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7" Type="http://schemas.openxmlformats.org/officeDocument/2006/relationships/customXmlProps" Target="../customXml/itemProps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ECB019B1-382A-4266-B25C-5B523AA43C14-1" descr="C:/Users/Administrator/AppData/Local/Temp/wpp.JpDGXmwp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795" y="-98425"/>
            <a:ext cx="7126605" cy="6856730"/>
          </a:xfrm>
          <a:prstGeom prst="rect">
            <a:avLst/>
          </a:prstGeom>
        </p:spPr>
      </p:pic>
      <p:pic>
        <p:nvPicPr>
          <p:cNvPr id="3" name="图片 2" descr="VEHMAC透明 - 副本"/>
          <p:cNvPicPr>
            <a:picLocks noChangeAspect="1"/>
          </p:cNvPicPr>
          <p:nvPr/>
        </p:nvPicPr>
        <p:blipFill>
          <a:blip r:embed="rId2">
            <a:alphaModFix amt="15000"/>
          </a:blip>
          <a:stretch>
            <a:fillRect/>
          </a:stretch>
        </p:blipFill>
        <p:spPr>
          <a:xfrm rot="19320000">
            <a:off x="6418580" y="864235"/>
            <a:ext cx="2366645" cy="4997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443980" y="6551295"/>
            <a:ext cx="28854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 b="1">
                <a:solidFill>
                  <a:schemeClr val="tx1">
                    <a:lumMod val="50000"/>
                    <a:lumOff val="50000"/>
                  </a:schemeClr>
                </a:solidFill>
              </a:rPr>
              <a:t>WhatsApp:+86 15146288308</a:t>
            </a:r>
            <a:endParaRPr lang="en-US" altLang="zh-CN" sz="1400" b="1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图片 5" descr="VEHMAC透明 - 副本"/>
          <p:cNvPicPr>
            <a:picLocks noChangeAspect="1"/>
          </p:cNvPicPr>
          <p:nvPr/>
        </p:nvPicPr>
        <p:blipFill>
          <a:blip r:embed="rId2">
            <a:alphaModFix amt="15000"/>
          </a:blip>
          <a:stretch>
            <a:fillRect/>
          </a:stretch>
        </p:blipFill>
        <p:spPr>
          <a:xfrm rot="19320000">
            <a:off x="3322320" y="3168650"/>
            <a:ext cx="2366645" cy="499745"/>
          </a:xfrm>
          <a:prstGeom prst="rect">
            <a:avLst/>
          </a:prstGeom>
        </p:spPr>
      </p:pic>
      <p:pic>
        <p:nvPicPr>
          <p:cNvPr id="7" name="图片 6" descr="VEHMAC透明 - 副本"/>
          <p:cNvPicPr>
            <a:picLocks noChangeAspect="1"/>
          </p:cNvPicPr>
          <p:nvPr/>
        </p:nvPicPr>
        <p:blipFill>
          <a:blip r:embed="rId2">
            <a:alphaModFix amt="15000"/>
          </a:blip>
          <a:stretch>
            <a:fillRect/>
          </a:stretch>
        </p:blipFill>
        <p:spPr>
          <a:xfrm rot="19320000">
            <a:off x="81915" y="5582920"/>
            <a:ext cx="2366645" cy="499745"/>
          </a:xfrm>
          <a:prstGeom prst="rect">
            <a:avLst/>
          </a:prstGeom>
        </p:spPr>
      </p:pic>
      <p:pic>
        <p:nvPicPr>
          <p:cNvPr id="8" name="图片 7" descr="VEHMAC透明 - 副本"/>
          <p:cNvPicPr>
            <a:picLocks noChangeAspect="1"/>
          </p:cNvPicPr>
          <p:nvPr/>
        </p:nvPicPr>
        <p:blipFill>
          <a:blip r:embed="rId2">
            <a:alphaModFix amt="15000"/>
          </a:blip>
          <a:stretch>
            <a:fillRect/>
          </a:stretch>
        </p:blipFill>
        <p:spPr>
          <a:xfrm rot="19320000">
            <a:off x="6418580" y="5328920"/>
            <a:ext cx="2366645" cy="499745"/>
          </a:xfrm>
          <a:prstGeom prst="rect">
            <a:avLst/>
          </a:prstGeom>
        </p:spPr>
      </p:pic>
      <p:pic>
        <p:nvPicPr>
          <p:cNvPr id="9" name="图片 8" descr="VEHMAC透明 - 副本"/>
          <p:cNvPicPr>
            <a:picLocks noChangeAspect="1"/>
          </p:cNvPicPr>
          <p:nvPr/>
        </p:nvPicPr>
        <p:blipFill>
          <a:blip r:embed="rId2">
            <a:alphaModFix amt="15000"/>
          </a:blip>
          <a:stretch>
            <a:fillRect/>
          </a:stretch>
        </p:blipFill>
        <p:spPr>
          <a:xfrm rot="19320000">
            <a:off x="154305" y="1296670"/>
            <a:ext cx="2366645" cy="4997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ECB019B1-382A-4266-B25C-5B523AA43C14-1">
      <extobjdata type="ECB019B1-382A-4266-B25C-5B523AA43C14" data="ewoJIkZpbGVJZCIgOiAiNDM5ODc1Nzk0NTE2IiwKCSJHcm91cElkIiA6ICIyNTAzMzYzMDQiLAoJIkltYWdlIiA6ICJpVkJPUncwS0dnb0FBQUFOU1VoRVVnQUFCSWtBQUFSZENBWUFBQURWSFJKaEFBQUFBWE5TUjBJQXJzNGM2UUFBSUFCSlJFRlVlSnpzM1hsOEZQWDlQL0RYZTNhVFRZQUV3aVZDeENqaENwRGRtUldQaWxZVUZkdit2RVZ0dmM5aWJhdXQxWHBWNjBXMXJWZnR0MksxdGxyd3hHcnJpUWZnWFRFN20zQUlnZ2dZZ2NvbGQwaXk4Lzc5d1NSdVptZVREWVJzZ3EvbjQ5Rkg1VE16bi9uc1pHWjM1ajJmei9zREVC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kVSRVJFUjdUekpkZ09JaUdqUEVRNkhSeGlHOFFjUk9RVEFWZ0QvcWF1cisvV2NPWFBXWjd0dGV3TExzbTRHY0pPM1hFU0dWMVJVTE1oT3F6b3Z5N0xXQU9pVlhLYXE3OW0yUFNaN3JhSmRZWnJtOFNKeUU0QmhxcnBDVlNmSDQvRzdBVGh0dUk5blJlUVViM2tzRnNzQlVOOVcrOW5UOExnUkVYVU9SclliUUVSRWU0Wmh3NGIxQ2dRQ2I0akllQURkQWV3TjRKSmdNRGcxMjIwam9qMmZaVm1IQWZnWEFBdEFGeEVwTlF6ajk2WnAvaXJiYlNNaUl1b3NndGx1QUJHMXJWR2pSaFhsNU9TTVZkV2pSY1FFME1mOVh4ZFYzU1lpNjFUMUN3QnpBTHhmVzF2NzByeDU4OVpsdTkzVStlWGw1UjBKb0orM1hFVEdtNmJaeDdidDFkbHBXWFpabHJVWXdLQ2QyVlpWcDltMmZXcmJ0NHBvajNTR2lQaTlBRDBid0oxWmFNL3VJSlpsTFFPd2ozZUI0emhueGVQeEthMm95ekJOYzZXSTlFMHVWRlVGc0o5dDI4dmFwTVZFUk5TcE1FaEV0SWNZT1hMa1BqazVPZGNCdUFCQXJranFhRklSNlFhZ200Z01CSEFvZ0IrSFFxRzVBRVpscGRIVUtVU2owYjBUaWNTeGhtRWM1empPWS9GNC9DVy85UXpEU0R0Y1FGWHJkbXNqaWFqVk1yMjJPd3RWcmZmNzdRUFE0dmRQSnpvV0N1QXBBRmQ1RnhpR2NRS0FqSU5Fa1Vqa0VHK0F5UFVCQTBSRVJOOWVEQklSZFg0U2lVUitMU0kzaTBodWF6ZFdWZVltb3hUUmFIUnZWYjBjd0hHTzQwUU13eERzQ0RUK0s5MDJOVFUxcjRkQ29jOUZaRC9Qb3Fmajhmalh1NzNSUk5TaW5ibTJPd3ZIY2Y0ZUNBUW1Bc2p4TEhySWIvMU9mQ3llOUFzU0FSaGZWbGFXTzMvKy9OcE1LbkdEU2lsRWhFT0VpWWkreFppVGlLZ1RLeXNyNjJhYTVyT0dZZHl4TXdFaW9uUlVOUXJnT2dDbXBIazE3elYvL3Z6TnFub2tnS2RVOVV0VlhhU3FkNHJJK2J1L3hVU1VpWjI1dGp1THlzcEtXMVhIcWVwTVZmMEtnSzJxRjltMi9SZS85VHZyc1lqRlloV3ErcW5Qb2dKMzJHOUdWTlV2U0ZTdnFrL3ZXZ3VKaUtnelkwOGlvczRyR0FxRm5oZVJvN0xkRUtJRzhYaDhLWUF6c3QyT2prNVZIUUR2WkxEcXZIWm9EdEVldzdidHR3R016WFk3MnNGVEFHNzBGcnFCbjFkYjJ0aXlyT0VBaHZocy84YTNOWDhjRVJIdHdDQVJVU2RsbXViOUxRU0lscWpxRk1keFpqaU9zeXdRQ0t3VGtTNnEydGN3akpFQWpsTFY0OXV4eVVUMGpXMjJiUitSN1VZUVVlY2tJay80QllrQUhBL2dNamQzVVZxcWVrS2F6bE5QdEZramlZaW9VMktRaUtnVE1rM3pPQkdaNkxkTVZiZUx5Qzlqc2Roa0FONUV3bDhEV0FFZ0R1Q2Z4Y1hGK2IxNzl6Nm1mVnBOUkVSRWJTRVdpMzFpbW1hbGlJU1R5MFdrZnlRU09TQWVqODl1Ym5zUk9kR25lTnZXclZzN2VqNG1JaUxhelJna0l1cDhSRVJ1OTF1Z3FsdEVaRndzRnZzd2s0cXFxNnUzVlZkWHY5RFNlcEZJcElkaEdCTlU5UWdSTVFIMEJ0QWR3RVlBYTFTMUFzQ2JpVVRpcWFxcXFpMnQvVUNSU09SUUVmaytnTVBkbWRkNkFSQlZYU3NpU3dHOERlQzVXQ3hXMFZKZHBtaytLeUtuZU10anNWZ09nUHBJSk5KRFJNNFJrZE1BbEtwcVR3QnIzR0U5ejIzYXRPblJ4WXNYYjgrMDdTTkdqT2labTV2N0k3Zjl3d0gwQlZEcjVzUDRDTUNMdG0wL0RTQ3hzMjIyTE9zd1ZmMDFnSWlJOUZmVk4yM2JIcGU4Ym1scGFhaXdzUEJReDNHT0ZKRnlBTVBkV1d2eUFXeFExV29SZVIvQTQrbk9EOHV5Ymdad1UzT2ZWMFNlc0N3citVM3pmMk94Mk1GSmRmaTl2WDRxRm91MU9BUXRHbzBPY2h6blZQYzhHT2FlQjExVWRSMkFsVzc3WDQzRllpOEJjSnFyeTdLc3l3SDh5VnV1cWtmYnR2MEdnR0E0SEQ0NUVBaWNvNm9qQWZRVGtjMnFPZy9Bczl1M2I1K2NhZkxYVGlSb1dkYnhxam9Pd0NFaTBrOVZlNHBJamFxdUJmQ0pxczV3SE9mSnFxcXFhcjhLTE1zNkNjQnozbkpWL2FWdDIzZjdiV09hNW5RUk9kcXovZ3JidGdla1dkOFdrVWh5bWVNNFY4VGo4ZnZTZlREM0d2bWVlKzdzNDU0N3VhcTZXVVNXcStySElqSWxGb3U5MWR3QjhvcEdvOE1jeDVrSTRHZ0FBMFVrQVdDNXFrNVBKQkwzcER0T3lVYU5HbFVVREFhUGROczJFc0JnQUwxVU5TQWk2d0VzVXRWWkFCNXVhVVlweTdMV3VKK3RrYXErWjl2MkdBQUIwelIvSkNJVFZYV29pQlNwNm8yMmJkL1dGdGQyUzRZTkc5WXJQei8vSys4VTlLcjZIOXUyZlh1dFdwWjFIWUNVM3pQSGNZYkU0L0ZGUHV2ZkErQUtUL0h6c1Zqc0pPejRMVG5DTUl3WjN1MVVkYUp0MncraWpiN25XdUllaTRzQW5BcGdmeEhKVjlWVkFONXhIT2ZQbFpXVkgyVmFWd3VlQkJEMktUOEJRTm9nVVZsWldUOVZQZENuSjlHTEN4Y3UzT1MzVFZ2ODFyVmtWNDViQnQvNWlFUWlSeHVHY1NHQTBRRDZxK29hQUo4QWVNaTI3ZWM4dnl1R1pWbmZWOVh6M0VEY0FGV3RjYS9YZnptT2MzOG05enVSU0tRRXdEZ1JPVVJFUnFocUNZQWlBSFVpc2c1QXBhcE8zN3AxNjkvVEhmdDBSb3dZMFRNVUNwM21EcStNdVBkbVBRRFVBbGl0cXArS3lPdmJ0MjkvZU42OGVldGFVemNSZmJzeFNFVFV5VmlXOVgwQVpwckY1MlVhSU1wRWFXbHBxS0NnNENZUnVSeEFnYzhOWlM4QXZVUmtLSUFmQm9QQnUwelR2TU8yN1h0YTZ1cU9IUStEaDRqSTNRQjhiNzVGcEJoQU1ZQXhBSzR6VGZOMXgzRXVyNnlzOUV2WTJhSndPRHhXUkI0WGtjYUhVL2N6OVhmL2QzUkJRY0V2STVISWFmRjRQTjVTZlpabFhhR3FONGxJRDgraVBCRXBCRkFLNEllbWFmNVdSTTdabWI5TkpCSzVETUNmbTh1cGFwcm1yUUIrQXFESU1Iem5JK2d0SXIzZG04akxUTk44UVZYUDZ5Z3pqcG1tMlY5RTdsYlZVMFVrNEYwdUluc0IyS3VoL1pabExWRFZYOWkyL2NyTzdDOGNEZzhJQkFKUHV1Y1ZrbzV0U0VRT0IzQjRYbDdlUmVYbDVVZFhWVlY5dFlzZnIwT0lSQ0xuaXNodkFleWJmQzY1LzUzcm5xLzdpY2ozUk9SMnk3TCt2bVhMbHF1OER5MGJOMjU4czdDd3NONTcveUFpQi9udHQ3UzBOQ1FpWTd6bEl0Sy92THg4djZxcXFzOTkxaC9oWGQ5eEhOOGNLNlpwZmhmQVhRRDhIbmpoWHBzOTNNRHBDZTVEVkVaTTAveVo0emkvOTVrVVlLU0lqQXdHZ3orT1JDSVQwazJWN2o1VS84a05TSHRuMjJvNDl2M2NBT1ZoQUg1dG11YnZiTnUrcWFVZ3FBL0ROTTEvaXNnWmFIcE90NXNGQ3hhc05VMnp3bjBBVCtaN2JyakcrUlVhaGpFR1FFcVFDTUFCUG1VdDV0OXBUMjZnNmduM2I5dkluZlZ4djBBZ2NJNXBtcmZhdHYyYlhkMlhxajRwSXBPODVlNnNaVGVrMnk0dkwrOTRBQ2tuaWVNNHZyT2F0ZE52M1c0N2J1WGw1WDJEd2VEZkFIemZVM2ZEUGNiUnBtayt1Mm5UcHJNV0wxNjh2YXlzckY5ZVh0NFVBRWQ2dmkvekFJd1drZEVpY25GNWVmbFIzdSt3QnVGdzJEUU00MTczTnlXNWpvYi96QVhRRmNBK0l2S0RMbDI2M0dKWjFvV3hXQ3dsQ084VmpVYTdxT3JOcWpvUlFEZWZWZkxkb1BaQUFPTkNvZEJXQUE5a2VyeUlpRGk3R1ZFbmsyWTJFZ0I0eTdidFo5dHFQeU5IanR5bnNMRHdmUkc1RmtCQmhwdjFFcEUvV3BiMTcrTGk0dnptVmpSTjgyY2k4bmE2QUpFZkVUazZFQWpNamtRaTM4OWc5U1lpa2NnWXd6QmVUUTRRcGRsSHFZaThGUTZIVXg1VUc1U1ZsZVZhbHZWUEFQZjQzRFQ3MVRrWXdBelROSTlyWlpzUEZKR1VONk0rOWY5VVJJb3lyVmRFVGhDUjZXVmxaVm1mRWM5OXlJOERPQjFBU29Bb2pXRUFYakpOczlVUEN5SlNhQmpHV3cwQm9tYVVCd0tCcDFwYmYwZmpucXVQRzRieGR4SFpONU50M0tESUpWMjdkcDF0V1ZacDhyTEZpeGR2QkpEeUFLaXF2b0dBcmwyN2ZzZDlZRWtSQ0FSUy9nWmR1blNKZUFNcXFycTBxcXBxb1hkZDB6Ui9MU0p2aXNpQm1YeXUxckFzNndvUnVhK0ZXU083R0lieGJEZ2NUa24rQ3dBNU9Ua0RSZVNIZmdHaU5JSWljb05wbXZlMHRyMlJTT1FYRFFHaUxIdk5XeUFpZmQzZUZFMFVGeGZucStwMy9DcFJWYi9yMDFEVmlNKzZIU1pJRklsRURoS1JWNzJCRGk4UnVkRTB6WE4yZFgvdVJBRitBWm1SbzBhTjJqL2RkcXFhTXRSTVZiL2V2SGx6azhCN08vN1c3YzdqMWlNWURMN3REUkQ1MUgxcVFVSEJIZEZvdEhzb0ZIb2JRTE96eEluSWZzRmdjRnE2MzYxQUlQQmRiNENvaGZwNkFKaG1XZGJKemEwWGpVWUhxZXFIQUg0bEluNEJJaUtpWGNZZ0VWSG5NOTZ2MEhHYys5dHFCNldscFlXNXVia3ZBN0Iyc29vZjlPblQ1ekcvTjVYWThYQjNnWWpjdDVPOUdRc053M2dtSEE2MzZzRlFSS2ExOE1DWHZHNVJJQkQ0UjdxYnY3eTh2RDhCK0ZHYXpUY0FxUEhiRE1DVWFEUTZNTk0yRzRaeGszZm9SaXR0UzdkQVJFYUhRcUZyZHFIdVhXYWFaaGpBaXlMU3A3WGJ5ZzYvZFljWXRNWTlJdUw3VU8remp5TXN5enEydFczclNFS2gwRjhCbkxXVG13OVYxWmRIakJqUk03bFFWZjBDQWZ1T0hEbHlMMjk1SUJEdzdTbmlicE1TQ0FnR2d4bjFGTEVzNjFkdUQ0cE1BNHNaYzRjNi9pSEQxZk1DZ2NBdHJhbmZuZG5PN3p1aVlmOC9zeXpyc0ZaVTJWVkVybTVORzNZWHgzRlN6ZzNzK0M1TENTTDI3dDE3aklpRTBsU1ZjbTZFdytIaFBnL0ZDMW9hb3RlZTNOK1pkSi9KcTAzT1gxWDFUVFNkazVQaiswS3ByS3lzVzVvQXlIUGVvZGJ0OVZ1M080K2JpTndQWUdpRzYvNVVWVjkwZzEyWk1NUGhjTXBROFJiVUE2aEx0MUJWSHhrNmRLanZpem5UTlBzNGp2TTZnRkd0M0NjUlVhdHd1QmxSSjFKV1Z0YlA3Ujd0VmI5dDI3Wlc1ZHBvVGtGQndmMEFScVpaL0phcVRsZlZkU0t5dDRnY0R5RHFYVWxFVGpWTjgzemJ0ditXWEI2SlJBYUx5SU4rRmF2cWFqZkh3aWNpRW5EZkdwOGhJbDA5cStZSEFvRW5vdEhvc0lxS2lyUTNXNTcyTkR6by9sZFZueGVSZGFxNm4vdW0zKzltTm1xYTVrbmUzbG51Vzc1TGZObytLNUZJWEY1VlZUVVhRQ0FjRGg5bEdNWWp5WDh2RVNseUhPZEdBQmRuMG1ZQWpVbkZWYlZXUkdvQUZQcXRxS29xSWpNY3gza2lFQWk4dTIzYnRpWHo1OCt2TFMwdExlemF0ZXQ0d3pEdUVaSCtuczB1ZDIrNDY3SGpBZS92QUdhNnl3NHhET01Pbi8zY3FxcU41NXJqT0Jzei9DeGVRUURQK3IwSlZkVmFBTStxNmtjaXNoMUFxWWhNQUxDUFR6MzNoTVBoNmEwWWdqalEzY2RNRVhuQi9lemowNzFsVnRVei9YcEh0SUY4MHpUZmJXNEZFZmtxRm9zMSsxYTVPWkZJNUR3UjhYM3JycXFmQUpnbUlsODRqbFBvdnZIK2dYakdLWW5JNE56YzNIc0JuSk8wN1dzaWNxdTN6cHljbklNQS9OdXpuM0hwaGo2bDZTMlNFaVR5OWhSeDh3Lzl6cTllOXpwNFhWWGZVZFgvR1liUnpmMGVPYjRWUTdCNnVYVjlMU0lQdThPZTluV3YrNVRoYXFwNllubDVlZGRtOHBQVXVPZnpDNGxFNHNPcXFxb1ZBSnlSSTBmdUZRd0dMeENSbTMwQzJGY0NlQ2VUeG5yek43bTU2WXprSGx6dGRXMVhWbForYUZuV0JqZG5YU1BIY1E1eXAyeFAxbHdBY1locG1uMlNwMklYa1RZWmFyWTdqNFU3TkRhaHFsTUFmT0FlaDdQOWhsQ0tTSC9UTkkrd2Jmdk4xbjZHWk51M2IzODZGQXJkNDVNTDZnUUFLYjNTUXFIUStEUUJtU1pEemRyenQyNDNIN2U5M2UrRnA5M2NYNFhwNm5aNy9ZMXhQK2RTRVhuWXpkZjJYUUNuZTc4ZnNTTUFPZ0hBMCtsMnJxcGZpY2hqaVVUaTlmcjYrby9kM0VDQmNEZzh5RENNNjczZjBTTFNvMHVYTHVjRDhIdnhOOVVkZnVlM255OUY1QVZWWFNnaTJ4M0gyY2N3aktOYTAxdWJpS2dCZzBSRW5VaGVYbDVmdjNKVlhkWGFoSWZwV0pZMVhGWFA5dGxITFlBZitReHB1OFd5cktzQjNPbmRSa1J1aWthamp5Y0hja1RrbGpUREwyWVlobkZTUlVYRmh1VENrU05IL2pZbkorY05uOTRmKzZ2cUJRQW1aL3JaVlBWYTI3Wi9sMXdXalVadmRSem4zeUp5bE04bUZ3SkkvcndDNExjKzY4MWR2Mzc5K0tWTGx6YThWVTFVVmxaT04wMXpBb0QzUGV1ZVBYVG8wRjlrK3ZkUzFTOVY5U2Z4ZVB4RkFJbGh3NGIxeXN2TDgvYndldFZ4bkZzckt5dm5lYmQzaHdjOWJacm1XZ0J2SkM4VGtiNm1hVVpzMi80WTN3eGRXSW9kNTBHNmJ1eno0L0g0ekRUTE1tWloxb1Z1SG9zbVZMVWF3TEcyYmM5UExpOHBLYm1oWjgrZVV3R2M1TmtrYUJqR2J3R2MyWXJkMzJ6YmR2TGY4WUZJSkhLYllSalgrNnpiNWtPWnNPUFlHd0FPYlc0ZFZmMXlaK3N2S3l2TEZaR2IweXordlczYjEzb1N6UDRoSEE2UERRUUNMd0xvNGxuL1I1WmxUWXJGWXA5Z3gzbFM0U1pRYmhJd2NmTVNOUWFKb3RGb2QxVnREQ0NyNm1wUHI3SGhJMGFNNk9sSnFPb05CTlI1QStDcU9pbE5EN3VGSWpJaEZvdFZlUmU0T1R4U0huaWJzZHd3ak1NcUtpcVdOeFJFSXBHL0dvWVI5d1pBUkNRVUNBVEszWWZiNUhiV3VmbkVicTZvcUZqajNjSGN1WFAvQjJDU2FacGRmUExISE9YMjlzNDRONUdxdnBkSUpINVdWVlVWdzQ1cnJOUk5ZdHVlMTNZOWdMZTgxNmxmemlyM0FiYWg3ZDV6bzZHbjJiK1MvdDBtUWFMZGZDenFWUFY3RFltU3NhTm43cjBGQlFWdit3MkxWTlVEQWV4U2tHaisvUG1yTE11YTZlMGRKQ0pqaGcwYjFtdkJnZ1ZyUGVWK1BZeFcycmFkblBDN3ZYL3JkdXR4RTVFZngyS3hoeHIrWFZKU2NsOVJVZEhiSXVMTm45WDRPUTNER0pOMFAvSmdKQkw1VUVUdTlWblg3N3lFK3lMdFNzTXcvdXp6TWl2aHZ0ZzR6N0tzL1FBMDZUa29Jc2Q0ZzBTUlNPUm9FVWtKcktxcUFyaDErL2J0dC90TXRuQkRPQncrMERDTVRGTUdFQkVCSEc1RzFMbW9xbStReUowaG82MzJjVTZhQjdEYjB1VThpc1ZpZDZYcGJUSFFjWnhER3Y1UlZsYld6VzhXTHdCcnRtL2ZmcW8zUUlRZEQxSmZpTWk1YVpwN2VuT2ZKWm1xUHVzTkVBRkFSVVhGMXJxNnV2UDlabVFSa1VPVHZ5ZkQ0ZkNoZmoyc1ZQWHlwSnZtUnJadGY2Q3FpejExaHJwMjdkcHNjQ0RKTnNkeGpvekg0eTgwdEcvQmdnVnI0L0g0NjhrcnhXS3hNL3dDUko2MnZLbXFtMzNhbnBMam81MmM1MWNvSWovMEJvZ0FZT25TcFRWYnRtdzUxKzF0NXQzbWhOTFMwb3lHS3FqcTdGZ3Nsakk4Nk91dnY3N05uYTNQVzNkS0lLc3p5TXZMRzVzbUI5RmJzVmpzYXIvenZiS3ljb2FxcHZRUUVoRkRWVTlMS25KVTlRM3ZldTZEVzZORUlqSFdNeXlreVVPa2lFZ29GR3E4RnFMUmFCZDMxcVRrT3Q5TGZzaU1SQ0lSOTdyMDd2dC9xbnFrWDRBSTduVWVpOFg4SHZCOE9ZNXpXWEtBQ044RUYvNmFacE9VODZTeXNuSmVMQmE3M0M5QTVHbjd2MzJLQ3kzTFNwdFR4c2Njd3pDT2FRZ1FZY2Yzd3VLR0FIQTc4eHVPYUNhL21Cd3hZa1JQVlRXVGx2L1hlMDU2ZTVyNUJJbTJyVnUzYmxiYk5uMlgzWmNjNk1DT1FQMTJWZlVka3RoVzN5K080L2dOT1F2azUrZDdlMGdHVmRXdjErUlR5UUhKTFB6VzdjN2pOaWNXaXpXNWJwY3VYVnFqcWlrOXlCb2tFb2xmZXU5SDR2SDRud0NzOGxsOW9OL1FldHUySDR2Rll2ZTIwTnRaQWZ3bnBkRG5kMWxFZnBLbWp0dHMyNzRwM1d5Y2xaV1ZIKzFxYnpVaSt2WmhrSWlvRS9HYitjbmxIWTYxSy9zNDJxZTRycjYrdnRtWk1SekhlU1ROb3NhM3hYbDVlVWVrNlVYMDkrYW1aNDNGWWgrcWFrcmdRRlVQTFNrcHlXdXVYVWw4cCtlR0c0anllUXNLQUFYSkQycHA4cXVzc1cyN3VXRWhpNzBGcXVvM1pYRUtWZjNMenN6a1ZsWldsbHRlWGo3VU5NM2pMTXU2UEJLSjNHMmE1Z3Npa3RKN1ZFUjYrZGV5KzBTajBlNCtNeUJCVlQrT3hXSnBqK1hDaFFzM2ljZ3pQb3Z5M1FUSm1maW4zOHg3N2tPRDN6bVEwNHB6ck1OUVZiL3JHSTdqcEwwT1hDMWV4MGlmbDJoMDhzT1NZUmplNjJXYVR6c2JIeUlUaVlUcGsydWtTVThSRVVtWEkrb08yN1pYcEZuV0txcTZMaDZQdit5M3pIR2M5L3pLUmFTN1g3bFhXVmxadDBna0VyRXM2K1JJSkhLVmFacC9FWkc3L05hdHI2OXZ6YlY1ZlVWRnhkWldyTC9icE1sTGxGOWVYbDdlOEkvYzNOd2pQUzhqcXJ6ZmxaNWdZTkE3MWJ1cXp2SUxXR1RaNDJuS2ZjOGJiNiswblpWSUpLYWx5WFBUcE5lUVpWbUgrMDF5a0Vna21nU1oydnUzYm5jZU4xV2Q2dmVkWDE5Zi80SC9GbGhlV1ZrNTNhZmM4ZllXaEJ2c0xpMHR6YWluam1tYWZTekxPamdTaWZ6SU5NMGJMY3Q2VkZWVFhvTDUvQzRIUldTc1Q1VXJOMjNhZEhzbSt5WWlhZzBPTnlQcVhOSzlrZDdiZmJoSzZSM1FXcW82MUdmWS9adzVjK2FzYjI2N1JDSlJrV2I2OWNiZURHbnFCb0MzTTJoYUJZQ3k1QUlSeWUzUm8wZS9ocUVEelRYUHR1M1p6YTJncXZQZGFhaWJjQi9VRnJ2clJIemEzOXV5ckZZZDkwd0RNNDdqL0N1RDFZQWRiMzZIR0laeFBvRHhicTZGeG1CY21yOUxnM2FmSFVWVlM5TWtIbTN4UEZEVmlqUlRuV2MwYzVmM2JiZUg3L0N1WHIxNmhUcmd3Mml6Uk1RM1Vldm16WnVielhOajIvWnF5N0srOE1uLzFPVDRCZ0tCMTNhTWNtaWl1MlZad3hxR3BYa0NTL1ZidDI1OXZrdVhMc3M4ZjZ2azNpS1pEQ2Z5SGRxUlNDUmFuRGE2RlQ3emU2akVqdVA2UDc5eVZVM2JreTBTaVJ3aEltZUp5RmczRDVxZzVlc1NnVUFnMDJ1enhwMFpxa09JeCtOTFRkUDgxRHRFT0JBSUhBU2dvYWVUTitqNExvQml6M2xyRlJjWDUxZFhWMjh6VFhPRWQ1YThqalNyV1FNUjhmMStpY2ZqWDV1bVdldk5QZFdLWk0zTm1qTm56bnJMc2w0RDhBUFBvbU5MU2tyeUdyNi9WUFVFNy9lbnFpNnVyS3o4eUZQV3JyOTF1L080aVlqdkZQVno1ODVkWTFtcGMzT29hdG9YTTI1K29aVHk3dDI3cDVzVUl4aUpSQ1lZaG5HYXFuNUhSUHJDYysybnVTZktTNzZuQzRmRFEvM3lFYXJxeTk1azQwUkViWUZCSXFKT3BMYTI5cXZjWE45N2tTNldaWTJPeFdKK1UrRm1yS1NrSkMvTmxLb3R2cUd2cmExZG5aT1Qya2xJUkpMemxxU2J4U3FUSGdBcHc0eVM2bTgyU0tTcUd4cVNNNmNqSXI1NUV6d1BhcTJlaFN0TmV6SjY2N2g5Ky9aUFdsb25HbzNtcU9wZEFINjZNelBscUdyRzJYemIwRTZmQnlMaWV4NzRKUlJPczcxdmwzeDNtVzhnS0pGSXRQa3hVdFV0dG0zdnpnQmR5akZXMWMxdWpxcVdyUFlKRWpVNXZoVVZGU3N0eTVyam5XWEhUVkQ4U1RnY0hnQmdXTksrUDFxNGNPRW0welJuSlNmQkJuQkFhV2xwYVBIaXhkc053L0FHZ0ZiYXRsM1owdWNDVUZOVlZWV2R3ZWZLVk5wekpOMnNSSDdYMGNpUkkvZkt5Y2w1UExsM1ppdVNaeVBkN0pBK0ZtZWF3TDhkdlFiQW0wZnVJQUIvY2YrN3NhZUtxdFltRW9tM2c4RmdQOCs1a2RPN2QrK0RxcXVyWi9vRkJ4M0g2WEJCb29xS2lwYk9IZThQZUp0OXR6aU84NFJoR0UyQ1JDTFN0VWVQSGtjQmVNa3Q4c3RINURkVXJWMS82M2JuY1hNVFQvdnhEWGlKU0xyMUlTTE4za2NraTBRaW8wVmthc1BRdUZaZSswaitqTTNNQUxxb3RaVVNFV1dDdzgySU9wRzVjK2RXcStwWGZzdjh1aXkzVm1GaG9XK1FRWDI2REhqbDV1YjZCcDFWdGZIQk85MXd1ZnI2K2hiclR4ZlVUaVFTTGZid0VKRk02dmNtNndWMnRML3hvVnBFOHYzVzJRa1ozUzEyN2RxMXhRZDZWWDBVd0JWcEFrUmZxT29zVmYySHF0NlM3dHhwYjQ3anBBdG03ZlI1WUJoR3ArcnBzN3VwYXNveHp2QTZnTjh4VGhOQTh4dHlkcEQ3LytNODVhKzcvei9UVXg3cTJyVnJ3OUJEYnlEQXIzNi90K2taUDdpMWw5TFMwc0tjbkp3WmZzTjNWZFVCc0JEQWE2bzZXVlZUY3FXMVJ2SjNWRWVSWmpqaVFkZ1IyQjdveVNuelFWVlYxWmI2K3ZxVVJORnU4bXA0encxVlhWcFZWYlZ3TnpTOTAzSWM1d1VBS1VNT0RjTTRBZC9rODBycGNXa1l4bFJ2V1h2LzF1MXBUTk1NaThpTU5MbVR0cWxxcGFxK29LcjN1OFBobXVYM3ZlZnFjTjk5UkxSbllFOGlvczVGM1JtcWZ1aXo3QUxMc3U1UEd1clJhbFZWVlZzc3k2cHh1em8zYXVnaTNaeWNuSngrYVJZMTl2eFExYlYrYjlPQ3dXQ0w5WXVJYi8yTzQ2VHJXZEtvdWFFZ1NldnM3OWUyUUNDUW5DdkpiOGpkV2pmUFRjWlVOVjJlaFNZcUtpcWFmYWczVFhNY2dCLzUxSCsvNHpoM1ZWWldOaGsrWlZuVzZRQmFQTmE3bTJFWTZkN1V0dGcyVmUyWDVvMXNpK2ZCdDRuZjIzQlY3ZFl3ZktlNWJkTWM0NVRqcTZxdmljaFZudjBlNlA1L2srRkVpVVRpRFFDb3E2dWI1ZTF4YUJqR21MS3lzcmlxRHZIczE2K255TmZlQWhIcE5tclVxS0tXaHNTMnAyN2R1bDB0SXQ0azNGdFU5ZXJObXpmL003bEhWMWxaV2IrOHZMeGY3OEx1TWczK3RSdkhjV2FLU0pOaFFxbzZOQnFOZG5jY1o1em43L3dHZHZ6K2ZHNVoxbkkzRVREUVRKQm9aMlkxMjlPNXY5OHZBcGpnV2ZUL0FFaERzTWpEcnFpb1dPQlQzcTYvZFh1Z1A0dUlOMWZrWjQ3ai9Dd1FDTHdlaThVYWUvNlpwbmxHbW51NlpDbmZlNjZCYWNxSmlIWUpnMFJFbll5SVRQTzdvUkNSWEZWOTNqVE5NYlp0Ny9RRHM2cCs3bjI0QVRDcXBZZEx4M0VPOU11eElTSnprOVpaRWdqNGRpSTVxS1diZmxVZDdaTkw0YXU1YytlMjJEdEdSTHFacHRrL1hXTGIwdExTa0lnYzRyTm9VMFZGUlhJK0E3L3RnN0ZZN0JldG1hcTZEWjNsVS9hOGJkcy9UN1ArTGllcDl1dWgwbHExdGJXZnB4azJtVEpOdHBmZmRNallFWVNZNjFmK2JhV3FTN3pYaTRoSW56NTlEcXl1cms0N0k1UnBtdnY2QllWVk5lWDRidHEwNlozQ3dzS3RubDU0NWNYRnhmbkpPV2RVZFhNd0dQd3ZkdVJPV2VJWENBaUZRaDhrSnpKV1ZhZTJ0cmJKTEg1dWVYV2FZTzczQUV4Sjk3bmFtNGlrWEp1cWVuMDhIdjgvYjNsT1RrNjdKNC8zMHhiWGRnTTNZUEZ1OHJUc0lpS080NHhPSG1ybWxqZk9hcVdxczBUazdLVEZoN2hmQnVlVUFBQWdBRWxFUVZTSjQ1c01hOXpkK1lqYThsaTBzeWQ5Z2tUOUxNdXlWUFg3UHRlTzMxQXpkTURmdWs0akVvbVVwSm1COFpSNFBPNGRQcHRSM3FiNit2cHF2K0g4QUk1emV4SjN1RUF4RVhWdUhHNUcxTW5FWXJGL3VUUEJwSEFUaGM2T1JDSVpUVHRiVmxiV3p6VE5IM3VLL2FaSzdkSzNiOTl6Zk1vYkdZWnhrVjk1ZlgxOTR3TkFNQmg4eTIvb21xcWUxOXdNVXFacGpoT1IvWHdXdlpYcHpaR0luSjl1V1VGQndmbCtzNldvNm4rVGI0alR2Qlh0SG9sRWpzdWtEVzFOUkVaNXk5TE52bVJaVmpUVHZEM1k4Vmw5OHpVWWh0Ry9sYzFNTVhmdTNQOEI4QXZxSEc1WmxqZEEyV2pZc0dHOUFKemtzMmhsWldYbHZGMXQxeDRtM1pUSDN1dTlDVlc5Mks4OCtVRytnVHRGdFRmZ0ZPemJ0KzhwSXRJL2FkdVp5VGx6ZkxZNTJKMGlQWGwvSC9uTmVLaXFiL20xenpDTUc4dkt5dG85Q2J1Zm9VT0hGdmdONnhFUjMydlRNSXp4N2RJdzErNjh0ajM4WmprN0FNRGhTZi9lRUl2RmtpY1Y4QTQ1Syt6WnMrZXBua1RGZGR1MmJmTTlEMXFySFk5RnU5aTRjZVBMQURiNExQb0JnR2h5Z2FwcWJXM3RrMzcxZExUZnVzN0VNSXlVMzJVM0IxMUtnTWpWNHZVL1o4NmNKYXFha250UlJBWkhJaEhmZXk4aW9sM0JJQkZSNTZPcW1uWm9nb2pzYXhqR3U2WnB2bTZhNW85TjB3eEhvOUc5STVGSWoyZzBPdEEwemNOTjAveVphWnF2NU9YbExRZHd1YWZ5ZEc4Vzd3cUh3Mk44eXNXeXJKczlzeFExZUNjNWIwUkZSY1dhaHFFRm5qYVhGQlVWL2EyMHREUmxXTmlvVWFQMkIvRFhOSi9WdHp5Tkc4TGhjTW9Vc3BGSTVEdnBwcUQyVHN0ckdNYkxmc2t1UmVUUGtVaWtwSVg5QjkzaFhtMUdWVlB5Um5nZnRnR2d1TGc0WDFYLzFKcTZIY2Z4VGVRTjRJeWRTWkR0SStVOGMzdVNQR1dhWnNvRFdqUWE3Wktmbi8vUE5NRzhoOXVnUFh1VTdkdTN2NmFxS1VFV0VUbkROTTJmK20xam11WngzdUZqcm8xMWRYVlArMjNqbDNzR3dDbkovM0FjeDN2TmU0TkV2UUFjN0NuejdTa1NDQVJlVk5VdFBvdUdoa0tobC96T0hlejRIaW15TE90cXYyVnRMUlFLK2VaelVkV1Vhek1halE0U2tXdmJvMTBOMnVIYUJwckpTeVFpQTVLS1ppUi9weHFHNGRmTHJVa3labFY5YitIQ2hlaytRNnUwMTdGb0wrNU1WMzZ6WXA2UjNGUFA5YzdjdVhPLzhLdW5vLzNXZFNhSlJNTHZkN2xySkJJWjdDMjNMT3NrVmYxK2hsVS81VmNvSW44eVRmT0NkUG1mVE5NOHlqVE5vL3lXRVJHbHcrRm1SSjJRYmR1dm1LWjVxNGpjbUc0ZE4zSHNPT3k0cVlaaEdGRFZGbWZZaU1majc1dW0rYXFJZU45dUZScUdNY3MwelJkVjlSMEFHMFJrYnhFNUVVREt3NC9iWXlpbGZTTHlHd0FweVZ4RjVNekN3c0pEVGROOEJzQmlFUW1xcWlraVo2UkpLajBqRm91MTVtMXlYaUFRZU4wMHpXZEU1RjBBb3FxSGlzaHBmZzhEcXZybHBrMmJtdHlVVlZSVUxMY3M2d252TUM4UjJWZEVxaXpMZWhEQXEzVjFkVXZkZkJ6ZEE0SEFVRlU5MUIwQ2tKL3VSbTluaU1oS0FNTTlaVCswTEd1RnF2NVRWVGNZaG1HcDZtOUVKTnlhdXV2cTZoYW5HUnBvdVROVS9RdEFWd0Q3MnJaOVlXdmJYbE5UYzM4b0ZMckNaOWFXVVFBV21xYjVOSUM0aU5TcTZtREhjYzd3UEZ3Q08vNU82MVQxN3RidWYwODNmLzc4emFacDNnVWdKU215aU54dm11YlpBRjVVMVpVaVVpZ2lSN2pEVVZLK0lGVDFqK255L1FRQ2dkZThuUU5WOWZEa2FsUzFTWkRJTUl5WlB0c2NrYnhOZlgyOWI1Q29vcUppaldWWjl3RzR6dWR6SFE3Z004dXkvdTA0em13QVh4dUcwVk5WRHhTUjc3a0pudE1GaE50TVZWWFZPcjlwdXczRCtMMXBta0hIY2Q1VVZRa0dnK01jeDdrcDAybkMyOHJ1dnJZYjJMWmRhVm5XS2dDTitlUzg1NGIzcFVGRlJjVm5sbVY5a1R5N252ZmNhTXQ4Uk8xMUxOclprd0RPODVRTjg2NGtJbWtUSm5lMDM3ck9KQkFJclBRck53emozNUZJNU5jQUtsVzF5TDIzK1lYZmQ2NmZiZHUyL2I1TGx5NFRBVFJKWXUzMnNudkVOTTFmcXVxTEl2SzVHekFxQlRCZVJNcFVkV0l6dlV1SmlGSXdTRVRVU2RtMmZaTnBtdjFGcE0xdlhCM0h1U2dRQ013R3NIZHl1ZnNtOG5nUk9UNkRhbTYxYlR2bHJYQXNGdnV3bVFEWFFCSDVaZEwrMHRXOU1wRkluSjF1WVRNQzdvM1pHUzNVRHdBWHUyOWxtMURWYTl5a3ZIdDdGaFVBK0JXQVgzbHpCeVR0SiszVXVqdERWVjhYa1NOOUZsMGxJbGMxN0ZkRW9LcU9pQ1FBK0NZMjhKby9mLzRxMHpUbmljZ0k3ekkzMzBMRGtNYi83a3piNTgrZnZ6a2NEcDhWQ0FSZTlnYnBSS1FiZ0F1Uy9wMnVtb1NxbmhHUHg5TWw5ZnhXczIzN2o1WmxIWk9jRjZhQmlJd0cwQ1RQVjVyai9KWnQyM2VrMjBkRlJjVUMwelNYSlErdkVwR2VTYXVrREFXc3FLajR6RFROYWhFcFR0cG1yNlJWMWxaVlZTVVBRV3BpM2JwMXQvYnMyZk9vTkRtczhnQk1NQXlqTVM5TDB1ZHFyMW5BNmtWa0JvQmpQZVhkUmVUL2tvTVNidHRTSmd2WW5YYjN0WjFNVmFlTFNPTlFaYys1Z1VRaWtaSjN5dTFwZGxiU05udDVscmRaa0tnOWowVjdpY1ZpYjVxbXVicVphZE1Cb0c3cjFxM1BObGRQUi9xdDYwdzJidHo0VVdGaDRVWnZNQWZBTU1Nd252ZlpKS1ByZjhHQ0JXdmRIa1BQK0FXV1JLUk1STXAycWZGRVJDNE9OeVBxdk5TMjdZc2N4L2tKZ0xvTTFzOVlaV1hsbDZwNkhJRGxPOVV3MWJ0dDI3NDUzWExidG04Q2NOOU8xcjBVd0hqdnpGMFplS1lWKy9pMWJkdXYrQzJ6Ylh0RklwRTRVVld6UHB1V3FqNm9xdi9MWkYwUnVWRlZXMHp5N1hIbnpyVXNNNVdWbGRNZHh6a0hRTE96YmFXeFZWWFBpc2ZqZmcrWnRFTjlYVjNkcVQ0NWdES2lxbS9XMWRXZDJ0STB5eUl5dlprNlVvYVh1dHVrYlpPcXZ0NWNjdHlsUzVmVzFOYlducUNxSHpmWHJteEtKQkszdVZQZHQ2UmVWUy9QWUwyMnRsdXY3UVpwaGlNMitLS3lzdkpUYjZIak9NMmRyeXVieWUyeXM5cmxXTFNqZWdETkJvQUFURit3WUVHemdaeU85RnZYbVN4ZXZIaTc0emdwUFRqOXFPcVhBRzdOdEc3YnRxZUp5TVMydnVjakl2SmlrSWlvazNObnl5bFQxYi90eEkxRG5ZaDRFNFVDN2xDQnJWdTNXcXI2V0VzUGlRMVVkUkdBVTJ6Yi9tVUxDYVUxRm90ZG9hcW5BdmdzdzdiV0EvaDdiVzF0TkJhTCtTYnViazVOVGMwRkFQemU0bjNUS05YMWp1T2NiOXQyc3c4TmxaV1ZIOVhWMVVWVjFUZVFsS1p1OWN2SHRDdmNIalEvQUxDcXVmMDZqbk43TEJhYjFOcjZiZHQrSE1DOXU5elFac1RqOGFsdVBwcDNNdDFHVldjQ09NUzJiZCtrcS9TTk9YUG1yTGR0K3loVi9ZMnFadFRqU2xYWEE3akJ0dTFqTTVsV3ZvVkFnTzg1N3ppTzcvY09NcHk1YXU3Y3VmL2J0R25UR0ZYOW8vc212a1Vpc2ptVDlkcENaV1hsdXdBdVZ0WGFabGJiQ09EMDVnSm11MHQ3WE52WU1mUm11dDlrQlM3ZmM4TXdqTFRuUnBwazJMdWt2WTVGZXhLUmRMa0ZnUjNYWDlxaFpzazZ5bTlkWnhPUHgzK1hMcGRpa29XTzR4enJPRTZyWHQ3RVlySEpqdU9NVmRWNHB0dTA1M2NmRWUwWkdDUWkyZ1BFWXJIRnRtMWZXRnRidXcrQXN3RThDc0FHOEFXQXJXNkFaUk9BTDFUMWJRQVBBVGhiVlFmRVlyRzBiN0VYTEZpdzFyYnRjMVcxVkZWL3JhcXZxT295dDY0NlZmMmZxbFlDK0QvSGNVNjBiWHRZTEJaN0x0TjIyN1k5TFJhTERYVWM1eVMzVjB5bDI5dWxEc0FtVmYzY3ZUbTlXbFZMWTdIWStYNHpIbVZpL3Z6NU5iRlk3Q1EzTVBXU3FxNVExVnEzSjg2N0FLNEJNRFFlai84OWsvcm16cDM3aFczYjMwc2tFcGFxVGxMVjkxUjFoZnZBV3FlcTYxVjF2cW8rQitBWGhtRU1qc1ZpWit4TTI1dGoyL2JIVzdkdUhRbmd0d0JzVmQzczlzejVETUNqcW5wUVBCNi9ZV2VueUkzRllsZXE2dEVBbmxIVmF2ZWh0OTQ5Ym04QmVHQlhQME1zRnF1S3hXS0gxOWZYSDZ5cXYxUFY5OTAzckRVQXRybjdmUS9BSFlsRTRpRGJ0c2Z1VEtEd1d5eGgyL2F0VzdkdUhlZzR6aVdxK3FTcWZ1b0dnK3JkQk5jTFZmVUpWYjFvNjlhdCs4WmlzZHY5RXRmNk1RempqV1lDeWEwT0JOVFcxbVlVQ0ZpOGVQRjIyN2F2cXEydExWSFZxMVQxWlFETDNjVFc5UUEycXVvbnF2b3NnRXUzYk5tU2tqdHRkN0p0KzI4aUVsSFZ5YXE2MkQyZk53S1lxNnFUYW10clI3Ym0rN0t0dGNlMVhWRlJzVVpFWW43TGZCS2FON1Jyc2FwV3A2bXl6WWFhZWZhNTI0OUZlNHJGWXUrNnYvOSt0anFPODBLbWRYV1UzN3BPUm1PeDJDV0pST0pZOTdpc2RJL1ZhdmYzN1dmMTlmWFJuWjJWTXg2UHYyZmJ0dW5PalBabkFGVnVqNjk2OSsreXlyMnYrVU1pa1Rnb0ZvdjlzKzAvSWhIdHlUSktsa1pFMUZtWXB2bXNpSnppTFkvRllqbVo5b2dpSWlJaUlpTDZObUpQSWlJaUlpSWlJaUlpWXBDSWlJaUlpSWlJaUlnWUpDSWlJaUlpSWlJaUlnYUppSWlJaUlpSWlJZ0lEQklSRVJFUkVSRVJFUkVZSkNJaUlpSWlJaUlpSWpCSVJFUkVSRVJFUkVSRVlKQ0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DJoV1M3QWUwam10Tjc2T2E4WUNLUkY4ckpDZGJYNVFUVXFUZENvZEMzNVBNVEVWR0Q3YlYxVGlCWWw5aGVtNU9vazYwMTZ3MmpCb3NYMXdMUWJMZU5pSWlJaUNpYjl1UWdpVEd3TER4Y1ZMOHJNRVpDZFQ4QSt3RFNFMEJYRWMwSEpDZmJqU1Fpb25hbXVobkFWb2hzVk5YbEFKWkJaWUZLNHAxbEN4SVZ3UHphYkRkeFQxTlNVdEtqUHJmN2tJQ0JZbEVkQ0RHNlo3dE5SRVJFUkx1Vm94c2QwUzhNQjE4NDIvWFQ1Y3Zuck05Mmt6S3hSd2FKK3BXT0tNc0xCcTRINUJCQStva2dQOXR0SWlLaURxMU9WYjhDTU1kSk9IOWN2bWpPRzlsdTBCN0NHRGlrZkt3WWNvc0JERlJCVjFGMGhVaHV0aHRHUkVSRXRIdHByUUpib05nS3hRcFY1Nlpsbjg2WkRpQ1I3WlkxWjA4S0VnWDNIVHh5c0VyZ2FzT1FzMFVReUhhRGlJaW9jMUxWbVk3S0RjYjJyeXVXTGwxYWsrMzJkRktCa3FIaDI4V1FYd0lJWnJzeFJFUkVSRmxXN3lUMHZtV2ZWbDdUa1FORmUwU1FxTGg0Uk05Z04rUG5RT0FpRWZUUGRudUlpR2dQb05qZ3dIazZVV3Y4dm5wSmZGRzJtOVBaN0RNa2ZIckFrQ2tOTDIwS0N3b1F0U0lZV0R3QVBYcHd0QmtSRVJIdDJUWnMzSWpsWDN3Sk8xNkY5VjkvRFFCUVJVS1JPR2ZaZ2psVHM5MitkRHA5a0dpZlFlVWpBem55VndHczVycXY3MU04QUFlTmppSlNQZ3A5ZXZkR3o1NUZ5TS9MYTkvR0VoRlJWdFhXMVdMOStnMVl1MjR0NW4yeUVCL05yc0NuaXo5REl1SC9Na2NWQ1VBWHFlUDhZdG1uYzE1bGN1dk1GQThaTWlBWTZQS2lBQkVBT1BqQUEzRHRyNjdFZ1A3OTBhMXJGK1RtY3JRWkVSRVI3ZGxxYTJ1eFpldFdmTGxpSmU2NiszNjgrLzZIT3hhb2ZycTlMakZ1eFdkenY4aDJHLzEwNmlEUmdDRWp3amxHOEhFUkdlVmRscHViaXo2OWUrSG9JNC9BaEZOT3dwREJnMkFZUm5ZYVNrUkVIWktxWXVXcS8rRzVGMTdFdjE5NkZTdFdyTURXYmR2ODF2dktxZGVMbGkrdWVwR0JvcGJ0TzJUVWNSSXdwZ2lrcUh0aElhWTgraERLaGcvTmRyT0lpSWlJc21MWjhpOXc4aG5uWVAzWFgwT2hXeHhIejF1K3NPclpiTGZMVDZmTjJ6Tnc4S2h4d1VEZ1VSRXA4eTR6dzZOdzJTVVg0c1pyZjRYeFJ4K0YzcjE3UWFSVHg4T0lpR2czRUJFVUZIVERnUWRZT1AzVUV6RjQ4Q0JzcjkyT0paOHY4NjdYMVRBd3JyQjMzNjgzclBtcUNvQ1R0VVozQWtWOStvMkdHQ2NMa1BPZGcwZGp3c2tuSWhRS1pidFpSRVJFUkZtUm01dUxCWjkraWtXTGwwQVVxcUl6TnF6NUtwYnRkdm5wbElra2k0ZUVEelFDOHFBQWc1TExBNEVBenY3aDZiamtnblBSdDA5djlod2lJcUtNNWVibTR0aHhSK0tnQTZKNDVmQTNjUHVkZDJOYmNxOGlrVDRCQk83YWQ5aW9MUjE1SEhtSG9OSWRRQWdDOU91N0Y3cDA0U1NqUkVSRTlPMFZ5czNGM3YzMkFnQW9KR2hvb0NqYmJVcW4wMFZSK3U0M2NxK0FnUnU5QWFKdVhidmk2aXQvaXV0K2RTWDY3ZFdYQVNJaUltbzFFVUZSVVErY2Vkb3B1UHZPMnhwL3pKUDBFREd1MjIvSWlIQjJXdGhaU0tnaFlYVmVYZ2pCWUtkOEowVkVSRVRVSmdLQkFMcDE3UW9BRUVFQWdnNzdCcTJ6UlZJQ1hVS0JXd1J5WEhKaFlVRTMvUHBYVitMY3M4N2tqU2dSRWUweUVjSFJSeDZCMzkzeUc1VHNPN0RwTXNnSU5ZSjNGKzIvUDZmb0lpSWlJcUk5U3FjS0VnMGNGcjVRQk9jMXZKMEVnTHk4UEV5NjlTWk1PT1ZFenBaQ1JFUnR4akFNakRuMEVQejUzdDlqcjc1OXZJdVA2SjViZUc5MldrWkVSRVJFdEh0MG1pQlIvNkhsUXczb0xjQTMwOXdIZzBHY2Q5YVpHRGYydXdnR09tME9iaUlpNnFCRUJNT0dETWFWUDcyc3NZdXdXMjRJOUl4OWhvNDZvYlBQRkVwRVJFUkUxS0JUQkluNjlDbnJsaVBHTHdGcDhpcjNpTU1PeFlYbm5ZV2NuSnpzTlk2SWlQWm9Jb0wvOTczeE9PdUhFNXFVS3hBS2lGdzVvTFI4UU5ZYVIwUkVSRVRVaGpwRmtDaTNSMjZwQUNlTFNHTjc4L1B6Y08ydnJrU3ZuajJ6MnpnaUl0cmo1ZWZuWWVMRkYyQkk2VGR6SnNnT2grUUVjVlJXRzBkRVJFUkUxRVk2UTVCSWNnTDZjeEgwYWlnd0RBUFhYdlVMN0ZleWIzWmJSa1JFM3hvRjNicmhucnR1UjM1ZVhsS3A1QUw0QlZER3BIaEVSRVJFMU9sMStDQlI4WkN5MFFET1NDNkxsSS9DRDc1M1RQWWFSVVJFMzBxbGcvYkg4VDlvTXNFbVJJenlrbUU1NTJldFVUdHBRR2w1TVFDTzF5WWlJaUtpUmgwOVNCUUlHcm5YaTBqamE5dmMzQndjZS9TUktDd295RzdMaUlqb1d5Y1lET0xZY1VlaWQ2K1VvYzVYN0RXb3ZHOTJXdFY2K3c0dHZ6QW5hRHhkTW16VStRQTQ4d01SRVJFUkFSMDlTTFR2MFBMdlF2VEE1TElCL2Z2am1LUEd3akE2ZE5PSmlHZ1BKQ0k0YUhRVVpjT0hlcGZzbXhjd1R1c3NNNTJKR0dlTDRCQWc4SDhsUThLblpyczlSRVJFUk5ReGROaElTM0Z4Y1Q1RVRvS2l5WnZaVTA3OGZ4aTRUM0gyR2taRVJOOXErZm41dVBUQzh5RHlUVHhJQlBsaTZQRWxKV1Y3WmJWeHJTU0NBQXlaVWpJMC9PUGk0dUw4YkxlSHFMTll1SEFob3RFb0RqNzQ0SXkzZWZ6eHh6Rm16Qmc4OHNnamJkcVdGU3RXNE5wcnI4WFlzV054MEVFSDRmZS8vMzJiMXQ5WnJWKy9IcWVjY2dwT1BQRkVyRjY5T3R2TjZSVHV2UE5PUktOUjNIbm5uZGx1eXJmTzFLbFRFWTFHY2ZubGwyZTdLVVFJWnJzQjZUaWhIcjJEd0hlU1p6VGJ1OTllT09lSHB6ZTVNU2NpSW1wdm93K0k0c2dqRHNPYk05NU9MajRna1p1N0Q0QlYyV3RaNitUbTVLQzJyaTZnZ3R1RDNYbzVRUFVqQUJMWmJsYzZkWFYxZVBubGx6RnIxaXdzWExnUTY5YXRRMDVPRG9xS2lqQmt5QkFjZSt5eEdEZHVYTGFiU2VUcnRkZGV3N1p0Mi9EeXl5L2p3Z3N2YkpNNjE2eFpnL1BPT3c5cjE2NUZJQkJBVVZFUjFxOWYzeVoxZDNaejU4N0YwcVZMQVFDMmJlT1lZNWpQbElnb0V4MDJTQ1FpeFNKU25seDJ6ZzlQUjdkdTNiTFhLQ0lpSWdEQlFBQ1hYWEloM3ByNURsUVYyUEc3MVRNZ3pxRUFabWU3ZlJsUUFQalJtUk93OE5ORmVQL0RqM3BDTUxsa2NQbW1wWXVxbnNoMjQvek1uajBidDl4eUMxYXNXTkdrdkxhMkZsdTJiRUYxZFRVKysreXpkZzBTT1k2RDJiTm40ODAzMzhSMTExM1hidnVsenVuQ0N5L0UxS2xUY2ZycHA3ZFpuVk9tVE1IYXRXc3hhTkFnVEo0OEdVVkZSYWlwcVdteitqdTYxYXRYNC9YWFgwZmZ2bjFUcnYzUm8wZmoyR09QaGFwaXpKZ3hXV3NqVVdld2JkczJ6Sm8xQ3l0WHJzVDU1M2U2dVRpb2pYWFlJRkZPMERndHVYM2R1bmJGMFVlTnpXNmppSWlJWEVNSGwyTC8vVXJ3MlpMUHZ5a1VZd0tBZTdQWnJ0WUk1ZVppOHAvdXdZMjMzSTZYWDMwZDI3WHU4WktoNGU2MW0xWS90bUxGaXEzWmJsK0RWMTk5RlRmZGRCUHE2K3ZSbzBjUG5INzY2VGpra0VQUXQyOWZxQ3ErK09JTGZQamhoNmlzckd6WGRpMWZ2aHlYWFhZWkRNTmdrSWhhTkhic1dJd2QyN2Izc25QbXpBRUFuSHp5eVNncUtnSUE1T1hsdGJEVm51UHV1Ky9HOU9uVE1YSGl4SlJsZVhsNXVPT09PN0xTTHFMTzVxV1hYc0trU1pNd2V2Um9Cb21vNHdhSkFFeEkvc2Z3WVVQUUszVTJHU0lpb3F6SXpjM0ZnVkd6U1pCSUJBY01LQzB0L25MeDR1cXNOcTVsQWdBS1JTaVVpMnV2dWhLSlJBSXZ2VEk5a0hCd1cwNWhueUJXOUhnSW1GK2I3WVorOHNrbnVQbm1tMUZmWDQvdmZPYzdtRFJwVWtxdjRuNzkrbUgwNk5GSUpEcnNTRG1pM1dMTGxpMEFnRjY5ZW1XN0tVUkV0SWZva0ltcjl4MDI4anNpTWlDNUxCSXVSN2V1WGJQWEtDSWlvaVNCUUFDUmNEbENvVkJ5Y1U1T1R2NXAyV3ZWenVuZHV4ZHUvYzMxT1BpZ0F3Qm9UNEhjdGQrUW5MWWJFN01MSmsyYWhMcTZPcFNWbGVHZWUrNXBkdGg1SUJCbzE3WjlXem1PMHpqTWtySXJhYmpyYnQ5WGZYMzlidDhIVVVmRTd6ejZ0dW1ZUFltY3dNbEl1czhyTEN4QXBId2tiLzZJaUtqREVCR01MQnVHdmZ2dGhhWExsbit6UUJ1SG5IV2FPMG9SUVdGaEFSNyt2L3Z4aTJ1dWx6ZG52cE5mVzF2MzZIN0RSdVhWYlY3L3orcnE2bTNaYUZkRlJRWG16WnNIQUxqdXV1c1FER1orMnpKanhneGNkZFZWR0R4NE1KNTg4c21VNVhQbXpNRjU1NTJIdkx3OHZQZmVlMDJXMWRUVTRMbm5uc1BMTDcrTTZ1cHExTmZYbzMvLy9qajY2S054OGNVWDQrT1BQOGFsbDE3YXVMN2pPSWhHbzAzYW5XekpraVdZTW1VS1pzK2VqYSsrK2dxNXVia29LU25CK1BIamNlcXBweUkzTjdmSittKzg4UWF1dWVZYTdMLy8vbmptbVdmdy9QUFA0OGtubjhUeTVjdlJwMDhmbkhycXFUanJyTE1nSWxpMmJCa2VmUEJCeko0OUcxdTJiTUdnUVlOdzZhV1g0ckRERHZNOUxqVTFOWmd5WlFwZWZmVlZWRmRYSXhRS1llVElrVGozM0hNeGV2VG90TzE0NG9rbjhNQUREK0RGRjEvRSt2WHJNWFhxVkF3ZE9oUUFzR0RCQXZ6akgvL0F2SG56OE5WWFg2R3dzQkJsWldYNHlVOStnc0dEQjJmMDkycE5IVHY3R1o1NTVobk1tREVEanozMkdCWXRXb1JBSUlEUm8wZmppaXV1UUhHeC84eTVIM3p3QWFaTW1ZSzVjK2VpcnE0TysrKy9QODQ5OTF6c3M4OCtHWDJ1WkxmZmZqdWVlKzQ1bkhubW1ianFxcXNheSsrODgwNDgvZlRUbURCaEFxNjY2aXBNbVRJRkw3endBbGFzV0lIQ3drSWNjOHd4dU95eXk1Q2YvODBFaE9QSGoyOHlZOWMxMTF6VCtOOVBQZlVVU2t0TEcvLzkvdnZ2WTlxMGFaZ3padzQyYk5pQWJ0MjZZZmp3NFRqbGxGTjhoNzhsdCtmQ0N5L0U3MzczTy96M3YvK0ZZUmlZTldzV3Z2NzZheHgxMUZFQWdEZmZmQk5MbGl6QjVNbVRNWC8rZk9UbDVXSHMyTEg0MmM5K2htN2R1bUhMbGkxNDZLR0g4TVliYjJETm1qWG8xNjhmVGo3NVpKeHp6amtwZ2ExRUlvSHAwNmZqbFZkZXdTZWZmTkxZVnRNMGNlbWxsMkxJa0NHTjYxNTg4Y1dJeFdLTi8vN0xYLzZDdi96bEx3Q0FTeTY1QkpkZWVpbldyRm1EWTQ4OUZnQXdjK1pNRkJRVU5ObGZmWDA5bm4vK2ViejY2cXY0N0xQUHNIWHJWdlRzMlJQUmFCVG5uSE5Pay8wMU9PMjAwN0JreVJMY2VlZWRPT0NBQS9EZ2d3OWkxcXhaV0w5K1BRWU1HSUFKRXlhME91ZlVtalZyOEk5Ly9BTWZmdmdoVnF4WWdkemNYT3kzMzM0NDY2eXpjT1NSUndJQU5tM2FoQ09PT0NMdFp3R0FndzgrR0hWMWRYajg4Y2RSVmxhV3N2eU5OOTdBQ3krOGdQbno1MlB6NXMzbzBhTUh3dUV3ZnZyVG4vcWV6NGxFb3ZGYy9QTExMOUc5ZTNlTUhUc1dsMTkrZWF0eXhHN2V2Qm5QUGZjY1pzeVlnU1ZMbHFDbXBnYTlldlhDWVljZGhva1RKNkpIang1TjFsZFZ6Snc1RTA4OTlSUSsvL3h6Yk55NEViMTY5Y0lCQnh5QXE2KytHbDI2ZEdseG44bm44RFhYWElOcDA2WmgyclJwV0xac0dYSnljaENKUkhEcHBaZGkrUERoS2Njb2srKzhuVGwzR283cGM4ODloeGRlZUFHZmYvNDVnc0Vnd3VFd2Z2S1RuNlQ5TEgvNHd4L3d4Qk5QcEh4dk5IajAwVWZ4d0FNUFlNeVlNYmp2dnZ0U2xxOWV2UnFQUC80NDNudnZQYXhhdFFxR1lXREFnQUU0NFlRVGNPYVpaMkx5NU1sNDZLR0hHdGVmUFh0MjQrK1paVm40NjEvLzJ1THhwajFQaHd3U0dRYWF6Q2ZhczBjUndxTkdacTlCUkVSRVBnYnR2eC8yS1I3UU5FZ0UyV2ZmZllmM1c3YnNrNVZaYk5wT3ljdkx3Mit1dlJxNXVibDQ2ZFhYQS9VSnZUT25XNis4a3BMZ1g1Y3VYZHJ1MlhEZmZmZGRBTUR3NGNOVGJ1WjNsNDBiTitLQ0N5N0E1NTkvamtBZ2dQNzkrMlB6NXMzNDdMUFBzSDM3ZGx4ODhjVUloVUlvTGk1R2ZYMDlWcTNhTVpsZHVpRER2LzcxTDB5YU5BbUpSQUtHWWFCMzc5N1lzbVVMNXMyYmgzbno1dUdWVjE3QkF3ODhnTzdkdS90dS8rYy8veGwvKzl2ZjBMdDNiOVRWMWFHNnVocjMzbnN2Tm16WWdQSGp4K09paXk3Q3RtM2IwTDE3ZDlUVzF1S1RUejdCbFZkZWlRY2VlQ0JsZXZiMTY5ZGo0c1NKV0xSb0VRQmc3NzMzeG9ZTkcvREJCeC9nZ3c4K3dHOSs4eHVjY01JSnZ1MjQvLzc3TVdYS0ZQVHYzeDkxZFhXTjVjOCsreXdtVFpvRUFPalJvd2Y2OWV1SFZhdFc0WjEzM3NFeHh4eVRVWkNvTlhYc3ltZVlPblVxL3ZqSFA2S2dvQUNHWVdEejVzMllNV01HNXM2ZGk2ZWZmaHFGaFlWTjFuLzQ0WWNiQXc4NU9Ubm8zcjA3NXMrZmoydXV1YVpOazA4M1VGVmNjODAxbURGakJucjM3ZzNIY2JCbXpScE1uVG9WUzVjdXhaLys5S2ZHZFFjTUdJQlFLSVJWcTFhaHZyNGV2WHIxYWd3aU5RUWRFNGtFYnJ2dE52ejczLzhHQUlSQ0lmVHExUXZyMTY5dlBGNG5ubmdpYnJqaEJ0K2VTS3FLSzY2NEFvc1dMVUsvZnYyd2JWdHFyUGpkZDkvRkxiZmNnb0tDQWppT2czWHIxbUhhdEdsWXZIZ3hIbmpnQVZ4MDBVWDQ5Tk5QR3o5UGRYVTE3ci8vZm16WnNnV1hYWFpaazdvbVQ1Nk1SeDU1QkFCUVZGU0VBUU1HWU1XS0ZaZzVjeVkrL1BCRFBQYllZeGcwYUJBQW9HL2Z2aWd1THNiYXRZdHF5VllBQUNBQVNVUkJWR3V4YmRzMkZCWVdOdjc5dkg5SFArdldyY1BQZi81enpKOC9Id0RRclZzM0ZCVVZZYzJhTlhqbGxWY3dmZnAwM0hERERUaisrT045dDkrd1lRUE9QZmRjckZ5NUVrVkZSYWlycThQU3BVdHgxMTEzb2FhbUJ1ZWVlMjZMYlFDQWVmUG1ZZUxFaWRpeVpRdnk4dkt3MTE1N1lmWHExYWlzckVSSlNVbGprR2hYMU5UVTRQcnJyOGZNbVRNQjl6eG8rS3h2dnZrbWpqbm1tSlFna2FyaTZxdXZ4c3laTTlHN2QyK29LdGFzV1lObm5ua0dpeFl0d3NNUFA1eHg3N1dmLy96bmlNZmpnRHMwdUtDZ0FDdFhyc1N6eno2TGp6LytHRk9tVEdtU1IrdjY2Ni9IYTYrOTFyaCt6NTQ5c1dyVkt2em5QLy9CeElrVE13b1NKYnY1NXB2eG4vLzhCMTI3ZGtWQlFRRldyMTZOZDk1NUJ4OTg4QUh1dmZkZUhITElJYjdicGZ2TzI5bHo1Lyt6ZCtZQlVaVC9IMzhOTndxSWdvSktpcGFwL1R3eU0rMHcwL0xXeUNQRDQ1dm0xeVB2VkR6U3ZDVlBOTTgwVVpHOHpRTVB2RVVveFFRbEpVWEZGQkVSQWVXR1hWaDJmbi9Fem5lWDNVVkFMbXRlLytqTzhjeG5acDRaNW5rL255TTdPeHNQRHc5cFVxSlNwVXFZbVpseDRjSUZybHk1SWdtYUpVbHdjREJUcDA0bE0vUHZGSU1PRGc0b0ZBb2lJeU1sd2RyT3pnNFhGeGZTMDlOSlRrN0cwdEtTNnRXclE5NXpKdlB2cE1LSlJEWHFOWEVTd1VIN3RlUHNYSU5hTlozTDBTb1pHUmtaR1JsOUxDd3NhUEZtTTM2OUVLeTkyRXEwTXFrUHZIUWlFWUNUVXcwV3pKbEpSbVltWjg0RjJvdXdGS3NxMmNER3NyWkZrNVMzUllzV1pYWk1IeDhmN3QrL1Q3MTY5VmkvZnIzMGtSd2ZIOCtaTTJjQWFOcTBLWDUrZmtSRlJkR25UeDlNVEV6dzgvUFRheXNrSkFSUFQwOUVVY1RkM1oyUkkwZGlaMmVIS0lwY3ZueVoyYk5uYy9QbVRSWXNXTUR5NWN2MTlvK05qZVh3NGNPU1owQldWaFlMRnk3a3hJa1RiTisrbmNEQVFGeGRYVm0rZkRtT2pvN0V4c1l5Y2VKRTd0NjlpN2UzdDU1SU5HUEdEQ0lqSTJuZXZEa0xGeTZrVnExYWlLTEluajE3V0xac0dZc1hMNloxNjlZNE8rdCtjeVVsSlhIczJERzh2YjFwMGFJRktwVUtsVXBGV2xvYVhsNWVBRXllUEpuKy9mc2pDQUpxdFpxZ29DQ3FWWHQrTHNtaXRsSGNjNGlQajJmanhvMHNYYnBVR25pZlBuMmEyYk5uazVDUXdPN2R1eGt4WW9TMC9jV0xGeVdCYVBqdzRRd2VQQmhyYTJ0U1UxTlp1WElsZS9ic2VlNjVGWlhUcDA5amEydkxybDI3ZVAzMTE4bkp5V0g5K3ZYNCt2cHk4ZUpGcmx5NUlzM3dhOFFVZDNkM0lpTWptVHAxcWw1MUwyOXZidzRmUG95RmhRVlRwMDZsZS9mdVdGaFlrSjJkalorZkg4dVhMK2ZRb1VNMGFOQUFkM2QzUFh1Q2dvS3dzYkhoOE9IRE9EazVrWjZlcnJmTnNtWExtRFZyRmoxNjlFQ3RWck52M3o2V0xWdkd0V3ZYR0RGaUJQSHg4V3pidG8wbVRacVFsWlhGL1Buek9YWHFGTnUzYjJmSWtDRTZBLzZjbkJ6YzNOejQ4c3N2Y1hWMWhieStOMjdjT0NJaUl2RDI5cGJFUkU5UFR3QysvZlpiVHAwNnhjQ0JBeGsyYkZpaHJyTW9pa3lmUHAyYk4yOVNzMlpONXN5Wnc5dHZ2NDBnQ0NRbko3TnUzVG9PSERpQXA2Y25EUm8wTUNoUXIxKy9ucVpObTdKMTYxYXFWYXRHY25JeTA2ZFBKeVFraEUyYk50R3ZYejhkenk5akxGMjZsSXlNRERwMzdzenMyYk1sc1NRaUlvTG82T2puN2w4WUZpMWF4UG56NTdHeHNXSGF0R2wwN05nUmMzTnpsRW9sSjArZU5KalA2dVRKazlqYTJySjkrM1lhTjI1TVRrNE9HemR1Wk92V3Jmenh4eDljdW5USnFMaVNIMU5UVThhTUdVT3ZYcjJrNU9vUkVSRjgvZlhYUkVWRmNlellNZnIwNlFONXo5M0preWV4c3JKaTdkcTEwcnMvS3lzTFB6Ky8vT0hkeitYY3VYUGs1T1N3WXNVSzJyWnRpNG1KQ1RFeE1YejMzWGVFaDRjemQrNWMvUHo4OUpLOUczdm52VWpmK2ZISEg3bHc0UUxXMXRiTW1UT0hqei8rR0JNVEU2S2lvaVE3U3BKNzkrN2g0ZUdCUXFHZ1hidDJUSm8wU1pyTWlJcUs0dFNwVXdEMDc5K2YvdjM3UzJKOXMyYk4yTEJoUTRuYUl2UHlVZUZ5RWxVeU0zRVZRTWVIc1puc1JTUWpJeU1qVTBGcC9IbytUd2xCdEVJMGZjM1k5aFVkUVJDd3RiRmhqZGRTZW5idklsaGFXbHFCc0s1dTQ2WmphdFdxVmJRcDNCZmsyYk5uQU5Lc1psbHc1ODRkQURwMjdLZ3ppMXFqUmcwR0RCaFFwTFpXclZxRktJcDgrdW1uVEpreVJmSndFQVNCMXExYnMzTGxTc2dMamRONHhtaWpVQ2dZTjI2Y0ZEcGliVzNOdDk5K1M2VktsY2pKeVNFNk9ocFBUMDhjSFIwQnFGV3JGdDk4OHcwQTE2OWZKenY3ZjNuSEwxNjh5T1hMbDNGMGRHVGx5cFhVcWxWTHNzWGQzWjEyN2RxUm5aM05rU05IOU94SVNrcGkwS0JCMG9ETnpNd01LeXNyb3FLaXlNN09SaEFFdnZqaUM4bXp3TVRFaEk4KytvaG16Wm85OXhvVnBZMFhPWWYwOUhSR2pCakJ4eDkvakNBSUNJSkFwMDZkNk5xMUsrVE51R3V6ZnYxNkFMcDE2OGJYWDM4dERmanQ3T3lZTTJlT25nQlhFaVFuSjdObzBTSXBWTVhjM0p6eDQ4ZExBN3RMbHk0VnFhMXQyN1lCOE4xMzM5R3JWeS9KdzhqQ3dvTFBQLytjc1dQSEFyQmx5eGFEK1lhZVBIbkNyRm16Y0hKeWdqeVBpZngwNk5DQm5qMTdJZ2dDcHFhbXVMdTc4OVpiYjBHZUVEQjU4bVNhTlBuN085N2EycHFaTTJkS0FvVW1sRlREMEtGRG1UMTd0aVFRa2VkUnBBbnREQWtKS2ZUNUY4UnZ2LzNHbFN0WHNMQ3dZTjI2ZGJScTFVcnFkL2IyOXN5Y09aTzJiZHVpVXFra01TNC9abVptTEY2OFdCSXg3ZTN0bVRObkRvSWdrSldWVmVoS2k3ZHYzNGE4Nm5UYVFrWGp4bzFMeExQazVzMmJIRDE2RkVFUStPR0hIK2pXclJ2bTV1YVE1MUgwNmFlZkdoVGhVMU5UOGZUMGxFUU9jM056eG93WlE5MjZkYUdJOThMTHk0dWhRNGRLQXBIbS9ENzc3RE85dGpUWDQ0MDMzdEN4eTlyYUduZDNkNzNRdE9lUm1KaklzbVhMYU5ldUhTWW1mdzk3WFZ4Y1dMSmtDZWJtNWlRbUpuTDY5R205L1l5OTg0cmJkNUtUazZXdzV5bFRwdEN4WTBmSkhsZFhWMWF2WGwzaXllZFhyVnFGUXFIZzNYZmZaZm55NVRyZXJxNnVyanFpdUl4TWZpcWNTS1EyRWV1SWdxNUk5RVlqdzNHZE1qSXlNakl5NVUyRDEzVDFJQUhCMHNTRWV1Vm1VQWxoWldYSjdHK240dGFqS3hZVzVxWW1vc2xpUzF2SE1hNnVybVZXWDF1aCtEdkNMWC9PbnRKRUl3d0ZCZ2FTbXBwYTdIWmlZMk9KaUlnQTRMLy8vYS9CYmQ1NDR3MmFObTBLb0pjWGlieUJTWmN1WFhTVzJkallTQ0xDdSsrK1MrM2FPblUrcEFGNWJtNnVKTElCMHF4eHo1NDlEWWEyYVhMNWFMeTM4cU1aMEdtanVWYWlLSExzMkRHRCt6MlBvclR4SXVkZ1ltSkMzNzU5OVphLzk5NTdrSGUvTk1URnhVbjN6bGdwYUkzblEwblNyRmt6UGE4VlFSQWtqdzF0RzU5SFVGQVFTcVVTWjJkbnVuWHJabkNiUG4zNllHWm14dE9uVDZYejFhWisvZnBTL3pSR2p4NDk5SlpwQnRZMk5qWUcrNjlHQkhyeTVJbk9Pa041ZGtSUmxKWW5KU1dWU0FWRGpVZGd4NDRkSmRFalA1cHd3a3VYTGhrODVxZWZmcXJuZlZLelprM3AzQXA3cnpRQ25MKy9mNmxVWnp4NjlDZ0E3ZHExSzVKSFpwTW1UZlR1dlViY0p1OFpLU3lHN3F0S3BaSkVvOFRFUkdtNTVucEVSRVFZRk02TFNwTW1UWFR5eFdrZnAxMjdkZ0NFaFlVWjNOZlFPNis0ZmVmQ2hRdGtaMmZqNk9oSTkrN2Q5ZmF4czdQVDh3UjhFWktUazZWdzdmSGp4MHVDbEl4TVlhbHc0V2FDWVBLS2dLQlR4dXlOUmczTHp5Q1pNa2VwVkVvZmJRRE5temRueTVZdDVXcVROamR1M0dEZXZIazhldlNJTm0zYXNIRGh3a0s1Rk1zVXpPSERoMW0zYmgwS2hRSjNkM2RHalJwVjNpYkp5QlFLMTdxdllHVnBpVUtwMUN3eUE2RU9ycTVXbEVNZW41TEVvVnBWcG50TUpDMDluZU1uejFRV0JHRTJscmFKd05heU9MNnRyUzFQbmp3aEpTV2xMQTRIZWVFN3g0OGY1L2J0MjdpNXVkRzNiMS82OXUwckRWNEtpOFlqeWRIUjBXaStJdktFb3ZEd2NLS2lvdlRXT1RrNUdVeldyWmx4cmxkUFg0dlVIcEJwUkRhMFp1aFBuVHBsMENORkk0aHBDMHNhcWxTcG91TUZvRzFmNTg2ZE9YbnlKUFBtemNQZjM1OEJBd2J3d1FjZkZIcFFVcFEyWHVRY25KMmREWWFxYUx5d3RLK1ZabkJxWldWRi9mcjFEZHBkbk1UVnowUGJnK1o1Tmo0UHpUbTgrZWFiUm5QSFZLcFVDVmRYVis3ZXZVdFVWSlNlS0dETUhtM3lpNVRhOXRhcFU4ZGdQOUFJZk1yL3ZUTWxIajU4U0ZCUUVHRmhZVVJIUnhNVEU2T3puVXFsZXVGQ05wcG44ODAzM3pTNmpjWjdMeXNyaS9qNGVHcldyS216M3BoQTRPam95UDM3OXd0OXJ3WVBIb3lucHlkK2ZuNkVoWVV4WU1BQXVuZnZYdVM4TzhiNDg4OC9BU1J4cDdBWWVyZWc1ZFZwNk40VnhMVnIxN2g0OFNJM2J0emc0Y09IeE1iR29sYXJJUy9NVUVPSERoM1lzR0VEang0OVl0Q2dRWFRwMGdWM2QvZGk1NlF6bGtDYXZQNkpBYkdTQXQ1NXhlMDdtdjBhTm14b3RBQkRTYjVUTkY1Njl2YjJCVjRER1JsalZEQ1I2QTBMQWVvQzVwb2xsU3BWd3JWdW5mSTE2eVVrSXlPRFRaczJzV3ZYTGxRcUZlM2F0V1BGaWhYRmJpODBOQlIvZjMvKy9QTlA0dUxpVUNnVVZLNWNHVHM3TzE1OTlWWGF0R2xEdjM3OVN2UWNLaXBlWGw3ODlkZGZrRmRoNHVEQmcwVU9RU2dJVFk0TFE1aWFtbEs1Y21WY1hGeDQrKzIzNmRPblQ0R0RqNWNGaFVLQnA2ZW41Tzd1N2UxTmh3NGRwQ29TTWpJVkdSTVRFNXE4MFppUXEvK2JqUlRWNGp1dm1ObU9NbW5ZclBpdUtLV0s2QXpQVHpvcUNBSlY3YXV3WW9rbmlLSnc5bnlRVFU2T2FrdWRSazNOVFJScHZxV2R6THBXclZyY3ZYdFhTaEJhRnJ6Kyt1dHMyYktGcFV1WGN2MzZkYlpzMmNLMmJkdm8yYk1uRXlaTUtGUlNYUEp5N2FBMUlEWkc1Y3AvejR0cEVvdHFZeXovaG1hUW5OK1RRWU9KaVlrMEFNdHZ6Nk5IajNqMDZKRlJld3dOL2dyS0xUUi8vbnhjWFYzeDlmVWxKQ1NFa0pBUVhGeGNtRHg1TWg5KytLSFIvWXJUeG91Y2c3RnJaZWdhYTBUSmdvVEIwaWc1Yjh4R2pTZGRVVXB3YTY3VjgvcXJwdjhaU2twZG1QQVhRelpyaENGajU2TzVkdm5QWit2V3JXellzQUdWU29XRmhRWDE2OWVuYmR1MlZLdFdqYjE3OXo3WGxzSlNtR2RUYzEwdzhtd1dwVDhWUk8vZXZiR3hzV0hWcWxWRVIwZXplUEZpMXE1ZHk5Q2hReGswYU5BTEMySkpTVW53bkdmWUVNWW1QelVDUjJIN29sS3BaUGJzMlpJSGpwMmRIZlhxMWFONTgrWmtabVlTRUJDZ3M3MlZsUlUrUGo2c1hMbVM0OGVQYy9Ub1VZNGVQY3JiYjc4dFZSMHJDZ1hkRDAzNHBDRVBMbVBYcTdoOVJ5TmdGL1JPS1Vsdm4rTGVkeGtaRFJWS0pISnhFV3dRQkIxcHZzR3I5WXRVOHZiZlRucDZPc2VQSDhmYjIxdkhmYk80cEtXbDhkMTMzMGt1aTlxa3BxYVNtcHBLVEV3TVY2NWMrZGVJUlBsbmR3ek45aVFtSm5MeDRrV0NnNE1aTjI2Y2xEZmhSY25OelNVMU5aV2JOMjl5OCtaTmR1N2N5WGZmZlVmUG5qMUxwUDN5d3N6TURBc0xDNTJjQ0xKM1ZzbFFXbjFSUnBjbS82Y3JFcG1ZbXZ5ZmlTbkZWK2JMQ0VzTHkwSU5kcTBzTFZtMFlBN0xmMWpMM3YwSEVYTllpWldkZzVOVHM5VlBubHpQS0MzN1dyWnNTVkJRRUpjdlh5WXBLY25neks0eE5PZWxQVXV0VFVFejRZMGJOMmJyMXEyRWhZV3haODhlenB3NXc2RkRoN2h4NHdiYnQyOHYxSGVKNW0rRG9XUy8ybVJrL0gzNURJVmtsQ1NhZDZvbVAwMVJLS2lQbUptWk1XTEVDUHIzNzQrZm54KzdkdTBpSmlhR2lSTW5zbmp4WWpwMjdQamM5Z3ZieG91Y1ExSFEzTitDUE5oZUpCU3hMTkJjcThMMlAwUDVoa3BEQ0RQRzVjdVhXYnQyTFZaV1ZpeGN1SkNQUHZwSXlwMlRrSkJRb2lKUllaNU56WFdoREo3TlRwMDYwYUZEQjg2ZE84Zk9uVHNKRHc5bjllclZ4TVhGTVczYU5NaDNMd3k5MDFRcWxVR3hReU13R2hLNnlvTE5temR6NXN3WlhGMWRtVHQzTGsyYU5KSE81Zmp4NDNvaUVYbkN4b0lGQ3hnNWNpUjc5Kzdsd0lFRGhJYUdNbmp3WUhidjNtM1FlODBZQllYd1BYMzZGSXdJUGdWNTMxR012cU41cHhUMDNqRDJ2bm5lM3pMdDNITWF5dnUreTd6OFZDajF4ZFJXYlNtSW9pTmFEMmFqL0FsQlpRd1NGeGZIcWxXck9ILyt2TUdYUlhFUVJaSEpreWR6NWNxVkVtbnZuOEwwNmROWnZudzVNVEV4dlBmZWUzb0N6Wm8xYS9EeDhaRitheEl1RmhjTEN3dHBKdURwMDZjNmZ5UlVLaFVMRnk2a1diTm1SbDJmWHdiTXpNeFl2bnc1R3pac1FLbFU0dTd1THJrQnl4U2ZrdTZMTXNaNW8zRWpCQUZFOGU4UHVsZGNhbE90Q0lKR2VXQnJZOE43YlZvVmV2YlN6dFlXajIvRzh2VHBVMDZjUGxkSkZFeStzN1pYWi9DRTFhVmxZNWN1WFZpN2RpM1oyZG1zWGJ1V1diTm1GWHBmemNlOHNRbVR3bFFPYXRHaUJTMWF0T0RxMWF1TUhqMmF5TWhJTGx5NElPV3lLQWhOdU1hVEowOTQ4dVNKMFJua1c3ZHVRVjRZUW1uaTR1TEN2WHYzU2lUUGh5RnNiVzBaTkdnUS9mcjFZOGFNR1FRRUJMQjE2OVpDaVVTRmJhTzB6MEdEcGpKYWNuS3lVWEd5dEcxNFVUVDk3L3IxNjBhM3ljcktrc0ljeTl0elYrTnAwcXRYTDcwK0V4TVRVNkxIcWxldkhuLzk5UmZYcjEvSHpjM040RGFhNTlMZTNyNU1FdWVibVpuUnFWTW5PblhxeExadDIxaTllalg3OXUxajlPalIyTnJhNm5ndUpTUWs2SG1JYUlkdmFWT25UaDJpb3FLNGR1MmFYa24yc3VEczJiTUFqQjA3VmkrY3NTQnZRUEtlOTBtVEp2R2YvL3lIWWNPR0VSTVR3KzdkdTVrOGVYS2hqLy93NFVPajZ6VEp4WXNTamxYY3ZxTjVwOXk3ZDg5bzI4YmVLUnJCTnlFaHdlQjZRMy9MTk4vUWNYRnhCZjc5a1pFeFJvVVNpWEt5VGMwc0xMRFcxbTVyT0pWZFJaT1htWHYzN2trSkhVdUt5NWN2NndoRWdpRHczLy8rbDI3ZHV1SGs1SVJTcVNRNk9sb3FWL2x2d2NYRmhSOSsrTUhvZW8yTFowblJzbVZMMXE1ZEMzbkMzVysvL2NiMDZkT2xlSGVWU3NYeDQ4ZjUrdXV2Uy9TNFpVM3IxcTJMSERNdlV6QWwzUmRsakZQVDJRbFIvTjlmcjNHalJ0QzNWOWwva0pjbWdpQlF4YzZPRlV1K0IyRW1ad09DS21WbjU2eHdiZFJjcVVwLzZoc1RFNk1mci9LQ09EbzY0dTd1enM4Ly84eWhRNGR3ZG5abStQRGhScmRYS0JUU1lFb3oyNXllbnM3MTY5ZjFLbTBkUEhpdzBIYTg5ZFpiTkdqUWdKczNiK3JrcjlBY1M2MVdrNW1acWVOWldyOStmZXJXcmN1REJ3L3c4ZkdSUEFLMGlZaUk0TnExYTVpWm1mSFJSeDhWMnA3aThPNjc3eElVRk1TeFk4Y1lObXlZd1RBRWxVcjF3dDdiRmhZV2ZQYlpad1FFQkJqTTlmRWliWlRWT1RSdTNKaEtsU3FSbVpuSmpoMDdwQ3BnR3BSS0pULy8vUE1MSGFPMCtmRERENlVKclRObnpoaE1pbnZnd0FGVUtoWDE2OWN2Y2hoUFNhTkpoR3pJYTBlVGZOa1FtbWRRRXdaVUdOcTNiOCtaTTJjNGNlSUUvLzN2ZncxNjJHb3FVWFhzMkxGTVBhcklTM3k4ZXZWcVJGRWtQajRlVzF0YnpNek1jSFoySmk0dWpnc1hMdWlKZXZ2Mzd6ZllWcnQyN1FnS0N1TEVpUk44OWRWWFpaNml3Tmg5VmFsVW5EaHhvbEJ0Vks5ZW5RNGRPdURyNjF2a2QwcElTQWhSVVZGNitiWEN3c0trZkUzdDI3Y3ZkSHZGN1R1YTVObjM3dDBqT0RoWVNrYXY0YSsvL3VMOCtmTUdqNm01WjFldlh0WDVHMGZlNUxHaC9WNS8vWFdwdjNoN2V6Tno1c3pubnB1bTNlZDVIOHI4TzZoUXFjNHR6TTFNUWRBSjhyV3BYTm40RGpJR3FWYXRXb21VTmN3Lys5UzFhMWRHalJwRjNicDFzYkt5b2txVktqUnQycFNSSTBleWE5ZXVGejZlelBNUkJJRzJiZHZxaGZZOWVQQ2czR3lxQ0JncTNTc2pVNVlZQ3RYNHAySmxaWW5uM0ZsODFyTWJscFlXcHNBUDVqYlZ4bFN2L2thcFhJUXhZOFpJU1VJM2JOakFrQ0ZET0g3OE9ERXhNYVNscFJFWEYwZHdjREJMbHk3VkVaQnExNjR0emFaKy8vMzNramVDUXFIQXk4dkw2SXp1a2lWTCtQWFhYM1hlSzlldlg1ZHkwV25QT2xldlhsM0tHYUlaeUdxSERJd2JOdzZBdlh2M3NtclZLbWtnSzRvaWx5OWZadEtrU1FBTUhEaFFxdkpWV25UcjFnMUhSMGZTMDlPWlBIa3k5Ky9mbDlibDVPUVFFQkJndEpLWE1hNWV2Y3FxVmF0MEJtNEtoWUxqeDQ5RElXZm9pOUpHYVp5RElTd3RMYVZ3dHA5Ly9sa1NVd0RpNCtPWk1tV0tUa2hKUmNUWjJablBQLzhjZ0RsejVuRGt5QkhwSExLenM5bS9meityVi8vdEJEaGh3b1F5RjBMeW94RjFEeDA2SkhsL3FGUXF0bXpaVXFDWW9Fa29IUlFVSkQxZnowdDAzN0ZqUnhvMWFvUkNvV0RVcUZGY3ZYcFZXcGVTa3NLU0pVc0lDZ3JDenM2T29VT0hsc2o1R1NJM054Y1BEdy9KODRTOGQ4T2hRNGNnTDdlTmRtaVZwcWlMcjY4dmx5OWZoanlCK3RpeFl4dzRjTURnUGV6V3JSdXVycTRvRkFwR2poeEpjSEN3NUhHVWxaWEZ2bjM3Q0EwTkxiVnoxTmp2NCtNamlROHBLU25NbURIRG9DZlJybDI3Mkxkdm44N3psWmlZeUsrLy9nckY4SGhUcVZSTW5qeFo1eHFIaElSSW92MG5uM3hTSklHMHVIM256VGZmbEpKdno1MDdWMmNTL3NhTkcweWVQTm5vZDBUcjFxMFJCSUcwdERRV0xGZ2dYWnVFaEFTKy9mWmJnL3VZbUpoSUJXQU9IRGpBa2lWTGRDWU9iOSsremJwMTYzVDIwVHhMZCs3Y2tieWF5ckpvaEV6Rm9rSjVFdVdxVkthbVpxYlcydUZtc2toVU9PenM3T2pac3lmdnZmY2VIMzMwRVltSmlmejAwMDh2MUdiK2dYZDhmTHpSYmZNbmhtdlRwbzBVRnRXZ1FRTkpWZGV3Wjg4ZWxpNWRLdjMrL3Z2djZkeTVjNEgybkRsemh0MjdkeE1aR1lsS3BjTFYxWldlUFh2U3QyOWZuVm5EaXhjdlNoL21BRU9IRG1Ya3lKSHMzTGtUZjM5L29xT2pxVnk1TW0zYXRHSGN1SEhVcUZHRG5Kd2NkdXpZSVEwOHpNek1hTmFzR2FOSGo5YXJxTEJreVJLZDJQaWRPM2ZTc0dGRGhnOGZydlBIUW9OMkVtcC9mLzhTY2ZuTTM0WW1ibDhiVVJRNWRlb1VodzhmNXRhdFc2U25wMU9sU2hXYU5HbkM1NTkvcmplTG9TRTlQWjF0MjdZUkVCQkFiR3dzNXVibU5HM2FsRkdqUm5IcTFDbTJiOTh1YmV2dDdTMlZWTjI2ZGF2azhRU3dmUGx5dmRtWkRoMDZTSDl3NnRhdHk0RURCNlIxbjMvK3VUUm9zN0d4SVRBd1VGbzNlUEJnYWNZSDRQZmZmK2ZBZ1FOUzNvcVJJMGN5Yk5nd2FYMWNYQnpidDIvbjRzV0xQSDc4R0ZOVFUxeGNYUGp3d3c4Wk1HQUE5dmIyT25ZWmF2L3UzYnY0K1BnUUdocEtWbFlXZGV2V3BYLy8vbEo0NGMyYk4vSHg4U0VzTEl6VTFGU2NuWjNwM3IwN1E0Y09OVHFMSFI0ZXpxNWR1d2dMQytQWnMyZFlXMXZ6Mm11djBiVnJWOXpjM0o3Ymo0Y1BINDZ2cnkvSGp4OG5OallXUzB0TFdyWnN5Wmd4WTNRK2NvcmFGMU5UVTltN2R5OUJRVUU4ZVBDQXJLd3NiR3hzY0haMjVwMTMzdUdiYjc0eGVENHkvOFBXNXQvMXQ4cStpaDFUSm80blM2SGd5TEVUbGlJbTMxV3VacGFUa01DcWtqNld1Yms1NjlhdFk4R0NCWnc0Y1lMdzhIQ2paZHJ6enhhUEh6OGVEdzhQSWlNamNYTnp3OEhCZ2ZUMGRFUlJaTnk0Y1hoNWVlbTFjZnYyYmZidTNZdTF0VFZPVGs1a1pXVkpBc1pubjMybVU5WEcxTlNVTGwyNmNPellNWllzV2NLbVRadElTMHVUS20rMWI5K2VzV1BIc25idFdueDlmZG14WXdlT2pvNWtaR1JJQTZaT25Ub3hldlRvRXIxbWhyQ3hzV0h4NHNXTUh6K2U2OWV2MDdkdlg2cFhyNDZWbFJYeDhmRW9sY3JuSnRuT1QwNU9EcjYrdnZqNit1THM3SXlWbFpWVTNNTE96azRTd1VxcWpkSTRCMk5vQm9BUkVSRjRlbnF5WXNVS2JHMXRTVWhJd05iV2xtblRwaFZxZHI0OG1UQmhBbzhmUHlZd01KQzVjK2V5ZVBGaTdPM3RlZmJzR2RuWjJRaUN3SlFwVS9qZ2d3L0syMVMrK09JTERoOCtUSHg4UEwxNzk4Ykp5WW5FeEVSeWMzT1pQbjA2MzMvL3ZjSDl1blRwZ3JlM045SFIwWFRzMkJGYlcxdjY5dTFiWUhpMXFha3B5NWN2Wjh5WU1UeDQ4SURodzRkamEydUx0YlUxaVltSnFOVnFiR3hzV0xGaVJhbUt0NklvRWhBUVFFQkFBUGIyOWxTdFdwVm56NTZSa3BLQ0lBaE1uVHBWeDJ0azZOQ2huRDU5bXJTME5FYU5HaVdKQ3VucDZYaDRlTEJxMVNxOXZEVVdGaFo0ZVhreFpzd1k0dUxpR0R0MkxKVXJWOGJXMXBiRXhFUlVLaFhMbHk4dnRYTWNNbVFJczJiTklqZzRtRTZkT2xHdFdqWGk0dUt3czdOanhJZ1JPdCtONUZVbTNMSmxDOHVXTGFOMjdkcW8xV29lUDM1TWJtNHVEUnMycEgvLy9rVTZmdGV1WFFrUEQyZmd3SUU0T0RpZ1VxbWs3OUFHRFJvd1k4YU1JclgzSW4xbi92ejVEQnMyak1URVJFYU1HSUc5dlQwbUppWThlL2FNUm8wYThlbW5uK29KTitSOTgvZnYzNStkTzNkeTRzUUpUcDQ4aWFPakkwK2ZQc1haMlprdnZ2aUNiZHUyNmUzWG8wY1A3dCsvajQrUEQzdjM3bVhmdm4xVXIxNGRwVkpKU2tvS0RSbzBZTXlZTWRMMnpaczN4OFhGaFppWUdQcjM3NCtEZ3dQMTZ0Vmp3NFlOUmJwR012OE1LcFJJcERZek5UVVYwTWxXYS9zdm1wMTlFWm8wYVVLVEprMUt0RTFOQ1VjTm9hR2h6Snc1azRrVEowcmxUY3VLVmF0VzRldnJxN1BzMXExYjNMcDFpMHVYTHVIbDVXVzBBb1JDb1dEWXNHRTZnd3FsVW9tL3Z6OVhyMTVsMjdadGVIaDQ2QTA2TGw2OHlOV3JWL241NTUvTDNRMDdQeUVoSVRxLzg5Lzc5UFIwcGsyYnBsY2krT25UcHdRR0JoSVlHRWovL3YzeDhQRFFXUjhkSGMyb1VhTWs5MkR5cmxWd2NEQ2hvYUY2ZmFLODJMMTdOeXRYcmpTNDd0eTVjOHlhTlV1di9HeGtaQ1NSa1pFY1BueVlkZXZXOGVxcnJ4cHQvL1RwMDh5ZE8xZEhLTDE5K3paejU4NGxQVDBkQndjSFpzMmFwYk0rSmlhR2pSczM4dWpSSStiTm02ZlRuaWlLckZtelJ1K1BlRnBhR21GaFlZU0ZoZUh2NzgrYU5XdU1scjNOenM1bXhJZ1JPdjAwT3p1YjgrZlBFeG9heXM2ZE80dVV6Rkg3dW93Wk0wWks0S2doSlNXRmxKUVU0dUxpWkpHb0VGaGFXbUpxYWtKdXJuNU9pSDhpZ2lEZzZGQ05aWjd6RUVBNGVmcGNGV1YyamxlOVJzM1ZPZWxQdlV2NmVGWldWbmg2ZXZMRkYxOXc1TWdScmx5NVFueDhQTm5aMmRqWTJGQ25UaDFhdFdxbGx5T2lmZnYyL1BEREQyemV2Sms3ZCs2Z1VDaDQ2NjIzR0QxNnROR0VwbDk5OVJYNzl1M2p6cDA3eE1URTRPRGd3THZ2dm91N3U3dkJ3ZlRVcVZNeE5UWGx3b1VMcEtlbjA2aFJJNzMyV3Jac3ljNmRPd2tMQytQcDA2ZFVybHlaZDk5OWwxNjlldkh4eHgrWDhOVXlUb3NXTGRpOWV6ZGJ0MjRsT0RpWXhNUkV6TXpNZU9XVlYyalRwazJSQjJBTkd6Ymt5eSsvNUxmZmZpTXVMbzYwdERSY1hGeG8yN1l0QXdZTUtGUmxuYUsyVWRMbllBeHJhMnMyYmRyRWxpMWJPSFhxRkhGeGNlVG01dEsxYTFlKy92cnJseUlrUXlNUW5EaHhBajgvUDI3ZnZrMWlZaUxWcWxXalpjdVdEQnc0c05pbHhVc2FWMWRYdG0vZnpwbzFhd2dQRHljNU9aa21UWm93WXNRSTZ0ZXZiMVFrcWxPbkRpdFdyR0RkdW5VOGVQQUFFeE1UUGJIWUVEVnIxbVRIamgzczJyV0xzMmZQOHVEQkE1S1RrM25sbFZmNDRJTVArUExMTDB2OVc5ZlUxSlJKa3laeCt2UnBIajU4eUtOSGozQnljcEtPLzlwcnIrblpySm1RQ3cwTkpUczdtL3IxNi9QbGwxL1N1WE5uVnEweXJORzd1cnF5ZS9kdXRtL2Z6cmx6NTNqMDZCSHA2ZW04K3VxcmZQTEpKN1JxMWFyVXpyRmJ0MjdZQXhaTFBBQUFJQUJKUkVGVTJkbXhlZk5tN3QyN1IwWkdCaDkvL0RIanhvMlR5clJyMDZsVEorTGo0d2tMQ3lNdUxvNUtsU3J4eGh0djBLTkhEejc5OUZNcElYTmhzYlcxeGNmSGg5V3JWL1BycjcrU21abUpxNnNyblR0MzVzc3Z2elJhcGE0Z2l0dDM2dGV2ei9idDI5bTRjU01YTDE2VUpoamQzTndZTm15WXpzUnBmaVpPbkVpTkdqVTRkT2dRTVRFeHFGUXFldlRvd2JoeDQvRHo4ek82MzdoeDQzam5uWGZZdlhzMzE2OWY1OW16WnpnNk90S3laVXU5ZDZXWm1SbXJWcTFpNmRLbDNMaHhBNFZDVWU2NXltVEtqL0wxTGMxSDNRWk5HZ3RtcGhjRkJHbWFmL09QYTJqZnJ2eG5PRjQyWW1OamRSSXF0MnZYamhVcmlsWm9KemMzbDBHREJuSG56aDJkNVJZV0Z2VG8wWU9CQXdjYS9VUDhJcDVFU3FWU2Nxa2xiL0NscVVMajZPaElVbEtTM3NmOTVNbVRwVEwwK1Qwd3pNM055Y25Kb1VxVktpaVZTajN4d043ZW51VGtaQ3dzTEtoVXFSTEp5Y2s2Nnp0MzdxenpjV0xNazJqSmtpWGN2bjJiaHc4Zjh1elpNMmw5bzBhTkpFOHJMeSt2NTFibmlZcUswdkg0ZVBmZGQ2V1psc3pNVExadTNjcVdMVnVrOWRXclYyZi8vdjFTeVUyMVdzMzQ4ZU1KRGc2V3RtbmR1alYxNjlZbFBEeWNpSWdJYWZtY09YT2tSSVpLcFpJQkF3WklTU3cxT0RzN1M3T08rU2t2VHlJYkd4dWREL1JSbzBZeGJOZ3dybHk1d3FoUm82VCs0ZURnUUx0MjdWQW9GSnc3ZDA2Njl5NHVMdnp5eXkrU0IxYis5czNOemNuTnphVmF0V3A2U1crdHJLd1FSUkdsVW9tRGd3UEp5Y2w2L1hILy92MDZ6OGJtelp0WnYzNjk5UHUxMTE3anJiZmU0dkhqeDVJTE5VRDM3dDJaUDM4K0dPakhWbFpXS0JRS0tsZXVqQ0FJZWdPVXp6NzdURXJxVzVTK09IRGdRQjAzN0JZdFdsQy9mbjJTa3BLSWpJd2tOVFdWYytmT0lWTXdqeC9IMGJGbmJ6SXlzaEFFV09vNTd4K1hrOGdZR1JtWkxQYjZnZjBIRDVPbFVLZ0ZrVGxxdGFBME1XTXB3RmYvR2NDc2I2ZVV0NWt5TWpJeU12OFNOTi9xL2ZyMU01Z1BUa2FtdkZpMWJnT3IxbTBFUUJTWkczWHJqM25QM2FrY3FGQ2VSTG1tZ3BtWmlKVzJkUFZ2YytHdlNKaWFtckp5NVVyR2pCbWpJeHhrWjJkejRNQUJEaHc0UUljT0haZ3dZVUtwSnNKVEtwVTBiZHFVUllzV1ViTm1UUlFLQmQ5Ly96M0hqaDJUdHRteFk0Y2tFdVVuSnllSG1UTm4wcnQzYjFRcUZkOTk5eDJuVDUrVzFpY25KL1BoaHgreWFORWlyS3lzMkwxN044dVdMWlBXYStLK240Zm1qOUQ4K2ZOMVZIMVBUODlDeldvWkl6UTBsQzVkdXFCV3EvVzhQWnlkblZtOWVyVWtFSkhuQmFNdEVFMmZQbDNLU3lDS0lwTW1UU0lvS0FpQUxWdTJTQ0tSbjUrZnpuMSs1WlZYK09HSEgzQjFkVVdsVXJGMjdkb0trNmhUcVZReWE5WXNPblhxaEZxdEpqazVHYlZhemFKRml5VEJwbTdkdXZqNCtHQm5ad2RBLy83OStjOS8vZ041WGo5bnpweWhhOWV1QnR1dlY2OGVhOWV1eGNIQmdmRHdjSVlQSHk2Sm5ncUZBa3RMUzlhdlgwL3IxcTE1K3ZRcEkwZU8xTW1ORVJJU0l0M3p1TGc0bmREUHpwMDdzMkRCQXNuemJmdjI3WkpYbEwrL1A2TkhqNWFxWUdpalVDZ1lNMllNUTRZTXdjVEVCRzl2YjM3ODhVZHB2YmJYV0dIN1lscGFtbzVBMUxadFc3Mms3SVptK21UMEVVeE1zTEswSkNPanhITTNWM2dxVmJKbTByalJaR2RucysrQW53bUlVeEhVZXlwWTJrTVpHUmtaR1JrWkdabENVS0crNE16VmFoTkFKN21ObFhYUjNRQmxTZzVuWjJlMmI5L080TUdEcFJLTTJwdzdkdzUzZDNkKysrMjNVclBCd3NLQ0pVdVdTQW5Wckt5c21ERmpobzVIVGx4Y0hJOGZQemE0ZjdObXplamR1emZrdVZMbWoxTTNOemRuMXF4WmtzdnBGMTk4b1JOSG5KU1VaTkNMcHF6SXlja2hJU0ZCUnlDeXM3TmoxS2hSN05peFF5OXNTbHNVcUZPbmppUVFrUmNpb2gzYThQRGhReW5YbExad0J2RHR0OTlLZ29LWm1Sa1RKa3dvOFpERzR2TGxsMS95MldlZlVhbFNKV3hzYkhCeGNTRThQRnhIcUJreFlvUWtFSkVYUHFsZGhhS2dSSTBUSmt6QXdjRUJnS1pObStwVkhlclRwNDlVaWMzQndVRlBvTlFPMS9QMzk5Y0pTL3ZtbTI5MFFpTzFLODZJb21nd2w1REdqcUZEaDBybHlyLzY2aXU5WjhCUStkdUNzTEt5MHJIbCt2WHJPZ0lqd1AvOTMvOFZxYzEvS3lZbWdzSGNZUDhXek16TnNMV1Z3c1BOQlV6K3ZSZERSa1pHUmtaR1J1WWxwa0o1RXFsTVRYTk5SWlNBcEF4bFpmMzdabVVyR3RiVzFvd2ZQNTZ2dnZxS0kwZU9zR3ZYTG1Kalk2WDFXVmxaVEpzMmpmMzc5eHYwZ0hoUkdqUm9vSmVvMmNyS2lpWk5tdWlFNnNURnhVbENramI1OCtqazkzcXFXN2V1VHM0RFFSQndjWEhSU2RTZG5aMWQ1RGpvMGlRdExZMlVsQlFkRVVTRGRzNmE2T2hvcWV5bU1SSVNFcWhSbzRhT1I0bXRyYTFlT1hwQkVHalpzcVZPV0ZaNVljZ0RLSDlPcVprelp4YVlWRFFoSWNIb3V1ZjFHVTJJblFaTkJTVU4ycUtpb1NxQkJaRS92RTFEMDZaTmRYNmJtcHBTdDI1ZG5Xb1ZTcVhTb0pockRITnpjOTUvLzMzSnN5d2xKWVd4WThmaTR1SkM1ODZkNmQyN2Q2azgwLzlFUkZIODExYlp5OHBTc0hyZFJuYnQyWThvaW1vQmNZVmFFRklNWjRtVGtaR1JrWkdSa1pHcHlGUW9UeUlUbFRvWHlOUmVscFpXOFJNRC9sdXd0YlZsd0lBQkhEcDBpQ2xUcHVoVVlsSW9GT3pmdjc5VWptc3NoMC8rQkwvR0JtajV0OHMvMjEvWlFBVzkvTlhhUkZFc3RMMGx6YnZ2dnN1VksxZll2MysvSkJTSW9zak9uVHYxa2hUbTVPU1FtWmxwcENYRFpHZG42KzFuVEJnd2xsUzVyREZrWC81Y1VzK2pJTyt3b3ZhWmd2cExTZGxsS0xsaWZrR29PUDEwNXN5WnZQWFdXenJMWW1KaTJMeDVNMjV1YmpyNXIyU01vMWFyVVNpVTVXMUdtYU5VWmpOLzBWSjI3TjVIWnBZaUY1aVpKaW9YbThDLzcyTEl5TWpJeU1qSXlQd0RxRkNlUkxsbVppb3pVZFJ4SFVwTHp5Zy9nMlFNWW1wcWlydTdPd2tKQ2ZqNCtFakxJeU1qcGY4THd2OFNTK1V2eDBtZXFGUllORW1yODZNZDBrTmVBdXAvTXE2dXJxeGN1WkorL2ZwSnlZaTNiOTlPcTFhdHBJbzdabVptbUpxYVNubDU2dFNwdy9qeDR3dHN0Mzc5K25xVjRUVEpwZk9qN1YyVkgrMTdqcEg3YnV4ZUZoVkRZVDM1aFpyaHc0Y1hXSldoTUZWM1NvTDg0czZpUllzS0RFc3E2MHA2am82T2JOcTBpWkNRRUk0Y09VSmdZS0NVRkZ1bFVyRnUzVHBlZSswMVB2end3eksxNjJWRHJSYkpLc0o3N1dWSEZFVlMwOUtZLy8weUR2Z2RFUkdFTEVGVXo3MS8rL295QUp1R2J6Ni9FUmtaR1JrWkdSa1ptUXBIaFJLSlRGUzV1WUtacVk1STlES1VHUDJuRWh3Y1ROMjZkWFh5dUdpanlkbWlRVHNjeTlyYVd2S0llUExraVY2NGxuYUZyZWR4Ky9adE1qTXpkYnc3WW1OamRjS2VMQzB0cVZldlhxSGJMRTN5aXlVbEdUSlp0V3BWSmsrZXJCTkc1ZW5weWI1OSs3Q3hzVUVRQk9yVXFTUGw1b21QajZkMTY5YUY4Z0J5Y25MaXlaTW4wbjUvL2ZXWFRyNGpsVXJGNzcvL2JuVC8vRjR0RHg4KzFQbDkvLzc5SW9tRFJjVlFjdkQ4MWRYS0ExZFhWMEpDUXFUZlZhdFdMZFZ5czlvVXBTKzJhdFdLVnExYW9WUXE4Zkh4MFVtMmZlN2NPVmtrZWc0S2hZTGMzS0xsaEhxWlNVMUx3K3VIdGZpZlBBV1FMYWpGeFdrb041UzNYVEl5TWpJeU10T21UWk9ybXNuSXZBQVZLdHhNbFp1ckV2TjVFcVhMbmtTbFNuWjJOZ3NXTEtCcjE2NE1HemFNdTNmdlN1dHUzTGhCMzc1OVdiaHdJY0hCd1R4OStoU0ZRa0Y4ZkR5SERoMWk0OGFOT20xcEo3aDk1WlZYcFA5blpXV3hjZU5HS1JUbTVNbVRuRGx6cHRBMnBxYW1NbmZ1WEVrd2ZQYnNHZlBtemRNcE85NmhRd2VkOExmeUpMOGc0Ky92RDNtRHlKTElXZEtsU3hjZGtTRStQcDQxYTlaSXY3V0ZFWVZDd2V6WnMwbE5UZFZwUTZsVTR1Zm5wNVBQNXAxMzN0SFpadmJzMlZMdXFjek1UT2JObTBkTVRJeFJ1N1R2T2NDK2Zmc2tvU2c1T1JsUFQ4OWluRzNoYWQyNnRZN1h6clp0MjdoNDhhTGVkdmZ2MytmVXFWT2xhb3MyK1pOZUwxcTBpQWNQSHVnc0UwV1IzMy8vblQvKytLTkVqLzI4dnBpYW1xcVhXTnZTMHBKKy9mcnAyU2RUTUduL29na05wVkxKL08rWHNlK2dId3BGZHE0SU05S2Y1YXhNdkgwN3JieHRrNUdSa1pHUmtaR1JlVEVxeHFnNkR4TXo4MXdFT1NkUldiSm56eDRPSFRvRWVXTER3b1VMZFVMSWxFb2xCdzhlNU9EQmd3VzJVN1ZxVmR6YzNLVGY3Ny8vdm82bmo0K1BEL3YyN2NQTXpJeVVsQlRNek15S0pKaWNQWHVXOCtmUFU2TkdEZUxqNDNVRUlrdExTNFlQSDE3b3RrcWJ4bzBiNi96ZXVYTW4vdjcrWkdWbGNmRGdRYjBrM01WaDJyUnB1THU3Uzlmd2wxOStvV3ZYcnJ6NTVwc01IRGdRUHo4L3FScGFRRUFBdi8vK093MGJOc1RlM3A3azVHUnUzYnBGVmxZV1I0NGNrWEkrRFJnd0FIOS9mK25hM3JwMWk1NDllMUs5ZW5XZVBuMktXcTFHRUFTamdrR0xGaTJvVkttU2xOc29JU0dCWHIxNlViMTZkUklURXhGRkVSTVRreUpYNENvc2RuWjJEQjA2bFBYcjEwT2VBRHB1M0RoY1hWMGxBZXZCZ3dkRVIwZlRvMGNQT25YcVZDcDI1S2RObXphODg4NDdYTDU4V2JLaGI5KytOR3JVQ0Njbko3S3lzcmh6NXc3UG5qMWp6cHc1dlBsbXlZWHBQSzh2QXN5YU5ZdGx5NWJSb2tVTG5KeWN5TWpJMFBNWWUvLzk5MHZNcG44cUthbXBDSUxJMzQrSHdMcU4zdXplZDZDOHpTcVFtaldkR1BmMUNCcThWbC9QNjh3UW92aDNTTjMwNytaeTlQZ3BnQnkxeUhmUnQ2K3RLQXQ3WldSa1pHUmtaR1JrU3A4S0pSS1paZWZrWW1XZWhkYTNhc0pUdzVWK1pFcUcvRUtOb1R3eXo2TjI3ZG9zWDc1Y0p5ZlFnQUVET0hyMEtJOGVQWktXWldUODdSWG00dUpDMTY1ZDJiUnBVNkhhcjFPbkR0bloyUWJMM0p1Wm1lSHA2VW5kdW5XTGJIZHAwYUZEQjM3NjZTZWRjS3VpSmk5K0h2WHExV1Bnd0lGczI3Wk5Xclpnd1FKMjdkcUZ2YjA5cTFldlp1TEVpVklPb2N6TVRNTEN3Z3BzOC9YWFgyZmF0R2tzV3JSSVJ3alNWQUdyWDc4K3pabzFrMFRGL0ZoYld6Tm16QmlXTFZzbUxSTkZVYkpoNHNTSmJObXl4V2krbzVKZzZOQ2hKQ1ltc25mdlhtbFpWRlFVVVZGUnBYYk13ckI0OFdJbVQ1NHMzUU8xV3MzTm16ZTVlZk5tcVI2M3NIMHhOVFdWd01CQWcyMzA2ZE9uekFTMWw1a25UeExRMWs4ZlJEL2tRZlREZ25ZcGYvNkFCcSsreXF2MVhmWHlraGtpUFQyRDFlczNjdkpNQUNKa0lxcVhaWm1xMXBlSnJTODVIaDRlaElhR3NuanhZdHEwYVZQZTVzakl5THdBVjY5ZXhjUERnNlpObTdKeTVVcE1UQ3BVWUlhTWpJek1DMU9oUkNLMTJsUnBBcyswbDkySi9LdjhEUG9YOE1VWFgzRGp4ZzJDZzRPcFhiczIwNmRQbDlhNXU3dFR0V3BWZ29PRGlZeU1KREV4RWFWU2lhV2xKZFdxVmVQMTExK25YYnQyZE9uU1JhODh2STJORFZ1MmJPSEhIMy9rdDk5K0l6azVHUWNIQjlxM2I4L1hYMzh0aGIwVWhxcFZxN0owNlZMV3IxL1BoUXNYU0U1T3BtclZxcnp6empzTUhUclVZQzZhOHNUS3lvcE5temF4ZHUxYWdvT0RTVTVPcG5MbHlqUnMyTkJnSmJYaU1uejRjRTZjT0NIbEVZcUtpbUx6NXMyTUdqV0tSbzBhc1cvZlBuNzU1UmNDQXdPNWYvOCtHUmtaV0ZoWTRPVGt4QnR2dkVISGpoMnBXYk9tVHB0OSt2VGh0ZGRldzhmSGgrdlhyNU9lbm82VGt4TWZmL3d4dzRZTjA4bFRZd2hObjltNWN5ZVJrWkdZbUpqUXFGRWpCZzhlVE51MmJVdTlVcFlnQ0V5Yk5vMU9uVHF4Zi85Ky92ampEOGtMeXRiV0ZsZFhWOTU1NXgwKysreXpVclVqUDFXcVZHSGp4bzJjUEhtU0V5ZE9FQkVSUVdwcUtvSWc0T0RnSUNXRzd0aXhZNGtlOTNsOTBjek1qR0hEaGhFYUdrcE1UQXpKeWNtWW1KaFFvMFlObWpWcmhwdWJHMisvL1hhSjJ2UlBKZUwybmJ6Ly9lMXRKNHBDTEloYkJJUUtPZE1obWpEV0JGN0xVbVFWS3B4UXFWUXkxM014L2lkUGs1T1RnMW9VcDZ0U0V6Y254TVlXclp6aXY1RE16RXdDQWdJZ0w3K1hMQkxKeUx6Y0JBWUdrcEtTd20rLy9VWlNVcEplams0WkdSbVpsNTNuKzVlWEtTM05YUnVwbGdpQ01GR3pwRklsYThLQ0F3dXNCaVFqSTFNMnJGeTVrdTNidDB1L3ZiMjlhZEdpUmJuYUpDTlRFZmg4NEJDdWhGMlRmb3R3UEN0YlBlVEpYOWVObHdRc1Ixd2J2WGxlRUdnM2N0Z1FKbzhmWXpTbm15aUtaR1ptTVdQT2ZBNGZPeUVDMmNDRXFGdlhOaHJjUWROK3d6Y25DQ2I4QVBEVmZ3WXc2OXNwcFhRbUx3Yy8vZlFUWVdGaGVIaDQ2QlFFa05Fbkt5dUx3TUJBSGo5K3pGZGZmVlhlNXNqOFM0bU1qT1RVcVZOMDZkSkY3NW1OaW9waTZkS2xOR25TaE5HalIrdXNTMGhJNFBUcDA5U29VWU5QUHZta2pLMHVPaStidlRJeUx6dXIxbTFnMWJxL1A2RkVrYmxSdC82WVY5NDJHYUpDZVJMQmxSeUU1ZzlCekFiQkFpQXpNNHVITVkrb1g2OWllWXZJeU1qSXlNaVFGejRZY2V0MnZxWGk0eWRDWnVuRlZwWVJ5Y2twckZpem5wT256NEVnWkFscWNYRk94bFBmOHJiclpXUEVpQkhsYmNKTHc3Rmp4MWkwYUJHdFdyV1NSU0taY21QMDZORThlL2FNOTk1N1QyK2RxNnVybFA4d1B5dFdyT0RVcVZPTUdqV3FES3g4Y1Y0MmUyVmtaTXFHQ2hkRXExYXJZMFIwazFmZnVoTlpmZ2JKeU1qSXlNZ1V3S1BZeDJSbUthVGZva2l1cUNhV3UzZVY1V3JZQzZKVUtsbnM5UVA3RHg1R21aMlRLNmpWYzlOUS9CQVRFNU5WaU4xbFpHUmtaR1JrWkdSZVFpcWNTR1NpRnFJRkVaMlNaaEczN2hqZlFVWkdSa1pHcGh5NUhYbFhkNEVnS2dSUnZHdHMrNWNCcFRLYmI2Yk9ZTjhCUDdJVUNyV0FPUEgrN2V2TEtrcVplMUVVZGFwYy90TW9TdlZQR1JrWkdSa1pHWm1TcElLRm0wR3VpZktoS1ZZWjJzbVNidDJSUlNJWkdSa1ptWXBKNUYyOUFndktYRkc4WHo3V3ZEZ0pDWWtzKzJFTlo4OEZJb3FrQ0lnTGM5S2ZlWmVITGNuSnlYejg4Y2NBbkQxN2xsOS8vUlZ2YjI4ZVBYckVwRW1UR0RCZ2dMVHQ4ZVBIK2VXWFg3aHo1dzVxdFpyNjlldlRxMWN2ZXZYcWhTRG9wMkJNVFUxbHk1WXRCQVFFOE9USkUrenM3R2pidGkzanhvMWovdno1QkFZR01uYnNXSjJRSjNkM2R5SWpJMW0rZkRudDI3ZlhhM1BzMkxFRUJ3Y3pZY0lFdnZ6eVMybDU3OTY5ZWZEZ2dkNStuMy8rT2ZmdTNXUEpraVU0T1RuaDVlVkZSRVFFNzcvL1BpdFdySkMyQ3c4UHg4ZkhoN0N3TURJek02bFpzeWFmZlBJSlE0WU0wU3VJb04zbS8vM2YvN0YyN1ZvdVhicEVUazRPYjczMUZ0OTg4dzJ1cnE2SW9pZ1ZPSGo0OENFMk5qWjg5TkZIakI4L0hsdGJXNFAzbzdoMnZQMzIyMnpZc0lIQXdFQ1NrcEtvWGJzMi9mcjE0NHN2dnBDMjM3aHhvMDV4aEpDUUVGcTJiQW5BVzIrOXBWTVI5ZGF0VzJ6YnRvMGJOMjRRSHgrUG5aMGRiN3p4Qm1QR2pLRkJnd1lHYlg4ZUFRRUJlSGg0MEtCQkEzYnYzbTN3M0ljTUdZS1ZsUlVYTGx6UVdaZVltTWkyYmR1NGRPa1NzYkd4V0ZoWVVLOWVQUVlOR2tTSERoMms3WEp6Y3psMTZoVEhqeDhuSWlLQ2xKUVViR3hzYU5HaUJTTkhqdVQxMTE4M2FOdHZ2LzNHenAwN3VYbnpKams1T2J6MjJtc01HVEtFV3JWcU1XREFBTXpOemJsMDZaTGVmZ3FGZ2gwN2RuRGl4QWxpWW1Ld3RMU2tTWk1tREI0OG1GYXRXaFhyT3VYbi92MzdlSHQ3RXhJU1FtcHFLazVPVG56NjZhY01HVEtFRGgwNmtKNmVqbytQRDAyYk5nVWdMUzJOano3NkNJRHo1ODhiN0d0dDJyUWhKeWVIbjMvK21UZmVlRU5hbnA2ZXpvRURCd2dJQ09EZXZYc29GQW9jSEJ4bzI3WXRvMGFOMHFteUM3Qmt5UkwyN3QxTHYzNzk4UER3WU1lT0hmajUrUkViRzR1ZG5SMmRPblZpOU9qUldGdGJTL3RvK3B5R1ljT0dTZi9mdUhFamI3LzlOaWRQbm1UR2pCazZmV1g0OE9GY3ZYcFYydmJISDMva3h4OS9oTHh3MHlwVnFyQnMyVEtxVktuQ3FWT25ET2FCMC9UQm1qVnJjdVRJRVlQdnJlZFIySHYrUEh0SGpoeXAwK1l2di96QzZkT25pWXFLSWpzN214bzFhdkRlZSs4eGNlSkV2ZUkxTWpJeUx6OFZUaVI2ZVB0MnJHdkQ1aW5hS2JYdlIwWHo5Tmt6SEtwVkswL1RaR1JrWkdSa2RNak56ZVhxSDlkMEY0cUNJbGY5Y29wRUNvV1NSY3RYY3Z6a0dYSlV1Ym1JNmpucHoxU2JFeExLUDhRc01EQ1ErZlBuNCtEZ29GTk5LRGMzbDdsejUwcFZNeDBjSEZDcjFkeThlWk9iTjI5eTdkbzE1czNUelF2NTZORWpSb3dZUVZ4Y0hBRFZxbFVqTnplWFE0Y084Y2NmZjFDalJvMHlQYmNuVDU2d1lNRUNSRkdrUm8wYU9pVzE5Ky9mejZKRml4QkZrVXFWS3VIbzZFaDBkRFJidG15UlJETWJHeHU5TnVQajQxbXlaQW1abVpsWVdGaVFrWkhCcjcvK1NuaDRPTHQyN2VLbm4zN2k0TUdEMk52Ykl3Z0N6NTQ5NDhDQkE5eS9mNTlObXpicERWQ0xhMGRLU2dxREJ3L204ZVBIVksxYWxaeWNIQ254cjBLaFlQRGd3UURZMmRuaDR1SkNlbm82eWNuSldGcGFVcjE2ZFFDZCsvSExMNyt3YU5FaUFPenQ3WEYyZGlZdUxvNWZmLzJWVHAwNkZWc2tLaTQzYnR4ZzFLaFJaR1JrWUdWbGhaT1RFd2tKQ1Z5N2RnMVhWMWNka1dqanhvMXMzcndaOGlxMzFxNWRtOWpZV002ZlA4K2xTNWZ3OWZYVlM1TDg0NDgvNHUzOXQwWnJibTVPdFdyVnVIWHJGaDRlSGpvaWFYNlNrcElZTldvVWtaRi9wMnlvV2JNbUtTa3BCQWNIRXh3Y3pPelpzM0Z6YzN1aGM3OXc0UUtUSjA4bUp5Y0hRUkNvWHIwNlQ1OCtaZjM2OVVSRlJiMVEyNGFZTUdFQ2YvenhCd0RPenM3WTJ0cnkrUEZqZnZubEYwSkRROW14WXdkV1ZsWjYrNG1peUxScDB3Z0lDTURSMFJHMVdrMWlZaUk3ZCs0a0tpcUtOV3ZXU051NnVMZ0FFQnNiaTFxdHBucjE2bGhhV2dKSS94cWlSbzBhdUxpNDhQVHBVN0t5c3JDenM4UE96Zzd5K25hWExsMVl1WElsS1NrcGhJYUdHcXh5ZU9yVUtRQjY5T2hSTElHb0tQZjhlZlpxaUkyTlplellzVHg0OEFEeXFoZFhybHlabUpnWTl1N2R5OGlSSTJXUlNFYm1IMGlGRTRrQVJFSDl1NERwTzVyZno1NGxFWFl0bkUvYXR5dGZ3MlJrL3VWTW5EaVJpUk1uRm1KTEdabC9CL2Z1UCtCK1ZIVCt4WTlpLy9yelVmbFlWSHlVU2lVangwM2sxd3ZCZitkVkVzVVJEMjVmMzFMZWRtbjQ2YWVmOFBEd3dOM2RIVUVRU0UvL096Sjk2OWF0K1B2N1U3MTZkVHc5UFNWUGdKQ1FFS1pPbmNyUm8wZjU0SU1QNk5peEkrUWxHdi8yMjIrSmk0dWpYcjE2TEZpd2dNYU5Hd01RRmhiR3pKa3p1WHo1Y3BtZTI0NGRPM2ovL2ZlWk0yY09scGFXMHJsZHZYcVZSWXNXWVdwcXlwUXBVK2pUcHcrQ0lCQWJHNHVIaHdlM2I5OW03ZHExVEo4K1hhL045ZXZYMDZOSER5Wk5tb1NGaFFXaG9hRk1uanlaNU9Sa0prMmF4SzFidDVnOWV6YWZmdm9wYXJXYVBYdjI0T1hsUlZoWUdLR2hvVHBlQnk5cVI5T21UZG02ZFN2VnFsVWpPVG1aNmRPbkV4SVN3cVpObStqWHJ4L1cxdGIwNzkrZi92MzdTeUpRczJiTjJMQmhnMDViYVdscGVIbDVBVEI1OG1UNjkrK1BJQWlvMVdxQ2dvS29WZzZUaVV1WExpVWpJNFBPblRzemUvWnNTYVNJaUlnZ09scjMzWkNUazRPYm14dGZmdmtscnE1L0YyUkpTa3BpM0xoeFJFUkU0TzN0TFFsZ2dDUytrZWY1TVhqd1lLeXRyVWxQVDJmdDJyWHMzTG5UcUYwelpzd2dNaktTNXMyYnMzRGhRbXJWcW9Vb2l1elpzNGRseTVheGVQRmlXcmR1amJPemM3SE9PeUVoZ1JrelpwQ1RrMFA3OXUyWlBuMDZqbzZPcUZRcUtmbDRUazVPc2RvMmhxbXBLV1BHaktGWHIxNVVyVm9WOHE3ejExOS9UVlJVRk1lT0hhTlBuejU2KzUwK2ZScGJXMXQyN2RyRjY2Ky9UazVPRHV2WHI4ZlgxNWVMRnk5eTVjb1Y2YjNoNStjSFFNZU9IWG4yN0JtTEZpMHFWQlZYVDA5UEFMNzk5bHRPblRyRndJRURkYnlRQU41Ly8zMENBd001ZS9hc25raWtVQ2dJQ2dxQ1BKR29PQlRsbmhmR1hvVkN3Zmp4NDNudzRBSDE2dFZqNXN5WjByVklUazVtMTY1ZFJpdGp5c2pJdk54VXVKeEVBQUttQjdSL3A2U21jdjNQRzZqVjZ2SXpTa1pHUmtaR0poODNJaUtJaTN1aXMweXRWaDhFWHFvL1dNK2VKVEZ6cmljWGduOUhSRXdXRWFjOU1NM1pYdDUyYVZPdlhqMUpGQ0J2UmpzbEpZV3RXN2NDc0hqeFlwMVFrVmF0V2pGOCtIREk4NExSY09IQ0JXN2N1SUdKaVFrLy9QQ0RKQkFCdEdqUlFobzhsU1dabVpuTW5qMWI4bFRRZU9Tc1dyVUtVUlFaT1hJa2ZmdjJsYzY5VnExYXpKa3pCNEFqUjQ2UW5aMnQxNmFEZ3dOVHBreVJadm5mZnZ0dHlmTWtJaUlDTnpjMzNOemNFQVFCVTFOVEJnd1lJSVVFaFlhRzZyVDFJbmFZbVpteGVQRmlTY0N4dDdkbnpwdzVDSUpBVmxZVzE2NWQwOXZIR0pwUUYwRVErT0tMTHlRN1RFeE0rT2lqajJqV3JGbWgyeW9wYnQvK3U3Smg3OTY5ZGJ4WUdqZHVUT2ZPblhXMkhUcDBLTE5uejVZRUl2SThpalNoUFNFaElUcmJiOXo0ZDVua2J0MjY4ZlhYWDB0aFVUWTJOa3lmUHQxb3lOakZpeGU1ZlBreWpvNk9yRnk1a2xxMWFnRWdDQUx1N3U2MGE5ZU83T3hzamh3NVV1enozcjU5TytucDZiaTR1TEI0OFdJY0hSMGg3MzY3dWJucENRNGxnWmVYRjBPSERwVUVJdkt1ODJlZmZRWUdycCtHNU9Sa0ZpMWFKSVh6bVp1Yk0zNzhlTWxyeUZDb1htbWdFWDhDQWdMMHhqUkJRVUVvRkFyZWZQTk55YTZpVUJyM2ZPL2V2ZHkvZng5SFIwZTh2YjExeERKN2UzdEdqUnBsMEh0UVJrYm01YWRDaWtSUnQvNDRMNHBpbk9hM0tJcGNENzlCUm1abXdUdkt5TWpJeU1pVUVibTV1ZHk0ZVl2TUxKMUlyQngxcHVLbEtoR2ZuWjNOOGxWck9YYmlKTG01Nmx4Z2Z1YlRuSTNjdktrLzRpOUhOQU5CYlRRRHE2Wk5tL0xtbTIvcXJkY01vc1BEdzZWbDU4NmRBK0Rqano4Mk9CaHIwYUlGOWVyVksySHJDNlpyMTY1NllUS1BIei9tenovL3hNek1UQ2QzajRhR0RSdGlhMnVMUXFHUXdrdTA2ZDY5TzZhbXBqckx0QWQ1ZmZ2MjFkdW5TWk1ta0JlcVZsSjJmUHJwcDNyblZyTm1UVWtvaVkyTjFkdkhHSnF3TTFFVU9YYnNXS0gzSzAyY25Kd0E4UGYzZjI0eWRVUDVkMFJSbEpZbkpTVkpiY1RIeHhNUkVRSEFrQ0ZERExabjZCNmlGYmJVczJkUHFsU3BvcmZlMEhOUlZBSUNBZ0FZTkdpUVFXOFNReDQ5TDRxaDY2ZFNxU1RSS0RFeDBlQit6Wm8xMHhHRHlSTlAzbjMzWFNoaUgzd1Iyclp0aTUyZEhVbEpTWVNGaGVtczB3NDFLdzZsY2M4MXo5amd3WVAxOGozSnlNajhzNm13UG9LaUtQNHNDTUlVemUvd1AyK1FsSnlNcmF4WXk4akl5TWhVQUxLenMvazk1SXJPTWxFVUw4VEUzSGtaUXMxRWdPenNIRWFNbmNqRlMzbmhWYm5xLzBSRlh0OVZ6cllaUk52N1FzT2R2TUlXRHg4K1pOQ2dRWHJyTlZYQ0ZBb0ZtWm1aVktwVVNSSXl0QlBpNXNmRnhZWDc5OHN1clpTaGM5TjRxSmlZbU9na2tkVkdxVlFDOE96Wk03MTF0V3ZYMWx1bW5jdkprQkNteVVXaVVDaEt6STY2ZGVzYTNNZlIwWkg3OSsvckhPdDVPRGs1MGJselowNmVQTW04ZWZQdzkvZG53SUFCZlBEQkJ6cDVuTXFTd1lNSDQrbnBpWitmSDJGaFlRd1lNSUR1M2J0VHFWSWxnOXMvZlBpUW9LQWd3c0xDaUk2T0ppWW1ScnArNVBWWlUxTlQ2YnBiV1ZucDVTblNZT2dlbzNYUFRwMDZaZEJMSmpVMUZZemNyOEtRbVpuSm8wZC92K2FNUFVkVnExYkYydHFhckt5U1RXZGZ2c1g1QUFBZ0FFbEVRVlIyN2RvMUxsNjh5STBiTjNqNDhLR1VPNGk4Y0Q1REdIcSt5T3VENU92dnBZbTV1VG1kTzNkbTM3NTluRGx6UnZKOHpNakk0TUtGQzFoYVdrcGhzVVdscE8rNVFxSGc3dDIvaTNRYXlwOGtJeVB6ejZiQ2lrUkNMZ2RFUVJ3bkNJSVZRRkp5Q3BjdWgxS25HQzZZTWpJeU1qSXlKVTFDNGxOdTNkSDFuQkJodjlFZEtoWUN3SzY5djZCUUtCRkZVdFNJczZJanIrOHRiOE9Nb1Mxd2FFaExTNE84Y0pMazVPUUM5OC9PenFaU3BVcWtwS1JBdm1USStTbHJ3Y0ZRTGgzTnVXVm5aMHNlSmNiUUZoazBHRXF5cSsxWlpDakJyNkh6ZmxFN0RCM0htSDJGWWY3OCtiaTZ1dUxyNjB0SVNBZ2hJU0c0dUxnd2VmSmtQdnp3dzJLMStTTDA3dDBiR3hzYlZxMWFSWFIwTklzWEwyYnQyclVNSFRxVVFZTUc2Vnp6clZ1M3NtSERCbFFxRlJZV0Z0U3ZYNSsyYmR0U3JWbzE5dTdWZmZRMGcvcmk5RlBOUFh2MDZKRWs1aGpDMFAwcURCcmIwUEtrTWtSK1Q3WVhRYWxVTW52MmJNNmNPUU41Z21hOWV2Vm8zcnc1bVptWmttZVRJWXoxUVUwb3BpaUtKV2JuOCtqZXZUdjc5dTNqM0xselRKMDZGVUVRT0gvK1BObloyWFR1M0xuWTRWc2xmYysxMzZmbGtldExSa2FtZkttd0lwSEtSSGhvSm5BTmFLMVo1cjMxWno3cjBVM09vaThqSXlNalU2Nm8xV3JXLzdSWjhsUUJRQ1JCUkIxY25uWVZsVHlCS0JkQm5LZEtTZGdNRkJ3dlU0NFlxdmFqeWRIU3RXdFhGaTVjV0toMk5LRXhtdVRRaHRBTXVJelpZTXhqb2JpRDdvTE9yWHIxNnB3NGNhSlk3WllFRmNVT0RXWm1ab3dZTVlMKy9mdmo1K2ZIcmwyN2lJbUpZZUxFaVN4ZXZMalluaGd2Y204N2RlcEVodzRkT0hmdUhEdDM3aVE4UEp6VnExY1RGeGZIdEduVEFMaDgrVEpyMTY3RnlzcUtoUXNYOHRGSEgyRnViZzU1U2FEemkwUWFBY2hZWHlSUHVET0U1cDU5OTkxMzlPclY2emxuWG5TMHc4dlMwOU1sanh4dFZDcVZRUzhpN2I1dTZGcXJWQ3FEWVh1Yk4yL216Smt6dUxxNk1uZnVYSm8wYVNLMWRmejQ4UUpGb29wRTA2Wk5jWFYxSlNvcWl1dlhyOU84ZVhOT25qd0plYUZpeGFXazc3bW1iNUxuNlNTSG04bkkvTHVva0RtSkFHTE1jaEpFdFJna2l2LzdZTDM3MXoxMjdUdFE4STR5TWpJeU1qS2xUTmdmMXpuZzk3OEVvS0lvaWlJRXE5VEtCK1ZxV0JIUlZER0xpcmkyT2pZMjlxVkwvS2ZKS1dRb0Y0NHhOTldjaklXVHFkVnFvK1c3TlNGRXhuS2Y1SzltOVNKb3ppMGhJZUc1WGxLbFNVV3hJeisydHJZTUdqU0lnd2NQMHI1OWU4anoxQ2t1TDNwdnpjek02TlNwRXo0K1Bvd2ZQeDZBZmZ2MlNTS1B4Z09tVjY5ZWRPellVV2NRSGhNVG85ZWVwcDhtSlNXUmxKUms4SmpHK24xeG5vdWlZRzl2TDAzWUdudU9Iang0WUZEczBmYnFTVWhJMEZ1dkhUNm16ZG16WndFWU8zWXNUWnMyMVJHYkN2S2NxWWgwNzk0ZDhzNHBOVFdWMzMvL0hVZEhSOTU1NTUzbjdtdU1rcjduVmF0V2xieWFpcEpjWGtaRzVwOUJoUldKdUhrelc2MFdqd0x4Mm90Mzd6dWdWMGxHUmtaR1JrYW1yRkJtWjdOcHF5OHFsZFlBU0JDeTFMbmlzZGc3ZDU2V3AyMkZSVVE4Z2lqZUVWRlBmM0Q3MnJhSzdFRlVFSnBjR1hmdjNpVTQyTGdUbDdiSGx5WVB5TkdqUncxNmFSdytmTmhvM2c1TkRwZ0xGeTdvcmZ2MTExK05DZ3pGb1VHREJsS0kzYzgvLzJ4ME94MXZ0bEtnck8zUWlBZ0ZlWHBwWTJGaElTVTFmL0xrZjkrSDZlbnB4TWJHRmxyWTB0emI5UFIwcmwrL3JyZis0TUdEaFdvSGtCSjhpNklvSlFHUGkvdTdIb3VoNU10SGp4N1ZXOWE0Y1dOSnVOcStYYi9RWUU1T0RydDM3elo0ZkUxQzVtUEhqaG50eS9udlYxR3VsNW1aR2MyYk53ZGd4NDRkQnJmeDhmRXh1cTlHQURQMEhHbFhJdFRHMlBWVHFWU2w0dUZXMUg2WWY3K0NQTUM2ZGV1R0lBaWNQWHVXYytmT29WS3A2TmF0bTA1NFhsSDdiM0h1ZVVIMm1waVlTT0didnI2K1JyM1daR1JrL3BsVVhKRUllQmdaL2h1SU90blhvaDVFYytwc1FKbkdEOHZJeU1qSXlKQTM2QXU5RXNZZjE4UHpyNGhKVVNidDB5U0VydWc4dUhWdFZZNlkrN2tpaVI5ZlZvRUk0TlZYWCtXRER6NEFZTzdjdVFRSEIwdmZCNklvRWg0ZXp2ang0NlVFMXdCdWJtNVlXMXVUbnA3T2xDbFRwTUduV3EzbTlPblRlSGw1R1EydGVPKzk5eUN2WlBiT25UdWxRZGVmZi83Sjk5OS9ielQzU1hFd05UV1ZrbkZ2Mzc2ZDNidDM2d3pVSGoxNnhQTGx5L1hDbEVxYXNyYWpaczJha0plVVhPTVZvY2tqZGZYcVZWYXRXcVVqQmlrVUNvNGZQdzRnbFRnSDJMQmhBejE3OXNUUHo2OVF4NjFkdXpaMTZ0UUI0UHZ2djVlOGV4UUtCVjVlWHR5N2QwOXZuOXpjWER3OFBMaDE2NWEwVEJSRkRoMDZCRURseXBVbDhVbno3NkZEaDNqNDhDSGtEZHEzYk5saVVPU3dzcktTS29UOS9QUFBIRGh3UU9wdlQ1NDh3Y1BEUTZjS25UYmR1blhEMGRHUjlQUjBKaytlck9QdGs1T1RRMEJBQUY5OTlaWE9Qa1c5WGdNR0RBQWdMQ3dNTHk4dk12TXFFR2RsWmJGeDQwWUNBd01OVmoxRDZ6bnk5ZlhsOHVXL2srYXIxV3FPSFR2R2dRTUhESVpmYXE2Zmo0K1BKTnlrcEtRd1k4YU1VdkVrMHZSRGYzOS8xR28xS3BXS2pJeU1RdThYRkJRa0NTK2EvcXZCMmRtWnQ5OSttN2k0T1BiczJRTUdxcG9WOVg0VTU1NC96OTcvL3ZlL1dGcGFFaGtaeWJoeDQzU2VnWVNFQkZhc1dDSGRpOURRVUhyMjdNbnMyYlBsTVpxTXpEK0FDcHVUS0E4MXVUbnpSVk9MTG9LQU5Ya3g0VWVQbjhLdFJ6ZXFWTEVyYi90a1pHUmtaUDVGcUZTNUhEMStrdmdFWFk4UlFTMTZwa1JIRzQ0SnFaaW9ZbTcvcWU4dThSSXlhOVlzUm80Y1NWUlVGR1BIanNYT3pvNnFWYXZ5OU9sVGFRQXpidHc0YWZ2cTFhc3phOVlzdnZ2dU8wSkNRdWpSb3djMWF0UWdQVDJkakl3TSt2VHBRMkppSW9HQmdYckgrdVNUVDlpeFl3YzNiOTdFeTh1TE5XdldZR2RuUjJKaUl1M2J0MGVoVUJUbzBWUlVCZzRjeUo5Ly9zblpzMmRadG13WnExZXZ4c25KaWN6TVRNbHJhZXJVcVNWMnZJcGdSL1BtelhGeGNTRW1Kb2IrL2Z2ajRPQkF2WHIxMkxCaEF6azVPZmo2K3VMcjY0dXpzek5XVmxiRXhjV2hVQ2l3czdOajBxUkpVanVhVXQvdDJyVXI5TEhIangrUGg0Y0hrWkdSdUxtNTRlRGdRSHA2T3FMNC8remRlWGhNWi92QThlK1ptV3dra1VnUUJMRXZGVnVvbDFadHRSU2xGQzMxMnN1cnRscXFwUXVxS1dwcHRTaXQxbFpxcTZMVTNwVFd2cFhZS3BhRWlDV0xwTEpuWnM3dmoyYm1sMGtta1pCa2tyZy8xOVdyNXN3NUovZWNiZWJjNTNudVIyWDA2TkhNbXpmUFluNVZWUWtJQ0NBZ0lBQTNOemZjM2QySmlvb2lKaVlHUlZHWU5HbVNPWEg0Mm11dnNXM2JOdTdmdjArUEhqMG9VNllNRVJFUkdBd0czbnZ2UFQ3OTlOTU04Znp2Zi8vanpKa3puRDkvSG45L2Z6Ny8vSE9jbloyNWYvOCtKVXFVWVBMa3lVeVpNaVZEVXNYWjJabFpzMll4WnN3WXpwMDdSOCtlUFNsVnFoU09qbzdjdjMrZnBLU2tETU9rNTNSN3ZmRENDL1RxMVl1Tkd6ZXlkdTFhTm03Y2lJZUhCNUdSa2VqMWVtYk1tTUdzV2JPc3RzUVpQSGd3ZS9mdTVlSERoNHdZTWNMY3JTazJOcGFKRXlleVlNR0NEUFdLQmc0Y3lJY2Zmc2lSSTBkbzM3NDlKVXVXNU83ZHU3aTZ1akpzMkRBV0xseVlyYml6cTB1WExwdzZkWW85ZS9adytQQmhBT2JObTBmanhvMnpYSzVqeDQ0c1c3YU1temR2MHE1ZE8xeGNYT2paczJlR2tRRTdkKzdNaVJNbnVITGxDclZyMTg0d2dsMU85OGZqN1BOSHhldmo0NE8vdno5VHBremg1TW1UOU9yVkN6YzNOK3pzN014ZEJkOTg4MDFJVFg2R2hZVVJGaGJHeUpFanN5eG9Mb1FvK0FwMFN5S0E0S0NMWjFWVjNaUjIybC9uQXRteGE0L3RnaEpDQ1BGVXVuYjlPanQyV243L3FLcDY5b1l4ZnIzTmducktlWHA2c21yVktvWVBIMDdWcWxWSlNrb2lMQ3lNRWlWSzBMbHpaNVl2WDA3MTZ0VXRsdW5Rb1FQZmZ2c3R6Wm8xbzNqeDRzVEV4RkMrZkhtbVRKbkNsQ2xUTXYxYk9wMk94WXNYMDd0M2J6dzlQVEVhalRnNE9EQjgrSEJtelpxVjY1OU5xOVV5YTlZc3BrNmRTb01HRGREcGRJU0ZoYUdxS3M4Ly96eWZmdm9wdlh2M3p2Vy9hOHM0ZERvZEN4WXNvR25UcGhRdlhwekV4RVJxMXF3SlFNMmFOZW5mdno5VnFsVGhuMy8rSVR3OEhHOXZid1lOR3NSUFAvMWszcy9KeWNsY3ZueVpTcFVxWlRyOHVUV3RXN2ZtaXkrK3dOZlhGd2NIQnhJVEUyblVxQkhmZmZjZHZyNitWcmZMK1BIanplL2R2bjBiVjFkWE9uZnV6THAxNnl4YWgvajQrUERERHovUXNtVkwzTnpjaUk2T3BtN2R1aXhhdENqVFJJQ2pveU5MbHk3bHpUZmZ4TnZibStUa1pJeEdJMTI2ZEdITm1qV1VLMWZPUEY5NkRSczJaTjI2ZFhUdjNoMHZMeThlUEhoQWVIZzRGU3BVb0YrL2ZxeGR1OVk4NytOdXIvZmVlNCtwVTZkU3AwNGROQm9Oc2JHeE5HellrSysvL3BxWFhub3AwK1hLbGkzTDh1WExhZFdxRmM3T3ppUW5KK1B0N2Mybm4zNUtuejU5ckM3VHFWTW5GaXhZUUwxNjliQ3pzeU11TG82MmJkdXlhdFVxODNiSVRWMjZkR0gwNk5GNGUzdVRsSlNFaDRlSDFSRVcwNnRZc1NMejU4K25SbzBhYURRYU5CcU4xVzNhdG0xYjgzNUxYN0Q2Y2ZkSFR2WjVkdU50M2JvMTY5YXRvMXUzYm5oNWVSRWJHNHZCWUtCUm8wWk1uejZkNHNXTFEycnhkbWRuWjFxMGFFR3BVcVd5SGJNUW9tREsySjZ6QUtwVXUxNGpCV1cvZ21KdS8rM2dZTStPemV1cFVqbjdGMDhoaEJEaWNjWEd4ZEcxNXhzRWgxalVwdFliVUFmZnZIUTI4Mkl0VHlHZm1nM0dLaHErQUJqMDM3NThPUGtkVzRlVUkrUEhqK2ZBZ1FPTUdqWEthaGNOVWJDZFBYdVd3WU1IMDc5L2Y4YU9IV3ZyY1BKTVFFQUFFeWRPcEZLbFNtemUvUGdEdStUVjltclpzaVd4c2JHc1dMSENhcEx0YVJZWkdVbW5UcDBBMkwxN3QwVVgxNmZsK0JYaWFiUmcwUklXTEZvSy93NGVNaTM0OGwvVGJSMlROUVcrSlJGQVhIaFNrS29xRzFWVk5ROTNrSlNVekFmVC9RbTdjOWUyd1FraGhDanlZdVBpbVBQNVZ4WUpJbFZWVlZVMUhqS2txSVZqN0dVaG5oS213dE90V3JXeWRTaDU2dVRKazVEYXd1cEpQQzNicXlENTVaZGYwT3YxUFAvODh4bHFvTW4rRUVMWVdxRklFa1ZFL1AzUW9Pb1hLaWdXbzhhY1BQMFgzNjlhSXhYM2hSQkM1Qm1qMGNqVzdUc3RocnpuMzZhNHlSaFpjdnZxdWNJMS9ySVFSZHk1Yytkd2QzY3Y5SzFYc2hveDdzNmRPMnpidGcxU3V3UTlpYUt5dlFvTHZWNXZIc1hOVkp3OExka2ZRZ2hiSytpRnE4MUMvejUvcm1KTjM3a2F0SjhxQ2xwU0w3S3IxNjZuU2FPR3RHM1RFbDJhb1NPRkVFS0lKNldxS2tGWHJ6SC95MFhFeGNXbm5hNnFxcm8vNU1xNTlZVmxSRE1obmhaejVzeXhkUWk1NHZ2dnYrZmV2WHU4K3VxcjFLcFZDNDFHZzE2djU4aVJJOHllUFp2NCtIaHExcXhKbXpadG51anZGSlh0VlpDbHBLUmdOQnBSRklWNTgrWVJGaGFHcjYrdmVhUzN0R1IvQ0NGc3JkQWtpUUJ1L2gwNDM2ZFd2VHFxcXZ4WFVSUU5xUmZkaVpNL1pOem9FZlRwM1JNbnA5d2JmbFlJSWNUVHkyQXdzR2QvQURObXp1SEJnK2gwN3lwSGt3eHhBeVZCSklUSUt5a3BLV3pac29VdFc3Ymc2T2lJaTRzTE1URXg1aGIwRlN0V1pNNmNPWmtPTlM4S2pwQ1FFUHIyN1l0R295RWxKUVZuWjJlbVRadG02N0NFRU1LcXd2YXRvazlPTVg1b2I2ZjFBanFZSnNiRngvUDV3cThKajRoazdNamhWa2Q1RUVJSUliTExZREN5NGFjdExGaTBKTU53OXlwY002b3A3OXk5ZWpYY1pnRUtJWXE4WHIxNjRlRGd3TUdEQjdsNzl5NFBIanlnZVBIaVBQUE1NN1JwMDRZZVBYckliOTVDd3NIQmdSSWxTaEFiRzh0Ly92TWZKa3lZa0tPUnk0UVFJajhWdGlRUllkZk8zNnBZODVrWlduVFBvQ2plcHVseGNmRXMvVzRGVjRLdU12M0R5WGlWS1MxUFZvUVFRdVNJMFdnazVwOS9XTHowTzVhdlhvUFJtTDZoa0Jxckd0V1pOLysrY01oR0lZcDhNSC8rZkZ1SElBU2xTNWRtNk5DaERCMDYxTmFoUEpZREJ3N1lPb1FDbzBLRkN1emR1OWZXWVFnaFJMWVVpc0xWNmQzOCs4SWhnMUVkcU1MRjlPOEZIUHlUUGdQZTVMdVZQeEFaRldXYkFJVVFRaFE2U1VsSi9MeHRPd09IamVTN2xUOWtUQkNwNm4yamtiRWhmNTliYWFzWWhSQkNDQ0dFeUV1RnRxbk56U3ZuOW52WHFEL0lUc04zS0VyZHRPL2REZ3ZqaTRWTCtIbmJkdHEyZW9GdVhUcFRyV3BsTkpwQ21STVRRZ2lSUjFSVjVkNjkrMnpmdVllZGUvY1JkUFVhc2JGeEdlZER2YWNhMUpFaFFlYzJTeDBpSVlRUVFnaFJWQlhhSkJGQTZKV3p4NzFyK2ZhMVV6VnJVWlJhYVQ5UFVsSVNWNEt1Y1NYb0dsOS91eHlmU2hWcDNyUUpqZjBhVWFaMEtUdzlTdUxrNUdUYkR5Q0VFQ0pmSlNVbkV4WDFnSWpJU000Rlh1RFFrV09jdjNncDAvbFZWVFVxQ3JjTkttL2VDanEzTzErREZVSUlJWVFRSXA4VjZpUVJRT2psd01EeXRXcTEwbUUvVHFOcWhxRlF5dHA4d1NFM0NRNjV5ZG9OUCtWL2tFSUlJUW9kRmVKQTJaU1NoSC9vOWIrQ2JCMlBFRUlJSVlRUWVhMUk5TCs2ZmZseVpFaEsvQXlEUWYrR2lucmMxdkVJSVlRbzNJeEc5YmJSb0IveGp6NTJqQ1NJaEJCQ0NDSEUwNkxRdHlReXUzbzE2U2JzQmZaV3JsR3Z2NnJWakFPMW9vTGlBdGpaT2p3aGhCQUZsNnBpVUNBV0NEZXE2c3FRdjgvT0FaSnNIVmRoWlZRTThWcTBLWUJkUW1JaWVyMWVSaHdWUWdnaHhGUExZREFRSDU4QXFiODdWWXdaaTJBV0VFWHlGOXVOSytkV2xTdFhicE45Q2M5NnFsRjlGbzJtRnFwYUdhZ0FTa21ndUtLb1RxQkk4a2dJSVo0MnFob0x4S01vTWFxcWhxSndBOVNyQmtWejB2Z3c1VlJvNkFVWkd2TUphVlR1QXdrbzJFVkdScEdZbUlpenM3T3R3eEpDQ0NHRXNJbVVsQlR1aDBmOCswSWhDYU42eDlZeFphWklKb2tBd3NMQzRna0xPd29jOWZIeGNVeTJ0M2QyMEdxTEo2djJEbHE5WG1mVUtqbzcxVTZ4ZFp4QzVDZG5KM3JxTlBRRTBCdlpGSnZBSmx2SEpFUitNeGhWdlZhcjZnMEdZMHFpWG8xVDRqV3g5KzZkaTVkUnkzS1BxcWpoS0dxQ2d1SjY2ZThyUkVZOWtDU1JFRUlJSVo1YS96eU01V3pnZWRQTFpGVlY3dG8yb3N3VjJTUlJXc0hCd1lsQUloQmg2MWlFc0tWR2pScTlBdFFDc05PaXYzSGw5RmxieHlTRUtIcitTWTYvNEdidmVndUZNcUczdzVneGN3NHpQLzRJMXhLdTJPbDBhRFJGb2lTaUVFSUlJVVNtakVZamVyMmVtSDhlOHNGMGY0SkRidjc3aHFyZUkxRTliZXY0TXZOVUpJbUVFRUlJa1g4ZVhMOGU0MXl0L3ZzNk8yVUhvUHZ0d0IvMDZET0E1NW8xeGQydEJJNk9EcllPVVFnaGhCQWlUeVVtSmhFZEU4T1JZeWU0ZVN2VU5EbEZOUmdtM0x4NS9vRnRvOHVjSkltRUVFSUlrZXR1WFQyN3YxTE4rdXMxR3VVTmdOdGhZV3o0NldkYmh5V0VFRUlJWVRPcXF2NFVFblIrbDYzanlJb2tpWVFRUWdpUkZ3eHhrYmRIT0h1V3V3bWFBUXFxaXdwMm9OZ3BDbHBiQnllRUVFSUlrWmYrSFQxWFRRSDBxa0tzcXJJbU92NkJQMkN3ZFd4WmtTU1JFRUlJSWZKRVJFVEV3NGlJaUNrVnE5VmZvOUVhcTZsb1BEUVlQVlEweFd3ZG14QkNDQ0ZFbmxJTkNVWTBFVWFNa1NwY0Q3MGNHR2pya0xKRGtrUkNDQ0dFeUZNM3I1NjlBRnl3ZFJ4Q0NDR0VFQ0pyTXJ5SUVFSUlJWVFRUWdnaGhKQWtrUkJDQ0NHRUVFSUlJWVNRSkpFUVFnZ2hoQkJDQ0NHRWtDU1JFRUlJSVlRUVFnZ2hoRUNTUkVJSUlZUVFRZ2doaEJBQ1NSSUpJWVFRUWdnaGhCQkNDQ1JKSklRUVFnZ2hoQkJDQ0NHUUpKRVFRZ2doaEJCQ0NDR0VRSkpFUWdnaGhCQkNDQ0dFRUFKSkVna2hoQkJDQ0NHRUVFSUlKRWtraEJCQ0NDR0VFRUlJSVpBa2tSQkNDQ0dFRUVJSUlZUkFra1JDQ0NHRUVFSUlJWVFRQWtCbjZ3Q0VFSGxDVzc5K2ZTOUZVZXpTVGpRYWpXNktvZ0NncXFwYmd3WU5mTks5cno5Mzd0d2R3SkRQOFFvaGhCQkNDQ0dFc0RGSkVnbFJOQ21Lb2l4VUZLVnV1dWtsMDh6UUgraVM5azJ0VmhzQ2RNeTNLSVVRUWdnaGhCQkNGQmlTSkJLaWFOSnJOSnFMd0N0WnpGTXliZEtJZjFzUy9RTG84ejQ4SVlRUVFnZ2hoQkFGamRRa0VxS0lNaGdNYTFWVk5acGVxNnBxOVQvTFJRekxiUktzRUVJSUlZUVFRZ2liVTJ3ZGdCQWl6eWdOR3pZOHJpaEtZMUtUUkZabit2OGFSYWZQbkRuVEdMQStveEJDWkpPMzl6TWxOYzdhbHpWb2ZMSXh1eEJDQ0NIRVUwTlZqYUZKaHZodGQ2OWVEYmQxTE5aSWR6TWhpaTVWVmRVZkFEL0ZsQW15VEFwWnpBaHNrQVNSRUNJM2FKMTFyUlNVZVlxQ2g2MWpFVUlJSVlRb1dEUXg5bmJGVW9CVnRvN0VHdWx1SmtRUnB0ZnJ0d014MlpqMWdhcXF1L01oSkNIRVUwQlJsUXFTSUJKQ0NDR0V5RWhSS0tGUk5aVnRIVWRtcENXUkVFV1lnNE5EaEtxcXA0RTJqNWoxdE5Gb0RNdW5zSVFRVDVFRzlYeHAyYUs1cmNNUVFnZ2hoTENwbzhkUGN1ekVLVnVIOFVpU0pCS2lDRHQxNnRURGhnMGJIZ05hbVZvT3BxOU5sRnJjK3VpNWMrY2liQlduRUtMb2FsamZsN0VqLzJmck1JUVFRZ2doYkd4Sm9VZ1NTWGN6SVlvMm82cXF4NERvTkdXSnpCUkZRVkdVT0tQUmVBd3dXbDJERUVJSUlZUVFRb2luZ2lTSmhDamk5SHI5VVVWUk1xMmNyNnJxUHdrSkNVZnpOeW9oaEJCQ0NDR0VFQVdOSkltRUtPTE9uejkvejJnMEhpSE55R2JwL24zd3lwVXIwdFZNQ0NHRUVFSUlJWjV5a2lRUzRpbWdLTW9QbWIxbk1CaVc1VzgwUWdnaGhCQkNDQ0VLSWtrU0NmRVVTRXBLK2tOVjFWRFRhMU1ySWxWVmc4K2RPL2VITFdNVFFnZ2hoQkJDQ0ZFd1NKSklpS2ZBeFlzWGs0SDFwT3R5QnZ3RXBOZ3NNQ0dFRUVJSUlZUVFCWVlraVlSNGVxd0RFdE84ampjWURGdHRHSThRUWdnaGhCQkNpQUpFa2tSQ1BDVVNFaEp1QUpkTXIxVlZQYThveW5YYlJpV0VFRUlJSVlRUW9xQ1FKSkVRVHdtTlJ2TlFWZFZqYWlyZ1dGeGNuSXhxSm9RUVFnZ2hoQkFDSkVra3hOTWp0UzdSRVVWUlloVkZTVkJWOWVqVnExZVRiQjJYRUVJSUlZUVFRb2lDUVpKRVFqeEZqRWJqVVNBYytFZXYxeCt6ZFR4Q0NDR0VFRUlJSVFvT25hMER5QjkrZHA0MVl4MTFCb09qZzUyZFRwOWlwMVdOZW8yRGc0T1NqWVdGS0RMK1NTYkoyZDU0VTBGeGpEUFk2U3ZYYmxqSjFqRUprZCtTa2xPTVdsMktJU25aenBDaXhDYyswR2dTdVhvMUdWQnRIWnNRUWdnaGhCQzJWSlNUUkpxS2RlclhWbFMxcFlLaExxcGpaWFJVUUZWSzJ1a29yaWgyVHFEYTJUcElJZkpiYkRLbWUrRmdXOGNpaEMwNDJHbGpRUnV2YzFUK1VWV1hteVVnaEpvTkxxdUs0WStReTRaVGNESFoxakVLSVlRUVFnaGhDMFV5U2VSVjdaazZqanJ0K3hocEJob3ZSY0VKSlgyaklXbEVKSVFRVHlWRmNRYWNnZEtLb2xUN2R4b3BxSnI3UHJVMGdVYUQ3N3liUVlIN2JCMm1FRUlJSVlRUSthMG8xU1RTVmFwZXQzYkZHdldYTytyc3ppbUtwcStpS0pVVkJTZGJCeWFFRUtMQXMxTVVwYnlpS0IyMU91MWVuMXIxQXlyV2JQQ2NqNCtQbzYwREUwWEgyclZyOGZQelk5U29VYllPcFZDSmpvN0d6ODhQUHo4L29xT2o4L3p2blQ1OW1qWnQyakIyN0ZpTVJtT2UvejBUZjM5Ly9QejhtRHQzYnI3OVRmSDRWcTllemZQUFA4OTMzMzFuNjFBczJPcjR0WVdKRXlmU3FsVXJqaDQ5bXFQbDl1M2JoNStmSDcxNjljcXoySVFveklwRVN5SnY3MmRLNnB3MVkwRTdWS05RenRieENDR0VLTndVUldtbGhSMUdSOWNOM2xVYXpBbTkvbGVRcldNU2tKS1N3cSsvL3NxQkF3ZjQrKysvaVlxS3dzN09EbmQzZDJyVXFFR0hEaDE0OGNVWGJSMm1LT1FPSERoQVRFd01mLzc1Snc4ZVBNRER3OFBXSVlrQ2FQZnUzU1FrSlBEcnI3OHlaTWdRVzRkajlyUWN2L0h4OFFRRUJBRHcyMisvOFovLy9NZldJUWxSWkJUNkpGR0ZxdlhxYXUyVWJ4Vm9oSUo5cHZONWw2ZHBFejhhMVBPbGxLY25KVXU2NCtRb0Q0aUZFT0pwa3B5U3pJTUhNVVJHUlhMaDB0OGNQM0dLSzFldllUQVlNczZzVUVKUk5ZTjE5bXFMU2pWOHg0ZGNDZHdseGExdDU4U0pFM3o4OGNlRWhZVlpURTlPVGlZdUxvN1EwRkN1WGJzbVNhSXNoSWVIczNmdlhrcVhMcDNqN2ZRa3l4WTIzYnQzSnlnb2lMcDE2eGJaRzJ6eDVJWU1HY0xhdFd0NTdiWFg4dlh2R28xR1RwdzR3Zjc5KzVreVpVcUc5NStXNDdkWXNXSU1IejZjTTJmT1pOZ0hqOXBHVDRPbjZab3RjbCtoVGhLVnIvRk1mYTFHV2Ewb2ltLzY5K3p0N1NubDZVRzdOcTNvL1dwM2FsU3Zpa1pUbEhyWENTR0VlQkk5dTRPcXF0eTVlNC9OVzdlemJjY3V3c0xDaUU5SU1NK2pLR2hCcVlWR3M2Sml0WHBEYjE0OXQxMFNSZmx2MTY1ZFRKMDZGYjFlajV1Ykc2Kzk5aHJObWpXamRPblNxS3JLclZ1M09IcjBLR2ZQbnJWMXFBWGEvUG56MmJObkR5TkdqTWpYWlFzYkh4OGZGaTllYk9zd1JBSFh1blZyV3JkdW5lOS85K2JObTd6MTFsdG9OQnFyQ1pDbjZmZ2RObXlZMWVtUDJrWlBnNmZwbWkxeVg2Rk5FbFdzN3Z1aVJxTlpxQ2hLemZUdk5henZTOC91M2VqWXZpM3VibTYyQ1ZBSUlVU0JweWdLNWNwNk1lcC9ReGsydUQrL0hmaUR6VnQvWWQ5dkI5TFBWMXFyNDd1S3RYemZ2M2s1Y0RtZ3QxblFUNWxMbHk0eGJkbzA5SG85elpzM1orYk1tVGc3TzF2TTQrWGxSWk1tVGF5M0NCTkNDQ0dFRU5sV0tKTkUzalhxUDZ2Uktrc1VxSnAydWxhcjViOTlYMlBZNEFHVUx1VXBMWWVFRUVKa203MjlQUjFlYkVQVHhuN3NmR0VmL3JQbms1Q21WUkdLVWtxTDlyTkt0WHpqUWk0SHJyVmxyRStUbVRObmtwS1NRcDA2ZGZqODg4L1I2VEwvNmFMVmF2TTFOaUdFRUVJVURLcXFZalFhNWJkQUxpaDBTYUxTbGV1VzBXcjRNSDJDeUxsNGNVYVBlSk5CL2QvSThnZWtFRUlJa1JsRlVYQjNkNk5QcjFmeEtGbVNqei85akR0Mzc2V2R4VTFSTkZNcTEzam13bzByRjZSdlV4NDdkZW9VRnk1Y0FHREtsQ21QOWYydTErdlpzbVVMdTNidDR0cTFhOFRIeDFPeVpFbjgvUHpvMzc4L05XclV5TEJNcjE2OXVINzlPck5uejZaeDQ4WXNXYktFQXdjTzhPREJBOHFYTDAvdjNyMHpyVU5pTUJqWXZIa3pXN2R1NWNhTkcraDBPdXJYcjgvSWtTTXpqZkgxMTE4bktDaUl1WFBuV3UyK01tclVLSTRjT2NMWXNXUHAzNzkvaHZmRHc4Tlp2WG8xaHc0ZDR1N2R1MmcwR3NxWEwwKzNidDNvMDZjUGI3NzVKcWRQbnpiUC8vWFhYL1AxMTE5RGFuZU40Y09IWnhwYlRwWk5URXhrelpvMTdOcTFpOURRVUJ3Y0hLaGJ0eTREQmd5Z1NaTW1WdGVmbUpqSXBrMmIyTHQzTDhIQndTUW5KMU82ZEdtYU4yL091SEhqc0xmUFdHNHlLQ2lJSlV1V2NPYk1HUklURTZsZXZUcERodzZsUllzV0Z2TkZSMGZUdG0xYkFQYnYzMDk0ZUxqRmNqVnIxdVN0dDk3S0VOdnUzYnVaTW1VSzFhdFhaOTI2ZFk4ZGMyeHNMSnMzYnlZZ0lJRHIxNitUbUppSWg0Y0hMVnEwWU1TSUViamxZbXYzZmZ2MnNYWHJWaTVldkVoc2JDeHVibTdVcjErZjBhTkhVNkZDQll0NXIxKy96cG8xYXpoeDRnVDM3OS9IM3Q0ZUh4OGZPbmJzU00rZVBUTnM4MzM3OXZIdXUrOVNwVW9WTm03Y3lKWXRXMWkzYmgwM2I5NmtWS2xTOU96WmszNzkrcUVvQ2lFaElTeFpzb1FUSjA0UUZ4ZEgxYXBWR1Q1OGVJWjlreGZybkxGVUdob0FBQ0FBU1VSQlZEdDNMai8rK0NOOSt2Umg0c1NKR2JiUjh1WExXYmh3SWM4Ly96d0xGaXpJTkphQWdBQldyVnBGVUZBUVdxMldKazJhOFBiYmIrUHQ3VzJ4UG45L2Z6WnYzcHpwMzN2VWVXa1NHaHJLaGcwYk9IYnNHS0dob1JnTUJyeTl2ZW5jdVRQOSsvYzMzL0NlUEhuUzRud3pHbzM0K2ZtWlg1ODZkUXF5Y2Z4R1IwZXpkdTFhRGg0OFNHaG9LRWFqRVM4dkwxcTBhRUgvL3YwejFERjYzUFBJbXFpb0tOcTFhd2ZBMXExYk0yelRhZE9tOGNzdnY5Q3hZMGY4L2YwdDNnc01ER1Rnd0lINCtQancwMDgvQWRDalJ3OUNRa0xNMTg3c2JxUDAwdS96Um8wYU1YYnNXSHg4ZkI3NW1kSzdkT2tTYTlldTVkU3BVMFJHUnVMczdFeVZLbFVZUEhnd3pabzFneWU0NXF1cXl1Ky8vODc2OWV1NWNlTUcvL3p6RHg0ZUhqUnUzSmhKa3laUnJGaXhIRjJ6bi9UNzhabG5ubUhod29VY1BYcVVsSlFVR2pWcXhOdHZ2NDJQancrcXFySng0MFkyYmRyRXJWdTNjSFoycGxXclZvd1pNd1lYRnhlcjIyN256cDFzMnJTSksxZXVZRFFhcVZLbEN0MjdkNmQ3OSs0b2ltS2VMLzB4K2NjZmY3QnMyVEp1Mzc3TitQSGo2ZHUzTHdBUkVSR3NYTG1TbzBlUEVoWVdocjI5UFpVclY2WmZ2MzYwYWRNbXgvdjJhVkxZc2luYVlnN2FqMEY1S2UxRVZ4ZG5KazE0bTU2dnZDd0pJaUdFRUU5TVVSVGF0V2xGTVVkSHB2clBKamprNXYrL2gvS01xdEhOZDY5U3BjZUQ2OWRqYkJwb0VmZm5uMzhDVUx0MmJXclhycDNqNWFPaW9oZzdkaXdYTDE0RXdOblpHWGQzZHlJaUl0aTVjeWQ3OXV6aGd3OCtvR3ZYcmxhWGo0bUpZY0NBQWR5NWN3ZDNkM2RTVWxJSURnN21zODgrSXpFeGtRRURCbGpNbjV5Y3pNU0pFemwwNkJDa0ZsYlY2WFFjT25TSVU2ZE8wYUZEaDhmWUNsazdjdVFJa3laTklqNCtIZ0FQRHc4U0V4TUpDZ295MzhDV0xsMGFiMjl2SWlNalNVaEl3TlhWRlZkWFZ3RHovek9UM1dVZlBIakFpQkVqQ0FyNmR5REFzbVhMRWhNVHc1RWpSemh5NUFnZmZmUVIzYnAxczFoM1dGZ1lvMGFOSWlRa0JGTDNUL0hpeGMwM3pjT0hEOCtRc1BqcnI3OTQvLzMzVVZXVllzV0trWlNVeFBuejV4azNiaHhmZmZXVitTWXN2Yk5uejVwcmt6ZzVPWkdVbE1TNWMrY1lOV29VUzVjdXBVR0RCdG5hM2ptSmVlellzZnoxMTErUTJpWFN4Y1dGTzNmdXNHblRKazZlUE1tYU5XdHdmTUpCVkJJVEUzbi8vZmY1L2ZmZkFYQndjREFmNC92Mzc2ZDkrL1lXU2FLZmYvNlptVE5uWWpBWTBHZzBlSHA2RWhjWHg0VUxGN2h3NFFJN2QrNWs0Y0tGbENoUnd1cmZXN1JvRWQ5Ly96MmVucDZrcEtRUUdocktGMTk4UVV4TURCMDdkbVRvMEtFa0pDUlFva1FKa3BPVHVYVHBFdVBHaldQaHdvV1pqajZWRit0OFhHdlhybVhldkhtNHVMaWcwV2lJalkwbElDQ0E4K2ZQczJIRGhrZWVMeWJaT1M5SjNYK3Z2dm9xZXIwZU96czd2THk4aUkyTjVjYU5HeXhjdUpEZzRHQ21UNThPcWZ2VzI5c2J2VjdQM2J0M0FUSWtXUjdsL1BuenZQMzIyeng0OE1BY2w5Rm9KQ1FraEpDUUVMWnYzODdDaFFzenZkNCs2WGxVc21SSmF0V3F4ZVhMbHpseDRrU0crRTFEMlI4L2ZqekRzcVlFVDJibk9JKzVqYXp0ODRNSEQzTDI3RmsyYk5pQXA2ZG5sc3VuOWYzMzM3Tm8wU0pJYmRsYXNtUkpvcU9qT1gzNk5OV3FWY3N5OXV4NC8vMzMyYjE3TjZSZVUwcVdMTW5kdTNmNTVaZGZHREZpQk1XS0ZjdjJOZnRKdngvdjM3L1A3Tm16aVkrUHg5N2Vucmk0T1A3NDR3OENBd1A1OGNjZitlYWJiL2o1NTU5eGMzTkRVUlNpb3FMWXZIa3pOMjdjNE50dnY3VkkraGdNQnFaTm04YXZ2LzRLYVk3TGl4Y3ZjdkhpUmM2ZVBXcytEOUk3Y09BQUgzLzhNUjRlSGhZSnpnc1hMakJpeEFqaTR1SndkSFNrVEpreWhJZUhjL2JzV1h4OGZDUko5QWlGS3FOU3NWYjlJWXJDUU1EY2hzelIwWkdaTTZiU3JtMXJkTkswVEFnaFJDN1JhRFE4LzF3ekZuMHhoOEhEUjNIdmZuamF0MXVWc0hmOTRnRU1zbDJFUlY5Z1lDQUFEUnMyelBHeXFxcnkzbnZ2Y2ZIaVJjcVdMY3ZVcVZOcDNMZ3hpcUlRSFIzTm9rV0wyTHg1TS83Ky9sU3ZYdDNxVGRIaXhZdng5ZlZsK2ZMbDVoLzc3NzMzSGlkT25PRGJiNytsZCsvZU9EazVtZWYvK3V1dk9YVG9FRTVPVGt5ZE9wVzJiZHVpMFdnSURnNW0yclJwYk4yNjlRbTNpS1hyMTY4emNlSkVFaE1UYWRteUplUEhqemZmRUFVSEI3Tm56eDVJYmZFQU1IbnlaUGJzMmNNYmI3ekIwS0ZEcy9VM3NydnNsQ2xUQ0FvS29uNzkrbnp5eVNlVUsxY09WVlZadjM0OWMrYk1ZZGFzV1RSdDJoUXZMeTlJdlRrZU0yWU1JU0VoVks1Y21mZmZmOSs4bjZPam8vbnh4eCt0UHZpYlBuMDZyNy8rT3NPR0RjUEJ3WUdnb0NER2pSdkhuVHQzV0xwMGFhWTNZUjkvL0RIOSt2Vmo4T0RCT0RnNGNPWEtGY2FORzhmZHUzZFp2SGd4MzN6enpTTzNSVTVqMW1xMWpCdzVrdTdkdStQdTdnNnByUXorOTcvL0VSd2N6STRkTzNqMTFWZXp0Ujh5TTNQbVRINy8vWGVjbloxNTk5MTNhZGV1SFhaMmRpUWxKYkY3OTI2TG02WVRKMDdnNysrUHFxcTgvdnJyREI4K0hGZFhWMVJWNWZqeDQzejAwVWRjdkhpUkdUTm1NSGZ1M0F4L0t5d3NqRzNidHJGNjlXcnExS2xEUWtJQ24zenlDYnQyN2VLSEgzN2d3SUVEK1BqNE1IZnVYRHc5UFFrTEMyUGN1SEZjdlhxVlpjdVdXVTNvNU1VNkg5ZjkrL2RadW5RcG4zMzJtZmtHY3UvZXZYejAwVWVFaDRlemJ0MjZUQXNscDVYZDg1TFVsaTVseXBUaGYvLzdIMjNhdERFbkRiZHQyOGIwNmRQWnZuMDdnd1lOd3NmSEIxOWZYN1p1M1Vwd2NEQ3Z2dm9xR28wbVI5ZVV5TWhJYzRLb1NaTW1USmt5aFlvVks1cmptakZqQm4vOTlSY1RKMDVrNDhhTkZDdFdMTU02Y3VNOGF0NjhPWmN2WCtiVXFWTjA3OTdkWXJ1Rmg0Zmo2T2hJVkZRVVY2OWVwVnExYXViM3M1TWt5dWsydW5mdkhsOS8vVFV6Wjg0MHQzRDY3YmZmK09DREQ0aUppZUhISDM5azlPalJqL3hNcE80elU0Sm84T0RCOU8vZkh4Y1hGd3dHQTJmT25Na3dNbWRPSFQ1OG1OMjdkK1BvNk1qQ2hRdk4xNTZFaEFTMmJ0MktnNE1EWlBPYW5WdmZqMTI2ZEdIOCtQSFkyOXR6OHVSSkpreVlRSFIwTk9QSGorZnk1Y3Q4OU5GSGRPM2FGYVBSeVByMTY1azNieDVuenB6aDVNbVRGaTNQbGk5ZnpxKy8va3FwVXFYdzkvYzN0LzQ2Y2VJRWt5Wk5ZdnYyN1R6Ly9QUG1mWlRXTjk5OHc4U0pFM245OWRkUkZJWFkyRmdBUHZ2c00rTGk0dWpRb1FNZmZmU1IrZHk2ZE9rU04yL2V6TEFlWWFuUUZPMHBWN05lVFEzcXg2Q1lIeW5wZERvRzl1dkRpNjFiU29KSUNDRkVybE1VaFZvMXFqTnU5RnM0RnkrZWRycEdRWDI5UWszZmJvQ1M1VXJFWTR1S2lnS2dWS2xTT1Y3Mnp6Ly81TlNwVTlqYjI3Tm8wU0thTkdsaWZuTHA1dWJHKysrL1Q0c1dMZERyOVh6MzNYZFcxNkhUNlpnMWF4WWxTNVkwTHpkMTZsUVVSU0VoSWNGaU5MWG82R2h6MTQ1MzNubUhkdTNhbVdzait2ajQ4T1dYWCtiNmNOUUxGaXdnTVRHUlpzMmFNWGZ1WElzbjVqNCtQdG02b2MwTmh3OGY1dmp4NDNoNmV2TDU1NTlUcmx3NVNEMS9Ybi85ZFZxMmJFbHljaksvL1BLTGVaa05Help3NDhZTlBEMDlXYlpzbVVVaTBNM05qUkVqUm1Rb1VBN3d6RFBQTUhyMGFQTU5VZlhxMVJrMWFoU2t0cEt3cUNPV1JyMTY5Umd4WW9SNXVSbzFhdkRXVzI4QmNPYk1HWktTa2g3NU9YTWE4N3g1OHhnOGVMQTVRVVJxcTdoWFhua0ZVbStBbnNURml4Zlp2bjA3aXFMd3hSZGYwS2xUSit6czdDQzFSVVhYcmwwdFlseXdZQUdxcXRLMWExZmVlZWNkYzZzQ1JWRm8yclFwbjMvK09hUjJ2VEcxQ0Vzck1UR1IwYU5IVTZkT0hVaHRTVEo1OG1TS0ZTdEdTa29LTjIvZXhOL2YzOXp5b2x5NWNyejk5dHNBbkR0M2p1VGs1SHhaNStPS2pZMWwyTEJodEczYkZrVlJVQlNGOXUzYjg5SkwvM1pnT0hMa1NMYldrNVB6MHNIQmdYWHIxdEdwVXllTFZtVmR1M1kxMzVnLzZYRmlzbnIxYWg0OGVFRGx5cFg1OHNzdnpRa2kwbHlqUEQwOXVYdjNMdHUyYmJPNmp0dzRqNW8zYnc2cDNlZlNNclVpYXRXcUZhUnJUV1F3R0RoNzlpeDJkbllXM2NlZVZGeGNIRU9HREtGOSsvYm1mZDYyYlZ1NmRPbGlOY2JNSkNZbW1yc3dqaHc1a3BFalI1cTdWR20xV2hvM2JweHBpNXpzK3Z2dnZ3R29VNmVPeFhudDVPVEU2NisvbnFQdXE3bngvZWpoNGNFNzc3eGpiam5adUhGamN6ZXZTNWN1MGExYk43cDE2NGFpS0dpMVd2cjI3WXV2Nzc4RGtxZmRyakV4TVN4ZnZoeUFXYk5tV2V6ZkprMmE4T2FiYndLWXV4aW1WN2x5WmZyMDZXT08zM1FOTm0ydkhqMTZXSnhidFd2WHpwTld2VVZOb1VnU2xTcFZ4OWxPMFV3QXhlSlhZcXNXenpGa1lEL3pGNklRUWdpUjJ4UkY0ZVZPSGVuWHQ3ZkZkQlVjdElveXJueTFldVZ0Rmx3Umw1aVlDS2xGeFhOcTM3NTlBTFJyMTQ1S2xTcFpuY2RVVitqbzBhTldSMGJyMnJWcmh1NUFaY3VXTmRlcFNQdGsrTkNoUXlRbkorUHA2VW5uenAwenJNdlYxWlVYWDN3eHg1OGpNOUhSMGVidWVHUEdqTEhwWUIybWxoRXZ2L3l5MVc1S3BpZkdwcFpoQUR0MjdBQmd3SUFCT2JxNU1kMkVwR1ZxVGFLcUt2ZnYzN2U2bkxVYVVxYWJWYVBSeUwxNzk2d3NaU21uTVZ1cnU2SFg2ODFKbzRpSWlFZXVJeXZidDI4SG9HWExsbzlzYlJjV0ZzYWxTNWNBR0RKa2lOVjU2dFNwWTc2Sk0zV1pURXVuMDlHeFkwZUxhYzdPenVhNkpjMmFOYU44ZWN2TFlkMjZkU0gxSnQrVTlNM3JkVDR1alVaRHo1NDlNMHczSFNmWmFRbVMwL05TcTlWYWJiR1RrSkJnVG80LzZYRmlzbmZ2WGdENjkrOXY5WnBhdkhoeFhuNzVaVWpUMVRlOTNEaVBmSDE5S1Y2OE9PSGg0Ull0T280ZVBZcE9wK08vLy8wdkFNZU9IVE8vOS9mZmZ4TVhGMGVqUm8yZXVJdG1XcVpFZG5xbWE0cXB5OXFqSEQ1OG1Pam9hTnpkM2MzeDU3WXlaY3BBYWdMR1doSTNKM0xqKzdGejU4NFpDa1NudlE1Wk81ZE01MjdhNi9UQmd3ZEpURXpFMTlmWGFuZEZhOThmYVptUzd1bVp0dGV2di80cUk1OCtoa0xSM2N6ZXpiNmFBajBVUlRGZmFaMmNISm44empnOFVwL3VDU0dFRUhuRnljbVJFVzhPNXJlQWcxeTVlZzMrL1hHcEFNM3NkR3BiWUtXdFl5eUtYRnhjdUhmdkhqRXhPUy85ZE9YS0ZZQXNhMlNZV2k4a0pDUncvLzU5eXBZdGEvRitaaitlUFQwOXVYSGpoam1KbGZidjFheFpNOVA2aU9rTENEOEpVMEZ2TnpjM3E4VkY4NVBwaWUyZVBYdk1yUUhTK3VlZmZ5Qk55N0RFeEVTdVhyMEthVzdHc3F0eTVjb1pwcm01dWFIVDZkRHI5Wm0yWkxCV2dEYnRjbW4zcFRXUEcvUFpzMmM1ZlBnd0Z5NWM0TmF0VzRTRmhXRTBHZ0ZJU1VuSjlucXNPWC8rUEFCTm16Wjk1THltNDlQVDB6UExHaTExNnRRaE1EQ1E0T0RnRE8rVktWUEc2ckZ0YWlGbmJkK2tUWlJaMjhaNXNjN0g1ZVhsWlc0aGs1YXBGVk4yL3Riam5KZDZ2WjVEaHc1eDdOZ3hybHk1d3ExYnR5d1NRMDk2bkpEYVNzcVU4TWpPTmRIYS9pY1h6aU5TRTRQUFB2c3NBUUVCbkR4NWtvb1ZLNUtTa3NLcFU2ZW9YNzgrdFdyVm9seTVjcHcrZlJxOVhvOU9wOHRXVjdQSDRlWGxaVFhwbEpOOVRwb0VocCtmWDU0MVhtalRwZzFMbGl6aDl1M2I5T3ZYajQ0ZE8vTDY2NjgvVnIyKzNQaCtUSis4SmMxNVN5Ym5ycW4xb3JYdnpsdTNidEd2WDc4TXkrajFldk15OGZIeEdaS3FtUlVYSHpCZ0FQNysvbXpkdXBVelo4N1F0MjlmT25mdWJEVXBLeklxREMySkZEdXRPbFpSTUI5MUdvMkd5UlBIVTluSCtvODNJWVFRSXJlNU9EdnorV2YrT0ZuOG9GVHNnZkZRSitkTlhjUWptYm90bVFwcjVzVERodzhCTWkzQVMrcVRjeE5UZ2RtME1udGliZTFHMHBRSU1UMjl0Q1kzVy91WUNzK1dMQUFQeTB6Yit2YnQyMXk2ZENuRGY3ZHYzd1l3SjNDaW82UE55K1kwL3JRMW9OSXlKUnBVVmJYNnZyVjlxU2pLSTVjenlXbk1TVWxKdlB2dXV3d2VQSmhseTVaeDRjSUZQRHc4ZU9tbGw2eU9adlE0Y25JTVpPZDhJTTA1WWUxOHNIYmNrOW9haGl6T2w2eU8rN3hZNStQS3lmbWVtWnllbDZHaG9mVHIxNC94NDhlemZ2MTZ3c0xDcUZLbENqMTY5SGlzbS8vTW1QWS9qeWhXYjlyL21YWGJmTkx6eU1UVStzaVUvRGw3OWl5SmlZazgvL3p6QUR6NzdMUEV4OGViRTZHbStVekw1WmJNcmljNVRmU1lyZzk1ZVQxMmRIUmt4WW9WZE9yVUNZUEJ3UGJ0MituWHJ4L0Rody9uK3ZYck9WcFhibncvV2pzdjByWXNzbmFzV0R0dlRiRkVSMGRiL2Y1STIycktXdmZTekxweDkralJnNWt6WitMbDVjWE5temVaTldzV0w3MzBFaXRYcnBTV1JkbFE0RnNTZWRlbzB3U3dhQWZZb0o0dlhUcTF0MTFRUWdnaG5rclZxbGFoYTVlWFdML3BaL00wUmRIVTg2bGxOeWo0TWt0dEdsd1I1T2ZueDhHREJ6bCsvRGdQSGp5d3FPM3lLS2FuaGFZaWx0YkV4Y1daLzUzWmtMelpaYnBKTWlXTHJNbXNSWlNwbGtKbUxRYXN0WTR4ZFJleDl1TTl2NWx1dEQ3NDRBT0xRclNaU1hzREZoY1hsNnREd2VlVm5NYjgzWGZmc1cvZlBueDhmSmcyYlJwMTY5WTE3K2VkTzNjU0VCRHd4REhsNUJqSXp2bEFtblBpU2M4SFczalVlWlNiOVlzeWs5UHpjdXJVcVFRRkJmSENDeTh3YWRJa2k5WWFuM3p5aWJtTDRKTkttd3lKalkzTjlQZzE3WDlyOWNCeWs2bEZrS2syamFrRm9pa0oxTFJwVTdaczJjTHg0OGVwVjY4ZVo4NmNvWFRwMGxTdFdqVlA0M3BjcHV0RDJ1K1VyRHpPTlovVUpOU01HVE1ZUG53NEd6WnNZUFBtelp3OGVaSUJBd2F3YnQwNnE2MTdyTW52Nzhlc21JN05sMTU2aVU4KytTVEh5NmNkSlMyOTl1M2IwNlpORzM3NzdUZldybDFMWUdBZ1gzNzVKWGZ2M3VYZGQ5OTlvcmlMdW9MZWtraXIwOWkvcnlpS09SVnBiMjlIaDNadGNDMkVYMTVDQ0NFS041MU9SNGNYMitEcGtlRnA0ZHRscXRZcmJadW9ubHo1YXZXOGdRSlg0SzlqeDQ3WTJkbVJuSnpNd29VTGM3U3NxYW43dVhQbk1wM244dVhMa05wZDRuR0tZNmRsR3JVcnF5ZTZtZFdSTVAxZ3o2ejJpTFdSV0V4RlorL2V2WnV0T2lCNXlkUjlLYnQxTXR6ZDNjMDNvV21MZnhka09ZMTUvLzc5QUl3YU5RcGZYMStMR3hsVHk2b25aVG9Hc2hPUDZYeTRkKzllbHNlTDZaeW9XYk5tcnNTWW4wdzNtK0hoNFZiZno0OFJqWEp5WGtaR1J2TFhYMzlCNnFoOTZidnpoSWFHNWxwY2JtNXU1aVI3VnRkRVUxSXFyL2UvcWJaYlJFUUVJU0VoSEQxNmxESmx5cGhITTN2MjJXY2h0WGgxVUZBUXNiR3h1ZDdWTERlWnVpWm45M3IyT05mOHRMeTl2UmsvZmp3Ly8vd3ozdDdleE1mSG13ZE95STc4L243TVNrNi9QM0pLcDlQUnZuMTdWcXhZd1pneFl3RFl1SEdqUmVzNmtWR0JUaEpWcWxtdkpZcjZiTnBwNWN1Vm8zM2Ixall0MENpRUVPTHBwQ2dLVFp2NFVhZDIraC9RU2lWSHJhWlhZUnpwckZMTmVrUHNkSm9OUHJWOEJ3RUZhcWhRVDA5UGMxSFJMVnUyOE8yMzMyWTVmOW82QjZZdVBidDI3Y3EwNEt6cFIzVzdkdTJ5ZkJxWkhhWVJXYTVmdjI1MUZLUnIxNjd4KysrL1cxM1c5UFRYV3JIZ1AvNzR3K3FOUkkwYU5jeUpxV1hMbG1VclJsUHovOGY1Y1p6VnNxYWJ0eDA3ZG1SYVNOaFVWNExVTGdjdnZQQUNBS3RXcmNxWEZoNVBLcWN4bStxL3BIOENyOWZyMmJWclY2N0UxTEpsUzBnOXhoK1ZVS2hTcFlyNVJuYkZpaFZXNTdsMDZSSm56NTVGcDlPWlI1Z3FURXczbTZkUG44NVFTeVl5TWpMVDh5ODM1ZVM4TkIwajFvcFhoNGFHWnBwd01KMkxScU14UnkwSlRkZkVIMzc0d2VKOE5JbVBqemVQUUdodHFQSGNabW8xOVB2dnYzUDU4bVdlZSs0NTgzdW1tazZCZ1lFY1Bud1ljbGlQNkhHMzBlTnEwYUlGaXFJUUdocWFyZlA3Y2E3NTFwUXFWWW8yYmRwQWFnSTRyYXl1MmZuOS9aZ1ZVNDIzcTFldlpqbUNvTFZqTnFkTXhiaXpHdVJBL0t2QVpscTh2YjJkVUpUdXFGZzhtWDMxbFplcFdDSHpnbnRDQ0NGRVhuSnljbUw0a0lFV1A1b1VCU2RGbzNiMThhbVRlVUdhQWtwUk5QOVZGSnFCZHJGUGpmb1poeU94c1pFalI1cUxheTVac29TQkF3ZXljK2RPUWtORGVmandJWGZ2M3VYSWtTTjg5dGxuNXFGeVNmMWhXNnRXTFJJVEV4a3hZZ1NuVDU4MnZ4Y1RFOFBzMmJNNWVQQWdycTZ1REI0OCtJbmpiTkNnZ2JtR3lMUnAwOHcxTkVndFpqdGh3b1JNdTNDWWJwYU9IajNLMnJWcnpUK0d6NTgvejZlZmZwcHBiWWNSSTBZQXNIbnpabWJQbm0ydWgwSnFNZWxGaXhaWkxHTnFxWER3NEVIempVTjJpNEpudFd5blRwM3c5UFFrTmphV0NSTW1jT1BHRGZOeUtTa3BCQVFFTUdqUUlJdjFEUmt5QkFjSEI0S0NnaGc5ZXJSRkM2enc4SERtejUvL3lLNVIrUzBuTVp0dUFsZXNXR0dlRmhNVHc1UXBVM0t0SlZHblRwM3c4ZkVoTVRHUjRjT0hjK1RJRVhOUjdJU0VCRFp1M0dneDFQVG8wYU1CMkxCaEF3c1dMRER2UjFWVk9YNzhPT1BIandmZ2pUZmVvSFRwd3Rjd3NtblRwaWlLd3NPSEQ1a3hZNGE1dTB4NGVEaVRKMC9PbHhoeWNsNldLMWNPUlZFd0dBd3NYYnJVdk8rdVg3L09oQWtUTXYwYnBVcVZNdGQrTVkxd2w1M3plTkNnUVJRdlhweS8vLzZiY2VQR1dTUVdRMEpDR0R0MkxPSGg0Zmo2K3RLMmJkdkgzZ2JabFRhNXJLcXFSWktJMVAxcFNxcHFOSnBzRldnM2VkeHQ5TGdxVnF4b0hobHUrdlRwYk5xMHlkeGx6R0F3OE9lZmY3SnAweWJ6L0k5enpmL3h4eC9adUhHalJUZXdpSWdJL3ZqakQ3RFMraXVyYTNaK2Z6OW1wV3JWcXVaYVZOT21UZVBJa1NQbTJsYXFxaElZR01pWU1XUE1CYTZ6dzJBd01ISGlSSE5yS05PNnRtelpBcW4xbHJMYk5lOXBWV0JyRWhrZDNEeDEwRHp0aUdabHZjclF2KzlyZVpyTkZFSUlJUjZsU1dNLzJyUnF3ZjZBZzJrbk56YlkyMWNBc2pkbWJnR2pLR2hWamJMR3AyWjlkMzFjNU1yUTBGRHJsVXZ6bVoyZEhZc1dMV0xHakJuczJyV0x3TURBVElmQ1RUdktpVmFyWmU3Y3VZd2NPWktRa0JEZWZQTk5YRnhjY0hKeUlpSWlBcVBSaUxPek0vUG56OCsxRytLUFAvNllvVU9IRWhFUndiQmh3M0J6YzBPajBSQVZGVVd0V3JYbzJyVnJoc1FOd0lzdnZzaWFOV3U0ZVBFaTgrYk40NnV2dnNMVjFaV0lpQWhhdDI1TlltS2kxU2VzWGJwMDRjYU5HNnhZc1lJTkd6YXdjZU5HU3BVcVJWSlNFakV4TVZTdlhwMlJJMGVhNSsvWXNTUExsaTNqNXMyYnRHdlhEaGNYRjNyMjdNbnc0Y01mK2RteVd0YloyWmxaczJZeFpzd1l6cDA3UjgrZVBTbFZxaFNPam83Y3YzK2ZwS1NrREFWU2ZYeDg4UGYzWjhxVUtadzhlWkpldlhyaDV1YUduWjJkdWJ0UTJxUmZRWkNUbUFjT0hNaUhIMzdJa1NOSGFOKytQU1ZMbHVUdTNidTR1cm95Yk5pd0hIZWZ0TWJlM3A1NTgrWXhjdVJJN3Q2OXk2aFJveWhldkRndUxpNUVSRVNnMSt1Wk8zZXVlZjdXclZzemF0UW9GaTVjeUtwVnExaXpaZzJlbnA3RXhjV1pFMW50MjdmbnJiZmVldUxZYktGTW1UTDA2ZE9IdFd2WHNtdlhMbmJ2M28ybnB5ZVJrWkY0ZVhueDJtdXZzWEpsM2c5RW1kM3owdDNkblc3ZHVyRmx5eGErLy81N05tN2NpSU9EQXhFUkVmajYrdEt4WTBlMmJkdVdZZjFhclphT0hUdXlZOGNPWnMrZXpiZmZmc3ZEaHcrdGppeVlWcmx5NVpnelp3NFRKMDdrOE9IRGRPdldEVTlQVDR4R283a0ZZUFhxMVprN2QyNis5Tmp3OC9QRHdjR0JhOWV1bVVjOFM2dHAwNmFzWHIyYXExZXY0dXZybTJYQjdmUWVkeHM5aVVtVEpuSG56aDFPbkRqQnpKa3ptVHQzTGg0ZUhrUkhSNU9ZbUVpZlBuM004ejdPTlQ4cUtvcnZ2LytlT1hQbVVMNThlWXhHSTNmdTNNRmdNRkN6WmsyTDlmT0lhN1l0dmgrejh1R0hIeko4K0hDQ2c0TVpOV29VcnE2dXVMdTdFeGtaYWI0Mm1aTGMyYUdxS2dFQkFRUUVCSmk3V2taRlJSRVRFNE9pS0V5YU5DblRRdlhpWHdXMkpaR2lLTjZLb3RSTE82MS8zOWZ5dkpDYUVFSUk4U2c2clphM2hnMUoxNXBJS2FsVmpNOWx1V0FCWm05bmg2S2dSWU8venRuanZ3V3A2NW1qb3lQKy92NHNYNzZjSGoxNlVLbFNKWnljbk5CcXRaUW9VUUpmWDE4R0R4N01nZ1VMTEpZclc3WXNhOWFzWWVUSWtkU3FWUXU5WGs5MGREUVZLbFRnalRmZTRLZWZmcUpodzRhNUZtZVZLbFg0NFljZjZOS2xDeVZMbGlRMk5wWml4WW94YU5BZ3Z2dnV1MHgvbE9wME9oWXZYa3p2M3IzTk4yME9EZzRNSHo2Y1diTm1aZmszUjQ4ZXplTEZpM25oaFJjb1VhSUVVVkZST0RrNTBhWk5HeVpObW1ReGI4V0tGWmsvZno0MWF0UkFvOUdnMFdneUhUNDR2VWN0MjdCaFE5YXRXMGYzN3QzeDh2TGl3WU1IaEllSFU2RkNCZnIxNjhmYXRXc3pyTE4xNjlhc1c3ZU9idDI2NGVYbFJXeHNMQWFEZ1VhTkdqRjkrblNMMFhVS2l1ekczS2xUSnhZc1dFQzlldld3czdNakxpNk90bTNic21yVkt2T29mYm5CeDhlSGRldldNWFRvVUtwVXFZSmVyeWMyTnBhcVZhc3ljdVJJbWpScFlqSC9vRUdEV0w1OE9lM2F0VFBmaEdtMVdwbzFhOFpubjMzR3pKa3pyUTVKWDFpTUd6ZU90OTkrR3g4Zkg3UmFMWHE5bmk1ZHVyQnk1Y3A4TGNhZDNmTnk4dVRKakI4L25pcFZxcENjbkl4R28rR05OOTdnNjYrL3puSS9USm8waWE1ZHUrTGg0VUZjWEJ5MWF0WEtWbHhObXpabDQ4YU45TzdkRzI5dmIySmlZa2hNVE9TWlo1NWgzTGh4ckZ5NTBqejhlMTV6Y0hDZ1VhTkdrSHI5U04vbHJtSERodWFDMEk4enF0bmpicVBINWVUa3hNS0ZDM24vL2ZlcFg3OCs5dmIyUEhqd2dESmx5dEM3ZDI5ejEya2U4NXJmdm4xN3VuVHBncGVYRjNmdjNpVTJOcFk2ZGVvd2VmSmtWcXhZa1dIN1BlcWFuZC9majFueDlQUmsxYXBWREI4K25LcFZxNUtVbEVSWVdCZ2xTcFNnYytmT0xGKytuT3JWcTJkN2ZWcXRsdkhqeCtQcjZ3dXBkZUJjWFYzcDNMa3o2OWF0bzB1WExubjRhWXFHQXRza3g2ZFcvZm1Lb293enZYWXVYcHd0RzM2Z1N1WHMvWmdSUWdnaDhsSjhmRHpkZXZmajJ2WC83MXFqcWh3SnZ2eFg3bzdSbThkOGFqVUlVQlJhRGVyL0JuOWZDZUx3MGVNQXFIcGozK0NnY3o4KzFqcHJOaGlyYVBnQ1lOQi8rL0xoNUhkeU9Xb2hoQkJDaU1KbHdhSWxMRmowNzJDNHFzcTA0TXQvVGJkMVROWVUySlpFUU8rMEwyclhxb0ZIeHRGa2hCQkNDSnV3dDdmbldUL0xwMnlLUXVQeTFhb1Z5c0o1RHZiMkxQM3FjMTU1dVJQMmRuYWcxYXoycVZuL2YrWEtsU3VXamNXRkVFSUlJVVFSVUNDVFJKVnExVzJ1S0lwRk5ha0c5ZXZoWEFDYkhRc2hoSGc2YWJWYUd0U3ZoNE9EUTlySmRuWjJUcjFzRjlWalVRQlVWQndjN0prOGNSd2QyclZCcTFHMEtNb25kcTZsQmtNZGUxc0hLWVFRUWdnaDhsNkJUQkpoMVBaSSs5TFYxWVVHOWVxYXE5UUxJWVFRdHFZb0NuWHIxS0tzVjdvQnpWUk43NExjbmZ0UlBEMDltUEhSKy95bmFXTkFMYW1nZkZhNWh0MXJ0bzVMQ0NHRUVFTGt2UUtaSk5KbytFL2ExeVhkM0tudlc5ZDJBUWtoaEJCV1ZLMVNtUXJlNllkUlZTcFVxbFRieTBZaFBURkZVWEIxZFdIWjRpOTVxWDFieGQ3ZXprblZLTXNyMS9KOTA5dmIyOG5XOFFraGhCQkNpTHhUNEpKRXBTdlhMYU9DUjlwcFhsNmxLVmUyMFA3ZUZrSUlVVVRaMjl2VHNFRzk5Sk1kVlVkTkZkdEVsSHNjSFIzNWFQSWtYbXJmRnAxT3ExVVZWbVBYTEFBQUlBQkpSRUZVeld3N1o0K2hQajQrTW02c0VFSUlJVVFSVmVDU1JNVjBHaDhGTE1hNXJ5ZXRpSVFRUWhSUXRXdWtHNVpWVVIxUnRkVnNGVTl1S2xPbU5ET212aytyRjU0REZUY1ZQc094eEFCYnh5V0VFRUlJSWZKR2dVc1NHVFZxUlZXeFRCTFZxVlhEZGdFSklZUVFXYWhlelRJZnBLQTRhRFJVdGxsQXVVaFJGRnljbmZscTNtZTgzTG1qNHVEZzRBaktva3ExZlVmS3FHZENDQ0dFRUVWUGdVc1NLWXFtZ29KaU1ZeFpuVm8xYlJlUUVFSUlrUVdmU2hWd3RCemhUQWRLUllwUXR5eEhSd2MrbWp5SmJsMWV3dDdlVHF0Uk5iTWNYRHhIU3RjeklZUVFRb2lpcFlBbGllcllLMUFKc0ROTktWYXNHRDZWS3RvMkxKR25WRlZsOXV6WnZQRENDM1R1M0ptQWdBQ3I4K24xZXRhdlg4L0FnUU5wMGFJRnp6NzdMQjA2ZENBNE9Kam82R2hHamh6SmM4ODlSNzkrL2JoeDQwYStmNDdzeXU3bkZYbWpxQnhIZWVYQ2hRdjA3dDJiNTU1N2pna1RKcENRa0dEcmtBbzhqVVpEM1RxMTAwOHU3ME14Tjl0RWxEYzhTcnJ6M3NSeHRHMzlBaW9VUjFFK3dzR2xqNjNqZWxxRmhZVXhlZkprV3JkdVRkT21UWmt6Wnc0QXExZXY1dm5ubitlNzc3NnpkWWhaMnJkdkgzNStmdlRxMWN2V29RaFJxTXllUFJzL1B6OW16NTV0NjFDZUNrL3p0V3I4K1BINCtmbXhmUG55SjFwUFJFUUVmbjUrK1BuNThmRGh3MXlMVCtRZG5hMERTTXZiVzNGR1VTcWxuVmE5YWhWMHVnSVZacGIwZWowSER4NWszNzU5WExod2dZaUlDUFI2UFI0ZUh0U3JWNCtlUFh2U3VISGp4MXAzY0hBdzI3WnQ0L1RwMDRTRWhCQVhGNGVEZ3dPdXJxNlVMMThlUHo4Lyt2YnRpNHVMUzY1L3JyeDAvUGh4Tm16WUFFQmNYQnpUcDArblZhdFdLTXIvanlDZGtKREF5SkVqT1h2MnJNV3lFUkVSeE1mSHMyUEhEbzRlUFFyQXBVdVgrT3FycjVnL2YzNCtmNUxzeWM3bkxReU1SaU1IRGh6ZzRNR0RuRHQzanNqSVNCSVNFbkIyZHFaRWlSTFVyRm1UMXExYjA3NTllMXVIYWxhVWpxTzhNbS9lUEs1ZHV3YkE3Ny8venM4Ly8wemZ2bjF0SFZhQlYvZVoycHc4ODVmNXRXcFV5eHZzYWVoVHM3NlhpbHJBSHNpa3AzckJvNjgvaXFMZzdsYUMrYlA5UVZXVi9iOGZkRTVKMFg5ZnNaYXZuU2J4NGFyZzRPREVmQWxYRUJFUndjQ0JBNG1NakVTcjFlTHU3czZEQnc4QTJMMTdOd2tKQ2Z6NjY2OE1HVExFMXFFS0lZUVFvcEFwVU5rWHJZdlJRVkZWVDlMY0xOZEtYeEMwQUFzUEQyZllzR0hjdkhrenczdjM3dDFqNzk2OTdOMjdsemZlZUlQeDQ4ZG5lNzJxcXJKbzBTSldybHlKMFdpMGVDOCtQcDc0K0hqdTNyM0xxVk9uYU5XcUZUVnJGcTd1ZWNXS1daYTFjSEp5eXBBdytlYWJiekxjMkh0NmVoSWZIMjkxSGNXTFcvUll6RmQ2dlo3QXdFQU9IejZNblowZHc0WU5zM2cvTzUrM29EdHg0Z1N6WnMwaU9EZzR3M3ZSMGRGRVIwY1RFaExDclZ1M0NsU1NxREFkUjNrbElpS0N3NGNQYytUSUVVYVBIazI1Y3VVczNrKy9EZEsvRnRiVnFWM0xjb0tDaHhiZHh5ajRhUlJOb1RqQkhld2RzblV0Y25Sd1lPYU1xY3o5WWlFYmZ2b1pOWVhQY1hUMUtGT20zcGYzN3AyTHkrMjRFaElTT0hEZ0FIZnUzR0hRb0VHNXZmcENhYzJhTlVSR1JsSzFhbFdXTGwyS3U3czdpWW4vNXVpR0RCbkMyclZyZWUyMTEyd2RwaEFXakVZakowNmNZUC8rL1V5Wk1zWFc0WWdDSUNnb2lEMTc5dEN4WTBlcVZxMXE2M0NFRUtrS1ZKSW9KVm1yczdmSEtlMVAxTkpsU3Rrd29weUppb3JLa0NCU0ZBVlZWUzJtclZtemhtclZxdEcxYTlkc3JYZkpraVZQM015dklQUDE5V1hDaEFsczI3WU5GeGNYeG93WmsyR2VQWHYybVArdDBXaFlzbVFKZm41K0dJMUdqRVlqVmFwVTRjNmRPNXcrZlpxcVZhc3lkdXpZZlA0VS80cUtpcUo3OSs3RXhzWUNXRTJRWk9mekZtVHIxNjluN3R5NUdSS1doVUZoT1k3eXlsZGZmY1dLRlN2TXI0Y1BINTVobnZmZWU0KzVjK2NTR2hwSzgrYk5lZm5sbC9NNXlzS3ByRmNaaTljS09LTGdxaWlLVXNHN1BDWGQzVzBXVzNhNE9EdlQvRDlOMEdpeTErakoxY1dGaVcrUElqSXlrbDE3Znl1bUtwb1BuTnlNY2R6ank5eU9iY2VPSGN5Y09aTW1UWnBJa2loVllHQWdBRDE2OU1BOTlkaHlkUHkzUEZUcjFxMXAzYnExVGVNVHdwcWJOMi95MWx0dm9kRm9KRWtrQUhqcnJiZUlpb3FpZWZQbXRnNUZDSkZHZ1VvUzJkdnB0SUJGRVV6blF2Z2t2MlhMbHZUcTFZdDY5ZXJoNk9qSTlldlg4ZmYzTi8rb0ExaTNibDIya2tSeGNYR3NYcjNhWWxxN2R1MzQ3My8vUzZWSy8vYk11M2Z2SHFkT25XTHo1czE1OEdueVI5KytmYlBzMG5MdjNqM3p2eXRWcW9TZm54K2szdWhyTkJwME9sMkIrTUdSa3BKaVRoQmw1VkdmdDZEYXQyOGZuMzMybWNVMEJ3Y0hPblRvUUlNR0RjeFBzME5EUXpsNjlHaUJxMmRUV0k2anZHTHFqcElWYjI5dnZ2amlpM3lKcHloeGRuYTJuS0RSMkpQNmdHRDBpR0gwN0o2OWh3S0ZoYUlvbEhCMVpmN3NUMEY1bi8wQkI0c2xKNmZNOTZsVlAwa2ZHN25LMXZFVmRYRngvemJZOHZEd3NIVW9RZ2doaENoaUNsU1N5S0RYYTdVNnJWUGE3bWFGS1VsVXZIaHh2dmppQzFxMGFHRXh2WHIxNnJ6MzNudTg4Y1liNW1sQlFVRVlqY1pIUHJXOWN1VUtTVWxKNXRkbHlwUmgxcXhaRnZNNE96dFR0V3BWZXZYcWhWNnZ6N1hQVTVDa2JZMWxlbG9xOGxkMGREUWZmL3l4eGJUNjllc3plL1pzU3BYSzJPSnY4T0RCUkVSRTVHT0VqNWFYeDVHcFpWVjJXMktJb3NYRjJmSzdTZ0Y3bFVMV2ovUXhPRG82NEQvdFExeWNQMmZyOXAzYXBLU2tMK3ljUzdvWURTaUtuQXA1eG5RdHk0MnV5bnE5dmxEVmZueGF5WDdLUGxWVk1ScU5hTFZhVzRjaThvRHNYeUh5WG9INnRqSHF0RnF0Z2xQYWFTN3BuODRXWU43ZTNuaDdlMXQ5ejh2THkrSzFxcW9adXFGWmt6N3BFeDhmVDJ4c2JNYW4xcWsvRnUzc3pBUEQ4ZVdYWDdKeTVVcno2OFdMRjFPNWNtVysvZlpiRGgwNlJHUmtKRzV1Ymp6NzdMTU1IVHJVM0RJcHZZU0VCRFpzMk1DK2Zmc0lDUWtoT1RtWjBxVkwwNlJKRS9yMTYwZmx5cFd0TG1jMEd2bjk5OS9adFdzWEZ5NWNJQ29xQ3FQUmlMdTdPNzYrdnJ6MzNudDRlSGdRSFIxTjI3WnR6Y3UxYk5tUytmUG5FeHdjekt1dnZwcGh2WmN1WFRLM0FHblVxQkhmZnZzdCsvYnQ0OTEzM3pYUE0ySENCS3N0ZFM1ZXZNam16WnM1YytZTTkrL2ZKeWtwQ1dkblo2cFZxOGJJa1NPcFg3OCtBQWFEZ1lNSEQzTDQ4R0V1WHJ4SWFHZ29DUWtKdUxpNFVMdDJiVjU1NVJWZWZQRkY4M3BQbmp4cHRldk9uajE3ekYyY3VuWHJ4a2NmZlpUcDUwMHZNaktTbjM3NmljT0hENXNMbFRzN08rUGo0ME9MRmkzbzJiTm5oaUxsU1VsSkZrMTI2OWV2ei9mZmY4L09uVHZac0dFRDE2NWR3MkF3VUtOR0RRWVBIcHdob1ptVjFhdFhtNTllQS9qNCtQRFZWMTlsV2JmSDA5UFQ2dlJEaHc2eGZmdDJBZ01EaVlxS2d0UW40ZzBhTk9DVlYxNHg3OSswckIzUFZhcFU0WnR2dmpFZnorN3U3clJ1M1pvUkkwYmc2dW9LcVFYZmMrTTRzclp0Rnk5ZXpGZGZmY1crZmZ1SWlJaGcyYkpsTkd6WWtBRURCbkQrL0huenZNZU9IZVBxMWF1c1dMR0NreWRQa3BDUVFLVktsZWpUcDQrNU85ZkZpeGRac1dJRlo4NmM0WjkvL3NITHk0dk9uVHN6ZVBEZ0REY0dZV0ZoN042OW05T25UM1A5K25VaUlpTFE2WFI0ZVhuUnZIbHordmZ2YjVHNGUvUE5Oemw5K25TR2JaQjJ1L3o2NjYrVUtWT0cyYk5ubXd1ckE2eGR1OVpxbmJQODNJZUZnWU9EQTFxdEZvUEJBSUNxb2xNVkNrY3hvaWZrVnNLVmQ4YU5JU0V4a1Y5MjdISlEwWHlBb3U3UFRqSHNyQ3hkdXBSdnZ2bkcvUHJFaVJNWnp0bTBEaDgrekU4Ly9VUmdZQ0F4TVRFNE96dFR1M1p0WG4zMTFjZnVmblhwMGlYV3JsM0xxVk9uaUl5TXhOblptU3BWcWpCNDhHQ2FOV3RtTWUvMTY5ZFpzMllOSjA2YzRQNzkrOWpiMitQajQwUEhqaDNwMmJNbjl2YjJGdk9icmpkVnFsUmg0OGFOQkFRRXNHclZLb0tDZ3RCcXRUUnAwb1MzMzM3YjRuZEZ4NDRkQ1E4UE43OU9lNzFhdjM0OTFhcFZ3OS9mbjgyYk45T25UeDhtVHB4b2Z0OTBidmZ1M1pzaFE0WXdhOVlzamgwN2hrYWo0Y0NCQXhiZlRmdjM3K2Y2OWVzc1hicVVpeGN2NHVqb1NPdldyUmt6Wmd6T3pzN0V4Y1h4elRmZm1LOTlYbDVlOU9qUmcvNzkrK2RLNG1yNjlPbHMyN2FOWXNXS3NXelpNb3RyVUdCZ29QbGFHUjhmVDlteVpYbnh4UmNaT0hDZytmdG8zYnAxekpremh4SWxTckJueng2cnlaV0FnQUFtVHB4STJiSmwrZVdYWDdLTU8vMitPbkhpQk11WEwrZml4WXVrcEtSUXZYcDErdlRwUTRjT0hUSXNHeG9heW9ZTkd6aDI3Qmlob2FFWURBYTh2YjNwM0xrei9mdjN6M0NqMjZ0WEw2NWZ2ODdzMmJNcFU2WU04K2JONDlLbFN6ejMzSFBtM3dwUHNzNW5ubm1HaFFzWGN2VG9VVkpTVW1qVXFCRnZ2LzAyUGo0K3FLckt4bzBiMmJScEU3ZHUzY0xaMlpsV3JWb3hac3lZVEFkRnljNytTUDhieVdnMFdueEhuRHAxeW1LZE8zZnVaTk9tVFZ5NWNzWGNGYng3OSs1MDc5N2RZaitsUDJiLytPTVBsaTFieHUzYnR4ay9mcno1K3pzaUlvS1ZLMWYrSDN0bkhoWlYxVC93ejhDd3FJZ29xTGhVaUV2cG02V21xYVdWOW1xbDVvWVdwcGxadWFUbVJtcHU0SllybFVxKzRiN25VdTZpdUtHNEZocWlLQ291b0lnbzJ5QUREREF6OS9kSDNQdWJZV1pnV0JTcysza2VuMGZ1dlhQdTk1NXo3cm5uZk05MzRkeTVjOFRIeDJOdmIwKzlldlVZTUdBQUhUdDJ0Tmp1aG1nMEduYnMyRUZRVUJCeGNYRm90VnBxMTY1TnAwNmQrT3FycndCSVQwL25uWGZlZ2J6RUQrYnFyRTJiTnVUbTVySmh3d2FhTkdsaWNyNG9ZdzU1ODlWTm16YXhlL2R1N3QrL1Q1VXFWZWpRb1FNalI0NDB1MWF3aEZxdFpzZU9IWVNFaEhENzltMDBHZzJ1cnE2MGI5K2U0Y09INCtKaW1xenoyclZyckZ1M2ppdFhydkRvMFNPY25aMXAwcVFKSTBhTW9HSERnbVBLNXA4amZQbmxsOUwvQXdNRGFkbXlwVlh0NiszdFRYUjBOSXNXTFRJN3pvOGNPWkt6Wjg4eWV2Um9CZzRjYUhLK3FQV2RuNExHS25NWWpzTmp4b3doTURDUTRPQmdVbE5UOGZUMFpOaXdZYlJyMXc2QWMrZk9zV3JWS3E1ZnZ3NUE4K2JOR1RObWpNVjFsMHFsWXZQbXpZU0doaElYRjRkZXI4ZmQzWjMyN2RzemNPQkFpNWFuYXJXYTFhdFhjL1RvVVI0K2ZJaXpzelB0MjdkbjFLaFJoVDYvdGUrcXpMTkh1VklTS1hVNlc1UzJSdHY3LzVUQXNWRlJVVVovMTZwVnl5b05lTU9HRFkwV0h1bnA2UXdiTm93cFU2YlF1TEZKeXVVQ3VYWHJGcE1tVGVMeDQ4ZlNzYVNrSklLQ2dnZ0pDV0hwMHFVMGI5N2M2RGUzYjk5bTlPalJ4TWZIR3gyL2YvOCs5Ky9mWi8vKy9jeWNPZE1rOXM2alI0K1lPSEVpbHk1ZE1wRWpNVEdSWThlTzhmbm5uejgxVS9tY25Cd1dMRmpBenAwN1RjNmxwYVZ4NGNJRklpSWlKQ1hScjcvK3lvOC8vbWh5clVxbDR1elpzNXc5ZTVhK2Zmc3lhZEtrSnlMdm9VT0htRFZybGhSUTJWRFdpSWdJSWlJaTJMeDVNL1BtelRPN0dEZkUzOStmelpzM0d4MjdkT2tTWThhTVljR0NCVVlLcTRJNGN1U0kwZCtqUm8wcTh2djUrUEZqSmsrZXpObXpaMDNPeGNmSEV4OGZUMUJRRUYyN2RtWGF0R2xHU3MvODNMdDNqOG1USjZOU3FhUmppWW1KYk51MlRacTBQdWxkMTZsVHB4SVNFbExvZFljUEg4YlB6ODlJNlh2OStuWDgvUHhRcTlXNHVyb3liZG8wby9OeGNYRUVCZ1p5Ly81OVpzeVlZVlRleHg5L2JOSTN0Rm90TVRFeHhNVEVFQlFVeE1xVkt5MU9KRXJDUDYwTlN3c2JoWUlLRlJ4UnF3M2lOZ3VDemIvQW1BaUZRb0diYXpVV3pwbUJBaFRCaDQ5VnljN082Vm5TY3AyZG5hbGJ0eTVxdFJxVlNvV0RnNE9rL0t4Um80WjBuVTZuWS9iczJlelpzd2Z5RkhhdXJxNmtwcVpLNDNYUG5qMlpPblZxa1NhdHExZXY1dWVmZndiQTF0YVdhdFdxb1ZLcCtPdXZ2MmpRb0lIUkFtTG56cDNNblRzWG5VNkhqWTBOYm01dVpHUmtjT1hLRmE1Y3VjS0JBd2NJQ0FpZ1NwVXFadSsxZWZObS9QMzlxVnk1TWpZMk5xalZha0pDUW9pTWpHVGJ0bTJTd3JST25UbzRPRGlRa0pBZ1pVNnRVT0h2dmJYOFNpaExDSUxBbURGamlJNk94dDNkM2F4YjhLbFRwNWc1Y3lhVksxZEdyOWVUa3BMQzc3Ly96czJiTndrSUNPRExMNy9reG8wYnVMbTVvZGZyaVl1TFk4bVNKV1JrWlBEMTExOWJYY2ZtMkxoeEkzdjI3TUhXMXBZRkN4WVlMYnArLy8xMzVzNmRpeUFJVkt4WUVUYzNOKzdldmN2cTFhdWxCYVNUa3hQdnYvOCtQLzc0STJscGFady9mNTQyYmRxWTNFZmN3T25XclZ1UitzWHUzYnVaTldzV2RuWjJWSzFhbGVUa1pDNWZ2c3pseTVlSmpZMDFTbGFoMFdqdzh2SkNxOVZpWjJlSHU3czdhcldhTzNmdUVCQVFRRXhNak1uNEx2THc0VU5telpxRklBalVxRkZEc2xJdFNabVBIajFpL3Z6NVpHWm1ZbTl2VDBaR0JpZFBudVR5NWN2OCt1dXZMRisrbkowN2QrTGk0b0pDb1NBbEpZVWRPM1p3NTg0ZFZxeFlZVkpQMXJhSGc0TURkZXZXUmF2VmtwQ1FBSGticS9uUjZYVDQrZmtSRkJRRWVSc1BlcjJlcTFldmN2WHFWU0lpSWl3KzI0a1RKNWc1Y3lhdXJxNUdjOHNyVjY0d2ZQaHdNakl5Y0hSMHBHYk5taVFtSmhJUkVZR0hoNGRWU3FMSGp4OHplUEJnN3R5NWc2MnRMYlZyMTBhdFZuUHIxaTJ5czdNbEpWRkpLY3FZUTk2N1BHSENCSTRmUDQ2Ym14dUNJSkNVbE1UMjdkdUpqbzVtNWNxVlZ2ZnQwYU5IYy9IaTN4azYzZDNkcVZ5NU1nOGVQT0MzMzM3ai9QbnpiTnEweWNnQys3ZmZmbVB1M0xrQXVMaTQ0Tzd1VGtKQ0FpZFBucVJ6NTg2RktvbkU5bytQajBldjExTzllblVjSEJ3Z2J3elBqNlgyTFFsRnJlLzhGRFJXRllaV3EyWEVpQkZjdm55WktsV3FrSjJkVFZSVUZHUEhqdVdubjM1Q3BWTGg2K3VMbzZNalNxV1M5UFIwVHAwNlJXUmtKTnUzYjZkYXRXcEc1VVZHUmpKbXpCZ3BySUQ0N3NUR3hoSWJHOHUrZmZzSUNBZ3dXVHNtSkNRd1pNZ1E3dCsvRDNsdG1aV1Z4YTVkdTdoNDhhTFJ0OWFRa3J5ck1zOEc1V3IycmJOVktKVUNqb2Fiai9sTitKOUZ0Rm90Z1lHQlJzY01yVkFLd3NYRkJTOHZMNk9kL2Fpb0tBWU1HTUNiYjc3SmdBRURlUDMxMTYwcWEvSGl4V2kxV2h3ZEhhbFFvWUpSZkpLc3JDeW1USm5DamgwN3BJOUFTa29LSTBhTTROR2pSd0RZMmRuUnNXTkhLbFdxeEprelowaElTQ0EzTjVmcDA2ZlRzR0ZEYVVHYW5wN084T0hEVFRKZjJkblpVYTFhTlI0OWVtU1ZGWldqbzZPa3RESE1TRldoUWdVYU5Xb0VRSU1HRGF4NmRsOWZYNk9neGVRdGJHclVxRUZLU2dxNXVibEc1MFRYSVNjbkoxNTU1UlZwSW4zcTFDblMwOU1CMkw1OU94MDZkS0IxNjlZNE9Ubng2cXV2a3B1Ynk5V3JWNlZ5WEZ4Y0pBdXQ1NTkvM2lwWlQ1MDZ4ZVRKazQzcXlOYldGbGRYVnhJVEU2WGpLU2twakI0OW1yVnIxMXFzaCt2WHJ4TVJFWUZTcWFSS2xTb2tKeWNiblYrNmRLbFZTcUxFeEVUaTR1S2t2eDBkSGFXZERtdlJhcldNSFR0V21vU0l1TGk0b05WcWpXSTU3ZCsvSDRWQ1VlQUg1c2NmZjBTajBWQzFhbFhVYXJWUkcwWkZSWEhvMENHNmRPbFNxdjNJa0Z1M2JwbGtTclBFakJrejBPdjF1TG01bWJqZ0JRUUVJQWlDdE9CVHFWU1NVaGhnMzc1OWZQNzU1M2g0ZUVqSHhQN1pvRUVER2pWcVJJVUtGYmg1ODZZa2owcWxZdGFzV2F4ZXZWcTZUcWZUY2UvZVBjbnFCK0NsbDE2U0ptUFdMRERMcWcyZkJSUTJObFJ3TkZZU0tWRDhxMnpoSFJ3YytIN0dkSnlkbmRtNmZhZU5WbGN5OStkKy9mclJyMTgvYVRIeXlpdXY4TXN2djVoY3QzTGxTdmJzMllPOXZUMFRKa3lnYTlldTJOdmJrNU9Udys3ZHUxbTBhQkc3ZHUyaVljT0dlSHQ3VzNYdlBYdjJTSXVId1lNSE0zRGdRQ3BYcm94T3B5TThQTnhvNHlRc0xJdzVjK1lnQ0FMZTN0NE1IVG9VWjJkbkJFSGd6ei8vWlByMDZWeTllcFZaczJheGFORWlrM3M5ZXZTSXdNQkFGaXhZSUMxWUR4OCt6UFRwMDBsTVRHVExsaTJTNG1IVnFsVUEwdTc1aEFrVHJKNVBpSVNHaHVMazVNU2VQWHVvV2JPbTJUaDZDeGN1Wk5xMGFYVHIxZzI5WHMvMjdkdFp1SEFoRVJFUkRCa3loRWVQSHJGdTNUcGVmdmxsc3JLeW1EbHpKb2NPSFdManhvME1HalNvMkZrUno1dzV3K0xGaXlGUENXKzRTUHZycjcrWU8zY3V0cmEyZlB2dHQzaDVlYUZRS0lpUGo4Zkh4NGZyMTY4VEVCREFwRW1UY0hGeDRjMDMzK1RFaVJNY1BYclVSRW1rMFdnSURRMkZQQ1dSdFNRbUpySmd3UUpHamh5SnQ3YzNqbzZPcU5WcWZ2enhSM2J0MnNYeTVjdHAxNjZkWkNHaTErdXBXYk1tdzRZTm8yUEhqdEw4YXMrZVBjeVlNY1BzK0M2eWFkTW0zbnp6VFh4OWZYRndjSkRhcVNSbExsdTJqRzdkdWpGdTNEanM3ZTA1Zi80ODQ4ZVBSNlZTTVc3Y09LNWR1OGIwNmRQcDNyMDdlcjJlclZ1MzR1L3ZUM2g0T09mUG42ZFZxMWJGYW8rbVRadXllL2R1eWJMWHhzYUczYnQzbThpM1pzMGFnb0tDcUY2OU9uUG16SkUyd2NMQ3dwZ3dZUUw3OXUyalhidDJkT3JVeWVTM3k1Y3Z4OGZIQjI5dmJ4UUtoVlJmQ3hZc0lDTWpnL2ZlZTQvcDA2ZEw5UlVWRldVMkc3RTUxcTVkeTUwN2Q2aFhyeDdMbGkyVEZzNlBIajB5MlVBckxrVVpjMFNDZzRPcFhMa3lHemR1cEhIanh1VG01aElZR01pYU5XdTRlUEVpNTg2ZHM4b2Focng1NW9nUkkralZxNWNVREQ4cUtvcGh3NFlSRXhQRC92MzdKZXZqOVBSMC9QMzlJYy9pdWwrL2ZpZ1VDdlI2UGFHaG9TWUtESE9JN2QrcFV5ZFNVbEtZTzNldXlVYTFJWmJhdDdnVXA3NE5LV2lzc29ZREJ3N1FxRkVqOXUvZmo1dWJHdzhlUEdEczJMRkVSMGZqNysvUG8wZVA2TldyRno0K1BqZzRPQkFXRm9hUGp3OHFsWXF0VzdjeWZQaHdxYXprNUdSSlFkU3FWU3NtVDU0c3JUbGlZbUtZTldzV0Z5OWV4TWZIaCszYnQwdmpzMTZ2WjlLa1NkeS9meDhQRHc5bXpacEZreVpORUFTQmMrZk80ZWZuWnphTE1TVjhWMldlRGNwVnhBQTd2ZDRHTUZJZk8xWjR0dVBQNU9Ua01IbnlaS09nMVM0dUxuejIyV2RXbHpGMjdGaXpKcFNuVDU5bStQRGg5Ty9mbi9Qbnp4ZGFqazZuWStMRWlZU0dobkxreUJFMmJOaGc1QTcwOE9GRGpoNDlLdjM5di8vOVQxSVFPVGc0c0diTkdyNy8vbnVtVEpuQ3RtM2JwTi9tNXVheWFkTW02WGNyVnF3d0dsUnExNjdOa2lWTE9IMzZORUZCUVp3K2ZacXBVNmNXNmtyaTd1N082dFdycFlXdWlJZUhoM1RjME5UZUVxR2hvVVlLSWtkSFIzeDhmQ1I1enB3NXc3Smx5NHdVQlRWcjFzVFgxNWZEaHcremRPbFNwa3lad3V6WnM5bXlaWXZSVHNyQmd3Y2hiN0c5ZXZWcWt3WEE2NisvTHNrNmFOQ2dRbVhWYXJYTW16ZlBTRUgwMldlZmNmTGtTUTRjT0VCb2FDZzlldlNRem1WbFpabTFlQkxSYURTODg4NDdoSVNFY09qUUlYNzU1UmNqeTR4NzkrNUp1d2NGSWZZRGtUcDE2aFRad21QdjNyMUd5b1c2ZGV1eVljTUdqaDQ5eW9rVEp3Z01ERFNhV096YnQ2OVFKVXhBUUFCSGpoemgrUEhqSnE1ejU4NmRnMUxzUi9sUnE5WFVyRm1Ud01CQS92ampEL2J2MzIvUmNxZGV2WG9jUEhpUTRPQmcxcTVkYTJSZEk2YXRYclpzR1ljT0hlTEFnUU1tNVlTRmhSbjkzYVZMRjM3Ly9YZTJidDNLckZtem1EeDVNcXRYcithamp6NlNyb21JaUpCMmJDZE9uTWpxMWF0TjZtak9uRGxTSFZTMUl2dFdXYlhoczRDTmpjSkUwU1lnbEt0djdOT2dZc1VLakJ2MU5mOXA4dEpUdVo5S3BaSmNHS2RPblVxdlhyMmtkckMzdDZkdjM3Nk1IRGtTOG5hTnJZbmJwOUZvcE1uL2lCRWpHREZpaE9RMlltdHJTOHVXTFkwU1R5eGV2QmhCRU9qZXZUdmZmdnV0OUcxVEtCUzBidDFhR3FORFFrS0lqbzQydVo5YXJXYklrQ0c4Kys2N0tCUUtGQW9GblR0MzVvTVBQZ0F3YTdWWEVoNCtmTWkwYWRPb1dmUHZqSHptWEZJNmR1ekloeDkraUVLaHdOYldGbTl2YjFxMGFBRjVDOGZ4NDhmejhzc3ZRNTdDZmNxVUtkaloyWkdkbmMyVksxZUtKVmRNVEF6ZmZmY2RlcjJlb1VPSG1pVDNFT3Q1Nk5DaDlPblRSN0tRcUYyN05yNit2cEEzUnVYazVJQ0I4aWNrSk1Ra0cyZG9hQ2dhallabXpacFpEQk5nanZUMGRENzc3RE1HRFJva3pRV2NuSnlZT25VcTlldlhSeEFFbzAwOUJ3Y0h0bXpaSW0xWWlIVHYzbDNhMGM4L3ZvdGtabVl5ZmZwMFNaRXZ0bE5KeW5SMWRlWGJiNytWM3BHV0xWdEtMbGxSVVZIMDZOR0RIajE2U08zK3lTZWYwTFJwVThoekdUT2txTzFSR0dscGFWSW0zL3hXMHExYXRaS3NkWDcvL1hlenY2OVhyNTZrckRDc0w5RlZwM2Z2M2tiMTFiaHhZN1B1Z2VhNGNlTUc1Q2swREMwcmF0U29VU3BKU0lvNjVvZzhmdnlZT1hQbVNPMXVaMmZIaUJFanBNMUpTLzNBSFA3Ky9nd2VQTmhvTGlDR1Y4aGZWa3hNRERrNU9TZ1VDajcrK0dPcHptMXNiSGpublhkNDVaVlhpbGtUbHJIVXZzV2h1UFV0VXRoWVpRM1oyZG5NbkRsVFdrdlZxbFZMY2crT2pZMmxSbzBhVEpvMFNYci9XN1ZxUmQrK2ZjR01lK2FHRFJ0SVRVMmxYcjE2TEZteXhHaFQyc1BEZ3lWTGx1RG01a1pDUW9Ka2NVdmVPdkx5NWN2WTJOand3dzgvU01wdGhVSkIyN1p0bVQ5L3ZsblpTL3F1eWp3YmxLc0pyTmJXVmdka0d4NHJiOW1SaWtKOGZEeGZmdm1sa2VMRndjR0JoUXNYbXZYdHRZUzl2YjIwcXlkTzZneTVkdTBhUTRjT05ZcmRZSTZlUFh2eTBVY2ZTVzV1VFpvME1mSUJ4bUFTa0p1Yks1a1FBblR0MnRYSVJMRlNwVXBHOFZuRWo0ZE9welBhSFhKd2NHREZpaFc4K2VhYjBuMGRIQnpvMWF0WGtTWm1KU0YvMXJjWk0yYlFyMTgvYWVDMXNiR2hkZXZXUnMvejNudnYwYjE3ZDZORlgwcEtDa2xKU1VheFhtN2Z2bDJxc29hSGgvUGd3UVBwNzFhdFd2SE5OOTlJc2xhc1dKSEpreWRUcTFZdDZacHo1ODVaekZybDRPREE5T25UcFYyRFZxMWFtU3pFRGU5bmlmeXVUY1VKenJ4Ly8zNmp2LzM4L0l6ODhWdTJiR25pcGlBcTRjemg3ZTB0N2R3NE9qb3lZc1FJby9QV1BGZEo4ZlB6bzJYTGxsSThJRXZ2OWVqUm95WHo2S1pObTBveEMwUzh2THhvM2JvMTVFM2k4MDg2UldXUHlKUXBVNHgyaVhOeWNvaU5qVFVKSUY3YS9mT2YySWFsaFNBSUpoYUpDaFI2aXovNEI2TzBVK0xvYU9vdThDUUlEUTBsT3pzYmQzZDNpMVpuWGw1ZUtKVktrcE9UVFZ5L3pYSG16QmxVS2hWVnExYmwwMDgvTGZEYStQaDRxY3d2dnZqQzdEVk5talNSRnRxblQ1ODJPVzlqWTBPZlBuMU1qb3ZmcE1KMnRJdUtwNmVuSkk4bHpGblhpTHY4b2p1WElXSzhQUEpsa2JTV3g0OGZNMmJNR05ScU5kMjdkemR5MlNKdkxJaU1qRVNwVlBMeHh4K2IvUDdGRjEra2N1WEthRFFhU1JIWHZuMTduSjJkU1UxTkpUdzgzT2g2UTFlem9xQlVLbzJTa0lnb0ZBcXBEUTN2Wld0cmE5YXFLaXNyU3hxdkxTVjQrT0NERDh3bVdDaEptVjI3ZGpVSmRXQm92V0d1SDRyS1FNUE5vdUswUjJHSWlydW1UWnZTckZremsvT2lGWlBocHFzaG9qSWpQK0s4T1Nnb3lNaEt0eWlJaXFFVEowNFloV3dvTFlveTVoank4c3N2bTd6TG9uSWFNM09IZ2pBWFAwbXIxVXBLSThNK0pkYUhJQWdtODRJbmhhWDJMUTdGclcrc0dLdXNwWG56NWlZb01Pd1lBQUFnQUVsRVFWVHJJTU4rMzd0M2I1TjM5VC8vK1ErWUdXTVBIejRNd01DQkE4MWFoVmVxVkVtS2YzbnExQ25wK0xGanh5QnZVOEJjWE5wbXpacVp0YlF2NmJzcTgyeFFydHpOYkxSNkhiYTJtWUQwVlV4UEw1azVZVmtSRWhJaXhSc1JjWE56WTlHaVJZVk96c3loVUNqbzJiTW4zYnAxNDlpeFkyelpzc1ZraHo0d01KQUdEUnBZOUs5KzY2MjNUSTdsbDBWY2xOMjhlVk95Y0NCUDBaSmYyV0tJK1BHNGZmdTIwVE8zYjkvZUpHajMwOGJROHFGcTFhcFd4K0M1Y09FQ1FVRkJYTGx5aFh2MzdoblZoMGhKelYzemszOEJZNjR0bFVvbExWcTBNUG93Mzd4NTA4Z01YT1NGRjE0d2lZSGg2ZWxwRkVmSEdrVnMvc25EdzRjUEVRU2hTSEVjREovTnhjWEZyRmx4ZnRmSmdpYVgrZnR1ZnV1Yko2MWdybHExcXRXdW52bURVK2FmR09TdmkveXVpZmwzWXRQVDA5bTFheGRuejU3bDl1M2JSb0ZzRFhtUy9mT2YwSWFsaVY2dkp5dkxlSXdRRUhTS0VnWnZmdGJJeXRLdzVPZEFMdnhsblN0bVNSSDdWN05telN5T1J4VXJWc1REdzRPYk4yOFNFeE5UNkRkWW5OaSs5dHByQmNiVXdzREN3TTNOcmNDTmp5Wk5tbkQ1OG1XenB2dnU3dTVtWTNDSU84em12ajBsd1p3YlVuN3ExS2xqVVo3bm4zL2U3RWFCK0sweHpNaHFEVHFkamdrVEpuRHYzajNhdG0zTGxDbFRUSzRSclVGc2JHek1Kb2t3dksvb1VtdG5aOGQ3NzczSDl1M2JPWExraUxUYm5aR1J3ZW5UcDNGd2NDaXlLMFNkT25Vc3h1SVRGMW41RitaYXJaYlRwMC96eHg5L2NPUEdEZTdkdTJlMDRNNnZYQllwcUoyS1c2YTVkaldNNzJMT0dsYTBqRFBzaDhWcGo4SVEzNlY3OSs0eFlNQUFrL09pRmFCR295RXpNOU5FVVdhcHZqNzc3RFBtekpuRDd0MjdDUThQNTVOUFBxRnIxNjVGY29uMDl2Ym13SUVEWEw5K25SNDlldENuVHgvNjlPbGpkdU8yT0JSbHpESEVrdld5cUN3czZyc1lFUkhCbVRObnBIbXZHQytJZkgycVpzMmF2UGZlZXdRSEJ6Tmp4Z3lDZ29MNDVKTlBhTmV1M1JQTDhHck51R1V0eGExdmE4WXFhekgzTGlxVlNseGNYRkNwVkdhZjE5d1lxMWFycFRISG5NSkdSSnlIR242RHhPK25xSHd5eDNQUFBjZk5temVOanBYMFhaVjVOaWhYU2lLZFVxbFZDb0xScWlEZE1Bam9NOExhdFd0WnVuU3AwYkcyYmRzeVk4YU1FZ2RiVXlxVmRPN2NtYzZkTzNQdTNEbDhmWDJOSmdZYk4yNjBxQ1F5bDJsS0RIZ3BJcjdZaG9Ga3JVRmN4T2FQZVdNcDROblRRcXZWU2pHRVJIa0tVMndJZ3NDY09YTk1nbHpiMnRwU3ZYcDFIajkrTEZuV1dCTmJxU2lrcGFVWi9XMHV0VHhnNHU5dGFUR2R2MzB0SFN1TU9uWHFvRkFvcE9kOS9QZ3hseTVka21MOUZFWk9UbzdSQkxPa3o0V1o1MUFxbGRqWjJWbWNISmMyUlZGKzV2OUE1cCtVNUY5MDVGOHdHdmF6cUtnb1JvMGFaV0k5NXVUa2hMT3pzNUhWUVduMnozOWlHNVltZXIxQVp2NW5WZnk3TElteXMzT1lPWGNCZS9ZZElEYzNWNit3VVR4eGEyVnhmQy9NZlZsOHg2eFJQSXJmUDJ2aWFvajN0eFNRT3YvOTgxdGxrbWRGWnc1emlxUFN3SnA1aURtWnhNV2ZKWG5GYjJ0Ung1MkVoQVJpWTJNaHo5TEZuQ3V6V004NU9UbUZXb01aTHFDNmR1M0s5dTNiT1hic0dCTW1URUNoVUhEOCtIRnljbko0NzczM2l1eXlVbERzTnJHTkRWM2I0dUxpOFBIeGtSWmpOV3ZXeE5QVGs3ZmVlb3VvcUtnQ244VlMveXRKbWViNmxLRzFRa0h0YmtoeDI2TWd4REpWS2xXaGM5Q2NuQnlUNzZxbGZ0MjdkMitjbkp4WXZIZ3hkKy9lWmQ2OGVRUUVCREI0OEdBR0RCaGdWUktaUm8wYXNYcjFhaFlzV01DbFM1ZFl2WG8xNjlhdDQ4TVBQMlQwNk5FbHpzUlpsREhIRUV2ek9mRWRzdlpkek03T1p2cjA2Vko4SldkblorclZxOGVycjc1S1ptYW0yUVFkTTJmT3hNUERnL1hyMXhNV0ZrWllXQmgxNjlabC9QanhaamVsUzBwcEpyb3BibjFiTTFaWmk2Vnh0S0J4MXR3WWE3akdLYWdmbXZzR2ltdU9ncFNkNXRaTUpYMVhaWjROeXBXU3lFYXIweW1VdGtZenVOTGVDWC9TYk51MnpVaEJwRlFxR1RWcUZQMzc5eS8xVklCdDJyVEJ6ODlQaXJlQWdYYlhIT1ltcC9sM3ZFUjNtZnlEVTRjT0hlamF0YXZGc3NWQkxmOEVwTFRONUl1S3JhMnRVWFk0YStMdkJBY0hHeW1JQmc0Y1NJOGVQWGp1dWVld3RiVmw2TkNoVnNXQUtnNzVsUVdXM01qeVc0NFV4WDJ4T0ZTdVhKa21UWm9ZeFpwWXVuUXBnWUdCVmsydzdPM3RqUmIvNWVXNVNvSzFtWVJLRTBFUW1ESmxpbFIvenozM0hENCtQalJyMWd3bkp5ZisrdXV2VXN1eWtwOS9ZaHVXSmhxTnhzaVZRWUdRaTZEUS94c01pUVJCNEhGNk9qTy9YOGlPM1hzRkZJb3NFSTZBb3VpQkdvcUl1RWdxYks2UWtmSDNocE0xU2dGUmlTditwaURFeWErMTk3ZVVSdnhwVXQ3U0V0ZXBVNGRPblRvUkdCakk3Tm16ZWU2NTV5UVhKeEd4bmF0WHIxNmdDMnQrbWpadGlvZUhCekV4TWRMR1JuQndNSURrZmxFVThzYzJNa1MwbURGY3FQbjYraElkSGMxYmI3M0ZoQWtUakZ6Rlo4K2VYYUNDeFZJN2xhVE0wcUs0N1dGTm1SOTg4QUd6Wjg4dTh1OEw2dGVkTzNlbVk4ZU9IRHQyak0yYk4zUDU4bVdXTEZsQ1FrS0MxVEVKR3pkdXpKbzFhd2dQRDJmcjFxMGNPWEtFWGJ0MmNlWEtGVFp1M0loU3FUU1N3ZHhtaDFhck5ldnlWcFF4NTBtd2F0VXFqaHc1Z29lSEIzNStmcno4OHN2U3N4dzRjTUNza2tpcFZESmt5QkQ2OWV2SDd0MjcrZlhYWDRtTGkyUHMyTEhNbXpldjFBTVdXMnBmOGJpbHpTVnpTc3JpMXJjMVk5WFR4bEJScUZhckxjNjV6SDBEUlNWWC9nMXFROHk1VjViMFhaVjVOaWhmTVlsME9xMlF6NUpJL1F4WkVzWEZ4ZkhERHo5SWY5dmIyN04wNlZJR0RCaFE3RWxaVEV5TVNZQXlRL0pyMWd2YWVjeWZrWWc4aFlnaG9qbGlmdDlVbFVwRmh3NGRMUDU3KysyM0ljLzAxZkJaLy9qamp6SlZGQ2tVQ2lOelhMVmFYV2dtaWhNblRrai85L0R3WVBUbzBYaDRlR0JyYTR0ZXI3Y1k2Ujh6SDdHaXVzdUkyYlpFenB3NVkzSk5UazZPa1pMS3pzN081SGRQQWpGZ25raDRlRGpUcGswcjBCWENzSzRNMDZFbUpTV1pWV2ptZjk2Q1RHRC9qWWlwVEVXKy92cHIyclZySjMzMDc5eTVVK0R2UzlvLzVUYTBUTHFwa2tBRHBXeHFXRTU1bko2Ty8wOEJCQVVmQXNoUjZJVjVlbXhNZys4OEFjVHgvZEtsU3hhdnljcktrc1lpYTFJVWk5OC9hN0lYaXZkLytQQmhnYkY0cmwyN1p2WDkvNDBNR1RLRVRwMDZvZEZvR0QxNnRGRTJUUXhjZEJNVEU0dHM2U3h1Y0IwOWVwVEhqeC96eHg5LzRPYm1aclc3c0NIMzc5KzNxQ2dTNTFqaTl6ZzVPVms2Tm1QR0RDTmxEbmx6eHFMeUpNb3NEaVZwajhMS3REYUdVVkVSTGZIWHJsM0xOOTk4QTNsWmFnMHRNYXloZWZQbXpKczNqK1hMbDJOblowZDBkTFFVYTh4d2c5V2NHN2loKzVZaFJSbHpuZ1JpN05TUkkwZlN0R2xUbzdsQ1ladXJsU3RYWnNDQUFlemN1Vk5Lc2lNR05YNGFpSXA2UzNHNHpHV3dLMGw5RnpaV1BXMWNYRnlrdUZFRmZRZEY1YkhoTjBpMGlMYzBkOVRwZE55NmRjdmsrSk4rVjJYS0IrVktTV1NqdE5PaHdNamM1Vm1LU2JSaHd3WWpUWGJ2M3IxcDFLaVJaSTZYLzUraHVlRG16WnZwM3IwN1hsNWVVaUF4OG5icmh3d1p3cWhSb3dnT0R1YkJnd2RvTkJwU1UxTTVkZW9VVTZkT05aSWhmK3dUUTlhdFd5ZGxTUkVFZ2VEZ1lKT0FjMklxM1dyVnFobGxKd2dQRHplYkdTWTFOZFVvazRlTGk0dFJxdG1zckN4R2p4N054WXNYcGVmTnlNaGd5NVl0VmxuMWxBYjVBMnpPbmoyYmZmdjJTYytpMVdvNWZ2eTR0TGcxM0ZsSVRVMlZOT3lDSUxCOCtYS0xIeUxNdUJXRmg0ZEwxbHJXV01XMWF0WEt5QzB3SkNTRWRldldTYkptWkdRd2E5WXNJeGs2ZGVwazBXeTFOT25TcFl2SmprbHdjREFmZnZnaFAvNzRJd2NQSHBTeXNBVUVCT0R0N1czVVAvTUhsWjArZmJyUmgrblBQLzlreFlvVjB0ODJOallGV3EvOUc4bS82MldvaEl1UGo1ZlNZMXNpZi84VWc5TnJOQnFyc2o3SmJXaVp0SHk3YmZxL2t6RDg0NVZFMmRuWnpQeCtJZHQzN2thanlkRUpNRm1ka3Z1alRiNGtGQ1ZCSE4vTWphRnZ2ZlVXdHJhMnhNWEZXZHdBMkxGakIxcXRGazlQVHp3OVBRdTlYL3YyN1ZFb0ZNVEZ4UlZxSmVIcDZTa3RPTmF1WFd2Mm1xaW9LQ0lpSWxBcWxTWkI2MlgrSHo4L1B4bzNib3hLcFdMVXFGRkd5b2VHRFJ0S20ySWJObXl3V0lhNWNheExseTRvRkFxT0hqM0tzV1BIMEdxMWRPblN4U29yMlB4b05CcjI3dDFyY3Z6eDQ4ZFMwZzdSNVYvODlwc0xOQjBYRjFlc0JlcVRLTE00RkxjOXhIZFpyOWViV0xlTGM4ZWJOMjhXbU5IUG1tOVZZWWpCdGdWQk1NbmVhaTB0V3JTUU5rNUVCYkdZeEFJTFFlb3RaWHNxeXBqekpCRDdWWDVMUjYxV2E3VTg5dmIyVW5EcG9nU3ZMMmg4dHdZeHRvKzUrajU1OHFUWk9YdEo2N3Vnc2Fvc0VKVnpHemR1TlB0K1pHWm1TdU9Xb1lWWHk1WXRJUzhMb2JsbjJMVnJsMW1yOGRKOFYzTnpjNG1Qank5V3dnT1pKMHU1Y2pkVDV1VHFjTFRMTWpUUFQweTJ2Q0F2YitUZlFkK3laUXRidG15eGVQM1JvMGR4Y1hFaEtpb0tmMzkvNmZoMzMzM0hzV1BIakZ5UHpwdzVZOWFxSkQrZmYvNjV4WE9abVptTUhEbFNNa1hNUHlEMDZ0WExLR0R1eUpFakdUWnNtTFRyOGZQUFA3TjE2MWJxMTY5UHhZb1ZTVWhJNE1hTkcxU3ZYdDBvOWZiWXNXTzVlUEdpWktWdysvWnR2dmppQ3h3ZEhhbGN1YkswdTJJdTZPMlRvRisvZnV6ZnYxOWF6S2FucCtQcjY4dXNXYk53YzNNaktTa0pyVmJMK1BIamVlT05ONmhmdjc3MHNVbExTOFBMeTR1bVRadHk5KzVkWW1KaWpHTHo1TWZKeVltNmRldEtPd3RxdFpvZVBYcmc0dUpDdTNidG1EWnRXb0d5T2pnNE1INzhlTDc3N2p2cDJKSWxTMWkyYkJtdXJxNDhldlRJNk43VnFsVXpjamQ4a3RqYTJrb3BVZzBWZkNrcEtXemN1TkhzYnd3ejRubDVlYkYzNzE0cDRHVjBkRFI5K3ZUQnhjVUZyVlpyTWtFWU5HaVEyV3dMLzJhZWYvNTVsRXFsOU9FTkRBemtqei8rd01IQmdZaUlpRUpqUHhpMkIzbks2YUNnSUxLeXN0aTVjMmVoUVRqbE5yVE13NGY1ZG8wRklWdFFJQ2hROEhQZ1NyWnN0eHo0dnp4UXExWk5SZzBiUXNNR25sWlp2Z3FDUUpaR3c2U3BmdXc3Y0FnZ1Z5OHc5ZTcxaUI4QUtsV3pIRUN6NkxMOWJTMXg0OFlOb3FPamFkaXdJV2xwYVZTcFVnVjNkM2Y2OXUzTGxpMWI4UFgxSlNzcml3OCsrQUNsVWtsT1RnNTc5KzVseVpJbGtKZGwwSnBuZS83NTUvbnd3dy9aczJjUE0yYk1RSzFXOCtHSEgrTGc0SUJPcCtQczJiTWtKQ1JJbWFCR2pScUZqNDhQMjdadHc5SFJrY0dEQjFPNWNtVUVRU0FzTEV4S0I5Ni9mLzh5ajlOWG5uRjBkT1NISDM3ZzAwOC81ZTdkdTR3ZE81WmZmdmtGQndjSGJHMXRHVEJnQUlzWEwyYmp4bzFVcjE2ZDNyMTdTMjYvOSsvZjU5ZGZmNlYyN2RvbTJTSGQzZDFwMmJJbFlXRmhiTjI2RllxUjFjeVFSWXNXNGVUa1JJY09IYkN4c2VIZXZYdE1uejRkbFVwRnJWcTFwTEpyMTY2TlFxRkFwOU1SR0JqSThPSERzYkd4NGZidDIwYmYrS0x3Sk1vc0RzVnRqK3JWcTBzaEFQYnQyOGRISDMwa3ZjdjE2OWVuWGJ0Mm5EcDFDajgvUC96OC9HalRwbzAwNTRxTWpHVEZpaFVNR3phc3dBMVJRM1E2SFJNblR1VExMNy9rcFpkZWdyeXhhOWV1WFpEbjRtOHVnSEIrNXMrZnp4dHZ2RUhidG0wbEY1MUxseTVKVmhhRzF0eHZ2UEVHTzNic1lQMzY5Yno4OHN1OC92cnI2UFY2RGh3NHdJNGRPOHpPSVlzNjVwUTJkZXJVNGRhdFc2eGR1NWFYWG5vSkp5Y24wdExTbURObmp0a04zYi8rK291VEowL2k3ZTB0elJzMEdnMEhEaHd3cVkvQ3FGV3JGdkh4OFFRRkJmSG1tMitpMSt2SnpzNjJHQ0ErUDIrODhRYjc5Ky9uM0xsemJONjhtWTgrK2dpbFVrbGtaQ1RmZi84OWpvNk9KaGJ2SmEzdmdzYXFzdUR6eno4bk9EaVk2OWV2TTNic1dDWk9uQ2haKzhUR3hqSjc5bXdTRXhOcDJyU3BVZktlSGoxNnNHYk5Hckt5c3ZEeDhjSFB6NCs2ZGV1aTErczVmUGd3UC96d0E4N096aVl1WjZYNXJwNDZkUW9mSHgvZWVPTU5rM2krTW1WTHVWSVM2ZlcyMlRaZ2xBYmhSclNwbVZ0NXBiaTdFZmsxclhxOXZrQy9kM09JcWRGYnRHaGg4WnAzMzMyWG8wZVBtdFVXdDI3ZEdoOGZINk5qcjczMkduNStmc3llUFZzS1RKMlVsRlNnSlExNWc4ZFBQLzNFeElrVGplNmwwV2hLUFV1TE5UZzZPaElRRU1ENDhlTWxrMy95NnQxY2VsQnZiMi8yN05ranlaNmFta3BvYUNnQTdkcTFJeU1qd3lTZHJpR0RCZzB5OHRIVmFyVWtKU1ZaSFVDd2MrZk9aR1JrTUgvK2ZNa3lUYXZWbW1qWjY5YXR5NkpGaTBvdHU0WTF1TG01c1dIREJtYk5tbVhXUjcwZzdPM3RXYkprQ2Q5Kys2MlJTYXk1L2podzRFQ1RWT295ZisveTllL2ZuM1hyMWtuSFJOY0RPenM3aGd3WlFtQmdvTVhmZCt6WWtlWExsM1B2M2ozcFdGRjJ3T1EydEV6VTlYeXVkd3BGR25uV05MRjM3eEY3OTU2Rlg1WVRMa0xEK3ZXcDcrbGhsWVdGV3AzQmttV0JCQjhKUVlCTUJQM0NMRnZ0c2ljaDJxdXZ2aW9wMy92MTY0ZXJxeXYxNnRYamwxOStnVHpsejRNSER6aHg0Z1IrZm43TW16Y1BGeGNYVWxKU3lNbkpRYUZROE8yMzM5S3VYVHVyN3psaHdnUWVQSGhBV0ZnWWMrZk9aZEdpUmJpNnVxSlNxZEJvTlBUcjEwKzZ0a09IRG93Y09aS0FnQURXcjEvUHBrMmJjSE56SXlNalExS2NkdTdjK1YvMVBoU1hHalZxNE8vdnoxZGZmY1dsUzVlWU9uVXE4K2ZQeDhiR2h2NzkreE1aR2NuUm8wZFp1SEFoUzVZc29XYk5tbVJtWmtyemtna1RKcGd0dDJ2WHJvU0ZoWEhqeGcwYU4yNU0vZnIxaXlXZnA2Y245ZXJWWThLRUNUZzVPZUhvNkNqZDI4bkppUVVMRmtqeE9xcFdyVXFQSGozWXRXc1hxMWV2WnZ2MjdUZzRPSkNVbEVUVHBrMTUvLzMzMmJOblQ1SHUveVRLTEM3RmFROWJXMXZlZi85OTl1L2Z6L3o1ODFteFlnWHA2ZW1jTzNjT2dHblRwakYwNkZCaVltSVlPWElrenM3T1ZLMWFsZVRrWk9sZEdqVnFsTlV5Q29KQVNFZ0lJU0Voa2x0T1Nrb0thV2xwS0JRS0preVlZSlVsOXZYcjE5bTJiUnNWS2xTZ1pzMmFaR1ZsU1hPeW5qMTdHbVdWR2p4NE1JY1BIeVk5UFozaHc0ZEw3dUJxdFJvZkh4OFdMMTVzTm41T1VjYWMwbWJRb0VGTW16YU5zMmZQMHJselo2cFZxMFpDUWdMT3pzNE1HVEtFZ0lBQW8rdHpjM05adjM0OTY5ZXZ4OTNkSFVkSFJ4SVNFdEJvTkRnN096TnUzRGlyNzkydFd6Y3VYTGpBb1VPSHBNMXdmMzkveWNxbE1QNzczLyt5YWRNbXJsNjlpcisvUDB1WExzWFoyWm1rcENRNmRPaUFScU14YSsxUzB2b3VhS3g2MnRTdVhadUZDeGZpNCtQRG1UTm42TkdqQjI1dWJ1ajFlaWxXV3NPR0RWbTBhSkdSZkc1dWJreWRPcFdwVTZjU0hoNU9qeDQ5cUY2OU9sbFpXYWpWYXZyMDZVTmlZcUpSR0E2UjBucFh4VXh6c3BWdCthTmNLWW51M3JWWGU3eWtqVFU4Rm4zckZybTV1VVZLVVZoV0ZOY0V0bW5UcG56eHhSZHMzYm9WUjBkSGhnOGZMcGw4dnZMS0t5eGF0SWpRMEZDaW9xSjQ4T0FCbVptWjJOcmFVcVZLRmVyVnEwZnIxcTNwM3IxN29aSC92Ynk4K09DREQxaTNiaDNSMGRFb0ZBb2FOR2pBaHg5K1NNK2VQYzB1RExwMjdjcXJyNzdLMXExYk9YZnVIQThlUENBN081dUtGU3RTcDA0ZG1qVnJaamI0WTh1V0xkbXhZd2ZidG0wak5EU1V1M2Z2a3BHUlFjV0tGWG4rK2VkcDI3WXR6ejMzWExIcXF6aTR1N3V6YnQwNjl1L2ZMMm5iMDlQVEpkUGdGaTFhU05rWWF0YXN5YVpObTFpMmJCa1hMbHdnSlNXRjJyVnIwNjFiTno3OTlGT0dEeDllNEwxNjllcUZnNE1EbXpkdmxuYVpxbGV2WG1qYTVmeGx0RzdkbXUzYnQzUHUzRG5pNHVMSXpzNm1jdVhLTkdyVWlJNGRPL0xoaHg4K0ZUZXovRlNwVW9WRml4Wng3ZG8xZ29LQytPdXZ2M2p3NEFHUEh6K1crdVh6eno5UHMyYk5UTnlUM056Y1dMbHlKVWVQSHVYQWdRTmN2WG9WbFVwbDFBNTkrL1o5S2pHV25sVkdqUnBGL2ZyMStmWFhYNG1OalVXcFZOSzhlWE9HRGgxYWFHd0ZSMGRIVnF4WVFVQkFBR2ZQbmtXbFVsR3BVaVZlZlBGRnEzZnQ1RFkwVCtTVnE4WUhCT0d1WHJBSlZDajB6NE5OK1lvVW5BL0JocEUyMENCTGsyV1ZNanM3T3h1L09mTUlDajVNYm00dWVrR1lwSDJjdENveFB0NDBPMElwb0ZRcVdieDRNUXNXTE9ES2xTdG9OQnFqdUFyMjl2YjQrL3R6OE9CQmR1L2V6ZlhyMTBsS1NxSmF0V3E4OXRwcjlPL2YzOFNLcmpBcVZLaEFRRUFBZS9ic1lkKytmZHk4ZVpQVTFGVGMzZDFwM2JvMTN0N2VSdGQvL3ZubnZQYmFhMnpldkpudzhIQ1NrNU9wVktrU2JkdTJwVmV2WGthN3R6SUY4L0xMTHpOOStuU21UcDNLc1dQSCtQSEhIeGsvZmp5MnRyYk1temVQZmZ2MnNYdjNicUtqbzRtUGo2ZEtsU3EwYTllT0xsMjYwTGx6WjdObHZ2dnV1OHliTncrTlJsT3NnTldHZlAvOTk2eGR1NVk5ZS9idzhPRkRxbGV2enB0dnZzbFhYMzFsa3ZYeXUrKyt3OVBUazEyN2RuSC8vbjBxVktoQS8vNzlHVDU4dUZFTXk2THdKTW9zRHNWdGp3a1RKbUJyYTh2cDA2ZFJxOVdTaFE5NTN4ZFIwWHJreUJIaTR1S0lqNCtuUm8wYXZQMzIyL1RwMDhjb05wNDFNbzRiTjQ3RGh3OXo3OTQ5N3QrL1Q4MmFOV25YcmgwREJ3NmtRWU1HVnBYeitlZWZzMzM3ZG03Y3VFRmNYQnl1cnE2MGJkc1diMjl2RStWenJWcTFXTE5tRFFFQkFady9mNTZjbkJ3OFBUMFpPSEFnNzczM0hvc1hMelo3ajZLT09hVkpseTVkY0haMlp0V3FWZHkrZlp1TWpBemVmZmRkUm8wYVpaU3dST1RGRjE5azRNQ0JuRHAxaW9TRUJOTFQwNmxidHk3dDI3Zm5rMDgrS1ZMV3NHN2R1cEdTa3NMT25UdDUrUEFodFd2WExsSW1NNlZTeWJKbHkxaTJiQm5IamgxRHBWTGg0T0RBMEtGREdUeDRNR1BHakRIN3U5S29iMHRqVlZrZ3JobldyVnZIbVRObmVQandJWFoyZHZ6blAvK2hjK2ZPOU8zYjE2eWwwL3Z2djAvTm1qVlp1WElsa1pHUnBLZW40K0hoZ1plWEY3MTc5N2FvOEN1dGQxWGNjSHdTR2ZGa1NrYTVtN2g2Tkg1MXJBTG1nVUpLSFhSay8wNDg2M21VcldEUElFdVdMREd5T0ZpMmJCbXRXN2N1VTVsa1pHUmsvbW5vOVhwZWFmVW1tVm4vYnlrcElLeU95YzM0bXBzM1N5MDJ6NVBDNDZWbXh4VUszaDc2NVNER2Z6UENZbHBmUVJESXpNeGlzdTlNOXV3L0tBQTV3T2lZYXhFbTVtc2VMellicmJEaEo0RFBQLzJFYWQ5OSt4U2VSRWJHUE1uSnlkS21SWEJ3Y0pHekxoNDVjb1NKRXlmaTZlbko5dTNibjVDVU1qSXlNdjhldEZvdGI3LzlOdlhyMTJmOSt2VmxMYzVUWS9IUHY3RDQ1NytuVFlLQVg4eTFpelBLV2laemxLdkExZnc5Mlk0VE1BNWVmZTJHSEQxZFJrWkdScVo4Y2ovK2diR0NTRUFuNklsL0ZoUkVSVUdsU21PZS8wOEVIejRHQ2tXV1FtQ09WcDM4NzVuWnlUeXo3TjI3RjYxV1M3dDI3WXFzSUpLUmtaR1JLWDJpbzZQUmFEU3lxMWs1cGR3cGlXejBpcnNLQWFQb3AxSFhUTk1zeThqSXlNaklsQWV1Ujk4MFBxQVFOQXBCdUducCttZVI3T3hzNXZuL3hPODc5NUNkazZ0VDZQVis2V2graW91THl5cHIyV1JrQ2tLcjFVcFpwYnk4dk1wYUhCa1pHUmtaQTFlenQ5OSt1NnhGa1RGRHVZcEpCS0N6eWI1bmkyT0dvUi9jdFJ1eWtraEdSa1pHcG53U2ZkTWt3VUsyVGhEdWxJMDBwVTkyZGc1akprd20rUEF4QkVIUUsyRHNuZXVYNURRa011V1czTnhjOUhvOUNvVUNmMzkvNHVQamFkcTBLVys4OFVaWml5WWpJeU1qQTN6ODhjZDgvUEhIWlMyR2pBWEtuWkxvM3ZYcjhSNHZ2cHBtR0MzcFRzeGRrbE5TY0MxQ0lEUVpHUmtaR1prbmpVNm40NitMRWNZSEJZVkdwLzluS0lrU0U1TlkrTk5Tamg0N2dTQ1Fwa0NZbmF0T1dWbldjc25JRkVSc2JDeWZmUElKTmpZMjVPYm00dVRraEorZlgxbUxKU01qSXlNajgweFE3dHpOQUFTRi9nL0R2MU5TVWdtUHVGeDJBc25JeU1qSXlKamg5cDFZN3NUY3pYLzRmdnl0eVB0bEkxSHBvZEZrTTNmUmoremRmNUJjclU2SG9QZFZKMnQva1YzTVpNbzdEZzRPVktsU0JZVkNRWnMyYlZpelpnMGVIbklDRkJrWkdSa1pHV3NvZDVaRUFBcHNkd0NqeEwvVEhqL21VdVFWT3I3ZEhodWJjcW5YS3BkODg4MDNmUFBOTjJVdGhveU1qTXcvbGl0UlVTUWtQRFE2cHRmcmR3TDZNaE9xRk1qT3ptYm9xTEdjUEgzMjcwRGNnakFrOXZxbDFXVXRsNHlNTlR6MzNITWNQbnk0MU1yNzczLy95NFVMRjBxdFBCa1pHUmtabWZKTXVkUzR4Rnk3ZUZ3UWhBVHhiMEVRdUhUNUNobVptUVgvVUVaR1JrWkc1aW1oMCttNGN2VWFtVmxHaGpXNStrek5NNTN4S3lVbGxTbCtjemg5OWc4RUJKV0FNREhXTm5kaldjc2xJeU1qSXlNakl5UHo1Q21YU2lMK1ZneHRNUHo3Y3VRVlVsV3FzaE5JUmtaR1JrYkdnSnljSFA0SU03WXVFQVRoZEZ6Y2pXZlcxU3duSjRkRml3UFlmekFZblU2dkEyWm1KdWNHY3ZWcVRsbkxKaU1qSXlNakl5TWo4K1FwdDBvaWhZNGRnaUJveEw5VFZXbWMrL044MlFvbEl5TWpJeU9UUjJKU010ZHVSQnNkRStEM01oT28rQWdBT1RtNURCazVsaTNiZDVDZG5RTTYvYWN4VVJFL0ppWmVWWmUxZ09XZCtQaDR2dnZ1T3pwMDZFRHIxcTFadUhBaEFENCtQcnp6emp1Y08zZXVyRVY4NnFTbXB1TGw1VVhQbmoxSlRFd3NhM0ZrL3NISWZVMUdSa2FtZENtM1NpS3RqZUllQ294U3hxeGNzNEdjSEhrelUwWkdSa2FtYk5IcjlTeGJ2Z3F0VnZ2L0J3VVNCZlJueTFLdVlxSUErSFhiYjV3NTl5ZUNRSnBPRUw2SmliNjByYXdGZXhaSVNrcGkwS0JCSERwMGlJeU1ERnhjWEVoTlRTVXpNNU9Ra0JEUzA5TTVkdXhZV1l2NTFJbU1qQ1FtSm9aNzkrNFJIaDVlMXVMSS9JT1IrNXFNakl4TTZWSXVBMWNEeENsekUxL1FLVU5SS0ZvcUZOZ0MzTHgxbTErMzcrQ3ovdDVsTFo2TWpJeU16TCtZOEl1WDJMRjdyL1MzSUFnQ0tNNXE5ZG14WlNwWUNkQm9zaEVFZENpRUdkcTB4RldBcnF4bGVoYll0R2tUeWNuSjFLOWZuOERBUUtwV3JZcEdvOEhSMFpHaFE0Y1NIaDdPeHg5L1hOWmlQaEdpbzZNNWRPZ1E3Ny8vUHZYcjF6YzYxNnBWSzk1Nzd6MEVRYUJkdTNabEpxUE1QeCs1cnowOTlIbzlZV0ZoSEQxNmxNbVRKNWVaSEFXTlBUSXlNaVduM0NxSnVIbzFSOSt3NlQ1Yld3WUF0Y1REVzdidjRMMTNPK0R1WHJOczVaT1JrWkdSK1ZlU25aUERpalhyMFdvTmRDZ0tSWlplSyt5UGo3NlJYSmF5bFFRcGk5bTFpSFd5Z3NoNkxsKytERUR2M3IycFdyVXFBSTZPamdBTUdUS2tUR1Y3MG56OTlkZWtwS1R3eGh0dm1KeHpkSFRrKysrL0x4TzVaUDVkeUgzdDZYSDM3bDIrL3ZwcmJHeHN5bFJKVk5EWUl5TWpVM0xLcmJzWndMM295NmRBTUhMa2o0bTl5NkdqSVFpQ1VIYUN5Y2pJeU1qOEt4RUVnZk1Yd3JsNDZYTCtFM0ZwMmFuYnhmZyt6eElDd2w0RTRZYUFmbExzZFZsQlZGUXlNaklBY0hWMUxXdFJaR1JrWkdSa1pHUktUTGxXRWdGNmRMa3pCUUVwdjNCMmRqYjdEaHppOGVQMHNwVk1Sa1pHUnVaZmgxYXJZOStCWUI0bEpoa2RWK2lGT1dsMzc2YVdtV0FsSVBaYXhPSmNRZGRYazhyL1pBVlIwUkUzclJRS1JWbUxVbVNNWW1ySnlQeExFQVFCblU0ZTZtUmtaR1FzVVg3ZHpmS0lpWkFNTElnQUFDQUFTVVJCVkw0YThjS0xyLzZtVUNnK0ZZOWR2SFNaL1FjUDhjbkhmY3BXT0JrWkdSbVpmeFczYnQ5bS80RkRSc2NFUVlpSTBXZHVMVE9oU280MjducmtwYklXb2pDT0hEbkM3dDI3dVhyMUttcTFHaGNYRjE1OTlWVkdqUnJGYzg4OVozVHRtVE5uK1AzMzM3bDgrVEpwYVdrNE9UblJ1SEZqdkx5ODZOQ2hnMG5aOCtmUFo5dTJiWHowMFVmNCtQaXdhZE1tZHUvZVRYeDhQTTdPem5UdTNKbXZ2LzZhQ2hVcVNMOTUvLzMzalRJcFRadzRVZnIvMXExYmFkQ2dBYjE3OXlZMk5wWkZpeGFaM0ZlcjFmTGJiNyt4ZCs5ZVltSmlzTE96bzFtelpvd2NPWkkvLy93VGYzOS8yclp0UzBCQWdQU2JSWXNXOGV1dnY5S3ZYejk4Zkh4TW5tUE5talVFQkFUUXJsMDdGaTllYlBiNXZ2amlDK2JObThjZmYveUJqWTBOSjA2Y0FFQ3RWck5qeHc1Q1FrSzRmZnMyR28wR1YxZFgycmR2ei9EaHczRnhjWkhLZSsyMTE0enUrK1dYWDByL0R3d01wR1hMbGlRbEpmSGVlKzhCY1B6NGNTcFhybXp5L0x0MjdlTGd3WVBjdW5XTHpNeE1xbFdyeG11dnZjYkFnUU5wMUtpUnlmUDE3ZHVYMjdkdk0zLytmRnEyYk1rdnYvekNpUk1uU0UxTnBVNmRPbnowMFVjbGp2K1VucDdPTysrOFkxRnVnRFp0MnBDYm04dUdEUnRvMHFTSmRGeWowYkJqeHc2Q2dvS0lpNHREcTlWU3UzWnRPblhxeEZkZmZXVlVSbmg0T0R0MjdDQThQSnpFeEVUczdPeG8xS2dSbjM3NnFkaytDbkRuemgxV3JseEpXRmdZang4L3BsYXRXdlRvMFlPQkF3ZlNvVU1IMUdvMWE5ZXVwV25UcGlhL1BYRGdBTC85OWhzM2J0eEFyOWZqNmVsSnIxNjk2TldyVjVFVm5JOGVQV0xseXBXY09uV0s1T1JrWEZ4Y2FOT21EVjk5OVJWMTY5WTF1cmFvNzliV3JWdFpzR0FCYm01dUhEeDQwS3hzYTlldVplblNwYno4OHN1c1c3Zk9ZbDlUcVZTOCsrNjdBQnc5ZXBTVEowK3ljdVZLN3QrL3o3aHg0L2prazAra01vczZaaHc1Y29TSkV5Zmk2ZW5KOXUzYkNRa0pZZjM2OVVSSFIyTnJhMHVyVnEwWU0yWk1nZlV4WnN3WUFnTURDUTRPSmpVMUZVOVBUNFlOR3liRlZUcDM3aHlyVnEzaSt2WHJBRFJ2M3B3eFk4WlFyMTQ5cysxeStmSmwxcTVkUzNoNE9KbVptZFNxVll2Ly92ZS9EQm8waUVxVktwV29YYzZmUDgvUW9VT2wzK3YxZXFOeDRNS0ZDeFo2aTNWWTI2ZXNHWHRFRWhNVDJiQmhBNmRQbnlZaElRRWJHeHZxMUtsRGp4NDk2TmV2WDRua2xaSDVwMVB1bFVTQWdJM3drd0FmS2xDNGtEZXhtRFZ2SVcxZWI0bG5QWSt5bGs5R1JrWkc1bCtBT2lPRHI4ZE1RSjNuWHBTSFZxL0FuNXMzczh0T3NuODJHbzJHS1ZPbWNQejRjUUFjSEJ5b1dyVXFTVWxKSEQxNmxNNmRPMHRLSXAxT3grelpzOW16WjQ5MHJhdXJLNm1wcVp3OWU1YXpaOC9TczJkUHBrNmRhbmJ4S1FnQ0V5ZE9KQ1FrQkRjM04vUjZQVWxKU1d6ZXZKbVltQmlXTGwwcVhWdW5UaDBjSEJ4SVNFaEFxOVhpNnVvcUxhanM3ZTBMZkticzdHekdqUnZIdVhOL2U5UlhyRmlSQ2hVcWNQTGtTYzZmUDgvNzc3OWZpalZvL0h4anhvd2hPam9hZDNkM3NySWtRMjFHang3TnhZc1hBWEIzZDZkeTVjbzhlUENBMzM3N2pmUG56N05wMHlZcDFwSzRhSXVQajBldjExTzllblVjSEJ3Z3I4NExJeVVsaGRHalIzUDE2bFVBbkp5Y3BEWTljT0FBaHc0ZFl1clVxWFR2M3Qzczc5UFMwdmpzczg5NDhPQUJWYXRXSlRjM2w1aVlHQllzV0lCR28rR3p6ejRyaGRvcUdvOGZQMmJ3NE1IY3VYTUhXMXRiYXRldWpWcXQ1dGF0VzJSblp4c3BpZjc4ODArR0R4OE9RS1ZLbGFoYnR5NFBIejRrSWlLQ2lJZ0lmSDE5VFo3OTlPblRqQjgvbnR6Y1hCUUtCVzV1YmlRbUpySjA2VkppWXkzSHk5ZnBkUGo1K1JFVUZBUjVicEY2dlo2clY2OXk5ZXBWSWlJaW1ERmpodFhQR1JrWnljaVJJMGxQVDBlcFZPTHU3azVDUWdMNzl1M2orUEhqQkFZRzh0SkxMNW44enRwM3EzUG56dmo3KzVPVWxNU2xTNWQ0OWRWWFRjbzZjdVFJQU4yNmRiTmE3aE1uVGpCejVreGNYVjJOWEVOTE9tWUFiTjY4R1g5L2Z5cFhyb3lOalExcXRacVFrQkFpSXlQWnRtMGJ6czdPSnIvUmFyV01HREdDeTVjdlU2VktGYkt6czRtS2ltTHMyTEg4OU5OUHFGUXFmSDE5Y1hSMFJLbFVrcDZlenFsVHA0aU1qR1Q3OXUxVXExYk5xTHpmZi8rZHVYUG5JZ2dDRlN0V3hNM05qYnQzNzdKNjlXcEpPZWJrNUZUc2RuRndjS0J1M2Jwb3RWb1NFaExBWUJ3b0tVWHBVOWFPUFdmUG5tWENoQWxrWm1aQ1hyL1hhRFJFUjBlelk4Y09XVWtrSTFNSXo0S1NpSXpFN09oS2JoVzJnL0NGUXFHd0Fjak96bUhxakRrc21qdUwyclhjeTFwRUdSa1pHWmwvTU9xTURCYit1SlFZZzhYWTN4bk5oTk02TFNGbEt0dy9uTGx6NTNMOCtIR2NuSnlZT0hFaW5UcDF3czdPanV6c2JJS0RnNDBXZkN0WHJtVFBuajNZMjlzelljSUV1bmJ0aXIyOVBUazVPZXpldlp0Rml4YXhhOWN1R2pac2lMZTNhYWJVdzRjUFU3bHlaWDc5OVZjYU5XcEVibTR1eTVZdFkvMzY5Wnc1YzRZTEZ5NUlPOW1yVnEwQ3dOdmJtK2pvYUNaTW1NQi8vL3RmcTU3cGYvLzdIK2ZPbmFOQ2hRcjQrdnJTc1dOSGJHMXR1WC8vUHI2K3Z1emN1YlBVNnMrUTBOQlFuSnljMkxObkR6VnIxa1N0Vmt2bmJHMXRHVEZpQkwxNjlaSUNjRWRGUlRGczJEQmlZbUxZdjM4L1hsNWVBT3pldlJ1QVRwMDZrWktTd3R5NWMybmV2TGxWTWdpQ3dLUkprN2g2OVNxMWF0WEMxOWVYbGkxYm9sQW9VS2xVL1B6enorellzWU01YytiUXNHRkRHamR1YkZMR3NtWExhTnEwS1d2V3JLRmF0V3FvVkNvbVRacEVXRmdZSzFhczRLT1BQakt5K25vYXJGMjdsanQzN2xDdlhqMldMVnRHalJvMUlNOUNRbFJxaUdSblo5T2lSUXVHRGgxS2l4WXRzTEd4UWF2Vjh2MzMzN043OTI2V0xWdEd0Mjdkc0xINU95cEVZbUlpa3lkUEpqYzNsN2ZlZW92Smt5ZFR2WHAxdEZvdGUvYnNZZjc4K1JaZEI5ZXNXVU5RVUJEVnExZG56cHc1VXY4TkN3dGp3b1FKN051M2ozYnQydEdwVTZkQ24xR2xVakZ1M0RqUzA5UHAzYnMzNDhhTm8wS0ZDbVJsWmZIOTk5OFRGQlRFOU9uVDJicDFxNGxDeGRwM3EyclZxcnorK3V1Y1BYdVdZOGVPbVNpSjR1TGlpSXFLd3M3T1RySWVzb2JseTVmajQrT0R0N2MzQ29WQzZ2c2xIVE1lUFhwRVlHQWdDeFlzb0dQSGp0S3pUcDgrbmNURVJMWnMyV0kyZ1AyQkF3ZG8xS2dSKy9mdng4M05qUWNQSGpCMjdGaWlvNlB4OS9mbjBhTkg5T3JWQ3g4Zkh4d2NIQWdMQzhQSHh3ZVZTc1hXclZzbEpTUEFYMy85eGR5NWM3RzF0ZVhiYjcvRnk4c0xoVUpCZkh3OFBqNCtYTDkrbllDQUFDWk5tbVFpaDdYdDByUnBVM2J2M2sxTVRBeGVYbDdZMk5oSTQwQkpLR3Fmc21ic3VYMzdOajQrUG1nMEd0NSsrMjNHalJzbktaZGlZbUk0ZE9pUVdWbGtaR1Qrbi9JZWt3aUFwS1RyNlRwQkc2QkFZWlExNXZ4ZkYxbTlmaE01T1RsbEo1eU1qSXlNekQ4YXZWN1A3bjBIakZMZUF5Z2dCejIvM0w5NTZYNlpDZmNQNStyVnEremJ0dytGUXNGUFAvMUVseTVkc0xPemc3eGQ0KzdkdTBzTEJKVkt4YnAxNndDWU9uVXF2WHIxa2l4NjdPM3Q2ZHUzTHlOSGpnUmc5ZXJWWmhmVktwV0t1WFBuU3E1T2RuWjJmUFBOTjlJQ1E3VDhLUWxwYVdsczJiSUZnRysvL1paT25UcGhhMnNMZWRaSi92NytScTVkcGNuRGh3K1pObTBhTld2K25TSFcwTExBMzkrZndZTUhTd29pZ01hTkc5T3paMC9JVXlxVUJxZE9uZUxDaFF2WTI5dno4ODgvMDZwVkswbWg0T0xpd3BRcFUyamZ2ajFhclZaU3hPVkhxVlF5Yjk0OHlackN4Y1VGWDE5ZkZBb0ZXVmxaUkVSRWxJcXNSZUhHalJ1UXQzZ1ZGVVFBTldyVU1ISnJJczl0YVBueTViUnMyVkpTQkNtVlNzYU9IWXVOalEySmlZbEcxa0diTm0xQ3JWWlRwMDRkRmk1Y1NQWHExYVhmOU83ZDI4amx4cEMwdERUV3JGa0R3THg1ODR4Y2RWcTFhaVZaTi8zKysrOVdQZVA2OWV0SlRrNm1iZHUyVEpreVJWTEVWYWhRZ1NsVHB1RHE2c3F0Vzdja2l6UkRpdkp1aVpaMElTR20rbmRSNGZiV1cyK1p0ZEN4UkwxNjllalhyNS9VMTV5Y25FcGx6RkNyMVF3Wk1vUjMzMzBYaFVLQlFxR2djK2ZPZlBEQkI1Qm4wV0tPN094c1pzNmNpWnViR3dDMWF0V1NYRWhqWTJPcFVhTUdreVpOa3F4aldyVnFSZCsrZmNHTWE5Zml4WXNSQklHaFE0ZlNwMDhmNlJscjE2Nk5yNjh2QUh2MzdqVzdYbm9hWTE1QmxLUlBXV0x4NHNWb05CcmF0bTNMb2tXTGpDeWVQRHc4L3ZGWkoyVmtTb05uUWtrRUVIYzk4cEpPMEMwU2hQOFBxcW5WYXRtd2VTc2hKMDZobFFQUXljakl5TWlVTW9JZ0VIM3pGajhzK1ptTWpFekQ0NEplRUk3RzNMaTA5Vm5NYVBhc3NHL2ZQZ0RlZnZ2dFFpMVZRa05EeWM3T3h0M2RuUzVkdXBpOXhzdkxDNlZTU1hKeU1sRlJVU2JuWDNubEZSUExGWVZDUWR1MmJTSFB4YUdrbkQ1OW10emNYTnpjM09qYXRhdkorU3BWcXRDNWMrY1MzOGNjbnA2ZVp1UFZBR1pqNzJpMVdrbHBsSlNVWk9aWFJVZGM1SGZxMUlrWFhuakI3RFZpWEtGejU4NlpEVERjdlh0M3lmVk5wRmF0V25oNC9CMkNvRFRhcWFpSWlxRVRKMDd3K1BIakFxOTFjbkl5NjdxazArbW9VcVVLNUt0dlVWa3lZTUFBbEVwVEp3QlJlWkNmME5CUU5Cb05UWnMycFZtelppYm5XN1ZxQlhteGJLeEJ0TURvMzcrL3lUbEhSMGRlZWVVVmkrVVY1ZDNxMEtFRERnNE8zTDkvWDRySEkxSWNWek5BVW5ZYVVocGpobzJORFgzNm1NWklGVk96VytxTHpaczNOM0hYTW15ajNyMTdTOHBqa2YvODV6K1FwK3dWZWZEZ0FaR1JrU2lWU3JQeHVGNTg4VVVxVjY0c3VWcmw1Mm1NZVFWUmtqNWxEcFZLeGFsVHB3RDQ1cHR2SkNXc2pJeE0wWGdtM00xRTdsNi8vSVBIUzY4MEVRVEZwNkxiV1c1dUxqN2ZUV1BzcU9IMCs2Z1BGU280Rmw2UWpJeU1qSXhNSWVoME9nNGREV0hXM0lXa3BxcnluVldjeTlabERKSVZSRStXeU1oSUFGcTNibDNvdGVJQ3FGbXpaaFpqaDFTc1dCRVBEdzl1M3J4SlRFeU1pY0pFVkRMa1I5enQxMmcwUlg2Ry9JZ1dKeSsrK0tMWkJUOTVGa1ZQQWt2UEp4SVJFY0daTTJlNGN1VUs5KzdkaytKK2tEZmZLZzNFNXplbnRCQVJnMEZuWldYeDZORWphdFdxWlhUZWtuTEp6YzJOTzNmdWxFbzdGUlZ2YjI4T0hEakE5ZXZYNmRHakIzMzY5S0ZQbno2UzFWWiswdExTQ0EwTkpTd3NqRHQzN25EMzdsMGo5eit4dnJPeXNvaUxpd01ESlVGK1hGeGNxRml4b2hSL1JVU3M2M3YzN2pGZ3dBQ1QzNG1XTVJxTmhzek1UQ3BXckdqeCtkUnFOUThlUElBOFM0MmZmLzdaNUJyeGZISnlzc201b3J4YmxTcFZvbjM3OWh3NWNvUmp4NDd4NG9zdmdvR3JXZFdxVlNVbGpMV1l1MzlwakJudTd1NW00M0FWTm1hWWU4ZVZTaVV1TGk2b1ZDcXo4b29LeE96cy93K0JKeXJSYkd4c2pBSkxHeUplbjVLU1luTHVhWXg1bGlocG56TEhsU3RYSU8rZE1CZjhYa1pHeGpxZUtTVVJvTTNKMVUrenQ3TjFCeVJINUl6TVRINE0rQitKU2NtTUhqSFVaSGRKUmtaR1JrYW1LT2gwZXJiOXZvdkZQLzlpa3U1ZWdGdDZJZmZiaEpzM0V5MFdJRk1xcEthbUFwZ0VhVFZIZW5vNlFLRXVLR0tXSDhPZ3pTS1c1ZytpQzRxWTdyNGtwS1dsQVZoVUhwQzM0SHNTR01adk1pUTdPNXZwMDZkTFZock96czdVcTFlUFYxOTlsY3pNVExOdVA4VkZiQ2R4d1dzT3cweE0rUlVmRk5CTzFnVE5mbEkwYXRTSTFhdFhzMkRCQWk1ZHVzVHExYXRadDI0ZEgzNzRJYU5IanpicWwyZk9uR0hhdEdtb1ZDb1VDZ1V2dlBBQ3paczM1N25ubmlNb0tBaVY2ditWMG1KL29SaDlScXhybFVwbFZLWTVjbkp5Q2xRU2lXVmhvRndwcUt6OEZQWGRldi85OXlVbGtSaC9SK3lmSDN6d2dVVUZxeVhNOWYwbk9XWVUxaGN0L1U1c1IzUG5SVVdXWVYySno1Q1RrMlBXMHNrUVErVlNZWEtVNXBobmlaTDJLWE1VNVpzaEl5TmptV2ROU1VUOHJjaDd6Ny80bjFtMktQK0RRaUhaYVdaa1pCSzRhaTAzb204eVk5cDN1TmVzVWVRUGlJeU1qSXpNdnh1OVhrL2E0OGNzQzF6Rm1nMmIwT3Z6VDVBRnRhQVg1dDY5ZnVWMEdZbjRyMEpjcUpoVEZPUkhqR1ZoYUkxaGpveTg3SFRtTXYwOERVUVhFc01GVW43TUxlWXdXQ1Jhc3VvcGJDRmx5VnBpMWFwVkhEbHlCQThQRC96OC9IajU1WmVsYXc4Y09GQ3FTaUpSRVZGUU8yVVlaQkEwNXdiM0pER3NJM1Axck5WcXpickFrUmZEYWMyYU5ZU0hoN04xNjFhT0hEbkNybDI3dUhMbENoczNia1NwVkpLYW1zcmt5Wk5KVDAvbnl5Ky81Tk5QUHpYcWl5ZFBualJTNkJpNkhLV25wMHNXSHZreDEyZkVkK0tERHo1Zzl1elpWdGVCT1F3RGdlL2F0VXZLS1Bpa2VQUE5OM0Z5Y3VMMjdkdkV4c2J5d2dzdkZOdlZEQXQ5LzFrWk13cENmSWJxMWF0ejhPREJzaGFuU0R5SlBsV1ViNGFNakl4bG5rbEh6YnZYcjV6VzZZVkJBbHpOZnk0azlCVDlQdnVLVmVzMmttekdyRkpHUmtaR1JzWWMyZG5aN055emowRkRSckJxM1VaVEJaRWdQTkxyR1IxNy9kSzZzcEx4Mzhienp6OFBlVzVRaFZHdlhqMEFMbDI2WlBHYXJLd3NZbUppSU0vZHF5eHdkLzg3SSt1dFc3Y3NYbU5wVjExY1ZDVW1tamRpdTN2M2JyRmtPbnIwS0FBalI0NmthZE9tUmd2cSsvZExOeTY3TmUxMDdkbzF5SE1aRVlNMFB5ME1MU3ZNMWJPaEM1NGxtamR2enJ4NTgxaStmRGwyZG5aRVIwZHordlRmZXVXd3NERFMwOU5wMkxBaHc0Y1BOMUk4NkhRNktiMjRTTldxVmFXRjc4MmJOODNlTHpZMjFxeENTNHg1VTVpVmhqVlVxVkpGa3JVMHlpc01lM3Q3S1Z0WVNFaUk1R3JXb0VHRFVudDNuNVV4b3lERU5rNU1UQ3pVV3F5ODhTVDZsUGpOU0VoSU1JcmRKQ01qVXpTZVNTVVJ3TjBibDQ1cWRjTG5DRUprL25QMzQrUDVLZUFYK244K2hJVS9MdUZHOUsxQ1ArZ3lNakl5TXY4K0JFRWdJZUVoSzlkczRKUFBoekRqK3dWY2pqVFpmMEJBZUtqWENWL0hYbzlZQTVqUE5TMVQ2cno5OXRzQUhEeDRVSXJMWW9tMzNub0xXMXRiNHVMaVRGS09pK3pZc1FPdFZvdW5weWVlbnA1UFJPYkNFRE5NM2I1OTIyem1vN2k0T0l1V08rS0M4SysvL2pLSkZaS2NuTXp4NDhlTEpaT29tTWh2dGFQVmFndTBUaEFWS29WWlloalNvVU1IeUd0VFMwRnh4ZXh2blRwMXNtajlaQzI1dWJuRXg4ZGJ2V0JVS3BXU0lrOVU3QmhpYlNZd2dCWXRXdEN3WVVNd0NEWnNxYTRCZ29PRFRaUTlTcVZTU2dPL2FkTW1zL2ZadUhHajJlTnQyclNCUE9XU3BTeGJHTVFtS2dpRlFpR1Z0Mzc5ZW90dVNOYVVaUzFpaHJEang0OFRHaG9LeGJRaXNzU3pNbVlVUk1PR0RTVlh1ZzBiTmxpOHJyVGFSWHpuOVhxOVdXc2R0VnBOZkh5OFZRcXJrdlFwUzJOUG8wYU5wUGQzNWNxVlZqMlRqSXlNS2MrMFAxYmNqWWcvNjc3VTlCTTd3V1l6Q3NWTGhzK1RuWjNOamVoYjNJaSt4ZjlXck1IamhlZDVvM1VyV3I3V2dwbzFxdVBtV3MzSXpGRkdSa1pHNXA5UGRrNE9LU21wSkNVbmMrbnlGVTZmL1lQSXE1YmpPQWlDb0Zjb3VLOFQrT3BlOUtYZ3B5cXNERjI2ZEdIRGhnM0V4TVF3ZE9oUXBrNmRTdXZXcmJHeHNTRXJLNHQ5Ky9aUnIxNDlXclpzaWJ1N08zMzc5bVhMbGkzNCt2cVNsWlVseFM3SnljbGg3OTY5LzhmZW5jZkhkTGFQSC8rY21ja21rVTFDRUNTeGhjWldVdVdwdGJZcXRkUlNTMjFWZm9xaVJXMTllR3FwL1NtbGphSlZTbFhMSTBVUjFOSmFTbEdpYUxVa0drc2xrWVJKTWtrbWMzNS9ORFBmUkNZeGlUQVIxL3YxNnF2bXpKbHpyclBONUZ6bnZxK2JwVXVYQWpCbXpKZ0hUajRVVm9NR0RhaFZxeFlYTGx4Z3hvd1p6Smt6eDVJNE9uZnVITk9tVGNQSnljbHExN0hHalJ1aktBcDM3OTVsNXN5WlRKa3lCVmRYVjJKalk1azZkV3FoWTZwWXNTSi8vdmtuYTlhc0lUZzRHRGMzTjVLU2twZzllM2ErTFluS2x5L1A5ZXZYK2U2Nzcvalh2LzZGeVdRaUxTMHRSMDJoZTdWdDI1WjE2OVp4OGVKRlJvd1l3ZlRwMDNuNjZhY2hxLzVPV0ZnWWh3NGR3dDNkblNGRGhoUjZtOHgrL1BGSHhvOGZUOU9tVGZud3d3OXQra3pUcGszWnNtVUxhOWV1SlNRa2hHZWVlUWFUeWNUT25UdlpzbVVMaXFMa3VxR2ROMjhlVFpzMnBVbVRKcFp5QjJmUG5yVzBHRE1YMFRVWExENXo1Z3cvL1BBRHpabzFnNnlSdGhZc1dJQ0RnME91UkZHL2Z2MDRjZUlFa1pHUnpKa3poemZmZkJNM056ZFNVMVA1OU5OUDJibHpKenFkTHRmTmROV3FWWG51dWVmNDhjY2ZtVEZqQmpObXpPRFpaNSsxeEgvdTNEbFdybHpKLy90Ly84OVNMRHcvL2Z2M1o5KytmVVJHUmpKcjFpeEdqeDZOcDZjbkFIZnUzR0g3OXUxY3VIQ0JtVE5uMnJTZjc2ZFJvMGI0K1Bodzd0dzVQRHc4MEdnMGxzUlJVWGhjdmpQeW85VnE2ZCsvUDB1V0xPR0xMNzdBMTllWDd0MjdXMXFmWGJ0MmpTKy8vSklLRlNyUXQyL2ZCMTZmcjY4dldxMld6TXhNdG0vZlRxOWV2VWhLU3JMVUdBc0xDK1BMTDcva3pUZmZaT0RBZ2ZkZFhtSFBxZnkrZTh6ZksxdTJiRUduMHpGczJERExLSTIvL2ZZYmUvZnVaZVRJa1pDVllOMndZUU9EQmcyaVY2OWVEN3gvaENncEh1c2tFVURNeGNqSWlzSEJMWFU0anRPb21tRW9XRzJYSEJWOWxham9xMnpZWlBzVElDR0VFRTh1RlpKQitTWWpqZGt4bDM5NStQMHJSQzZPam80c1dyU0lrU05IY3ZQbVRVYU5Hb1dycXl1bFM1Y21MaTRPbzlISXdvVUxMZk9QR1RPR0d6ZHVjUERnUVdiTW1NSGN1WFB4OVBUazl1M2JwS2Vub3lnS0V5Wk00TG5ubnJQcmRzMmFOWXZYWG51TnVMZzRoZzBiaHFlbko0cWlrSkNRUUsxYXRYanBwWmVzanZSVHJsdzUrdlRwdzRZTkc5aTFheGU3ZCsvR3g4ZUgrUGg0L1B6ODZOMjdONTkvWHZEZWtJTUdEZUxkZDkvbDZOR2p0R3ZYRG05dmIyN2V2SW03dXp2RGhnMWoyYkpsVmovWHFWTW5UcDQ4U1VSRUJFZU9IQUZnMGFKRk5HclVLTTkxYWJWYUZpNWN5TWlSSTRtT2p1YjExMStuZE9uU3VMaTRFQmNYaDhsa3dzM05qY1dMRjF1R2xYOFE1cUd6Vzdac2FmTm5oZ3dad3A0OWU3aDc5MjZPTG1GNnZaN3g0OGV6Wk1tU1hJbWMzMzc3alUyYk51SGk0a0s1Y3VWSVRVMjF0QjdxMnJXclpUUzM1czJiRXhRVXhPWExseGs3ZGl5K3ZyNmtwcWFpMSt2cDM3OC9QL3p3QTlIUjBUbVczYXhaTTNyMTZzV21UWnZZdkhrejRlSGhsdU9lbVpuSnJGbXptRE5uanRVV1hlKysreTdEaHc4bktpcUtVYU5HNGU3dWpwZVhGL0h4OFpiNVI0OGViZE4rcVZPbkRtKzk5UmFMRmkxaTY5YXRmUHZ0dDVRdlh4NlR5Y1RObXpkUlZkWFNSYXdvYURRYTJyVnJ4NFlOR3poeTVBaE5talRKc3laVFlUMHUzeG41NmRldkgrZk9uV1Bmdm4wc1dMQ0FwVXVYVXE1Y09WSlNVb2lMKzJmZ2hZa1RKeGJKdXJSYUxSMDZkR0RIamgzTW16ZVBsU3RYY3ZmdVhZNGRPd2Jacmpkeks5RDdLZXc1bGQ5M1Q2ZE9uYmh5NVFwcjFxeGgwNlpOZlAzMTEvajYrcEtXbGtaU1VoTFZxMWZQa1NTS2pZMWwvZnIxa2lRU0lwdkh0cnRaZHRjdVhveVB6a2labVpscDdLZWlIcmQzUEVJSUlSNXZKcE42elpScEhISEhxSDlURWtUMkZSQVF3TWFOR3hrNmRDaEJRVUVZalViMGVqMVZxMVpsNU1pUmhJYUdXdVkxSjVWbXpacEZhR2dvam82T3hNWEY0ZW5weVFzdnZNQzZkZXQ0NVpWWDdMbzlaRzNUK3ZYcjZkeTVNOTdlM3VqMWVseGRYUmt5WkFpclZxM0tkNFNqY2VQR01YYnNXQUlDQXRCcXRSaU5SanAxNnNUbm4zOWU2Q0xQSFR0MlpNbVNKZFN0V3hjSEJ3ZVNrNU41L3ZubldidDJMUlVxVk1qemM1MDZkV0wwNk5INCsvdVRscFpHbVRKbDhoeEJMYnZ5NWN1emZ2MTZSbzRjU1hCd01FYWprY1RFUkNwVnFrUy9mdjNZdkhrekRSbzBLTlMyM010Y2I2WjU4K1kyZjZaOCtmSjg5dGxudEd6WkVqYzNOOUxUMC9IMzkyZk9uRG4wNmRQSDZtY0dEeDVzS2JaczdoclpwRWtUbGl4WndydnZ2bXVaejhIQmdWV3JWdEdyVnk4cVZLaEFVbElTWmN1V1pkS2tTWXdiTnk3UG1ONTU1eDJtVDU5T3JWcTEwR3ExSkNjbjA2aFJJMWFzV0VINzl1MHRMYy91UFdkOGZIeFl1M1l0dzRjUHAyclZxcVNscFhIOStuVThQRHg0OGNVWCtleXp6eXhkNG16UnQyOWZWcTVjU1lzV0xYQjNkK2Ztelp2bzlYcnExcTNMbURGamVPKzk5MnhlbGkwNmRPZ0FXZDJiaXJLcm1kbmo4cDJSSDYxV3k5eTVjNWsrZlRyMTY5ZEhwOU54L2ZwMVZGWGx1ZWVlWTg2Y09VV2FBSms0Y1NJdnZmUVNaY3FVSVRrNW1lRGdZTWdxbkgveDRrV3FWS2xDUUVDQXpjc3J6RGwxdisrZTBhTkg4OUZISDlHOGVYTThQRHk0ZmZzMkxpNHV0RzdkT2tmQ3JIUG56amc3TzlPbFM1Y0gzaTlDbENURnI5MWtFUWlzVVhlQXF0V01BN1d5Z2xJYWNMQjNURUlJSVlvdlZTVlRBVDBRYTFMVno2Ti9PN01Bc0Q3RWxMaXZnSnIxeHlnYVBnQVkvR3BmM3AwOHdkNGhQVllXTEZqQXhvMGI2ZDY5K3dOMUkzdlNHWTFHV3JSb1FkV3FWVm03ZHEyOXczbG83dHk1WTZuMVpHNWRKc1NqZHViTUdZWU1HY0tBQVFNWU0yYU12Y01Sb2xoYXNqeU1KY3RYd0Q5L2U4Nkl1dmpMZit3ZGt6V1BmWGN6YTY3OGZuWnRoUW9Wdm5IMDhLbXJtdFJuMEdpQ1VkVkFvQklvM29Dcm9xZ3VvRWp5U0FnaG5qU3FxZ2RTVUpRa1ZWVmpVTGdDNmgrWml1Wm4wOTJNa3pFeHY4clFtTUt1VHA0OENXQjVRaThLNTlLbFN4Z01oZ0oxTlhzY21jOFhiMjl2U1JBSnV6RzMyaXZwMTVzUVQ0SVNtU1RpbnlGS1U3aCsvUmh3TENBZ3dEbmQwZEhOU2F0MVRWY2RuYlJHbzg2a1ZYUU9xa09KYkVrbFJGNGNkYWFHRGpwTkk0QU1vK25uZEtQbXBMMWpFdUpSeXpTcFJxMVdOV1ptbWpJTVJqVlpTZEhvLy83N2JNby9aWWlFZVBpTVJxT2x1UEc5OXUvZno2VkxsOUJxdFFYcUlpVnlNOSswMmxvZnBiaks3M3d4R28yc1hyMGFvRWpyQVFsUlVHZlBuc1hMeTRzNmRlcllPeFFoeEFNcXNVbWk3S0tpb2d5QUFZaXpkeXhDMk5QVFR6L2RGUmdCNEtqVHp2anQxS2xQN1IyVEVFSThhY2FQSDg5VFR6MUZ4NDRkTGFOZEpTY25zMlBIRGo3NDRBTUFYbjc1Wlh4OXJZN0ZJV3pVdTNkdmV2ZnViZTh3SHRqSmt5ZFpzMllOL2ZyMUl6UTBGQ2NuSndBdVhyeklCeDk4d0lVTEZ5aFZxaFFEQmd5d2Q2amlDYlpnd1FKN2h5Q0VLQ0pQUkpKSUNDR0VFS0s0dUhQbkRtRmhZWVNGaGVIdTdvNkRnd01KQ1FtWVRDYklLckk4ZHV4WWU0Y3BpcEhqeDQ5ei9QaHhkRG9kbnA2ZXBLU2trSktTQWtDcFVxV1lQMysrSmVFb2hCQkNQQWhKRWdraGhCQkNQRUlUSjA0a1BEeWNreWRQY3V2V0xaS1NrdkQyOXFaMjdkcDA3dHlaVnExYW9TalNJMTc4bzE2OWVreWJObzJJaUFpdVhyMUtYRndjVGs1T1ZLOWVuU1pObXRDM2IxOXBkU2FFRUtMSVNKSklDQ0dFRU9JUkNnNE9scUxVd21iT3pzNTA2OWFOYnQyNjJUc1VJWVFRVHdDTnZRTVFRZ2doaEJCQ0NDR0VFUFluU1NJaGhCQkNDQ0dFRUVJSUlVa2lJWVFRUWdnaGhCQkNDQ0ZKSWlHRUVFSUlJWVFRUWdnaFNTSWhoQkJDQ0NHRUVFSUlnU1NKaEJCQ0NDR0VFRUlJSVFTU0pCSkNDQ0dFRUVJSUlZUVFTSkpJQ0NHRUVFSUlJWVFRUWlCSklpR0VFRUlJSVlRUVFnZ0JvTE4zQUVJSUlZUW91WDY5Y0pGUDE2NjNkeGhDQ0NHRVZiNDNTd0FBSUFCSlJFRlVFSFoxK2t5a3ZVT3dpU1NKaEJCQ0NQSFFIUC81Rk1kL1BtWHZNSVFRUWdnaGhBMmt1NWtRUWdnaGlwUUo5WWFxa21Udk9JUVFRZ2doaWg5VnI2cnFYL2FPSWkvU2trZ0lJWVFRUmNxb3BuN3ZvTGhNQTZXcXZXTVJRZ2doaENoT1RDWTEycEJ1Mm1Idk9QSWlTU0loaEJCQ0ZLbnJ2LzhlQnl5emR4eENDQ0dFRUtKZ3BMdVpFRUlJSVlRUVFnZ2hoSkFra1JCQ0NDR0VFRUlJSVlTUTdtWkNsRlNPZGVyVWVWNmowYmhubjJneW1VSVVSUUZBVmRXUWV2WHE5YzcrdnFxcUtXZlBudDBOcEQvaWVJVVFRZ2doaEJCQzJKa2tpWVFvbVl3Nm5XNjRvaWhkOHBwQlVaUWVRSS9zMDFSVi9SNG90a1hVaEJCQ0NDR0VFRUk4UE5MZFRJaVN5V1F5bWI0cHhJZStBRXdQSnlRaGhCQkNDQ0dFRU1XWkpJbUVLS0hpNCtNM0F3YnphMVZWcmY2WGpTRStQbjZqWFlJVlFnZ2hoQkJDQ0dGM2tpUVNvb1NLaVlsSlZWVjFTL1pwaXFMaytDODdrOG4wYlV4TVRPcWpqbE1JSVlRUVFnZ2hSUEVnU1NJaFNqQ1R5ZlM1bXEyNVVQYVdRL2Y4MjZTcTZsZVBQa0loaEJCQ0NDR0VFTVdGSkltRUtNRXlNakxPQXRIVzNzdmVta2hSbEtqTXpNd3pqem8rSVlRUVFnZ2hoQkRGaHlTSmhDakJFaE1UN3dBL1paOW1wUzZScXFycU1ZUEJFR3UvU0lVUVFnZ2hoQkJDMkpza2lZUW93YTVmdjU0S0hGZFZOUzJ2ZVJSRk1hcXFldnlQUC82NCsyaWpFMElJSVlRUVFnaFJuRWlTU0lpU1RWVlY5U2NnL3Q1QzFXUjFPVk5WOWE3SlpEb0dxRmFYSUlRUVFnZ2hoQkRpaVNCSklpRktPSzFXZXpxdnVrVDhreWk2ZHVmT0hhbEhKSVFRUWdnaGhCQlBPRWtTQ1ZIQ25UeDVNZ1hZUlZiTElUUHp2MVZWM1JvVkZXV3dYNFJDQ0NHRUVFSUlJWW9EU1JJSjhRUXdtVXdiODNvdk16UHpzMGNialJCQ0NDR0VFRUtJNGloM2tSSWhSSW5Vb0VHREU0cWlOTW8rVFZYVlk2ZFBuMjVpdjZpRUVDV1JUODJhcFYwVTU2WmFGRDk3eHlLRUVFSUlVWnlvcHN6WU84Ymt3d21YTHlmWk94WnJkUFlPUUFqeGFDaUs4amx3YjVJb3p4WkdRZ2hSV0M0NHR0YkNKNHBDV1h2SElvUVFRZ2hSckdnMHQ5MGRYVWNud0FaN2gyS05kRGNUNGdtUmtaSHhuYXFxZDh5dlZWVk55TXpNL042K1VRa2hTaUl0MmdCRlVTUkJKSVFRUWdoeEQwVlJ2QlcwMWUwZFIxNmtKWkVRVHdoSFI4ZDRWVlZQQXEzNDU4dnBoRTZudTJudnVJUVFKVnUxcW9IVXF4Tmk3ekNFRUVJSUllenEvTVhmdUhEeGQzdUhjVitTSkJMaUNYSHk1RWw5Z3dZTmppdUswbHhWVlFVNGZ2cjA2UVI3eHlXRUtObWFOVzNDdTVNbjJEc01JWVFRUWdpN1dySThUSkpFUW9oaUpkTmtNdjJrMFdpU0ZFVnhBSDRDalBZT1NnZ2hoQkJDQ0NGRThTQkpJaUdlTE1jVlJia0Z1Qm9NaHAvdEhZd1FRZ2doaEJCQ2lPTGpDVWtTTlhUd3FhbDMxbVZtT2pzNU9PaU1HUTVhMVdUVU9EazVLZmFPVEloSDZVNDZsSFpVZndYVktWVjFjZ3FzMWFDS3ZXTVM0bEZMUzg4d2FYVVptV25wRHBrWlNvb2hRYU14OE1jZjZZQnE3OWlFRUVJSUlZU3dwNUtjSk5KVXJsMnZscUtxTFJReVExQ2RBOUZSQ1ZYeGR0RGhxaWdPTHFBNjJEdElJUjYxdStubWY2bWQ3QnVKRVBiaDVLRFZnelpGNTZ6Y1VkWFNWejBnbXByMUw2cEs1Zy9SRnpOUHd2bDBHeFlqaEJCQ0NDRkVpVk1pazBSKzFaNnE3YXpUVHNWRUU5RDRLUW91S1BjMkdwSkdSRUlJOFVSU0ZEZkFEU2lyS0VxMWY2YVJnYXE1RlJDc2lUUmwxbGwwOVZMa1hudUhLWVFRUWdnaHhLT21zWGNBUlVoWHBYcElyY28xNm4zbXJITTRxeWlhdm9xaUJDb0tMdllPVEFnaFJMSG5vQ2hLUlVWUk9taDEyajBCd2ZYMlY2NVovMThCQVFITzlnNU1QTjdHang5UHk1WXRPWGJzV0lFK3QySERCaG8yYk1pb1VhTWVXbXppd2NURnhkR3dZVU1hTm16STNidDM3UjFPaWJSbHl4WjY5T2hCNDhhTmFkMjZOZGV2WCtmVXFWTzBidDJhTVdQR1lES1o3QjNpSTFmWTc1VEh3ZXpaczJuWXNDRUxGeTYwZHlnMlNVaEk0T1dYWDZacjE2N0V4c1krMG5YYjQvdm5yYmZlb21IRGhuejIyV2M1cHBma2MvSkpWU0phRXZuN1ArV3RjOU9NQWUxUWpVSUZlOGNqaEJEaThhWW9Ta3N0N0RBNXUyL3lENnEvSU9ieUw1ZnNIZE9UcW4vLy9seTRjQ0hITkVkSFIzeDlmV25Zc0NGOSt2U2hSbzBhZG9zdlB5a3BLZXpmdngrQTc3Ly9ubWVmZmRiZUlRbngyRml4WWdXZmZQSUpBQjRlSG1Sa1pKQ2VuczdCZ3dkSlNrcml4eDkvSkNFaGdUSmx5dGc3MUVkR3ZsT0tsM1BuemhFVkZRWEE2ZE9uYWRldW5iMURldVRrbkN5Wkh2c2tVYVdxZFVPMERzcEtCWjVHd1RIUCtmd3IwamkwSWZYcjFzSFh4d2R2Ynk5Y25PVUJzUkJDUEVuU005SkpTRWdpL25ZOHYxNzRqZU1uVHZMN0gzK1NtWm1aZTJZRkQwWFZETkU1cXMycTFLanpWdlR2a2J1a3VIWHhrSjZlenJWcjE3aDI3Um83ZHV4Z3lwUXBkTzNhMWQ1aDVWS3FWQ21HRHgvTzZkT242ZDI3dDczREVjVmNiR3dzZS9ic29XelpzclJwMDhiZTRkalZuVHQzTEswVkprK2VUSThlUFRBYWpRQjA2OWFOUzVjdUVSSVNVaUlUUkttcHFSdzhlSkFiTjI0d2VQRGdITy9KZDByeEVob2FTdnYyN1ZGVmxlZWVlODdlNGRpRm5KTWwwMk9kSktwWTQ2bDZXbzJ5VGxHVU92ZSs1K2pvaUs5UEdkcTJia212bDd0Um8zcFZOSnFTMUx0T0NDSEVnK2pSRFZSVjVjYk52OWtTdnAxdmQremkrdlhycEtTbVd1WlJGTFNnQktQUnJLbGNyZTdRcTMrYzNTNkpJdnVZT25VcUw3MzBFcXFxRWhzYnk3bHo1MWl4WWdWUlVWSE1uajJiT25YcVVMVnFWWHVIbWN1d1ljUHNIWUo0VEN4ZXZKaUlpQWhHakJoaDcxRHM3cmZmZmlNakl3TVBEdzk2OU9nQmdFNzN6MjFMUUVBQUgzMzBrWjBqZkhoMjdOakIrKysvVDJob2FLNGtFZktkVXF3NE96c3paODRjZTRkaGQzSk9sanlQYmRha2N2VTZiUncwdXErc0pZZ2ExS3ZEOUNrVCtmYWJEZng3eWtTQ2ExYVhCSkVRUW9oY0ZFV2hRbmsvUnYyL29XemZ2SUdGYzJmU3BuVUxhL09WMWVxVTFaV0Q2d3g5M0Ird1BLNFVSVUduMCtIZzRFQ0ZDaFZvMTY0ZG4zenlDWjZlbnBoTUpqWnYzbXp2RUlVUVJTUTVPUmtBYjI5dmU0Y2loQkJQbk1jeWMrSmZvOTR6R3AwMlRGR1VtdG1uYTdWYUJyM2FsK1VmTEtSM2oyNTRlWHJhTDBnaGhCQ1BGVWRIUjlxM2FjMjhtVE9ZTldNcUxpNzNqSHVnS0w1YVJUdS9TbkNkWHZhS1VlUlVwa3dabWpWckJsa3REKzdIWkRLaHF0SVFUSWppem55ZEtybEdKeTcrVkZXMTNvVlpDQ0VlRTQvZDA5Q3lnU0hsdEJyZVZTQkhtM0kzVjFkR2ozaWR3UVA2V1pxakNpR0VFQVdoS0FwZVhwNzA2Zmt5WmJ5OWVXL09mRzdjL0R2N0xKNktvcGtTV09PcFg2LzgvdXNaKzBVcXpDcFUrR2U4Q29QQllKbTJkKzllM25ubkhZS0Nndmp5eXk5WnRtd1oyN2R2SnlFaGdRMGJObEN6NWovUG1JeEdJMXUzYm1YWHJsMzgrZWVmcEtTazRPM3RUY09HRFJrd1lFQ09ndGhmZmZVVjgrZlB4OGZIaDEyN2RsbTllVjJ6WmcwZmZ2Z2hJU0VoZlA3NTV3QjA3OTZkNk9ob0ZpNWNTS3RXclhMTW41bVp5Wll0V3dnUEQrZktsU3ZvZERycTFhdkh5SkVqNzd2ZGtaR1JyRm16aHRPblQ1T1Nra0w1OHVWcDA2WU5nd1lOd3RYVjFlYjlwOWZyMmJKbEMvdjM3K2Z5NWNzWURBWkw4bTNFaUJGNEZ1S0IyOTY5ZXdrUEQrZjgrZlBvOVhvOFBUMnBWNjhlbzBlUHBsS2xTam5tUFhMa0NKczNieVl5TXBLa3BDVGMzTnlvVmFzV0w3LzhjcTc5eFQzSDl1dXZ2MmJyMXExczNMaVJxMWV2NHV2clM0OGVQZWpmdnorS29oQWRIVTFZV0JnblRwd2dPVG1acWxXck1uejRjRXRpTWE5bG5qaHhnczgrKzR6ejU4K1RrWkZCOWVyVjZkT25EKzNidHkvUWZqQVlES3hmdjU1ZHUzWVJFeE9EazVNVElTRWhEQnc0a05EUVVNdDhyNy8rT3FkT25iSzgvdmpqai9uNDQ0OGhxeHZIOE9IREM3eE1XOFhHeHJKdTNUb09IejdNelpzMzBXZzBWS3hZa1M1ZHV0Q25UNThjOHlZbUpySmh3d1lPSFRwRVRFd01KcE1KUHo4L21qVnJ4b0FCQTNMVkIwcE1UT1Q1NTU4SFlOKytmY1RHeGhJV0ZzYnAwNmN4R0F6VXJGbVROOTU0STBmYy8vdmYvNWcxYTVibDllWExsMm5Zc0NFQXJWdTNac0dDQmV6ZXZac3BVNlpRdlhwMU5tN2NtR3Vicmx5NXdxcFZxemh4NGdSMzd0eWhmUG55ZE9uU2hRRURCdENxVlN2MGVqMXIxcXloVHAxL09pUHMzNytmOGVQSDU3bTh5TWhJQmcwYWhMT3pNNGNQSDg1eiszNzQ0UWRXclZyRnRXdlhlT3V0dCtqYnR5OWtGVFRlc21VTHAwK2ZKalkyRmdjSEIyclVxTUdycjc2YTR4elBYcWdiNE1TSkU1WnRmL3JwcDFtNWNpWGM1enVGSXJpbTl1L2Z6OXExYTdsMDZSSmFyWmJRMEZER2poMkx2NzkvcnMvbXBXZlBubHkrZkpsNTgrYlJ0R2xUVnE5ZXpaNDllN2gxNnhhZW5wNDBhOWFNNGNPSDQrUGpZL015YmQyUEZQTGNLNHk0dURqTDk4S0JBd2NvWGJwMGthemZZRER3elRmZnNHZlBIcUtpb2toUFQ2ZHMyYkkwYmRxVWNlUEc0ZWlZWnhuZVFwL1BabnE5bms4Ly9aUjkrL2J4OTk5LzQrN3VUck5telJnOWVuU2U2OHpybk14K0hqUnExSWl3c0RBT0hqeElRa0lDRlN0V3BGZXZYbm5XTVRJYWpYenp6VGRzMjdhTnFLZ29IQndjcUYrL1BxTkdqZUw0OGVNc1dyU0lKazJhc0d6WnNqempFb1gzdUdWVHRLV2N0TytCOGtMMmllNmwzWmo0OWxoNmRPMHNDU0loaEJBUFRGRVUyclp1U1Nsblo2YlBua2RVOU5YL2V3L2xLVldqVyt3VkZOUTk0ZkxsSkxzR0tyaHg0d1lBNWNxVnMvciswcVZMV2I5K1BSVXFWQ0FqSThNeS9mYnQyNHdaTTRiejU4OEQ0T2JtaHBlWEYzRnhjZXpjdVpPSWlBaW1UWnZHU3krOUJFQzdkdTFZdEdnUmNYRnhuRDE3bG5yMTZ1VmExOTY5ZXdIbzFLblRmZU5PVDA5bi9Qanhsai9TUzVVcWhVNm40L0RodzV3OGVUTGZoTVRtelp0NS8vMzNVVldWVXFWSzRlUGp3OVdyVi9uMDAwOHRONnB1Ym03M2pRRmd6Smd4L1BMTEx3RDQrZmxSdW5ScGJ0eTR3VGZmZk1QUFAvL00rdlhyY2JaeG9BK0R3Y0RVcVZNNWNPQUFBRTVPVHBaOXVtL2ZQdHExYTJkSkVtVm1aakpyMWl5Ky9mWmJ5N3hseXBRaElTR0JvMGVQY3ZUb1VicDI3Y3EwYWRQeWJFMnlmUGx5UHYzMFUzeDhmTWpJeUNBbUpvWVBQdmlBcEtRa09uVG93TkNoUTBsTlRjWER3NFAwOUhRdVhMakF1SEhqV0xac1daNGo4SVNIaHpOejVrd2NIQnp3OHZJaVBqNmV5TWhJSWlNamlZNk90cm4yUmtKQ0FpTkdqT0RTcFg4R1JpeGZ2anhKU1VtV2JmdjN2LzlObHk1ZEFDaGJ0aXorL3Y3RXg4ZVRtcHFLdTdzNzd1N3VBSmIvRjNTWnRqaDY5Q2dUSjA0a0pTVUZzbHJtR1F3R0xsMjZ4Sll0VzNJa2ljNmRPOGZZc1dOSlNFaXd6R3N5bVlpT2ppWTZPcHJ0MjdlemJOa3lhdFdxWlhWZFo4NmNZY3FVS1FDNHVMaVFscGJHMmJObkdUVnFGQ3RXcktCKy9mcVFkUjM2Ky91VG1wcEtmSHc4T3AwT1B6OC9BSnNTQ29jUEgrYnR0OThtSXlNRFJWSHc4ZkVoTmphV0R6LzhrT2pvYUp2M1RVRWRQSGlROTk1N2p6Smx5dVJJbGgwL2Z0eFNZOHJWMVJWL2YzLysvdnR2enB3NXc1a3paNWcrZmJybE84YmQzUjEvZjMvMGVqMkppWWs0T1RuaDYrc0xXZWZJL1JURk5iVmh3d1lXTFZwRTZkS2wwV2cwNlBWNjl1L2Z6N2x6NTlpMGFWT084OUVXS1NrcERCNDhtRC8rK0FOdmIyOUtsU3BGYkd3c1c3WnM0ZkRodzN6MjJXZDVmbmRuVjVEOWVDOWJ6NzJIcGFEcnYzNzlPcU5HamJLY3IyNXVicmk2dWhJVEU4T21UWnNZUG54NHZrbWlCM0h6NWsyR0RSdkd0V3ZYQVBEMDlDUTFOWld0VzdmeXl5Ky8ySFFlV3BPVWxNVEFnUU81Y2VNR1hsNWVaR1JrRUJVVnhmejU4ekVZREF3Y09EREgvR2xwYWJ6MTFsc2NPM1lNc240ZlhWeGMrT0dISC9qNTU1L3AwS0ZERVd5dHlNOWoxZDJzY25DOTF4U0ZRZjhVRXYySHM3TXo3OCtjVHErWHV6NjBDMFlJSWNTVFI2UFI4TnkvbXJEOGd3V1VLK3Q3NzlzdFBSemRQN0JQWk1MczVzMmJsc1NNdFpGbEVoSVMyTEZqQjZ0V3JXTGJ0bTNzMjdlUEtsV3FvS29xa3laTjR2ejU4NVF2WDU2d3NEQU9IRGpBcmwyNzJMTm5EOTI3ZHljek01UFpzMmR6NGNJRkFMeTh2SGptbVdjZ2E1amZlOFhFeEhEaHdnVWNIQnhzYW5IeThjY2ZjL2p3WVZ4Y1hKZzdkeTRIRHg1azM3NTliTjY4bWVyVnF4TWVIbTcxYzZkT25lTDk5OTlIcTlVeWVmSmtEaDA2eFBidDI5bTJiUnMxYTliazBxVkxCWHF5cXRWcUdUbHlKSHYzN21YSGpoMXMzNzZkTDc3NEFqYzNONktpb3RpeFk0Zk55M3IvL2ZjNWNPQUFibTV1ekp3NWs0TUhEN0pyMXk0T0h6N005T25UYzl3OHIxcTFpbSsvL1JaSFIwZW1UWnZHZ1FNSCtPNjc3emg0OENDVEprMUNwOU94ZGV0V3Z2cnFLNnZydW43OU90OSsreTNyMXExajkrN2RIRHAweUhMajhNVVhYekI1OG1RQ0FnTFlzV01IRVJFUmJOdTJqV3JWcXFHcUtxdFdyYks2ek5qWVdPYlBuOCtvVWFQWXYzOC8zMzMzSGZ2MjdiT01uUGZKSjU5WWtvcjNNMlhLRkM1ZHVrUzlldlhZdG0wYjI3ZHY1OUNoUTB5WU1BR0F1WFBuY3ZQbVRRQm16NTVOZUhpNHBZVlR2Mzc5Q0E4UEp6dzhQRWVpcGlETHZKL0xseTh6ZnZ4NFVsSlNhTkdpQmVIaDRVUkVSSERvMENFMmI5NU0yN1p0TGZQR3g4ZGJFa1Nob2FIODczLy9JeUlpZ3IxNzk3SjU4MmJxMTY5UFltS2laWG5XdlBmZWUvVHYzNS92di8rZXZYdjM4dVdYWCtMbjU0ZlJhTXhSaExwdDI3YUVoNGN6ZWZKa0FDcFhybXpaRisrODgwNisyeFFiRzh1VUtWUEl5TWlnZWZQbTdOeTVrMTI3ZG5IZ3dBR21UcDNLZDk5OWgxNnZ0Mm4vRk5Rbm4zekMrUEhqMmIxN043dDM3N1lrTE5MUzBuajY2YWRac1dJRkJ3NGNZUFBtelJ3NGNNQ1N6UHZvbzQ4d21Vd0E5T25UaC9Ed2NFc3lwRzdkdXBadG56MTc5bjFqZU5CcjZ0YXRXNnhZc1lMNTgrZXpmLzkrRGg0OHlQdnZ2NCtEZ3dPeHNiRldXNlhjei9MbHk5RnF0V3pjdUpFOWUvYncvZmZmRXhZV2hwZVhGMy8vL1RkejU4NjFhVGtGMlkvM3N2WGNlMWdLc242RHdjQ2JiNzVKZEhRMGdZR0JyRnExaW9NSEQ3SjM3MTcyN2R2SDBLRkRIMXFEQ0pQSnhLUkprN2gyN1JvQkFRR3NXN2VPZmZ2MmNlalFJWll0VzRaZXIrZjQ4ZU9GV3ZaSEgzMUVZR0FndTNidFl2ZnUzZXpidDgvU2ltcmx5cFdrWmhzd2hLemZ4MlBIamxsK0h3OGNPTURPblR2NTl0dHZDUTRPNW4vLysxK1JiTFBJMjJPVEpLcFFzMjVORGVwN29GZ3lRVHFkamtIOSs5Q21WUXQwV20zK0N4QkNDQ0VLU0ZFVWdtdFVaOXpvTjNETDFvVkhVUlNOZ3ZwS3BacDF1Z0NQWDlHTXg1alJhQ1FtSm9ZdFc3WXdjT0JBVWxKU0NBd01wSFBuenJubVRVaElvSC8vL2pSbzBBQ3kvbTV3ZG5ibXh4OS81T1RKa3pnNk9ySjgrWEpDUTBNdFQ5WTlQVDJaT25VcXpabzF3Mmcwc25yMWFzdnl6RW1JL2Z2MzUxcVhPVm5Wdkhueit6NXRUMHhNdE54d1RaZ3dnYlp0MjFvRzJBZ0lDR0RwMHFWNUR1MjlaTWtTVkZWbCtQRGg5T2pSd3hKM2hRb1ZtRDU5T2dEYnRtMGpQVDNkcHYyNWFORWloZ3daZ3BlWGwyVmFyVnExTEltUkV5ZE8yTFNjOCtmUHMzMzdkaFJGNFlNUFBxQmp4NDQ0T0RoQVZvdUdsMTU2eVhJY0VoTVRMZDN4cGsyYlJyZHUzU3dQK2h3ZEhlblpzeWVqUm8wQzROTlBQN1VNZlo2ZHdXQmc5T2pSMUs1ZEc3S2UwRStlUEpsU3BVcVJrWkhCMWF0WG1UMTd0cVgxU1lVS0ZSZzdkaXdBWjgrZXRicC83dDY5eThDQkF5MWRNY2g2aWo5dDJqU3FWcTJLcXFwczJyVHB2dnZpeUpFakhEOStIQjhmSC83NzMvOWF1a1FxaXNJcnI3eENpeFl0U0U5UFo5dTJiVGJ0MjRleHpDVkxsbUF3R0dqU3BBa0xGeTdNMFpVb0lDQWdSNHVwZGV2V2taQ1FRR0JnSUV1WExxVnk1Y281NWwyNmRDaytQajdjdkhuVDBvcmxYblhyMW1YRWlCRTRPVGtCVUtOR0RkNTQ0dzNJNmthVWxwWm04NzdJeS9yMTY5SHI5VlNzV0pFRkN4WllXdUhvZERxNmQrL08wS0ZESDNnZGVRa01ES1JQbno2VzY5SGNrcTlCZ3daODhza25OR3JVeUhLTjYzUTZ4bzBiaDBhaklUWTJ0a2hhT0JYRk5hWFg2eGsyYkJqUFAvODhpcUtnS0FydDJyWGpoUmYrNmNCeDlPalJBc2RsVG9SVXIxN2RNaTAwTk5TUzhEdDA2QkRYcjErLzczSWVaRDgraW5NdlB3VlovNlpObTdoeTVRbytQajZzV3JYSzhwMUoxbS9UaUJFamJHNGxXbENIRHg4bU1qSVNqVWJENHNXTExkK3RpcUxRcEVrVDVzMmJWK2hsNjNRNjVzNmRheWxFNytucHlmVHAwMUVVaGRUVVZNNmMrYi9lKzBsSlNibCtIN1ZaOS9rVksxWmswYUpGaGVvR0xRcm1zVWdTK2ZyV2RuTlFORytEa3VOUmJzdG0vK0sxUWYwdGY0UUlJWVFRUlUxUkZEcDM3RUQvdmpuclZhdmdwRldVY1JXcjFhMW90K0NlSUxObXphSmh3NFkwYnR5WUxsMjZNSHYyYk9MaTRnZ01ET1RERHovTTgyOEJjN0lqTzNOQ3AyM2J0bFNwVXNYcTU4eDFFbzRkTzJZcFF0dXFWU3Vjbkp5NGR1MWFya0xaQmVscWR2andZZExUMC9IeDhlSEZGMS9NOWI2N3V6dHQyclRKTmYzR2pSdWNPM2NPblU1bnRZNUR6Wm8xS1YyNnRLWExrQzNNTlRTeU14cU5scVJSWEZ5Y1Rjdlp2bjA3QUMxYXRNaHhZMlBOb1VPSFNFdEx3OC9QajQ0ZE8xcWQ1K1dYWDBhbjB4RWZIMjlwelpXZFRxZkwxZVhBemMzTlVrZXFTWk1tVkt5WTg5SU1DUW1Cckc0NXQyL2Z0cnJNZnYzNjVacXVLSXBsR1BiVHAwL251MjBBRVJFUkFIVHUzQmtQRDQ5Yzc1dWZvRWRHUnQ1M1dROWptWW1KaWZ6NDQ0OEF2UG5tbS9jZEFYalBuajBBREJnd3dHcXJmVmRYVjB1UzFyemNlMWs3WDVzMmJRcFpMUmorL3Z0dks1OHFHSFB5dG4vLy9sWmJXL1RzMmZPQjE1RVhhOTh6WkoyVDFycDJaV1ptV282anJkZFlmb3JpbXRKb05KYnpQRHZ6Y2JJbG1YT3ZMbDI2V0wyaGI5T21qU1ZoWU83dW1wOEgyWStQNHR6TFQwSFdiMjY1T1hEZ3dFZWVDREcza0czZHVyWFYzOFg2OWV0VHJWcTFRaTM3cFpkZXl0VnR1WHo1OGdRRUJNQTk1OWJodzRmSnlNakk4L2ZSdzhPRGR1M2FGU29PWWJ2SG9vQ1BvNmRqTlFXNks0cGkrUlZ6Y1hGbThvUnhsSkdoTVlVUVFqeGtMaTdPakhoOUNOL3ZQOFR2Zi93Si85dzRLa0FUQjUzNlBQQzV2V044a21nMEdxcFZxMGJIamgzcDJiTm5ualZ6UER3OGNyU1FNZnY5OTk4aDY0L2V2Smlmb3FhbXBuTHIxaTNLbHkrUHE2c3J6Wm8xWSsvZXZYei8vZmVXQXRqbXJtWmVYbDZXUC83elkxNS96Wm8xOCt3NmNHK0JaN0tONEtiUmFISVVNODdPL0ZUYVdoSWtMMmZPbk9ISWtTUDgrdXV2L1BYWFgxeS9mdDNTZFNON0hhZjhuRHQzRG9ER2pSdmZkMTV6QXF0Ky9mcDUxa1lwVmFvVUFRRUIvUEhISDBSRlJWbUtESnVWSzFmTzZyNHp0OEFLREF6TTlWNzJoRmoyUXVkbUZTdFd6TFBvdC9tbXlaYnVYT2JqRkJFUllhbXBrZDJkTzNlZ2dNZW9LSmY1NjYrL1F0YlQvT3pGMmEzUjYvV1diYmJsZW9tS2lyTDZ2dmxtTUR0UFQwOTBPaDFHbzlIcThTaUkxTlJVWW1KaUFIanFxYWVzenVQcDZVbXBVcVh5N0JMM0lLeHRuMWxTVWhLSERoM2l4SWtUWExseWhhdFhyK2JvOW1ick5aYWZvcmltL1B6OExLMWRzak8zeGl2TU1USi9SOTVMVVJRcVZhckU3ZHUzYmU0aVdkajkrTERQdmZ1eGRmMEdnNEUvL3ZnRElNK2FhUStUK1J6SzYvb2g2M2ZKSEdOQjVQVXd4c2ZIaHl0WHJ1UTRCcmI4UHQ3N0FFQVV2Y2NoU2FRNGFOVXhpcUpZMmwxck5Cb21qMytMd0FEcko1d1FRZ2hSMUVxN3VmSGYrYlBwMFhjUXFaWS9hQlJIVU4rQzJsL0NlZHY2OTRoQ21UQmhBaSsrK0NLS291RHE2bXJUME5qZWVUeEl1bnYzTG1RbGtmS1NQVm1RL2FheVE0Y09saVNSdVhhSXVSWFJDeSs4WUZPOUNQTU5mWDRGVzYyMTdqREhiUzdDbkI5YnVsQ2twYVh4NzMvLzJ4Sy91N3M3Z1lHQjFLdFhqNVNVRkt2ZDZ2SmlMbWljMXo3UHpyd2Q5K3VXWno0Rzk5YXJJS3NMbXpYbWJnbDVKUTQxR2syZXRVdnlxMjFwamlXdnoyWm4zcjVyMTY1WkNzQmFVNUJ1TGtXNXpNSWNLKzV6dlBJN1Z1UnhQQlJGc2R3b200ZThMNnlrcFA4YlE2Q2cxMVZSeUt0NzZKRWpSM2ozM1hkSlRFeEVVUlNxVktsQ2d3WU5xRlNwRXQ5OTl4MkppWWxGc3Y2aXVLYnl1bWJ5dXRac1ljczFaVzZwbVo4SDJZOFArOXk3SDF2WG4zMGJiTGsyaTVyNUdzcnYrckhsZDllYWdweGJ0c1R4c0s1ajhYK0tmWkxJdjBidFVPQ1Y3TlBxMTYxRHA0N1N6RXdJSWNTalZhMXFFQzkxZW9HdnZ2bS9vb21Lb3FrYkVPd3dPT29pSyt3YVhBbm41T1JrdFd0VWZ2SjdvazVXSzRtOEpDY25XLzZkZmIzLyt0ZS9jSE56NC9MbHkwUkhSMU9sU3BVQ2RUVWpxMXNUMlpKRjFtUy82VFZ6Y1hFQndOZlhsMTI3ZHRtMHJ2eXNYcjJhdlh2M0VoQVF3SXdaTXdnSkNiSHNzNTA3ZHhZb1NXUytHYlNsbFlaNU8rNVhSTmg4REI1V0RZNTc1WmNBTXJmUXNXVjBKL1AybVd2REZJV2lYR1poamhWWnh5dXZMakNQK2xqZFM1dXROdW5kdTNmekhBbk5XaExOZk03bjFSTEZsc1NidGUrYWhJUUVwa3lad3QyN2R4azZkQ2l2dnZwcWp2M3p3dzgvRkZtUzZIRytwdkpMMXZPSTk2TTlaZTh5blp5Y1hPanVab1U5bjgyL1M5WitlOHp5KzgwcUt1WnJPWHVDK2w0UHU0NlVLUDQxaWJRNmplTlVSVkVzNlVkSFJ3ZmF0MjJOZXdIL1VCUkNDQ0VlbEU2bm8zMmIxdmlVeWZXVWIyeTVxblVMTnphc25WU3U5bFJ0cWxVci9DUGl4NWk1SzlMWnMyZnpuT2ZpeFl1UTFTM0FYQUNYckJ2czFxMWJRMVlORkhOWHMyclZxdVhadGVKZTVpRzlMMSsrbk9jODFtb0ttWXNMeDhiR0ZzbE4wYjU5K3dBWU5Xb1VkZXJVeVhHam0xOXJGV3ZNeFl5ekZ5RE5peTM3UHpVMTFkSjF5ZGI5K3FDdVhidVc1MDJ0dVc3Sy9icG5rZTA0MlZvWHloWkZ1VXp6c2JwNTgrWjk2N0Y0ZW5wYXVtem1kN3pNTGRzZTFiRzZsNWVYbHlYNWxWZDNtT2pvYUtzM3p1YWtjVjQxYmE1ZXZWcW9tRTZjT01IZHUzZXBYcjE2cm9MRG1abVpObmV6c2tWeHZhYnkybmQ2dmQ1eW5PNTNUVDNLL1doUFhsNWVsbTJ6NVhzMEw0VTluODIvUzFldVhMSDZmbVptSm4vKytXZWg0N0tWT1k3ODFsV1UzNjNDdW1LZEpLcFNzMjRMRlBXWjdOTXFWcWhBdStkYlNUTXpJWVFRajV5aUtEUU9iVWp0V3ZmK2dhMVVjZFpxZWo0dUk1MVZEcTczdmxhbk94YWdLelg5Y1doVlhOUmF0V29Gd0s1ZHUvSXN4bW9lWGFWdDI3YTVXZ21ZUi9zNWNPQUFodzRkZ2dLMElnSm8yTEFoWkNXSnJJMFk5T2VmZjNMZ3dJRmMwNnRYcjI3cDFySnUzYm84bDI5dDVDSnJ6RGRYOTdiUU1ocU5CVzZwMUtKRkM4amFwK2JhTUhscDNydzVXcTJXbUpnWVN5dXNlMjNac2dXajBVaFFVQkJCUVVFRmlxV3dEQWFEMWRIQjd0eTVRM2g0T0dRVmRiMmZKazJhUUZZUjJyeHFCRms3UnVZdUdkYWVvQmQybWRiVXFGSERjaU8yYXRXcSs4NXZ2bDYrK09JTHErdElTVW14N0xlMmJkdmFGRU5SMCtsMDFLdFhEN0pHT2JQbWl5KytzRHJkWE45RXI5ZGJUYklVZHJqdHZLNHZnTjI3ZCtmWjBzTjhIdHl2VlZCMnhmV2FDZy82R2FrNEFBQWdBRWxFUVZRUHR6cVM0RmRmZllYUmFNVEh4OGRTVUQ0dmhkMlBoYUhYNjdsKy9icGRXaVpwTkJxYU4yOE93TnExYTIwZW9mSmVoVDJmR3pWcUJGbWpZMXJiL3ExYnQxcTZxajVNOS90OWpJbUpLVkFyVjFFNHhUYlQ0dS92NzRLaWRFTWx4NVBabDd0MnBuSWwvN3cvS0lRUVFqeEVMaTR1REg5dFVJN0VnYUxnb21qVWx3SUNhdWZkaWI0WTBhQTBRVkZLZy9KT1FIRGRhZDdWcXQyL0QwMEowclp0VzRLRGd6RVlESXdZTVlKVHAwNVoza3RLU21MZXZIa2NPblFJZDNkM2hnd1prdXZ6alJvMXdzZkhoM1BuenZIVFR6K2gwV2dzaVNOYjFLOWZuMXExYWdFd1k4WU1UcDQ4YVhudjExOS81ZTIzMzdiYUhVU3IxZEsvZjMvSXV1SGR1SEZqamh1SmE5ZXVzWERoUXB1R2FTZmJ6Y1NhTldzc042UkpTVWxNbVRLbHdDMkpPbmJzU0VCQUFBYURnZUhEaDNQMDZGRkxxNXpVMUZTKy92cHJmdjc1WjhoNlVtd2VhV3I2OU9sczI3Yk5rbnhJVDA5bjgrYk5MRjI2RklBeFk4WVV1ZzVHWVN4Y3VKQjkrL1paWXYvcnI3OFlNMllNaVltSmxDOWYzcVprWU1lT0hmSHg4VUd2MS9QMjIyL25lREtma1pIQi92MzdHVHg0Y0s3UGxTOWZIckpHcWpJbmlzeGRQd3E3VEdzMEdvMmxudGFXTFZ1WU4yOWVqcHUvMzM3N2plWExsMXRlRHg0OEdGZFhWMzc3N1RmR2pSdVhJd2tZSFIzTm1ERmppSTJOcFU2ZE9qei8vUE0yeGZBd21FZW1pNHlNWk02Y09aWnpPalUxbGVYTGw3Tno1MDZyTmNNcVZxeG9hVjAxWjg0Y3kvWVpEQVlXTFZxVWI0dS8vSml2cnpObnp2REREejlZcGg4NmRJZ0ZDeGJrT1NLaitUejQvZmZmTFMwbTh1c0NSREcrcHY3NjZ5OG1UNTVzYWRWaU5CcjU1cHR2V0xIaW45N1pyNzMyMm4zcnVCVjJQeFpHV0ZnWW5UdDN0aVNGSDdYWFhuc05KeWNuTGwyNnhPalJvM09jZTdHeHNTeGV2UGkreWNQQ25zOWR1blRCeGNXRjFOUlV4bzhmYi9tY3lXUmk5KzdkTEY2ODJLYnV0ZytxUVlNR2VmNCtuanQzamxHalJqMVFuU3hobTJMNzlORGs1T21qZzZiWlJ6UXI3MWVPQVgxN1A5SS9Gb1FRUW9oN2hUWnFTT3VXemRpMy8xRDJ5WTB5SFIwckFZOU4yM2RGVVRTcXlydnVEcTdsU3ZrL05UVW01bGZiaDF0NmpHbTFXaFl1WE1qSWtTT0pqbzdtOWRkZnAzVHAwcmk0dUJBWEY0ZkpaTUxOelkzRml4ZFR0bXp1WG9RYWpZWjI3ZHF4WWNNR2podzVRcE1tVGZLc2daS1g5OTU3ajZGRGh4SVhGOGV3WWNQdzlQUkVvOUZ3Ky9adGdvT0RlZW1sbDNMY3FKdjE2OWVQYytmT3NXL2ZQaFlzV01EU3BVc3BWNjRjS1NrcGxodXhpUk1uMmhURG9FR0RlUGZkZHpsNjlDanQyclhEMjl1Ym16ZHY0dTd1enJCaHcxaTJiSm5OMitQbzZNaWlSWXNZT1hJa04yL2VaTlNvVWJpNnVsSzZkR25pNHVJd0dvMHNYTGpRTXYrWU1XTzRjZU1HQnc4ZVpNYU1HY3lkT3hkUFQwOXUzNzVOZW5vNmlxSXdZY0lFbm52dU9adGplRkJCUVVFRUJnWXljZUpFM056Y2NIWjJ0dXhUTnpjMzVzK2ZuNk5HVDE3YzNOeVlPM2N1Yjc3NUptZlBucVZIang3NCt2cmk3T3pNclZ1M1NFdExzMXFIcFVPSERxeGF0WXFyVjYvU3RtMWJTcGN1VFk4ZVBSZytmSGlobDVtWFRwMDZjZVhLRmRhc1djT21UWnY0K3V1djhmWDFKUzB0amFTa0pLcFhyODdJa1NNQnFGQ2hBZ3NXTEdEOCtQRWNPWEtFTGwyNjRPUGpnOGxrc3JScXFsNjlPZ3NYTHJSclMvOW16WnJScTFjdk5tM2F4T2JObXdrUEQ4Zkh4NGY0K0hneU16T1pOV3RXanVSUmRtKysrU2JqeDQvbjBxVkxkT25TaFRKbHlxRFg2MUZWbGRHalI3Tm8wYUlDeDlPOGVYT0Nnb0s0ZlBreVk4ZU94ZGZYbDlUVVZQUjZQZjM3OStlSEgzNGdPam82MStmcTFhdUh2NzgvTVRFeDlPblRoekpseWhBWUdFaFlXRmkrNnl1TzE5U0FBUVBZdUhFakhUcDBvR3pac2lRbEpWbEdzaktQVG5rL2hkMlBoUkVaR1FuWldrWSthZ0VCQWN5ZVBac3BVNmJ3ODg4LzA3Tm5Uenc5UFhGd2NDQTJOaGFBMTE5Ly9iN0xLY3o1N09Qanc3UnAwNWcyYlJxblQ1K21TNWN1T2ZaMWp4NDlpSTJONWVEQmd3OWwyN09iTldzV3I3MzJXbzdmUjBWUlNFaElvRmF0V25uK1BvcWlVMnhiRWltSzRxOG9TdDNzMHdiMDdXMjNnbmhDQ0NHRW1VNnI1WTFocjkzVG1rangxaXFtZjlrMXNBSnljWFpHVVJRTnF2SzZ0clIyVW5GK2VGVFV5cGN2ei9yMTZ4azVjaVRCd2NFWWpVWVNFeE9wVktrUy9mcjFZL1BtelRSbzBDRFB6M2ZvMEFHeW5ySVdwS3VaV1ZCUUVGOTg4UVdkT25YQzI5c2J2VjVQcVZLbEdEeDRNS3RYcjg1ek5CaXRWc3ZjdVhPWlBuMDY5ZXZYUjZmVGNmMzZkVlJWNWJubm5tUE9uRG4wNnRYTHBoZzZkdXpJa2lWTHFGdTNMZzRPRGlRbkovUDg4OCt6ZHUxYUtsU29VT0J0Q2dnSVlPUEdqUXdkT3BTZ29DQ01SaU42dlo2cVZhc3ljdVJJUWtORExmT2FrMHF6WnMwaU5EUVVSMGRINHVMaThQVDA1SVVYWG1EZHVuVzg4c29yK2E3dllaZ3padzRqUm96QXc4T0R4TVJFZkgxOTZkcTFLMTk5OVpWbG1IZGJOR2pRZ0kwYk45S3RXemY4L1B4SVNFZ2dOamFXU3BVcTBiOS9melpzMkpEck01VXJWMmJ4NHNYVXFGRURqVWFEUnFQSk1YeDJZWmFabjlHalIvUFJSeC9SdkhselBEdzh1SDM3Tmk0dUxyUnUzVHBYb3JGeDQ4WjgvZlhYOU9yVkMzOS9mOHZOL2xOUFBjVzRjZVA0L1BQUEM1d29mUmplZWVjZHBrK2ZUcTFhdGRCcXRTUW5KOU9vVVNOV3JGaEIrL2J0TFMzdjdyMitXclZxeFFjZmZFQ2RPblZ3Y25MQ1lERHc5Tk5QczNyMTZseER4ZHZLd2NHQlZhdFcwYXRYTHlwVXFFQlNVaEpseTVabDBxUkpqQnMzTHMvUDZYUTZsaXhaUXVQR2pYRjFkY1ZnTU5oVVE2ZzRYbE5QUGZVVW4zMzJHYzgrK3l4NnZSNUZVYWhUcHc0elpzeGc1c3laTmozNEwreCtMS2owOUhRdVhyeElsU3BWckE1Yi82aTBhdFdLalJzMzBxVkxGL3o4L05EcjlXUm1adkwwMDAvem4vLzhKOGZJbS9rdG96RG5jNGNPSFZpNWNpWFBQdnNzYm01dTNMMTdGMzkvZjZaT25jcmt5Wk9MZUV2ekZoQVF3UHIxNituY3ViUGw5OUhWMVpVaFE0YXdhdFVxU3pJNnI5OUo4ZUNLYlpPY2dPQjZpeFZGc1Z6NWJxNnViTjMwQlVHQjlydG9oUkJDQ0xPVWxCUzY5T3JQbjVmL3I5dUhxbkkwNnVJdlRlMGFtQTBDZ3V2dlZ4UmF2amJvVlJ3ZGRLemJzQWw5Y2pJbTFiUXdVNS81L29PMktBcW9XWCtNb3VFRGdNR3Y5dVhkeVJPS0xIWWhpdHJldlh0NTU1MTNDQW9LNHV1dnY3WjNPT0lodVhQbmpxVyswdTdkdTR0RlVxdWs2dG16SjVjdlgyYmV2SG0wYWRQRzN1SFk1TXlaTXd3Wk1vUUJBd1l3WnN3WWU0Y2o4ckZnd1FJMmJ0eEk5KzdkbVRwMXFyM0RLWkFseThOWXN2eWY3cGFxeW95b2k3Lzh4OTR4V1ZOc1d4SUJPUjZEMVFxdVFabmNvOGtJSVlRUWR1SG82TWd6RFhPMk5GRVVHbFdzVnUyeEtaeW4wK2tZUFdJNG85OFlocHVyS3dyS1c3clN1dGwrMWFyNTJ2QnhJWVI0Ykpocm0zaDdlMHVDU09SaUx2TGNzbVZMZTRjaTdzTjhMUWNIQjlzN2xCS3JXQ2FKcWdTSE5GVVVwV0wyYWZYcjFjWE5odVoxUWdnaHhLT2cxV3FwWDYvdXZRVVVIUndjWE81ZlpNSCtzbG9TcStoMFdvWU02TWRyZy9xajArazBxQXgzMXJuTzh2ZjN2My94RlNHRUtDYnlHOTNOYURTeWV2VnFzSEdFT3ZIa09YdjJMRjVlWG9YdVhpaUtUbjdYOHY3OSs3bDA2UkphcmRZeUdwd29lc1V5U1lSSjJ6MzdTM2YzMHRTdkc0SldxN1ZmVEVJSUlVUTJpcUlRVWp1WThuNzNER2ltYW5vVjUrN2MxbWl6YWl5TmVIMElwZDNjRkdDbzFxM012SXJCd1dYc0hac1FRdGppNU1tVGpCZ3hnaDkvL0pHMHREVEw5SXNYTHpKcTFDZ3VYTGhBcVZLbEdEQmdnRjNqRk1YVGdnVUwyTHQzcjEyTHI0dC9qQjgvbnBVclYrWVlaVE01T1psTm16Wlp1cGU5L1BMTCtQcEtvK2VIcFZnV3FOUm9lRGI3YTI5UEwrclZDYkZmUUVJSUlZUVZWWU1DcWVSZmtham9xOW1tS3BXcVZLbmxGeDE5NFlZZFF5c3dCd2NIM254ak9MNCtQaXorY0xrbU1URnBwSVBxVks1U3pacmovdnJ0dCt2MmprOElJZTduK1BIakhEOStISjFPaDZlbkp5a3BLYVNrcEFCUXFsUXA1cytmYnhsU1hRaFJQTjI1YzRld3NEREN3c0p3ZDNmSHdjR0JoSVFFVENZVFpJMTROM2JzV0h1SFdhSVZ1eVJSMmNDUWNpcVV5ZjRJMXMrdkxCWEsrOWt4S2lHRUVDSTNSMGRIR3RTdnl3K0hqMmFmN0t3NmE0S0F4eXBKQktEVGFlbmIrMlVNQmdPTGxpN1hwS1dsOWRUaG5PRmRyZG9idC8vNDQ0Njk0eE5DaUx6VXExZVBhZE9tRVJFUndkV3JWNG1MaThQSnlZbnExYXZUcEVrVCt2YnRLeTBQaEhnTVRKdzRrZkR3Y0U2ZVBNbXRXN2RJU2tyQzI5dWIyclZyMDdseloxcTFhbVhUeUhpaThJcGRrcWlVVGhPZ1FJNXg3dXRLS3lJaGhCREZWSzBhMVhOT1VGUm5UTnBxd0dGN3hmUWd0Rm90Z3dmMFJhdlY4R0hZU2lVeE1hbFBhYTJycVhTVld1ODhicTJqaExCRm16WnRMSVZReGVQTDJkbVpidDI2MGExYk4zdUg4c1NUVVFMRmd3Z09EcGFpMUhaVzdEcGRtalJxWlZYSm1TU3FIVnpEZmdFSklZUVErYWhlclZxTzF3cUtrMFpEb04wQ0tnSTZuWTRCL2Zvd1pjSmJlSHQ3YVJTRmZvcUw0NG9LVlVNcTJUczJJWVFRUWdqeDhCUzdKSkdpYUNvcEtEbUdNYXNkWE5OK0FRa2hoQkQ1Q0toU0NlZWNJNXpwUUtsTVFJQ3ovYUo2Y0RxZGxwZTdkdWFkdDhiZzRlNnVBVG81T1dnL3FsQ2pob3dkTFlRUVFnaFJRaFd6N21hMUhSV29BamlZcDVRcVZZcUFLcFh0RzVZb05oSVRFNWs2ZFNxLy9QSUxnWUdCekp3NWs4REE0dmZBUGlVbGhXYk5tbGxlaDRhR0VoWVdadGVZaXNMQWdRTTVkKzZjNWZWUFAvMkVUdmRvdmthKy9mWmJsaTlmanNGZzRKVlhYbUhFaUJHUFpMM1o3ZDI3bDNmZWVjZnkrdTIzMzZadjM3NlBQQTVSZUltSmlUei8vUE9XMXkxYXRHRHg0c1VQdEV5TlJrTkk3VnI4ZlBvWFZGVUZRRlZOZ2Y1RzUrcTZnTnF4RHh6MFE2Q0NveTI5K1RVYURkMjdkQ0lqSTRORlM1Y3JDUW1KSFowMExoOVVxbGx6NHBOU3pMcG56NTVjdm55WmVmUG0wYVpObTRlNnJvU0VCSVlPSFVwbVppWXJWNjU4WlBWVGR1L2V6WlFwVTZoZXZUb2JOMjU4Sk9zc0RzYVBIOC9QUC8vTTNMbHplZmJaWjNPOWYvTGtTVDcrK0dQT256K1BvaWhNbno2ZDBOQlF1eHlqKzdIWHVmT2tPM1hxRk9QSGo2ZE9uVHI4OTcvL2ZheEd4dXJldlR2UjBkRXNYTGlRVnExYTJUdWNJblA5K25VKy9QQkRqaDA3UmtwS0NqMTY5R0RDaEFuM3ZkNUxNdmwrRUFWVnJKSkUvdjZLRzRwU0pmdTA2bFdEaXV3bTlOZGZmMlhYcmwyY09uV0syTmhZa3BLU2NIRnhJU2dvaUpZdFc5S3paMDljWEZ3ZWFCMDNidHpndSsrKzQ2ZWZmdUt2di80aUlTRUJyVmFMaDRjSDVjcVY0K21ubjZaMzc5NlVMVnUyU0xicFNiTisvWHFPSFRzR3dJVUxGL2p3d3c4ZitBYXZ1SWlMaTZOOSsvYUYrdXkyYmR1b1VLRkNrY2RVWEJnTUJtYlBubzNSYUFSZzFhcFZ0RzdkbXBvMUg1OVdocE1uVHlZaUlzTHFlNjZ1cnZqNitoSVNFc0tMTDc3SU04ODg4OGpqRXc4bTVLbGFuRGgxR2hWUUZGRFFQS3N0N2Z3VmtHYkR4eDg1RFdvMXNLM29vMDZuNDVXZTNTbFh6cGVwMDJkcFl1UGkrMmx4OGE5Y3ZjNlFxNWNpTHovMFlKOGc1ODZkSXlvcUNvRFRwMC9UcmwwN2U0ZFVZcVdrcExCLy8zNEF2di8rKzF3M2pULzk5Qk9qUm8zQ1pETGg3T3lNaTRzTGQrN2NLYmJIcUxqR1ZkSWRQSGlRcEtRa2Z2enhSeElTRWloVHBveTlRM3FpeGNYRk1XalFJT0xqNDlGcXRYaDVlWkdRa0hEZjY3MmtrKzhIVVZERktrbWtMVzF5VWxUVmgyelZ5b1B2TFFqNkFGNTc3VFV5TWpKeVRMdDc5eTVuenB6aHpKa3pmUFhWVnl4ZnZweUFnSUFDTDl0Z01MQmt5UksyYk5saXVaRTF5OGpJd0dBdzhQZmZmM1AyN0ZucTE2OXYxeVJSWEZ3Y1I0NGM0ZWpSbzR3ZVBmcXhTaTZVS2xVcXgydFhWOWM4NXhVbGgwNm53OUhSTWNlMTlhQUozZUlrT1RtWjVPUmtvcUtpMkw1OU8rM2F0V1BtekptUHJKV1dlSEMxYXdWYmZyb1VGRFJheFZsUk5MWHNIVmQrRkVYQjA4TURSYm4vazIrdFZrdnJGczJaTm1rODcvNW5ObmZ1Nmx0b3RKcVBLdFdzT2VSaHR5aEtUVTNsNE1HRDNMaHhnOEdEQnovTVZkbGRhR2dvN2R1M1IxVlZubnZ1T1h1SFU2S1ZLbFdLNGNPSGMvcjBhWHIzN3Azci9XWExsbUV5bWVqWXNTUFRwMDlIcDlOaE1CZ0E3SGFNWW1OajJiTm5EMlhMbHMzVnFrM09uWWZEWkRKeDRzUUo5dTNieDVRcFUzSzkzNjFiTnk1ZHVrUklTSWdraUlxQjlldlhFeDhmVDlXcVZWbXhZZ1ZlWGw0WURBYWNuWjN6dmQ1TGdrdVhMaEVSRVVHSERoMm9XclZxanZmayswRVVWTEc2QThsSTErb2NIWEhKL215emJMbWlidzduNHVLQ2w1Y1hpWW1KcEtTa1dLYmZ2SG1UU1pNbUZiaXBkVnhjSEtOSGorYjMzMzh2OGxpTDJvY2Zmc2lhTldzc3I0Y1BIMjdYZUFxcVQ1OCszTGh4ZzFPblRsRzFhbFhHakJsajc1REVJNkRUNlZpNGNDRmhZV0drcGFYeHlpdXZVTG55NDkwTjFjWEZCYTFXUzNKeXNxV0xrbGxFUkFSK2ZuNXlmajlHeXZ1VlExVXRXU0k2ZDN5QituWHIyRHVzZkRrN085R3M2Yk5vdGJaMWo5Qm9OSFJzMzVhMHRIVG1MVjVDZlB6dDlocWNWd1FHMWhwMTVjcUY2SWNWNTQ0ZE8zai8vZmNKRFEwdDhVa2laMmRuNXN5WlkrOHduaGpEaGcyek90MW9OSExod2dVQUJnd1lZRW5ZT3p2L1UyYk1Yc2RvOGVMRlJFUkVXTzF1TGVmT3czSDE2bFhlZU9NTk5CcU4xU1JSUUVBQUgzMzBrVjFpRTdsRlJrWkNWbGM2THk4dnlIYmQ1blc5bHhSdnZQRUd0Mi9mcG1uVHBybmVrKzhIVVZERktrbms2S0RUQWprS2Zib1ZZVXVSdG0zYjByTm5UMEpDUXRCb05LaXF5djc5KzVrOGViS2xoY0tsUzVlNGV2V3F6VGVnQm9PQmNlUEc1VW9RMWF4WmsrZWZmNTdLbFN2ajZPaElmSHc4Rnk1YzRNQ0JBMFcyUFlXUmtKQmcxL1UvS0dkblo2cy8waVdCdDdjM3UzZnZ6alc5ZS9mdUpDY25ROWIyaDRlSDU1ckgvRU5Za2pWdTNKakdqUnZiTzR3aTgvSEhIMU9uVGgyTVJpTVhMMTVrOGVMRm5EbHp4dkwreG8wYkdUNTh1T1dQRzFHOHVibmxHSlNUZnpWcFRJOXVMOWt0bm9kRnE5WFM3YVVYOGZUd1lPcC9abkhyVnV5THFwTkRHZitxVHcySStmUFhQK3dkbnhCRndXQXdXSkwzUGo1U3AxMkl4NFg1NzJWcDFTWEVneWxXU2FKTW8xR3IxV2xkc25jM0s4b2swY3laTTNPOFZoU0YxcTFiMDdScFV3NGRPbVNaYm01T2JJdlZxMWR6L3Z4NXkydWRUc2VrU1pQbzFxMmIxZmtuVEpoUW9PV0xKNGRHbzdINng2aWk1S3diSW4rd2xpdzZuWTZRa0JBV0xWcEU1ODZkU1UxTkJTQTlQWjNJeUVoQ1EwUHZ1d3lqMFNoZDAreXN0TnVUMC9WVnE5WFN1bVV6L3BNNWlSbXo1aWwvMzdyMXJFNm4rOVEvcU5ack1aY3ZYTEozZkVJOHFPeXRPKy85RFJaQ0ZGL21hL2R4dkc3bGJ6bFJuQlNyTTlHazAycTFDamtLalpTKzUrbnN3NkRYNnkzLzF1bDBWS3BVeWFiUEpTVWxzV0hEaGh6VDhrc1FBVGc2T3VMbzZHaDUvZXl6ejFycUpGa2JWZVNycjc1aS92ejVsdGR6NXN6SlZkejRwNTkrWXV2V3JadzllOVpTcU0zVDA1TWFOV293ZVBCZzZ0YXR5K3V2djg2cFU2ZHl4ZlB5eXk5Yi92M2RkOTlScmx3NXkrdTB0RFIyN05qQi92MzcrZTIzMzBoS1NzTEp5WW55NWN2enpEUFAwS3RYTDZ2N3l0b0lXSC84OFFkcjFxemg1NTkvSmpVMWxTcFZxdENuVHg4NmQrNE13UG56NTFtelpnMm5UNS9tenAwNytQbjU4ZUtMTHpKa3lKQWNYNWg1alM1bE5CcHRibVZpYlQvZnZIbVRMNzc0Z2lOSGpuRGp4ZzIwV2kzKy92NDBiOTZjdm4zNzR1bnBhWFZaSjA2Y1lNT0dEWnc5ZXhhOVhvK2ZueC90MjdlM3k0aFhxcW9TRVJIQnQ5OSt5OFdMRjlIcjlYaDRlQkFTRWtMUG5qMXAwcVJKbnA4OWYvNDhXN1pzNGZUcDA5eTZkWXUwdERUYzNOeW9WcTBhSTBlT3BGNjllbmwrOXN5Wk02eGF0WXJJeUVqUzA5TUpDQWlnZCsvZWRPblNKY2Q4UjQ0Y1lmVG8wWmJYUTRZTTRmWFhYMmZ0MnJYczNMbVQ2OWV2NCtUa1JNT0dEUms1Y2lSQlFVRTVQbThlWVlpc1Zoc0hEeDdNRll2SlpPTEFnUVBzMnJXTFgzLzlsZHUzYjJNeW1mRHk4cUpPblRwTW1qVEo4blRwK3ZYcjdONjltMU9uVG5INThtWGk0dUxRNlhUNCtmblJ0R2xUQmd3WThFaEhmL0R5OHFKYXRXcVdwdElBOGZIeGtNZSs2OUtsQzRzWEwrYmt5Wk9rcEtSdzRzU0pITXM3ZlBndzI3ZHZKekl5a3R1M2IwUFdrN1g2OWV2VHRXdFhHalpzbUN1R3BVdVg4dm5ubjF0ZWYvVFJSd1FHQnJKeTVVb09IejVNZkh3OG5wNmVQUFBNTXd3ZE9wUXFWYXJrV2dZUDhOMEJjT2ZPSFRadDJzU2hRNGVJam80bU5UVVZOemMzL1B6OGVPYVpaeGc3ZHF4bFhyMWVUMFJFQkNkT25PRDMzMy9uNXMyYkdJMUdmSHg4cUYrL1B2MzY5YU4yN2RvRk9BcUY1K1RraEZhcklUUFQ5RWpXWjI4YWpZYTJyVnVTa1o3QnJIa0xsVnV4Y2MvcEhCMC9yRkt6N29qbzM4NWVLWXAxckZpeGdrOCsrY1R5K3NTSkU1Yno5dW1ubjJibHlwVTU1dCs1Y3lmZmZQTU52Ly8rT3lhVGlhQ2dJTHAxNjBhM2J0M3l2R0hZdTNjdjRlSGhuRDkvSHIxZWo2ZW5KL1hxMVdQMDZORld6OUhFeEVUQ3dzSTRlUEFndDIvZnBrS0ZDblRyMW8xWFgzMDF4enF5ajZLM2I5OCtZbU5qQ1FzTDQvVHAweGdNQm1yV3JNa2JiN3lSS3dtY2ZRQ0RBd2NPVUxwMDZVTEZuSm1aU1VSRUJEdDM3dVRDaFFza0pTWGg1dVpHZ3dZTkdENThPRFZxMUNqUXNiQkdWVlVPSERqQVYxOTl4WlVyVjdoejV3NWx5cFNoVWFOR1RKdzQwVkpEMFB5N0hSUVV4TmRmZjgySkV5ZjQ3TFBQT0gvK1BCa1pHVlN2WHAwK2ZmcmtPWENEd1dCZy9mcjE3TnExaTVpWUdKeWNuQWdKQ1dIZ3dJRjVKdEVOQmdQZmZQTU5lL2JzSVNvcWl2VDBkTXFXTFV2VHBrMFpOMjZjNWUrd2UwZDMrdXV2ditqYXRXdU9aWm1QbzRlSEI5OS8vNzFkanRHOWY4TjkvUEhIZlB6eHg1RFZoV2I0OE9IM2pjdG9OTEoxNjFaMjdkckZuMy8rU1VwS0N0N2UzalJzMkpBQkF3WllQU2V5ait6WHFGRWp5N21ma0pCQXhZb1Y2ZFdybDlYNkxyYWVHNFdWbUpqSWhnMGJPSFRvRURFeE1aaE1Kdno4L0dqV3JCa0RCdngvOXM0N3JLbnJqZVBma0xBVU1Bd1ZFQzI0dFdyRk91cXV0bGlsN2xXdC9ia1ZxVGlMZ3FMZ0FNWFZPb0JDVlZCd0R4UkZGTnhVeEZrVlZNU0Fza1ZtbUVrZ3lmMzlVZTV0YmdZUXR1MzlQSStQNU03MzNqUHVPZTk1eDJ3Rkt4TDU5bGhjWEF3L1B6ODhldlFJQlFVRmFOT21EV3h0YmZHLy8vMlBxaHRQbmp5aGhXU1FTcVcwNytiVHAwK0JhbVFHcksyczFlMDdVUEZOREE0T3h1M2J0L0h1M1RzSWhVSVlHeHRqNk5DaHNMZTNWem1XclFucTlKMzM3OS9IK2ZQbkVSc2JTOVh6YnQyNlljcVVLVXF6cXUzWXNRTm56cHpCOU9uVDRlam9pT1BIanlNa0pBUVpHUmt3TUREQXFGR2o4UFBQUDlOaVU0NGVQUnJaMmY4a0U1V2RLNXcrZlJvZE8zYXNOSnViV0N6R3VYUG5jUG55WlNRbEpVRlRVeE85ZS9lR2c0TURIajE2aEQxNzltRGd3SUh3OHZLaXpwa3hZd1o0UEo3SzdIQU9EZzZJam83R2loVXJNSHYyYktYUHQyREJBbmg2ZXVMaHc0ZlEwTkNneHJicWxLWDhlRzdod29YVTMzNStmdWpidDIrVi9ZTzY5UlMxNkIrRVFpR0NnNE1SRmhhR3RMUTBpTVZpbUp1Ync4YkdCb3NXTFZJNG5xRnhhRkpLSW81RXdnYUhUZk90cU0vQXhIdytIeWRQbnFSOWVLZFBuMTd0Z0xoUlVWRTBxNkF1WGJwVXFpQ3FEenc5UFhIMjdGbmF0dkx5Y21SbVppSXpNeE5mZmZVVmV2WHFwZloxZVR3ZTFxeFpnOVRVVk5wMnNWaU1oSVFFSkNRazRNeVpNMWkxYWhWbXpKaFI2Yld1WDcrT1RaczIwWUlPeDhmSFk5T21UU2d1TG9heHNURTJidHhJMjUrV2xnWS9QeitrcDZkajgrYk5hc3RmR2ZKYStsdTNibUhqeG8wS0ZsNDhIZzg4SG85S3ZTNGZCTTdIeHdlSER4K21iVXRMUzFPd0xtc0lpb3VMNGVUa1JHVitJOG5OemNYZHUzZHg5KzVkekp3NUU0Nk9qclQ5WldWbDJMbHpKeTVjdUtCd3pZS0NBang5K2hRdlhyeFFxU1NLaUlpQW01c2JwTkovSnNieDhmSFlzbVVMY25Oek1YLytmSlV5bDVXVllmSGl4VFNsU0ZsWkdlN2N1WU1uVDU3Z3hJa1RhTk9tVGJYZlFWWldGcHljbkJBVEU2T3dMenM3RzdkdTNjSzhlZk9vRDkwUFAveEFpMG1HaXZxZGxKU0VwS1FraElXRjRkQ2hRN0N5c3FxMkRMVkZQdWk5cW9HMFFDQ0FuWjBkTWpNemdZb0pPMGxoWVNIV3IxK1A2T2hvaGZNeU1qS1FrWkdCc0xBd2ZQLzk5OWk0Y1NNME5UVlZ5cE9ZbUFobloyY1VGaFpTMjNKeWNoQVdGb2JidDIvandJRURzTGEycHAxVG03NkR4K05oNmRLbGxIS01wS0NnQUFVRkJjak16S1FwaVRaczJJQS8vL3hUUWU3TXpFeGN1M1lOMTY5Zng1WXRXekI2OUdpVnoxaFhhTEJZME5IUlJrbUpvTjd2MVZSZ3M5bjRmc3dvdERFM3czSkhaMVo2eG9kUkxCWXJ2RjNIN25YeUlUUXdNSUNGaFFXS2k0dkI1L09ocmExTktXNWxrejlJSkJKczJyUUpZV0ZoUUlVeVZDcVY0dlhyMTNqOStqVmV2SGloOEIwUkNvVndjWEdoWE1DMXRiVmhhR2lJbkp3YzNMeDVFNk5HalZLWTZCUVVGR0RPbkRuSXlNaUFrWkVSeEdJeFVsSlNzRy9mUGhRVkZXSHAwcVZLbitQRml4ZVVtN1N1cmk1RUloRmlZbUxnNE9BQVB6OC85TzdkdTFydlF4MlovZno4cU8rVG9hRWgyclJwZzR5TUROeTVjd2NQSGp4QVlHQ2d3amROWFZ4Y1hDZ1hhVk5UVXhnWkdTRXpNeE9YTDErR3ZiMjkwdjRySkNRRVc3ZHVoYWFtSmd3TkRaR2JtNHZZMkZqRXhzWWlPVGxaSVdaSWZuNCs3TzN0d2VQOWJhQm1abWFHZ29JQ1JFZEhJem82R3E2dXJnb0xFaGtaR1hCd2NFQnk4dDloc3ZUMDlOQzhlWE9rcGFYaHpKa3pzTE96b3kzV3lhS3BxUWtMQ3d0SXBWSmtaUHdkajkzYzNCd2FHaG93TURDbzhwM1VWeG0xYXRVS0ZoWVd5TTNOaFVBZ2dJR0JBU1ZQZGVUS3k4dkRpaFVycUxHSm5wNGVKZGZWcTFjUkVSR0JEUnMyWVB4NDVTNnlaTjMvOE9FRERBME5VVjVlanFTa0pPemN1Uk5Db1JCejVzeWhIVitUdWxGZFhyNThpWlVyVjFMaEU4ajJucHljak9Ua1pJU0doc0xMeXd2ZHVpblBHeEFmSDQrMWE5ZWlwS1FFTFZ1MkJJZkRRVkpTRW54OGZQRGt5Uk1jT0hBQUhBNEgydHJhc0xDd2dGZ3NwcjYxRmhZV0RTcXJ1bjNIaWhVcjhQejVjNkRpdmV2cjYrUERodzg0ZCs0Y25qeDVndVBIajlmYWhWMmRPaTZSU09EdTdvNUxseTVSeHhvYkd5TS9QNTlxd3hNblRzU0dEUnVVS3ZJSmdvQ1RreE51Mzc0TkV4TVRTS1ZTNU9UazRNU0pFMGhLU3NLQkF3ZW9ZOXUwYVFOdGJXMXFzY2pZMkppYXo2bHE3eVFpa1FpclY2K214dERObWpXRHJxNHUvdnp6VHp4NThxVGV4aEFFUVdEbHlwWGc4WGd3TlRXbExNbWhabG1TOVRJakl3TlNxUlF0VzdhRXRyWTJVUEhPcTZLMjlWU2QvcUd3c0JEejU4L0grL2Z2d1dhellXNXVqdUxpWWlRbUprSWtFakZLb2laRWsxSVNTZGdzRG9lQWpteFczcm8yNFYrM2JoMWV2MzZOb3FJaUZCUVVVTnZaYkRhbVQ0OTZTL29BQUNBQVNVUkJWSit1VnFCWWVjc2MrVXdUOVUxa1pDUk5RZFNpUlFzTUdUSUViRFliSHo1OG9Eb1hBT2pZc1NNa0VnbFNVMU1wcXdJQTZOcTFLOVdCa0oxb1ptWW03TzN0RmVJWG1aaVlvS0NnZ0xKOEVvdkYyTFZyRjVvMWE2WnlZQUVBbXpkdmhsUXFoWW1KQ1hKeWNtajd2THk4UUJBRTFhSHorWHhJSkJKcWYyaG9LT2JObTFkbHhqa1dpNlZVa1ZGV1ZrWUZueVNSRGZqNDlPbFRPRHM3VS9jME5qYkc4T0hESVJRS2NldldMUWlGUW1SbloyUDE2dFU0ZCs0Y05hRU9Dd3RUVUJBMWI5NGN1cnE2eU1uSlVUcEJyeStrVWltY25aMXBDcUlCQXdiZ3M4OCtRMnhzTFBYOEowK2VST2ZPbldsbDVlYm1wcENXbmNWaW9WV3JWc2pMeTFQSUJpalBsaTFicUxMTnpjMmxtZWdmT25RSTA2ZFBWNGpWUW5MdTNEa0loVUkwYjk0Y0xCYUxadEZYWEZ3TWYzOS9iTnk0c1Zydm9LaW9DUGIyOWxSNlR4Sk5UVTBZR1JraEt5dExJVGcwcWRqcTJMRWpPbmZ1REYxZFhTUWtKRkJ4Z2ZoOFByWnUzUXAvZi85cXlWQmJQbno0Z01URVJObzJWYXY5bHk5ZnByMHZFckZZakZXclZ0SGFQZ0J3dVZ5SXhXTGFPVmV1WEFHTHhhcFVDYnR2M3o2SXhXSXEvYk5zbnlBUUNPRGk0b0xnNEdCcW9GTGJ2bVBUcGswMEJaRzF0VFhhdDIrUC9QeDg4SGc4bXJJS01tYmxyVnUzUm84ZVBXQm9hSWlzckN4RVJVVkJJcEZRQTlSQmd3WlZheUpWRzFnYUd0RFIvbThwaVZDaG9MVHUzUXNlbXpiQVpaTTdLK05EWmljMlIrc0lJWldFQWV4YVhYdm16Sm1ZT1hNbXpwMDdoKzNidDZOWHIxN3c5ZlZWT0M0Z0lBQmhZV0ZvMmJJbFBEdzhxRlhWeDQ4ZlkrM2F0UWdORGNXUUlVTmdZMk5EbmJOOSszYmN1WE1IZW5wNmNISnlnbzJORFRRMU5TRVNpUkFlSHE1MDFkVEx5d3VmZi80NURoOCtEQk1URS9ENWZMaTR1T0RCZ3djNGR1d1k1c3labzdTLzI3SmxDMzc2NlNmTW56OGYydHJhZVB2MkxWYXRXb1hNekV6NCtQalFyS1VxUXgyWnk4dkxNV0hDQk15ZVBadjZmdWJuNTJQWnNtV0lpNHZEb1VPSHNIMzc5bXFXaENMMzc5OUhlSGc0ZEhSMDRPWGxSU21MQlFJQlFrSkNsRTVNc3JPenNYUG5Uamc0T0dER2pCblEwZEZCY1hFeGZ2dnROMXk4ZUJGLy9QRUhoZ3daUXJQK1c3OStQWGc4SHI3NDRndTR1N3ZEM053Y0JFSGc5T25UMkxWckZ6dzlQVEZnd0FDWW1wb0NGUlBZNWN1WEl6azVHVlpXVm5CeGNhRmtJeGNHSzNQbk1EVTFSVWhJQ0lxS2l2RDExMThEQUlLQ2dxcHRnVkZmWmVUaDRRRlVqR0VqSWlJd2E5WXNtclZBWlJBRUFXZG5aN3grL1JwbVptWndjM05EMzc1OXdXS3h3T2Z6NGUzdGplRGdZSGg0ZUtCVHAwNUtKNEkrUGo3bzJiTW5BZ0lDWUdSa0JENmZEMmRuWnp4Ky9CZ0hEeDZrTGJEV3BHNVVsOXpjWEdveTI2OWZQNnhmdjU2S0lacVVsSVN0VzdmaStmUG5jSFIweE5telo1VXFvMXhkWFRGa3lCQ3NYcjBheHNiR0VJdkZ1SERoQW5idTNJbEhqeDdoOU9uVG1EVnJGbnIyN0ltUWtCQWtKU1ZoeXBRcDBORFFVQm9Uc2o1bFZiZnZZTFBaV0xwMEtTWk5ta1RGcW95TGk4T1NKVXVRbEpTRUsxZXUwRHdJYW9JNmRmelFvVU80ZE9rU3RMUzBzSGJ0V256Ly9mZlEwdEpDV1ZrWlFrSkNzSHYzYmx5OGVCR2RPblZTdXVCOC9mcDE2T3ZyVStQWDh2SnkrUGo0SURBd0VQZnYzOGZUcDArcC9wNGNrNVBXUFd2WHJxMzJ2T3ozMzMvSGd3Y1BvS3VyQ3pjM040d2NPUkpzTmh2cDZlbHdjM05UdXBCYUYwUkdSa0pQVHcrWExsMUM2OWF0YVdNMGRjcVNySmMyTmpiSXk4dkQ5dTNiRlJid1ZGRVg5VlNkL3VISWtTTjQvLzQ5ckt5czRPUGpReTM0WkdWbDRjYU5HN1YrcHd4MVIvVlNtalFRbWxLcEJnRGExME5IdDI2RHRuNzgrQkZwYVdrMEJaRyt2ajdXcmwyTEpVdVdxT1VMbXBXVlJmdXR5dldpdm5qMDZCSHR0N2UzTjdaczJRSTNOemY0K3ZvaVBEd2Nnd2NQQmlyTUx2MzkvVEYwNkZEYU9SNGVIdkQzOTRlL3Z6L1ZDWGw1ZWRFbWVRTUhEa1I0ZURqQ3c4TVJGUldGZGV2VzBUVCtlL2Z1cFFMRktjUEt5Z3JYcmwxRGVIZzRqaHc1UXJOY0lLMTNmSHg4S0xOcmVjc05lVGNhWmJEWmJPbzVaUC9KdTVyTW5UdVhlaWRTcVJUYnQyK25GRVNmZmZZWnpwMDdCeGNYRjJ6ZHVwWG15cENXbGtaMVhtS3htTFo2QVFCTGx5N0ZyVnUzRUI0ZWpoTW5Uc0RjM0x4S21ldUs2OWV2MDVSU3pzN084UEh4Z1pPVEU0S0NnakJzMkRCcW42ekNJekl5a3FZZzB0SFJnYU9qSTZLaW9oQVdGb2I3OSsvRHg4Y0hIVHQyVkhsdmMzTnpoSVNFSUR3OG5QcklrWWhFSXFVdWppUkNvUkJMbHk3Rm5UdDNjUGZ1WFlWc0xmSldVWlZ4OE9CQm1vTEkzTndjKy9mdnA1NGxLaW9LR3pac29Da0tiRzF0Y2Y3OGVadytmUnBidDI3Rit2WHI0ZS92aituVHAxUEh2SGp4Z2xwQnJDLzRmRDZpb3FLd1lzVUtsSldWVWRzSERoeElUWHprS1M0dXhwZGZmb256NTgvajBhTkhsTnZyNWN1WGFRb2lDd3NMQkFVRjRlYk5tN2g3OXk3OC9QeGdaR1JFN1E4TkRhVUZ5NVpISXBIQXlja0prWkdSdUhIakJvS0NnbWd4c1Q1Ky9JaWJOMjlTdjJ2VGR4UVZGZUhObXpmVXZxRkRoK0xRb1VOWXYzNDlkdTNhaFlzWEx5cTB1eDQ5ZXNEWDF4ZGhZV0hZdVhNbjFxMWJoOTkrKzQwMitSVUlCTFNZYy9XRmhnYXJVcXVzZnpNc0ZndURCZzdBeEhHMkFBQUNSQitDMEtpZG1VbzFLU2dvUUVCQUFGQmhXU3RyZHQrdlh6OXFWZkw4K2ZQVTl0ZXZYeU0wTkJRc0ZndDc5KzZGcmEwdFZYYmEydG9ZUDM2ODBnRTJtODNHamgwN3FEYkE1WEt4Y2VOR2FHaG9vS3lzVEtrVkl3RDA2dFVMOXZiMjFPUzRjK2ZPK1Bubm53RUF6NTQ5ZzBna3F2STUxWlY1L3Z6NWNIVjFwUzJ3R0JvYVV1NHoxZm11VmtaOGZEd0FvSHYzN3JUNzZ1cnFZc2FNR1VxVktrVkZSWmd6Wnc3bXpwMUxLWmIxOVBTd1ljTUdkT2pRQVFSQjRNeVpNOVR4OSsvZng2TkhqMkJpWW9MZmZ2dU4rcTZ5V0N6TW1ERUR3NGNQUjFsWkdTNWZ2a3lkYytiTUdieC8veDRtSmlZNGRPZ1FUVFl1bHd0N2UzdVZDeGUxcGFtVkVjbTllL2Z3OU9sVGFHbHB3ZHZiRy8zNjlhUDZZUzZYQ3hjWEZ3d2RPaFJpc1ZoaDhZdUV3K0hBMDlPVCtuNXd1Vnk0dWJtQnhXSkJJQkRRdmlNMXFSdlZKU2dvQ1BuNStiQ3lzc0wrL2Z0cFNXWXNMUzJ4Zi85K21KaVlJRE16azdKZWtjZkt5Z3J1N3U2VU1vUEQ0V0RhdEduVWhQdmt5Wk0xbHErdVpWVzM3OWl6WncvbXo1OVBTMmJTclZzM3lvV3l0blZLblRyTzUvTXA5L1VOR3paZzBxUkoxR0swbHBZV3BrMmJCZ2NIQjZCaWJDcHZTVTFlWS92MjdkU0NtYWFtSnBZdlgwNVp6cWd6VGxSRlFVRUI1U2E0WnMwYTJOallnTTMrZTRHalRaczIyTE5uVDUyNjZjbnk4ZU5IYk55NGtSbzd5L1pOOVYyV0pIVlJUOVhwSDhoRVR6WTJOalNMNEZhdFdqVktxQTRHMVRRcEpaR1l6WllBb1BWNHNxWjM5VVZSVVJHMmI5K09TWk1tSVNvcXF0cm55YnVxeUxwOE5BVHlybmluVDU4R244K25mcmRvMFVKdDAxaWhVRWpUNUJvWUdNRFQwNU1hRkxQWmJFeWRPcFZtZWxsUVVGQnBSNzFpeFFycVk5eXpaMDlxZFk1a3lwUXBWRHdoWTJOamhVNmlwcFAwYTlldTBTWUd2WHYzcGlraVltTmo4Zjc5UDZFekZpOWVURk1pZE8vZW5hYnNlZkxrQ1FEZytmUG5OQVdodGJVMUxYWlNseTVkR2pRRG0rektWcnQyN1RCdDJqVHFONHZGb256YkFTQTFOWldTUFRnNG1IYWR6WnMzWStiTW1kUmdSRU5EQXdNR0RGQ2FTcFBFMGRHUnFtUG01dWFZT25VcWJUOXBycStNbmoxN1l2NzgrVlM3bVRkdkh1MWptSm1aU1hOalU0VkVJcUc5QTIxdGJSdzhlQkNEQncrbVB2VGEydHFZTkdrU3JUMjR1TGpRQnVkbFpXVklUazVXaUVORXhrR3FhK2JPbllzdnYvd1MzM3p6RFpZdlgwNnpJakl5TW9LenM3UEtjNXMxYTRZOWUvYkEwdElTYkRZYm5UcDFBaXFzZzJUWnRHa1RUVkhhdDI5ZmFvQkpjdTNhTlpYM21UaHhJcVpQbjA2OXgrN2R1eXVzWHBQdG9yWjloNDZPRG5VZkFJaUppVkd3eVB2ODg4OXB2eGN0V2tTTHl5Q1JTSkNabWFuUU45WlhHY3BDV2tUK0Z5RUlBbzhlUDhYVmlBcUZJUXN4QU9va0xsRlZSRVpHUWlnVW9tZlBua3JkdHNqNklldldHaG9hQ2dBWVBueDR0VmRiQVdEOCtQRUtkY3ZVMUpSYTJGRDFyVklXazRIc1Y2VlNLVDUrL0ZqbHZkV1ZXVm1jSElJZ3FPMzUrZmswcTExMUlTYzFjWEZ4bEN0WVZYQTRITXlhTlV0aE80dkZvcjRkejU0OW83YVRpeGpqeG8xRGl4WXRGTTVUVnJaa0h6aG56cHg2bTlpcG9xbVZFUW5aTDl2WTJLaGN6Q1RyNklNSEQ1VGVjL3o0OFFwdVNtWm1adFEzVlBaYlg1TzZVVjJ1WDc4T0FKZzllN1pTRjZMbXpadFRzUzd2M2J1bjlCcXpaODlXNnRwRUxoQjkrUENoV20yeUlXUlZ0KzlRVnFmRVlqRTF0cEszNWxjWGRlcDRaR1FrUkNJUlRFMU5ZV3RycS9TWUtWT21nTVBoVUJtZzVlblZxNWVDWlJ1THhhSmliRlkyeHF3dVVWRlJLQzh2aDRtSkNiNy8vbnVGL1MxYXRNQ29VYU5xZlI5bHRHL2ZIajE3OWxTNnI3N0xrcVF1NnFrNi9RT3BHTHA3OTY2Q2RUaEQwNkpKdVp0cGlLVVNzTm1sQUtpYVZsU2s2RkpSRzBoTGlxS2lJbVJrWk9EYXRXczRlZklreXN2TGtaZVhoOVdyVnlNd01CQmR1blNwOGxyeURmakRodzkxS210VkRCOCtISWNQSDZaY0xpNWZ2b3hyMTY1aDBLQkJHRGR1SElZUEg2NjI0aW94TVpIbVl0Uy9mMytscTI3OSsvZkgxYXRYcWQ4OEhvK21qSkJGM3BwSFhuRWwvNkdSMVdLall2S3VMa2xKU1hCM2Q2ZCtjN2xjYk4rK25XWXBKanV3UklYU3dNWEZSZVUxeVlCNHN0WU9VT0ZtMktkUEg3VmxyaW15ejVHU2txSTBJTEVzMmRuWmFOV3FGYzNpeE5EUVVHWDVWWVo4dkN2NXNxc3NrNS84aDVITlp1T3p6ejZqV2FLSVJLSXFZNFM5ZS9lT1pxSTdkT2hRbFJZNHNoUVZGZUhpeFl1SWpvN0d1M2Z2YUFFUFpWSG0xbFdmZE92V0RSNGVIcFVxZUFjUEhxeDBBQ0U3eU9KeXVVb0hjZjM3OTZmOXJtd1FMMnVGUmlKZmJtUy9WOXUrUTFOVEU0TUhENmFzZmdvS0N1RGc0QUFMQ3d0ODk5MTNtRHg1c2tLNWlzVmlYTDkrblFxUVRjWWlrS2N5UzhlNlFpcVZRaWlzMmlMazM0WlVTdUF0ajRkMXJsdVFtcFpPQVBqQUlpUnpvTUZSak9KWkQ1Q3JrcW1wcWZqcHA1OFU5cFAxUVNnVW9yUzBGTTJhTmFNU0sxUTMyUUdKcXZoa0ppWW1TRXhNVk5uZktYT1g1bks1NEhBNEVJdkYxY3A0V2hPWlUxTlRFUmtaaVdmUG5pRWxKUVZwYVdrMHl3T3hXRXhUektyRHlKRWo0ZXZyaS9UMGRQejAwMDhZUFhvMFpzeVlvVEptQlNwVzVWWEZtU1NWRjdLS050SWlKU0lpUXVsQ0ZEbkJJRjNvaFVJaEVoSVNnSXFrSUExTlV5c2pFcktOVkJiN2loeW5DUVFDWkdWbHdjek1qTFpmbFhMSnhNUUU3OSsvcDlYaG10U042bEJjWEV6VmorbzhpN3o3T1lrcU4rNjJiZHVDeFdLQklBaDgvUGlSWmhuZFdMTFdwTzk0OGVJRjd0Ky9qMWV2WGlFMU5aV0tVNE1LRjhmYW9FNGRKOGNXdlh2M1ZwazRvRm16WnJDMHRFUkNRZ0tTa3BJVXhoZXFRazJRaTA5MWtTMmFiQjlkdW5SUjZVMmlUbnhNZGFncWxFWjlsaVhxc0o2cTB6L01tREVEVjY5ZVJYeDhQQ1pNbUlDcFU2ZGk2dFNwdFdwdkRQVkRrMUlTU1RnY01ZY2dhS1pEUmNYMU03algxOWRIbHk1ZDBLVkxGM1RvMEFGdWJtNUF4UWY1NU1tVDJMUnBVNVhYa0ovRTNidDNyMEZONWJwMzc0NzE2OWZqMTE5L3BTeXV5c3ZMcVVERm5UcDF3dTdkdTlXeUpwTFg2cXJLN2lScjhRRWxWbFd5eVB1dnlydGt5QThhNWYzVjVXUEpWSVZRS01TYU5XdG9WbWhidDI2bG1UV2l3b3hWSFVobGxmeDV5am8yYlcxdGFHaG9WTXNTcGphVWw1ZFgrdTZWVVZaV0JyRllqS0tpSW1wYnExYXRhcFF1Vkg3bFFKMnlVeFk4VVY0aFZKMnlsdzl5TEYvT3lvaUxpOE95WmNzVVl1Zm82ZW5Cd01DQXR1cWhidjJyTHJxNnVtQ3oyZUJ3T09CeXVlaldyUnUrL2ZaYkRCczJyRXJscmpJbFdGbFpHZTFEcktydHlycWJvUXByVFZuWE1sbTVaU0VuNFhYUmQ3aTR1S0M0dUpqbXBrZ0dnejk2OUNqczdPeW9ZT2lGaFlWWXVuU3BRcEI0YlcxdG1KcWFVa0ZySVJOL3FqNlJTZ2tJNm1EQStpa2hrVWh3ODA0a05ybDc0a1BtUndMQVhRM0E3bDM4eTdlV1hYbzNpSktJN01mNGZINlZmWHBaV1JtYU5XdEd0WHY1dGxBVnFoVFdWYmtaS3V2cldDd1dOZEdyVGgranJzd0JBUUh3OWZXRldDeUdscFlXMnJkdmo2RkRoOExJeUlqbTBsVlRkSFIwY09USUVmejIyMis0ZXZVcVFrTkRFUm9haXI1OSsxS1p6T1NwTEhnc09RNlFiYXRrMmFhbnB5TTlQVjNsdWFSU1JiYjgxUzNidXFDcGxSRUorUjZWV1dPUnlJN0RsSTBwVkFVN1ZoWmZxQ1oxUTUzblFCWEJ1c2xuVWZWdFV4VVRTVk5URTFwYVdoQ0pSTFcyNEtvcldkWHBPMFFpRVZ4ZFhTbkxNUU1EQTFoWldlR0xMNzVBYVdrcGJ0KytYYXRuZ3BwMW5Id0hWY1VEck93ZHFLcDNaRjlTRitNek12eElaVXFLK3ZJVVVSYjdEZzFVbHFqbmVnb1ZiYTF6NTg3dzkvZkh6cDA3RVJNVEEzOS9meHc5ZWhUanhvM0RpaFVyNmoxK0pFUDFhVkpLSWcyeFJNTGlzR2sxc0NGVzhlVTE0cktUaThyNDZxdXZxRmdncUVqMS91REJBN1ZXc0dRbjVzcTB3bFZweVNkUG5veVJJMGZpMHFWTGlJaUlvRmtTOEhnOE9EazU0Zmp4NDlXV1IxNWhJeHZrV2haNXE0dUdOdXV1akczYnR0SGNTK2JObTZmVVpVcSs4MXEwYUZHbEZtVGtSMUYrUXFETVhESTdPN3RCSnFZY0RnZHNOcHNhMExScjF3N0xseSt2OUp6MjdkdUR6V2JUenF0c0FON1VrUy9IcXN5UENZS0FpNHNMTmRocDI3WXRIQjBkMGJ0M2IranA2ZUd2di81cWtPd0t2Ly8rdTBvejQ2cFFOaW5WMHRLQ3BxWW0xWS9JSzhCSTFHbTd5aVlMOGk0MTVQbDEwWGVZbUpqZzRNR0RlUHo0TVM1ZnZveTdkKzlTM3dDeFdBeHZiMjkwN05nUnc0WU53NEVEQnlnRkVSbFBhOGlRSVdqWnNpVUlna0MvZnYzcVRjR25ES0ZRQ0ltay90dDhVMEVxbGVKT1pCUzJidDlWb1NCaVBaQ1VTNWNsSmNhOGJVZzVTTVhObURGamFOYWpsVUZPTU5SVnNEY202c2o4Nk5FamVIbDVRVWRIQis3dTd2ajY2NitwUGlNN083dk9GQkJHUmtiWXVuVXI3T3pzY09iTUdRUUhCK1BKa3llWU0yY09UcDA2cGJENlh0azNrZXd2WkNjSVpObVM4VXlxUXJaZkxDa3BhZkJ4U1ZNc0k4Z3MxRlUybnBhMXRsUm1wYW91NnRhTjZpQ3JwQ1ZUcml1RGZCWlZzYWRVS1lDS2k0c3BoV05sQ3JXR2xGVWREaDgrakJzM2JzRFMwaEtiTm0xQ2p4NDlxRG5HMWF0WDYwU3hvRTRkSjk5QlZmTzR1bndITllHMDFKTlZtTWlqS200YytYNVZXZlZVRlc5TzFlSnNRNVFsR3FtZW9zSmlQaUFnQU0rZVBjUHAwNmR4NDhZTlhMeDRFYTlldmNLeFk4ZlVpZy9NVUg4MHJaaEVFb21Za0xNa0txNGpTNkxLelBMazNTMnFxOFVjTUdDQWdwV09zN096UWtCcFdZcUtpbWgrcExJTjlPUEhqd3F1VmNwOGRPWGhjcm1ZUFhzMmpoMDdocE1uVDlMTS90NjhlVU56ZzVQdmtPUzF3cVFDZ2VUcDA2ZEtPN243OSsvVGZ2Zm8wYU5LT1J1Q0N4Y3UwT0t5V0Z0Ykt3UkVKbEZtNWpsaXhBaVYvOGpzYWZKbTJNck00TW5Vb1BVTmk4V2l1WGhsWldWaHdJQUJsVDVIaXhZdHdHS3hhSzRUeGNYRm4yeFdBU3NySzFxOWZ2andZYVdLSWpLbEo4blBQLytNSVVPR1VCOC8yVGhWbnhwa2JDSlUrS3VUWnRTeXlMZGQrVGcvc3NoblNRTkFwVFVtSWMyUTY3THY2TmV2SDdaczJZS0lpQWlGbE5pM2J0MEM1TnJZMkxGak1XblNKTXA2S1RrNXVVRVZSQUJRMU1CdWlZMkpWQ3BGOU1QSDJMRFpIV25wR1FTQUdCWWhuWmVhR1BPeW9XVWh2OEhxeEQ0aCs4ektnclkzTmRTUm1lekxKMDJhUkdVZUlrbExTNnR6MlN3c0xMQjY5V3BjdUhBQkZoWVdLQzB0cFFMQnlwS2VucTVTVVVUMk5iS3VRT3FXcmFHaElkV1BOMGJaTnRVeUlyLzFxZ0tyUThhTm5zdmxxclFDclFuVnJSdlZnY3ZsVXBhb2xUMExPVzVXdGVpWG1wcXFkRHQ1VFcxdGJRWFgrY2FTVlIzSUpCSU9EZzdvMmJNbmJWeFVWd3VCNnRUeDZ0UTdnVUJBdVREVnhUdW9DYVJsdG54MldWbFU5VUdrQWxaVmZLQ1VsSlFheWRRUVpZbEdxcWV5V0Z0Ync5UFRFMy84OFFjME5UWEI0L0hVaWczTVVMODBLU1dSQmtkVEFoWm82dW02aWttMGMrZE9lSHQ3SzN3Y25qeDVRcVVXSlpFTmhBb0FKMDZjd1BqeDR6Rmx5aFJxZ29JS0s0NWZmdm1GZGl5Wml0dkJ3UUduVHAzQ25UdDNjUHYyYlp3NmRRcnIxcTNEbURGamFJcWZ0bTNiVW44TEJBTDQrZmxSazV2dzhQQktKKzYzYjk5V2VKN09uVHNyeEJ5Um5Tekp1MzZGaFlVQkZhdmdZckVZZW5wNnREZ2tPVGs1MkxScEUyV09LWkZJY09yVUtab1d1MDJiTmcwYWcwY1ZiOSsreGM2ZE82bmZaQndpVmY3OEF3WU1vSmxJSGoxNlZHRUNpd3FsZ1d3V3NQNzkrOU02N0lpSUNKdzllNVlhL0Q1NDhBRGUzdDUxOWx4Vk1XTEVQMTRkUXFFUXJxNnVDdFpOSXBFSUlTRWhOT3NTMlFEQ0FPRHU3bzdRMEZES2ZVZ3NGdVBPblR0SzMwbFRnc3ZsMHF6M0JBSUJWcXhZZ2VmUG4xTjF2NlNrQktkT25VSjZlcnBDZkJwWkgrdU1qQXlWMlYwK0JlU0RRN3E2dXRLVVhvOGVQYUpsN2RQUTBGQWFxSkhrNk5HalZQQm9naUFRSGg2dUVCeWJqTWxWMjc2anNMQVFZV0ZodEpoQzJ0cmF0R3h6a09uUFpGY3laWlZDQW9FQXUzZnZydUpOMVQwRmNtM3U4ZE5uT0hmaFVwUCtGMzdqRnZMVmRMdVZTQ1M0R240RHZ6aHZ4TWVzYkxCWXVDVXVGMDk5SHg4VFg4ZXZsSUxzcDVXdFNKTnRQeUVoUVNIUXVTeXk5V3I0OE9GQVJkRDIrbENhMUFmcXlFeGEreW16Q0NFRHo5WUhMVnUyeE1pUkk0R0tSUzk1aEVJaExSTVpTV0ZoSVpWOGdEd2ZGZGtSVVJHTVdwVmxvbXk1YW1ob1VIMVFZR0JnamVJWjFvYUdLQ095TFZSbTlTQVBPVWE0ZHUyYXlnVVVVbkZqWTJOVEk5ZnpxbEJWTi9MeThwQ1JrVkZ0cXo3eVdZNGRPNlkwL2x4cGFTbFZ4MnhzYkpSZVE1V1YxckZqeDRDS1dIeXlsZ3prTzVkS3BXcFpIOWFGck9xZ3FrNkp4ZUpLRTFTb2d6cDFmTml3WVdDejJiVHN3UElFQndkRExCYWpmZnYyTlhaRHJDMWtITTkzNzk0cC9ZYWtwYVdwdE53aExlS1VLVGIrL1BQUEdnZVhybWxaVnZhdFZFVkQxMU5sOU9uVGgxcmtyRTMvd0ZDM05DbDdMazVadVFRNm1nTElmSit5YytzbWVydEFJRUJ3Y0REOC9mMmhyNjhQQXdNRDVPWGxLVmpTbUp1YlkvTGt5ZFR2dUxnNDdObXpoL3E5YnQwNjNMcDFpM0t0R0Rac0dKWXRXNmFRbWprNk9yclNBU3ZKNE1HRHFVQndBSERreUJHY1BYc1dIQTRIQlFVRmxOK3hNdjc4ODA4NE9qcWlhOWV1Nk55NU03UzB0SkNhbW9xSER4OVN4MWhaV2RFeWRNa0hEanh4NGdUQ3dzSWdFQWh3NGNJRnRHN2RHc3VYTDhmang0K3BUaVlpSWdJUkVSRm8yYklsK0h3K3pTcExRME1EenM3T2pXNGFXRnhjakRWcjF0QUdoUndPQjA1T1RnckhtcG1ad2NQREF3WUdCcGcvZno1OGZIeUFpbmdWeTVZdGc2V2xKYVc4UzA1T1JrcEtDc2FPSFV0bE56QTFOY1dvVWFOb0ZoV2VucDdZdTNjdmRIUjAxSTUxVkZ0bXpacUZrSkFRS2piUDdkdTM4ZkRoUTNUcDBnVmNMaGQ4UGg5djNyeUJRQ0RBNWN1WHFWV0RtVE5uNHNxVks1UVNvYWlvQ0c1dWJ0aTZkU3RNVEV5UWs1TURzVmlNWDM3NXBkSU1aMDJCVmF0VzRmbno1MVI3ZnZmdUhSWXNXQUFkSFIzbzYrdFRMazdXMXRabzE2NGRyVjM1K2ZuaDRjT0gwTmJXeG9zWEw2cVZqcnFwTW1YS0ZGeStmSmtLK01yajhUQjE2bFJ3dVZ5SXhXS0ZnY1BjdVhOVkJoeEV4ZURBd2NHQk1rR1dyOXVUSmsyaXJialdwdThRQ0FUWXVIRWpkdTNhQld0cmE3UnUzUm9sSlNXMC9nd1ZmU1lxTEpkSWQ3UEhqeDlqNnRTcGFOdTJMVjYvZnExeVFsbWZmUHlZRFJhTHdOK3FLaFl1WExxTWtOQ3dCcGRESFRoc05oeFhMY1BzSDMrb1Zzd0ZxVlNLNjdmdXdNM2RFM241K1FDSW0xSXBzU2d0OFZXOW10K1IxcHR2Mzc0Rmo4ZERwMDZkVUZCUWdCWXRXcUJEaHc0WU1tUUk3dDI3aDAyYk5tSFRwazM0NnF1dnFBQzBMMSsreE1HREI3Rmt5UkxLNnMzVzFoWkJRVUZJU2txQ25aMGRObXpZZ0FFREJrQkRRd01DZ1FDaG9hR3dzckpDMzc1OTYvT3gxRUlkbWNtSnk4V0xGMkZyYTR1MmJkdENMQllqTURDd3ppYUxKMCtlQklmRGdhMnRMVFVleXNuSndaOS8vZ2xVc3VLOGUvZHU2T25wWWNTSUVkRFEwRUJxYWlwY1hWM0I1L05oWm1hR3NXUEgwcDc1OE9IRHlNbkp3UysvL0FKWFYxZktPcUc4dkJ6Mzd0MkR2NzgvZ29LQ3FITVdMRmlBbXpkdmdzZmpZZG15WmJRWU9ObloyUWdLQ3NMaXhZdnJ4YldsSWNxSWJBdVJrWkZZdUhBaDlQWDFxYmFnQ2hzYkd3UUZCZUhObXpld3Q3ZUhtNXNicFp3dktDaUFyNjh2SWlNanFURlJiVkduYnZ6ODg4L2c4WGc0ZXZSb3RTelM1ODJiaC9Ed2NNVEh4MlBWcWxWd2NuS2lMTTZTazVQaDd1Nk83T3hzOU96WlUyVXlqcXRYcjZKdDI3YVlQWHMyZEhSMFVGUlVoUDM3OStQaHc0ZGdzOWtLNzZCbHk1YVVlMzVvYUNpbVQ1OWU1VHV2SzFuVm9VMmJOa2hNVE1TUkkwZlF0V3RYNk9ucG9hQ2dBQjRlSG5WbWZhSk9IVGMxTmNXMGFkTnc2dFFwdUxtNVFTQVFZTXlZTWVCd09DZ3JLOFBseTVleGYvOStvQ0lMY24wb0o2dUR0YlUxdW5YcmhyaTRPR3phdEFuYnRtMmpGRWN2WDc3RWhnMGJvSzJ0clZUcFBHalFJRnk1Y2dVUEhqekFpUk1uTUgzNmRIQTRITHg4K1JMYnRtMkRqbzVPallKcjE3UXN6Y3pNa0pHUmdiQ3dNQXdlUEJoU3FSUWlrVWhsd2dBMFFqM2RzV01IQmcwYWhJRURCMUxqdjVpWUdNcVNTOWFhVk4zK2dhRnVhVkpLSXFtVUxkSUFhS1A3dHp6VjVuODFwYWlvU09rcVRPZk9uYkZueng2YXRZMjhna1lxbFNxWVM4K2RPeGR0MnJUQmpoMDdWTVlCVWNXUFAvNkkwTkJRV3FNbkxSMHNMQ3d3WnN3WTJzcS9NdDY4ZWFPUWNRc1ZBZEcyYmR0RzJ6Wnk1RWo4OGNjZk5Bc2srWWxmdTNidDRPWGxoVFZyMXREaWg4akhFdEhWMVlXcnEydVRVQ0I0ZTNzcnJHcms1T1FvMWVMTFB1LzgrZk9SazVORFcxbEtTa3BTR2NHZnhNbkpDZS9ldmFPWm9BcUZRdXBqWUdkbkJ6OC92MW85VTNYaGNybll2MzgvVnExYVJhVzNMeTB0cGFVU1ZvYU9qZzY4dkx6d3l5Ky8wT3FQV0N4V21jcTVxZEtoUXdmczNic1hUazVPdFBLVkxSTVNmWDE5ekpvMUMwZVBIcVcya2E0T21wcWFXTHg0Y1lPVlhWMmpwYVdGL2Z2M1k4MmFOVFRUWVdXS3k5bXpaK1BubjMrdTlIcmZmUE1OYnQ2OHFmVDhBUU1Hd05IUmtiYXRMdnFPd3NKQzNMMTdWNms4VTZaTW9aUzFkbloyV0xseUpXVkJKTnR1bHk5ZlRnMCtHNHE0K0xjZ0NJQUZnR0FCNWVYaU1rRHlnY1ZDN1ZPUTFBTUVnVFpsTE9oK3pNcUNWQ3F0VWtsRXVwaHQ5dGlCdlB4OEVBVHhRQ0tXMktVbXZLeDMvOHd2dnZnQ0ZoWVdTRXRMdzh5Wk0yRnNiQXdyS3l2NCt2b0NBRFp1M0FnN096c2tKU1hCd2NFQkJnWUdNRFEwUkc1dUxxV3dYTFpzR1hVOUxTMHQ3Tm16QjB1WExrVm1aaVljSEJ6UXZIbHo2T3ZyOGVZWFB3QUFJQUJKUkVGVVU4cnh4ckJHcXd4MVpQN2hoeDl3NmRJbFpHVmxZZkxreVdqZHVqVnljbklna1VqZzdPeXNNQzZvQ1hsNWVmRDM5OGV1WGJ2UXBrMGJTS1ZTZlBqd0FSS0pCRjI2ZE1ITW1UTVZ6bW5mdmoyc3JLeXdkdTFhNk9ucFFVZEhoL3BHNitucFllZk9uVFFYZkQwOVBYaDZlbUw1OHVXSWlZbkIxS2xUMGJKbFMram82Q0FyS3dzaWtVaGhvbTVwYVFrUER3K3NYNzhlVDU0OHdiUnAwOERsY3FHcHFVbjFRL1VWYzY0aHltajA2TkU0ZE9nUVVsSlNZR05qQTMxOWZVeWRPaFYyZG5ZcTVXS3oyZGk5ZXplV0xsMks1T1JrTEZxMENQcjYrdERWMVVWT1RnNmtVaW4wOVBUdzY2Ky9WaXZ4UTFWVXQyNElCQUlrSmliQ3hNU2tVcmRuV2N6TnpiRnIxeTQ0T2pyaS92MzdtREJoQWt4TVRDQ1ZTcW5GQVRKcGk2bytiZEdpUmZEejgwTkFRQURWVDVCamZXZG5aNFhzWjJ3Mkc2TkhqOGFWSzFld1k4Y09IRHg0RUVWRlJVcEREZFMxck9vd2QrNWNiTnk0RWRIUjBSZzFhaFNNakl5UW1aa0pBd01ETEY2OEdGNWVYclcraDdwOTU0b1ZLL0Rod3dmY3ZYc1htelp0Z3Flbko3aGNMdkx5OGxCV1ZnWVdpNFUxYTlaZ3lKQWh0WmF0TnJpN3UyUEJnZ1hJeWNuQjRzV0x3ZVZ5d1dLeGtKK2ZqMjdkdW1IOCtQRktQUVMrL2ZaYkhEOStISzlmdjhhZVBYdHc0TUFCR0JnWUlDY25CeU5HaklCUUtLeVd3WUE4TlMzTHNXUEg0dW5UcDRpSWlLQzhBUGJzMlZQcGdrZEQxOVA0K0hpY09YTUd1cnE2YU4yNk5RUUNBV1U5TkhIaVJDckxXazM2QjRhNnBVa3BpVkpTdElvdHU0cHBVYU41RldtVnE4b2VVaFdMRmkyQ2lZa0puajU5aXRUVVZKU1dsb0xOWnNQSXlBamR1bldEalkwTnZ2MzJXd1hYcEo0OWUyTEJnZ1U0ZmZvMGRIUjBZRzl2cjlRODJNYkdCa09IRGtWWVdCanUzNytQdUxnNDhQbDhsSldWVVEyaFM1Y3VHRHg0TU0wZFRFOVBELzcrL3ZqOTk5OXg3OTQ5OFBsOEdCc2JZOFNJRVZpeVpBbmxEcWFNTVdQR29MeThIQzlmdmtSZVhoNUtTMHVocDZjSEt5c3JEQjA2RkZPblRsV1FWVWRIQndjUEhvU1hseGVpbzZQQjUvUFJ2SGx6ZE9uU2hhWnA3dG16Sjg2ZE80ZUxGeS9penAwN1ZKcHhYVjFkdEd2WERvTUdEY0swYWRPVVpqOXFER3BxMHNsaXNlRGs1SVJSbzBiaC9QbnplUDc4T1hKemN5R1ZTcUd2cnc5TFMwdjA3OThmRXlkT3BKM1hva1VMQkFRRUlDZ29DT0hoNFVoUFQ0ZTJ0amE2ZGV1R24zNzZDWDM2OUdsUVJVUFhybDF4OXV4Wm5EdDNEbmZ2M3NYNzkrOVJVbElDTFMwdHRHN2RHdDI3ZDRlTmpZMUNQQ1ZUVTFNY1BYb1VWNjVjb1ZZU2lvcUt3T0Z3WUdwcWlqNTkraWhOZzk0VTZkdTNMNEtEZzNIbXpCbEVSa1lpSlNVRkpTVWxhTmFzR2RxMWE0ZUJBd2RTRm1MTGxpMURodzRkY1BMa1NTUW5KNFBENGNEYTJocDJkblpxbWZFM1JVeE1USERvMENIY3ZIa1RWNjlleGV2WHI4SG44MmxsT20zYU5KVnBnR1daTW1VS3hvd1pnNk5IajRMSDQ0SEZZcUZqeDQ0WU4yNGNKazZjcU5TVnM2WjlSNHNXTGJCdzRVSThlZklFYVdscDRQUDUwTkRRUUt0V3JkQ3JWeTlNbURDQk50QVpNbVFJL1AzOTRldnJpL2o0ZUFpRlFuVHExQW4vKzkvLzhNMDMzelM0a3VqbHE5ZVU5UW9JQWdTQktFRlorU3BOTmp1M0dxYzNPQndPNnl3THJHcGxXUkNMSlFnSnZRTFAzWHVSazV0SEFMaFFWbGErS3VQZDY1b0ZYRkFURG9lRGZmdjJZZWZPblhqMTZoV0VRaUhOR3NIRXhBU0JnWUU0ZnZ3NGJ0eTRnYlMwTkdSa1pLQlZxMVlZUG53NHBrNmRTb3ZYaFFwbHdxbFRwM0RzMkRIY3VuVUw2ZW5wS0M0dVJvY09IZkR0dDk4cXVKMDNCYW9yczZXbEpZNGRPNFlEQnc0Z05qWVdmRDRmUFhyMHdPTEZpOUcrZmZzNlVSS05HalVLV1ZsWmVQYnNHVEl6TTlHc1dUTjA3OTRkWThlT3hmang0MVZtTXR1MmJSdU9IRG1DUzVjdTRlUEhqMmpac2lVR0R4Nk1SWXNXS2MzYWFHMXRqVk9uVGlFZ0lBRFIwZEhJeWNrQmg4TkIyN1p0OGRWWFh5bFZSbzBZTVFLblRwM0MwYU5IOGZEaFErVGs1TURBd0FCOSt2VEJoQWtUS2wxVnJ5MzFYVWJ0MnJYRHI3LytDbTl2YnlRbkowTkRRNlBLTk5xb3NEQTRmdnc0VHA0OGlaczNieUk1T1JsOFBoOXQyN2JGa0NGRE1IdjI3RG9iejFXM2JyeDgrUkpTcVJURGhnMVR5NHBrd0lBQk9IdjJMQlVpNE9QSGo5RFUxTVRubjMrT1VhTkdZZHEwYVNvem1LRkNRV2RsWllXalI0L2kzYnQzYU5hc0diNzQ0Z3ZNbXplUGlqMHB6OXExYThGbXN4RVZGWVhpNG1KMDdkcTFRV1JWQjF0Yld4Z1lHT0R3NGNONDkrNGRTa3BLOE0wMzMyRFpzbVY0OWVwVm5kd0RhdmFkcEZMcDJyVnJDQWtKUVh4OFBISnljbUJrWklRdnYvd1NzMmJOVXZCd2FBd3NMUzF4L1BoeCtQcjZJaW9xQ29XRmhUQTFOY1drU1pPd1lNRUN5aDFUUG9zWGg4T0JqNDhQZkh4OGNPdldMZkQ1ZkdocmExT1pXRmV1WEZramVXcGFsbVBIamtWZVhoNHVYTGlBang4L3d0emNYR1VHTlZrYXNwN09temNQWjgrZXhkdTNiNUdXbGdaalkyTU1IRGdRTTJiTW9Da0xhOW8vTU5RZFRlNnRXM2I3WWhVTDhBUlkxQWpqeHBVTGFHOVY5VWVRZ1lHQmdhSG03TisvbjJaaDVlUGpvNUQ5a1VFUnFWU0tYdjBHbzFUd2o5VWFBY0kvcWJ6a1p5UWtORW4vUmN1dXZlK3dXQmh1dDNBdWZsbStWS1hMc0ZRcXhhWFFxM0RmdVFlNWZ5dUlJaVNFY0g1cWZIeWxhUVF0dS9SZXdkTEFYZ0NZOTc4ZnNYSGRtbnA2RW9hbXpvMGJOeWkzcjdObnp6YTJPQXhOQkg5L2YzaDdlMlAvL3YyVUczRjl3ZWZ6S1ZlWm16ZHZOcW1NdkF4Tm4xMjdkdUhVcVZPWVBIa3lYRnhjR2x1Yy93UU4yVDgwTlB1OGZiSFArMjlEQW9MQXBxUTN6emMzdGt6S2FGS0JxL0gzZ0RTTkFEMTQ5WnUzMWM5YXdzREF3TURBMEpDa1ozeWdLNGdJU0FncE1wcXFncWk2U0NRU2hGMjdEbytkdnlJM040OWdzWEFMRUMycFNrSEV3TURBVUJVeE1USFExZFZ0a2xaN0RBeXlQSDM2RktpdzJtZG9HSmorb2ZGcGNrb2lEU2tyaFVXQUZsMDE3bzFpR21jR0JnWUdCb2FtUUR3dmdiNkJSUWhaQkpHZzZ2aFBBYkZZakRQbkwyS1R4dzdrNU9aS1dXQ2RGNVZKNWlXOWVWTjV3RFlHQmdhR2FoQWJHNHRCZ3dhcGRFMWtZR2dvVkNVSVFrVXlHQjZQQnphYi9jbUVYL2czd1BRUGpVK1Rpa2tFQUJJTlVTb2JPaVd5Zm5CdjNqSktJZ1lHQmdhR3Bna3ZRU0hCZ2toQ0VQVWUwTG0ra0Vna09IN3FMSGJ0UFlDU2tsSUNCTTZKaU5LbEdZbHY2eWJkS0FNRHczK2VtemR2TnJZSURBd0FBRWRIUjN6KytlZXd0YldsTWcrV2xKVGd5cFVyMkx0M0wxQVJvN0ZseTVhTkxPbC9CNlovYUh5YW5KSW9OVDQrdzdMTEZ3V3kwWkxlSjZVZ055OFB4a1pHalNrYUF3TURBd01ERFlsRWdyK2V2NkJ2SkZoQ2lmVFRWQkpKSkJKY0NBbkZmaDgvbEpTVUVnUndSU3doZnNsSVlCUkVEQXdNREF6L1Bnb0xDK0hyNnd0ZlgxOFlHQmhBVTFNVCtmbjVWRGJyWWNPRzFUZ0lOUVBEcDBxVFV4SUJBTUdTUG1TQlRhVUF5OHZMeDdNWHNmaDJ4UERHRll5QmdZR0JnVUdHZCsrVDhUNUpJY2xYZWtiaXkvVEdrYWptbEplTGNmaElJSHdQSDBGQlFhR1VSU0NBVlNaeFNYLy84bU5qeThiQXdNREF3RkFmckYyN0ZpRWhJWGo2OUNteXNySlFVRkFBSXlNamRPL2VIZVBHamNPSUVTT1lERnNNL3ptYXBKS0lCWFl3Z0dYazc0TENRc1M4ZklXUnc0ZENRNlBKaFZGaVlHQmcrRmV3ZlBseUxGKyt2TEhGK0tSNEZSZUh6RXk2RGtVcWxWNEFJRzAwb1dxQVJDTEI0U09CMk92dEI1RklSQUFJNUpjWC9aTC8vbDFCWTh2RzhHbno3YmZmVW9GZkdSZ2FBeTZYeTlSQkJwVjA3ZHFWQ1VyTndDQkhrOVM0SkwxNWZvY2dpRXp5TjBFUWlJbDloWkxTMHNwUFpHQmdZR0JnYUNBa0VnbGV2WDZEVW9GQWRuTzV0RlFZMkhoU3FZOUVJc0dKMCtmeCs4RUFpRVFpS1VBRXNrUVM1L3gzaklLSWdZR0JnWUdCZ2VHL1JwTlVFdUZ2eFZDUTdPL1lsNitReitjM25rQU1EQXdNREF3eWxKV1Y0ZUZqK3VvMFFSQlJhV2x2UHdWWE13SUF4R0lKRGdZRVlzOStMeFFWRjRORkVMNUNjZW1hOTR5TEdRTURBd01EQXdQRGY1SW1xeVJpU1JCTUVJU1EvSjNQTDhDRFIwOGFWeWdHQmdZR0JvWUtzbk55OGVZdGo3YU5BTTQzbWtEcXdRS0EwMmVEOGR1QjMxRllXQVJDU3V4L0h4K3pNak1oSWJ1eGhmczM4UFRwVXl4Y3VCQ0RCZzNDNE1HREVSRVIwZGdpTVREVWlNbVRKK1BMTDcvRTdkdTNHMXNVcGVUbjUyUEtsQ21ZT0hFaXNyT1o3b3VCZ1lHaHRqUlpKWkZZZzVVS0ZtZ3BZdzRGQktHc3JLenhoR0pnWUdCZ1lQZzc3aEI4L2pnTXNWajh6MFlDMlFTazBZMHBsN29VbDVSQUtwVktDVUo2dEp3bDJnS2d2TEZsK2pmdzhPRkRMRm15Qk0rZVBRT0x4WUt1cmk0S0N3c2JXeXdHaG44bEwxKytSRkpTRWxKVFUvSHMyYlBHRm9lQmdZSGhrNmZKS29uU09PWFpoSlNJSkFoSXlHMEppZTl3OG14dzR3ckd3TURBd1BDZjU5bnpHQVNIWEtaK0V3UkJFRUMwV0NwS2JsVEIxSVFnQ0NsQkVIdkV4WkxWNlcvZTVEYTJQSFZGZG5ZMlRwdzRnUnMzYmpUSy9iMjh2Q0NWU21GcmE0dTdkKy9peG8wYkdEdDJiS1BJMGhRUkNBUzRkdTBhQWdJQ0dsc1VoazhFSG84SGIyOXZKQ1ltS3V6cjE2OGZ2dnZ1TzR3YU5RcERoZ3hwRlBrWUdCZ1kvazAwV1NVUlhyOHVrMHFKVUFCWnNwdFBuUTFXeUNURHdNREF3TURRVUlqS3luQXdJQkJpc2VTZmpTeVdRQ29ocm1TOGZmdHBLRnBZZUkyLzNlTzhrK05qWE5MU1h1VTF0a2gxeWErLy9vbzllL1lnS1NtcHdlOHRGb3NSRnhjSEFKZzllelk0bkw4VHllcm82RFM0TEUyVksxZXV3TVhGQlE4ZlBteHNVUmcrRVg3KytXZjQrL3NydGNqVDBkSEJ0bTNic0gzN2RqUnIxcXhSNUdOZ1lHRDROOUYwbFVRQVVubXg5d0RpZ2V5MnBPUVVSTnk4RFlJZ0drOHdCZ1lHQm9iL0pBUkI0TW5UWjNnZUV5dS9JNjFBbEgrV0RBamQxRW1LSzFzcGxVcS9ZUWxacm95TFdkMGlGQXFwTVlxSmlVbGppOFBBd01EQXdNREFvQlpOV2trRVFBcEorUmFDQUpWZldDUVNJZlJxQkFvTGl4cFhNZ1lHQmdhRy94eGlzUVNoVjhPUmxaMUQyODZTRWg0RktTbjVqU2FZMnJ3dVM0NlB1WldVOUp4Skcxckh5QzVpc1Zpc2VyOGZMUzRXUTVPR0tTc0dCZ1lHaGs4QlRtTUxVQlZKdk5jdlB1dnl4VGtXaS9VL2N0dnptRmhjdVJhQkgzK1kycmpDTVRBd01ERDhwMGg4OXc1WHJ0S3pWQkVFOFNKSlducTYwWVQ2RHlBVUNuSDgrSEZjdTNZTmFXbHAwTmJXUm84ZVBUQm56aHowNjllUE9tN1Jva1g0NjYrL3FOKy8vLzQ3ZnYvOWR3REE0c1dMWVdkblI3dm11WFBuY1AzNmRTUWxKYUdzckF5dFdyWENvRUdEc0dyVkttaHBhYWtsWTJwcUtpWk9uRWpiOXMwMzN3QUFXclJvZ1Z1M2JsSGJ4V0l4TGw2OGlHdlhyaUV4TVJHbHBhVXdNakxDbDE5K2lkbXpaNk56NTg0SzE1ODJiUnJldlh1SEhUdDJvSFhyMXRpelp3L2k0dUl3ZVBCZy9QcnJyOVdTTVRzN0cwRkJRWWlLaWtKbVppWTBORFRRcGswYlRKZ3dBVE5uemdRQTdONjlHeWRQbnNUTW1UUGg2T2lvY0kyQWdBQjRlWGxoeUpBaDJMZHZIMjFmVGs0T2poNDlpZ2NQSGlBakl3TmFXbHF3c3JMQ1R6LzloSkVqUjhMUHp3OS8vUEVIZGZ6ang0L3g1WmRmQWdENjlPbURnd2NQMHE1My8vNTluRDkvSHJHeHNTZ29LSUNlbmg2NmRldUdLVk9tWU1TSUVRcXk3ZGl4QTJmT25NSDA2ZE94Y3VWSytQbjVJVHc4SFBuNStXamZ2ajJXTEZsQ3hheDU4T0FCRGg4K2pQajRlQUNBdGJVMVZxNWNDU3NySzZYdkxpc3JDNGNPSGNLOWUvZVFtNXNMTHBlTHI3NzZDb3NXTFlLRmhZVktPUllzV0FCUFQwODhmUGdRR2hvYXVIdjNiclhLcWpyM1MweE14UFRwMHdFQTU4K2ZoNldscGNKMVltTmpNWGZ1WEdocWF1TDY5ZXZRMTlkSFdsb2F6cHc1ZzRjUEh5SXRMUTBTaVFRV0ZoYjQvdnZ2TVh2MmJMRFo3Q3JsS3lvcXd0ZGZmdzBBdUhQbkR2VDE5UldPK2VxcnIxQmVYbzZnb0NCMDc5NmQyaTZSU0JBUkVZR3JWNjhpTGk2T0tsdHJhMnZZMmRuUjZqOVpQMGdXTGx4SS9lM241NGUrZmZzaUp5Y0gzMzMzblVwWmF0dmUrdmJ0QzE5Zlg5eTlleGY1K2ZsbzA2WU5waytmamg5KytLSEs5OFRBd01Ed0tkTGtsVVFBQ0dnUWV3bGdIQXNzTGlvNis2MmV1L0JWLzc1b2I2WDRRV1JnWUdCZ1lLaHJpa3RLOFBQS3RTZ3VLWkhkTEpheXNBY0pDYUxHayt6ZlRYNStQdXp0N2NIajhRQUFabVptS0Nnb1FIUjBOS0tqbytIcTZvb0pFeVlBQUZxMWFnVUxDd3ZrNXVaQ0lCREF3TUFBQmdZR0FFRDlEd0FaR1Jsd2NIQkFjdkxmY2NiMTlQVFF2SGx6YXZKc1oyZW50cEpJVTFNVEZoWVdrRXFseU1qSUFBQ1ltNXREUTBPRGR1Kzh2RHlzV0xFQ3IxKy9wdTV0YUdpSW5Kd2NYTDE2RlJFUkVkaXdZUVBHangrdjlENGZQMzdFMXExYlFSQUVXclZxQlEyTjZobUZSMGRIWSszYXRTZ3RMUVVBR0JzYlF5Z1Vnc2ZqSVRnNG1GSVMxWlJYcjE3QjN0NGVKU1VsME5IUlFldldyWkdkblkwWEwxN0EwdElTSTBlT2hJR0JBU3dzTEZCY1hBdytudzl0YlcyMGJOa1NxQ2c3RW9sRUFuZDNkMXk2ZEFrQW9LMnREV05qWStUbjUxUGxQbkhpUkd6WXNFR3B0WlpZTE1iU3BVc1JHeHVMRmkxYVFDUVNJUzR1RHF0V3JjTGV2WHZCNS9QaDV1WUdIUjBkY0RnY0ZCVVY0ZDY5ZTNqNThpWE9uajBMSXlNajJ2VmV2bndKQndjSEZCVVZnY1Bod05UVUZKbVptUWdORGNXZE8zZmc1K2VIcmwyN0tzaEJFQVJXcmx3SkhvOEhVMU5UQ0FRQ2hXT1VVZDM3ZGVqUUFSMDdka1JDUWdKdTNicUYrZlBuSzF5TERONys5ZGRmUTE5ZkgwS2hFRk9tVElGWUxJYW1waVpNVFUxUlhGeU05Ky9mdzh2TEMwbEpTZGk4ZVhPMTVLd3BmbjUrT0h6NE1BREEwTkFRYmRxMFFVWkdCdTdjdVlNSER4NGdNREFRSFRwMEFBQktJWmFSa1FHcFZJcVdMVnRDVzFzYnFLZ1hWVkhiOWxaUVVJQTVjK2JndzRjUE1EUTBSSGw1T1pLU2tyQno1MDRJaFVMTW1UT256dDRMQXdNRFExUGhVMUFTb1NSYnhHdHVvbnNXSUJhd1dDd05BQkNKeXJCaHN3ZDJiOThLY3pQVHhoYVJnWUdCZ2VGZlRIRkpDWGI5ZGdCSnlmOGtML3M3b1JrUkpSSGpkcU1LOXk5bi9mcjE0UEY0K09LTEwrRHU3ZzV6YzNNUUJJSFRwMDlqMTY1ZDhQVDB4SUFCQTJCcWFnb1BEdzhBd0xwMTZ4QVJFWUZaczJiUkxBOVFZVUcwZlBseUpDY253OHJLQ2k0dUxyQzJ0Z1lBOFBsOG5EeDVrZ28yclE2bXBxWUlDUW1oV1ZnRUJRV0J5K1ZTeHhBRUFXZG5aN3grL1JwbVptWndjM05EMzc1OXdXS3h3T2Z6NGUzdGplRGdZSGg0ZUtCVHAwN28xcTJid24yT0h6K093WU1IdzgzTkRkcmEyaWd1THE1U3RuZnYzc0hSMFJGQ29SRERody9INnRXcnFjbDNVbElTSWlJaXFyeEdWZXpjdVJNbEpTWDQ3cnZ2NE9ycVNnWHFqb3VMUTBwS0NnQmc1c3labURsekpzNmRPNGZ0MjdlalY2OWU4UFgxVmJqV29VT0hjT25TSldocGFXSHQyclg0L3Z2dm9hV2xoYkt5TW9TRWhHRDM3dDI0ZVBFaU9uWHFoQmt6WmlpY2YvWHFWWFR1M0JsWHJseUJpWWtKUG56NGdGV3JWb0hINDJIUG5qM0l5c3JDcEVtVDRPam9DRzF0YlR4Ky9CaU9qbzdnOC9rNGZmbzA3TzN0cVd2eCtYeXNYcjBhUlVWRm1EeDVNbGF2WGcxZFhWMElCQUpzMjdZTllXRmhjSFYxeGVuVHB4VVVWcEdSa2REVDA4T2xTNWZRdW5YcmFwV1Z1dmNiUFhvMHZMeThxbFFTa2RuMXBGSXBXcmR1alNWTGxtRGt5SkZVT1YyNmRBbWJOMjlHYUdnbzVzMmJwOVFxcWE0b0x5L0hoQWtUTUh2MmJPbysrZm41V0xac0dlTGk0bkRvMENGczM3NGRBQkFTRWdJQXNMR3hRVjVlSHJadjMwNjExNnFvaS9ibTQrT0RuajE3SWlBZ0FFWkdSdUR6K1hCMmRzYmp4NDl4OE9CQlRKOCtIYnE2dW5YNmZoZ1lHQmdhbTZZZWt3Z0FrSk1UWHlRaHhGNHNzR2haWTU3ODlSeitnY2RSVmxiV2VNSXhNREF3TVB5cmtVcWxDQW05U2t0NUR3QXNvQXhTK0tZbnhLUTNtbkQvY3U3ZnY0OUhqeDdCeE1RRXYvMzJHOHpOellHS1dEOHpac3pBOE9IRFVWWldoc3VYTDFkNUxaSXpaODdnL2Z2M01ERXh3YUZEaDJnVFRpNlhDM3Q3ZStqcDZkWEw4OXk3ZHc5UG56NkZscFlXdkwyOTBhOWZQMHF4d09WeTRlTGlncUZEaDBJc0ZsT1dGdktVbHBiQzFkV1ZzcUtvanF6Nzl1MkRVQ2pFd0lFRHNYdjNicHA3bEtXbEpSWXZYbHpyWnlQZHRpWlBua3pMNU5hdFd6ZktGYWc2OFBsOEhEMTZGQUN3WWNNR1RKbzBpYkxxMHRMU3dyUnAwK0RnNEFBQThQZjNWeHJuUnlRU1ljdVdMVlRnY0RNek04cDFMams1R2ExYXRZS3pzelAxRHZ2MTY0ZHAwNllCQUo0K2ZVcTdWbUJnSUhKemN6Rnc0RUM0dUxoUUNnRmRYVjI0dUxqQTJOZ1lpWW1KZVA3OHVZSWNIejkreE1hTkc5RzZkV3VnbW1XbDd2MUdqeDROVkNqak1qTXphZGVLalkxRlptWW1qSTJOTVhEZ1FLREMrdWJVcVZPd3RiV2xsZFA0OGVNcEpjbmp4NCtybExNMnpKOC9INjZ1cmpSRmxLR2hJZVVPV2xmM3I0djJ4dUZ3NE9ucFNWbVhjYmxjdUxtNWdjVmlRU0FRNE1XTEYzVWlLd01EQTBOVDRwTlFFZ0ZBV3Z6TEdBa2gyVTBRb0hJT2k4VmlCSjA0amR0MzcwRXNrVlIrQVFZR0JnWUdCalVoQ0FLOGhFVDh1dDhiSlNXbHN0c0pLVUhjVEhvYmMvcFR5V2oyS1VKYXVJd2JOdzR0V3JSUTJFL0dJNHFOalZYWXA0b3JWNjRBQU9iTW1VT3o4bWtJU0tzT0d4c2JmUGJaWjBxUEllT2NQSGp3QUJJbFk1c3hZOGJRSnZkVndlZnpjZS9lUFFEQTh1WExxKzJlcGk2a0lpUXNMRXlwM05VbE1qSVNJcEVJcHFhbXNMVzFWWHJNbENsVHdPRndrSnViaTdpNE9JWDkxdGJXQ25HQ2V2ZnVUZjA5ZWZKa2hiZzduMy8rT1ZDaDJKR0ZySU96WnMxU3VJK09qZzU2OWVvRnFLaUQ3ZHUzUjgrZVBTdDlYbm5VdlorWm1SbSsrT0lMQUtERnZZSk1mUnM5ZWpUMXZHdzJXMm1hZUlGQVFMbis1ZVRrS095dlM1VEZMeUlJZ3RxZW41OWZxenBFVWhmdGJmejQ4UXJ0emN6TWpGSndrYTZsREF3TURQOG1QZ2wzTTVLVStOaGZMYnYyNms0UXJQK1JibWZsNWVWd1hMY1JxNWJaWStiMHFkRFZyZjdBaVlHQmdZR0JRUlVTaVFRUk4yOWo2L1pkeU0rWFR3TEdlaUNTbE14bEZFVDFDMm1kRWhFUmdRY1BIaWpzTHl3c0JDcmlqbFFIb1ZDSWhJUUVvQ0tvYmtQejl1MWJRRTVoSVE4WjRGY2dFQ0FyS3d0bVptYTAvZXE2QWIxNjlRcW9zSUJRRnFDM3JwZ3padzQ4UER3UUVoS0NaOCtlNGNjZmY4VDMzMyt2VkNGUkdXVHNxZDY5ZTZ2TUR0ZXNXVE5ZV2xvaUlTRUJTVWxKQ29xWU5tM2FLSnpENFhEQTVYTEI1L09WdmtOU0NTa1MvUk5lckxpNEdCOCtmQUFxckxHOHZiMFZ6aVAzNStibUt1eFR0NnhxZXIvUm8wZmp4WXNYdUhYckZuNzg4VWRxTzZra0dUZHVITzBhWXJFWVVWRlJlUGp3SWQ2K2ZZdlUxRlNhWXFpOHZGd3R1V3RDYW1vcUlpTWo4ZXpaTTZTa3BDQXRMWTMyN3NWaWNiVUNhRmRHWGJRM1Zjb2xFeE1UdkgvL0hrS2hzRll5TWpBd01EUkZQaWtsRVFCeFdibDBvNVltMnhRQVpidGNVbHFLMzd4K1IzWk9MbFlzdFZOcmhZMkJnWUdCZ1VFZWlVU0tNK2N2WXArM3IwSzZld0pJbEJMbGF6SVRFckliVGNEL0NFVkZSUUNBOVBSMHBLZXI5dXFUblZ4V0JwLy9qN0pQUGpoeFEwQStqektyS0pMbXpadFRmNU5CcG1WUlYrNzgvUHdhbmFjdWt5ZFBocDZlSHZidDI0ZVVsQlI0ZW5yQ3k4c0w4K2ZQeDA4Ly9WVHRDVC81am1TRGZTdURmRS9LZ2tHckdnZVNWbFRLOXBNS0tZTDRSKzlMeWdJWjVaVXFsSVUrTURZMnJ2UWNlV3A2djFHalJtSDM3dDE0L3Z3NTh2THlZR1JrUkxtYWRlN2NHWjA2ZGFLT1RVdExnNk9qSTNYOTFxMWJvMzM3OWhnMmJCamk0dUtVV21iVk5RRUJBZkQxOVlWWUxJYVdsaGJhdDIrUG9VT0h3c2pJQ0dmT25LbXorOVJGZTFOVmw2b1ROSnVCZ1lIaFUrVlRVeEloSS9GbGFyc3VuMjlsZy9NNVdDektscmlrcEJSK2g0L2dMUzhCbXpldWcybnJWalVLUE1uQXdNREE4TjlGS3BXaW9MQVFQbjZIRVJCMEhGS3B2S0VRVVV4SWllMHA4YStpR2tuRS94UmtQQll5TmsxdDBkVFVwUDR1S1NscGNIY3owcXFtc2dER0pUTFo4NVM1NWFpeXJsRUZHYzlIMlFSWUdlVDFWVm1UVkJZSGN0U29VUmc1Y2lSdTNicUZFeWRPSURZMkZ2djM3MGRtWmlhY25KeXFkWCt5ektzSzhreStwL3FLSHlVckN3QmN2SGdSYmR1MlZldDhkY3VxcHZmamNybm8zNzgvb3FPamNlZk9IVXllUEZtbEZaR2JteHQ0UEI2R0RSdUd0V3ZYMGl4bjNOM2RxNjBra24wMlpYVkZMQllyZGQ5NjlPZ1J2THk4b0tPakEzZDNkM3o5OWRkVXU4ek96cTVUSlZGZHREY0dCZ2FHL3lLZlRFd2lXVkxpWDBWSnBNUmNBbmd0dis5MjVEM01uTE1JaDQ4ZVEyNDF6YzhaR0JnWUdCaEVJaEV1WEFyRjNNVkxjZmpvTVVVRkVVRmtTYVZZa1J3ZmM3U3haUHl2UWNhVnFjcXFvcm9ZR2hwU1NvWEdDRGhyWldVRkFJaUppVkY1ekpzM2I0Q0tpVDhaSTZZMnRHdlhEZ0NRbVptcEVHOUhHYVNpSWp0YnVhRWNtYWxNRlJ3T0I2TkdqY0tSSTBld2ZQbHlBTURaczJkcFZqS1ZVWjEzSkJBSWtKU1VCQURvMHFWTHRhNWJFMXEwYUVIVmw3cXFnL1YxdnpGanhnQXljWWx1M0xnQk5wdE5CYlpHaFlzYUdmQjY4K2JOQ3E1VmFXbHAxYjZmcklXTnNycENwcXlYaDFSZVRabzBDVFkyTmpURnJUcjNydzZOMGQ0WUdCZ1kvZzE4a2tvaUFFaDVHM05UTENIbWdTQmV5dTlMejhqQVhpOWZ6SnEzR0x0KzI0KzN2RVNsSHlvR0JnWUdodjgyQkVFZ00vTWpEZ1VFNGNkNWk3RjUyMDdFdmxSWWZ3QUI0cU5VUXZ5Y0hQOGlBSUJpT2lXR2VvSE15SFRseWhXVmNZZVVaYmNpSjdEeWlna05EUTBNR3pZTXFNZ2kxZERaVVVlTUdBRUF1SGJ0bXNxQXQ2ZE9uUUlxZ3UycWE0bWlqTTZkTzhQVTFCU29TQzFmRmFSaTdxKy8vbEtJdDVLYm00czdkKzVVKzk1a1VHQ0NJSkNWbFVWdEo4dEhtWVhIc0dIRHdHYXprWmFXUmlrVTVBa09Eb1pZTEViNzl1M1J2bjM3YXN1akxpd1dpNHBkRlJnWVNITkZrMFZaSFd6bys0MFlNUUxhMnRwNC9QZ3huajE3aHN6TVRBd2FOSWptWmtobVAxTVd2RG90TFUwdHhTbUh3NkhxVlZTVW9tSGwrZlBubFo1SHlxRE1haWMwTkZUbC9TcXJNNnBvalBiR3dNREE4Ry9nay9iSFNudjc0cEZGMTU0L2FoSWFKOEJpZFpWOUhwRkloTGU4Ukx6bEplTDNnd0d3L0t3ZEJnM29oNzVmOWtIclZpMWhZbXhFTSt0bFlHQmdZUGozSXlvclExNWVQbkp5Y3hFVCt3cFIwUS94OHJWcTl3cUNJS1FzRnRJbEJCYWw4bUxDRzFSWUJ0amEydUx3NGNQSXljbkJMNy84QWxkWFY4bzZvTHk4SFBmdTNZTy92eitDZ29KbzU1RVdFcEdSa1ZpNGNDSDA5ZlZSVUZDQUZpMWFZTUdDQmJoNTh5WjRQQjZXTFZzR0p5Y25TdEdRbloyTm9LQWdMRjY4R0hwNmVuank1QWsyYjk0TWEydHJiTjY4dWRhVFNCc2JHd1FGQmVITm16ZXd0N2VIbTVzYit2VHBBd0FvS0NpQXI2OHZJaU1qWVdCZ2dQbno1OWZxWGlRYUdoclV2WUtEZzhIaGNMQjQ4V0lZR2hvQ0ZjRkk4enBBQUFBZ0FFbEVRVlRCYjl5NGdhVkxsd0lBQmd3WUFCYUxoYUtpSW16ZHVoWHIxNjlIOCtiTmtaMmREUmNYRjZYM2tFZ2tjSEp5d3NLRkM5RzFhMWVnUWpGMDhlSkZvQ0x1aTJ3d2FiSjgzcjU5Q3g2UGgwNmRPbEhsWTJwcWltblRwdUhVcVZOd2MzT0RRQ0RBbURGandPRndVRlpXaHN1WEwyUC8vdjBBZ0JVclZ0VDd4UDZubjM3Q3paczNFUnNiQzNkM2R5eGJ0b3h5VXl3c0xFUm9hQ2ppNHVLd2RldldScjFmczJiTk1HellNRnkvZmgyQmdZRUFnTEZqeDlLT01UYzNCNHZGZ2tRaWdaK2ZIK3p0N2FHaG9ZRjM3OTVoM2JwMWFzczZhTkFnQkFjSEl6QXdFRDE2OUVELy92MGhsVXB4OWVwVkJBY0hnOFZpS1NpNnlIcHc4ZUpGMk5yYW9tM2J0aENMeFFnTURNUzFhOWRVM3N2TXpBd1pHUmtJQ3d2RDRNR0RJWlZLSVJLSmFER0Y1R25vOWxiWC9RVURBd05EWS9GSks0a0FJTzFOYkd5YnJsMi81a0JybFFhaHNSZ3NLTFVWVFVwT1FWSnlDazZjVWI2eXdjREF3TURBSUFzQmxBQ3NjK1VpZUtTOWUxNy92aVlNQ3VqcDZjSFQweFBMbHk5SFRFd01wazZkaXBZdFcwSkhSd2RaV1ZrUWlVUktnOUtPSGowYWh3NGRRa3BLQ214c2JLQ3ZyNCtwVTZmQ3pzNE9scGFXOFBEd3dQcjE2L0hreVJOTW16WU5YQzRYbXBxYWxOdk1va1dMZ0lxSmJFWkdCakl5TXJCMDZWSXF6WHROWWJQWjJMMTdONVl1WFlyazVHUXNXclFJK3ZyNjBOWFZSYzcvMmJ2enNDYXVydy9nMzVtRUFBcUlBZ3FDaXJpaFZWR1JXbHNWVjJ4eG9ZaEwxZGE2RktrcmRhM0x6NlhGRFN1MnJoV2xhcTFhNjFaY1FRUVJsNG9MV2dXeGlpSzRJTElqQVFJa21mY1B5YndKSkN3YUNlRDVQQS9QdzB3eWQ4NkVTY2ljdWZmY3REVEk1WElZR1JsaC9mcjFhTml3NFZ2dFM5bmd3WVB4K1BGajdONjlHd2NQSHNTaFE0ZGdZV0dCZ29JQ1pHZG5vMVdyVm55U3FGR2pSaGc5ZWpUMjc5K1A0T0JnbkRsekJ1Ym01a2hQVDRlbHBTVkdqUnFGMzM5WEhYSEpjUnpDdzhNUkhoNE9VMU5UMUs5Zkh4a1pHY2pPemdiRE1KZy9mNzdLOENRSEJ3ZlkyTmpnMmJObkdEMTZOTXpNek5DOGVYTnMyN1lOS0U3K3ZIanhBaEVSRVZpK2ZEbldyRmtEVTFOVFpHUmtvTEN3RUF6RFlONjhlZWpSbzRmV1hpTk5PblRvZ05telo4UFB6dytCZ1lFNGZ2dzRyS3lzSUpmTGtaeWNESTdqMExkdjMycXh2MDgvL1JSbno1N0ZwVXVYWUd4c3pQZWFVNmhmdno3YzNOd1FHQmlJblR0MzR0Q2hROURYMTBkYVdobzZkT2lBVHovOUZNZVBINjl3ckJNblRzVFpzMmVSazVPREtWT204RVBseEdJeDVzNmRpdzBiTnBTcVZ6UnExQ2djUDM0Y0tTa3BHRFpzR0JvMWFvUzB0RFRJWkRJc1dMQUFxMWF0VXJ1dndZTUhJeW9xQ2lFaElmam5uMzhBQUg1K2Z1amF0YXZHK0tyNi9hYnR6d3RDQ05HVkdqdmNUTm56Ly81TFR5eks4NUhKcEdNNWNOZDBIUThoaEpDYVRTN25uc3RsMGltdnBPS1psQ0RTcmM2ZE8rUEFnUU53ZDNlSHBhVWxNak16a1pxYWlpWk5tdURMTDcvRS92MzdTMjNUdEdsVHJGKy9IcTFidHdiTHNtQlpWbVU2OGo1OSt1REFnUU53YzNPRHBhVWx4R0l4WkRJWnVuVHBnaDkrK0lIdm5lRGk0Z0lqSXlQMDdObFRhL1ZLckt5c3NHL2ZQa3liTmczMjl2YVFTcVhJeXNwQ2t5Wk5NSGJzV0J3NWNnU2RPM2ZXeXI2VXpaZ3hBMXUzYmtXdlhyMVFyMTQ5WkdSa3dORFFFSDM3OXNYOCtmTlZuanRyMWl4ODk5MTNzTFcxaFVBZ2dGUXF4ZURCZy9INzc3K3JIU1lrRUFnd2UvWnNmaXI2NTgrZnc4VEVCSU1HRGNLQkF3ZEs5V2dSQ29YWXNHRUR1blhyaHJwMTYwSWlrYWpVRmhLSlJQRHo4OE9LRlN2ZzVPUUVrVWlFdExRMG1KcWE0clBQUHNNZmYveUJMNzc0UXV1dmtTWmp4b3pCamgwNzRPenNEQk1URXlRbkowTXNGcU5qeDQ3dzl2Ykdqei8rV0MzMjk4a25uOERZMkJoeXVSd3VMaTU4MFhKbEN4Y3V4T3paczJGblo0ZkN3a0t3TEl1eFk4ZmkxMTkvcmZTRUwxWldWdGkxYXhkNjkrNE5JeU1qRkJZV3dzYkdCcXRXcmNMbzBhUFZibU5yYTR1OWUvZkMyZGtacHFhbXlNcktRdnYyN2JGbHl4WTRPenRyM05mZ3dZTXhZOFlNMk5qWW9LQ2dBR1ptWmhXYVBhNHEzMi92NHZPQ0VFSjBvVmIyZzJ6ZXV1TTRUc0RPQXJpbURCaGpBSG9WMkl3UVFzaDdpdU1nWXdBeGdGUTV4LzJlZVAvMlR3QXFOcTg2S2NXMlRTZHZoc1V2QUREaHF6RllzbkNlcmtNaWhCQkNDTkdwRFZ1MlljTVdmK0QxZDgvbENmLzkrNE91WTFLbnhnODNVK2Z4Z3p0N0dqZHVmRmhVejd3akorYytCTXZhZytPYUEyZ0NNQTBBMUdVWXpoQmdLSGxFQ0NIdkc0NFRBOGdEdzJSekhQY01EQjREM0VNWnc5NlE1eFJGUFh0Mmw2YkdKSVFRUWdnaDc2VmFtU1RDNjZrMzg1Q1VGQWtnMHRiVzFxQlFKRExTRndqcUZuSWlmWUZVS3BRTEdLRWVwMWNyZTFJUm9vbElLSGZVRTdKZEFhQklLcjlSS0dXamRCMFRJVlZOSnVla0FnRW5sY25rUlJJcGw4dmtzZUtYTCsva3ZTNURSQWdoaEJCQ3lQdXIxaWFKbENVa0pFZ0FTQUNrNlRvV1FuU3BTNWN1bndPWUFnQWlvV0Q1L1pzM2QrbzZKa0lJSVlRUVFnZ2gxVU90S0Z4TkNDR0VFRUlJSVlRUVF0NE9KWWtJSVlRUVFnZ2hoQkJDQ0NXSkNDR0VFRUlJSVlRUVFzaDdVcE9JRUVJSUlicnhLaWNIQ1lsUGRCMEdJWVFRUW9oT1pXVmw2enFFQ3FFa0VTR0VFRUxlbWRQQlp4Rng2UjlkaDBFSUlZUVFvbE41ZVhtNkRxRkNLRWxFQ0NHRUVLM2lXQlNCZzR4aElNaVhTSkF2a2VnNkpFSUlJWVNRYW9Iak9EbkFGZW82RGswb1NVUUlJWVFRclpMS2lpN3JNWHBuNUVCclhjZENDQ0dFRUZLZE1NQWptWndOMVhVY21sQ1NpQkJDQ0NGYTlmekIzV2hiMjA1akdSUWE2RG9XUWdnaGhKRHFSQzRYRkR4OUVsMXRDeFJSa29nUVFnZ2gyaVpQU1BnM1M5ZEJFRUlJSVlTUXltRjFIUUFoaEJCQ0NDR0VFRUlJMFQxS0VoRkNDQ0dFRUVJSUlZUVFTaElSUWdnaGhCQkNDQ0dFRUVvU0VVSUlJWVFRUWdnaGhCQktFaEZDQ0NHRUVFSUlJWVFRVUpLSUVFSUlJWVFRUWdnaGhJQ1NSSVFRUWdnaGhCQkNDQ0VFbENRaWhCQkNDQ0dFRUVJSUlhQWtFU0dFRUVJSUlZUVFRZ2dCSllrSUlZUVFRZ2doaEJCQ0NBQUlkUjBBSWVTZEVIWG8wS0VmeTdJbXlpdmxjbmw3aG1FQUFCekh0WGR3Y0JpbC9EakhjWGwzN3R3NUE2Q3dpdU1saEJCQ0NDR0VFS0pqbENRaXBIYVNDb1ZDTDRaaDNEUTlnV0dZNFFDR0s2L2pPTzRjZ0ZOVkVpRWhoQkJDQ0NHRWtHcUZocHNSVWp2SjVYTDU0VGZZYUM4QStic0ppUkJDQ0NHRUVFSklkVVpKSWtKcXFmVDA5Q01BSklwbGp1UFUvaWlScEtlbkg5QkpzSVFRUWdnaGhCQkNkSTZTUklUVVVzK2VQY3ZuT082bzhqcUdZVlIrbE1ubDh1UFBuajNMcitvNENTR0VFRUlJSVlSVUQ1UWtJcVFXazh2bHYzTkszWVdVZXc2VitGM09jZHhmVlI4aElZUVFRZ2doaEpEcWdwSkVoTlJpUlVWRmR3QWtxbnRNdVRjUnd6QUpNcG5zZGxYSFJ3Z2hoQkJDQ0NHaytxQWtFU0cxV0ZaVzFpc0FWNVhYcWFsTHhIRWNGeW1SU0ZKMUZ5a2hoQkJDQ0NHRUVGMmpKQkVodFZoU1VsSStnR3NjeHhWb2VnN0RNRktPNDY0OWZQZ3dwMnFqSTRRUVFnZ2hoQkJTblZDU2lKRGFqZU00N2lxQTlKS0ZxbEU4NUl6anVCeTVYQjRKZ0ZQYkFpR0VFRUlJSVlTUTl3SWxpUWlwNVFRQ3dTMU5kWW53T2xIMC9OV3JWMVNQaUJCQ0NDR0VFRUxlYzVRa0lxU1dpNHFLeWdNUWpPS2VRd3FLM3ptT0MweElTSkRvTGtKQ0NDR0VFRUlJSWRVQkpZa0llUS9JNWZJRG1oNlR5V1M3cWpZYVFnZ2hoQkJDQ0NIVkVTV0pDSGtQM0w1OSt3SEhjVGRRM0lOSXFSZFI1SjA3ZHg3ck9qNUNDQ0dFRUVJSUlicEhTU0pDM2hNTXcveGVjaDNIY1JwN0dCRkNDQ0dFRUVJSWViOVFrb2lROTBSUlVkRnBqdU5lS1pZNWpzdVV5V1RuZEJzVklZUVFRZ2doaEpEcWdwSkVoTHduUkNKUk9zTXdVWXBsaG1HdUM0WENaTjFHUlFnaGhCQkNDQ0drdXFBa0VTSHZpYWlvS0RISGNkY0F5QURJT0k2N2R1dldyVXhkeDBVSUlZUVFRZ2docEhvUTZqb0FRa2lWa2NubDhxc3N5Mll6REtQSE1NeFZBRkpkQjBVSXFYMXNiRDVvd0JvSmhyQmdiWFVkQ3lHRUVFSklkY0p4OG1jRnNyemp5UThmcHVvNkZuVW9TVVRJKytVYXd6QXBBT3BLSkpJYnVnNkdFRkk3Q1l5RXZSa3dmZ3dETTEzSFFnZ2hoQkJTdmJEWklyMDZSUUQyNkRvU2RkNlRKSkdqbm5rYnNZRlFKalBRMTlNVFNvdjBCSnhjeXVycjZ6TzZqb3lRcXZTcUVEQVdjWGNCVGorZjA5ZHYzclp6TTEzSFJFaFZLeWdza2d1RVJiS0NRajFaRVpNbnlXUlpDUjQrTEFUQTZUcTIyb0xobUNZTVN3a2lRZ2doaEpDU0dBYjFXSTV0cnVzNE5Lbk5TU0syYVR1SHRnekhPVE9RdFFkbjBCeENOQUhITk5BVG9pN0Q2QmtDbko2dWd5U2txdVVVS243akJ1czJFa0owUTE5UElBWUVlVUlENWhYSEdUK3BCeVNpVGFmL09FWjJNZkUvV1JRUVcxaUJaa2dGZGVyWUFjNDlQOVoxR0lRUVFnZ2hPaFY1N1FhdVhvK3F3RE4xcTFZbWlTeGJmdERPUUNoWUREbTZBNndsdzhBUVRNbE9ROVNKaUJCQzNrc01Zd1RBQ0VCRGhtRmF2bDZISW5Cc2lxMDlHeTJYZGZCN0VoY2RxdXN3YTR2T0RoM2dQZTFiWFlkQkNDR0VFS0pqMnloSlZNV0V6VnExYjhVeGd2a3N5M3pGTUJEb09pQkNDQ0UxaGg3RE1OWUFyQVZDd2FlMjlnN241Unp6UDdZZ0t5b2hJVUdpNitBSUlZUVFRZ2lwQ3F5dUE5QUdHNXNQR3RqYWQxakNDSVNoQWdFem5oSkVoQkJDM2diRE1MMEZERTV4QmlZYmJldzZ0ZEoxUElRUVFnZ2hoRlNGR3QrVHFFbUxqdTBGZXN3T0J1Z0NCaUtOejdPeFJqY25SM1RxMkFFVzV1Wm8wS0ErREEwTXFqWllRZ2doT2xWWVZJak16R3lrWjZUajdyMzd1SFk5Q2c4ZVBvSk1KaXY5WkFiMUdJNmRLQlJ4UFp1MTdqQTc4VUYwTUJXM0pvUVFRZ2dodFZtTlRoSlp0LzdBUWNBeWZ6QU0wNkhrWXlLUkNCYm1aaGpRdHpkR2VyaWpkYXNXWU5sYTBYR0tFRUtJRmd4M0J6aU93NHZrbHpoNjdDU09ud3BHVWxJUzh2THorZWU4N3BuSzJJTmxkemR0MmZHYkp3L3ZuS1JFRVNHRUVFSUlxYTFxYkpLb2Fhc08vVm1XM2N3d1RKdVNqM1YyNklEaDdtNzQxS1VmNnB1YTZpWkFRZ2doMVI3RE1HaHNaWW5wMzM2RHlSUEg0VnpFUlJ3OWRnS2g1eUpLUHEraFFJamZtdHAzV1B6a3YraGRBS1E2QzVvUVFnZ2hoSkIzcEVZbWlXeGFPM3pJQ3BodEROQkNlYjFBSU1CWFkwWmg4c1N2MGREQ25Ib09FVUlJcVRDUlNJU0IvZnVpVzFkSEJQVUt4VXJmOWNoWDZsVUVockVRUUxDMm1YMkgzTVQvb3Zmck1sWkNDQ0dFRUVMZWhScVhSV25ZdkgwakFZc2xKUk5FUm5Ycll2NnNHVmcwYnhZc0d6V2tCQkVoaEpCS1l4Z0c5ZXViWXZRSUQ2ejNYUUVyeTBZbG4yTEtNT3lpNXEwL2NOQk5oSVFRUWdnaGhMdzdOUzJUSXFpakwvaVJBZk9aOGtvVFl5TXNtRGNMWDM4NUdrSmhqZXdjUlFnaHBCcGhHQVlEK3ZiR21oK1h3clpaVTlYSHdIekFzY0wxOWUzczZ1a3NRRUlJSVlRUVF0NkJHcFVrYW1ydk1JbGhvRExGdllHQkFWYjdMTU5Jajg4aEVtbWMzSXdRUWdpcEZKWmwwZU9UN3RqeXkwOW8xTkNpNU1POTY0bE1mdEZOWklRUVFnZ2hoTHdiTlNaSjFMaE54ellzdUI4QmhzOEVDWVZDalA5eU5QcjNjWVpRSUNpN0FVSUlJYVNTR0lhQmZldFdtRFZqS296cTFsVmV6ekxndm1qU3BvTWJBRWFuUVJKQ0NDR0VFS0lsTlNKSlpHSFJ6a2lQWWVjQWpNcXQzTjQ5UDhHazhWOUNUMDlQZDhFUlFnaXAxUmlHd1JEWFQvSGxtSkVxNnpsQVg4QXdzNnhiZHJUV1dYQ0VFRUlJSVlSb1VZMUlFb2xNUlMwWllCakRNSHk4aG9ZR1dEaHZGc3dhTk5CdGNJUVFRbW85UTBNRFRQR2NpTll0LzMvT0JPYTE3bnBDOU5OcGNJUVFRZ2doaEdoSlRVZ1NNWG9DenB0aFlLWll3YklzRnM2ZGplYTJ6WFFiR1NHRWtQZUdzWkVSZmw2N0VvWUdCa3ByR1JHQTJVQTdLb3BIQ0NHRUVFSnF2R3FmSkxKcDNjNEp3QmZLNnpwMTdJREJyaTY2QzRvUVFzaDdxV1VMT3d3ZHJETEJKaGlHN1docnJ6ZEJaMEVSclFnTkRZV2pveU5HakJpaDYxQUFBSFBuemtYdjNyMFJHUm1wNjFEZXlQMzc5K0hvNklpUFB2cEkxNkdvOWNjZmY2QkhqeDc0N2JmZlZOYXZYTGtTam82T1dMZHUzVHVQWWYvKy9YQjBkTVQwNmRQZitiN2VCNW1abWZEdzhNRG5uMytPMU5SVVhZZWoxczJiTjlHM2IxOTRlM3RETHBkWDZiN1QwdExnNk9nSVIwZEg1T1RrVk1rK25aMmQ0ZWpvaU9qb2FKWDFOZjN6N1czVWhQT1VrT3FlSkJJSVdkRmlobUg0MjdZaWtSNEdEdWdMRTJOajNVWkdDQ0hrdlNNVUNqR3dmMStZbTVVYTZ2eGRveFlkRytvbXFqZlR0T1VIN2RDeXBiNnU0NmlJM054YzdObXpCK1BIajRlenN6T2NuSnp3eVNlZndNUERBeXRXckVCdWJxNnVROVNxdkx3OGhJZUhJeWNuQitmT25kTjFPTFhTbVRObmtKK2ZqOU9uVCtzNkZLSWxNVEV4U0VoSXdOT25UM0hyMWkxZGg2TldSRVFFc3JPemNlblNKV1JtWnVvNkhKMTQzei9mYXNKNVNraTFUaEkxYTlQUkdRejNvZkk2NjhhTjRkS3ZEMWkyV29kT0NDR2tGbUlZQnQyY0hOR3ViWnVTanpRekVMQWphc3BNWjAzdEhWWUxoTUpJVzJHZFpRQ0V1bzZuTFBmdTNZT0hod2MyYk5pQTZPaG9pTVZpeU9WeVNDUVNKQ1FrNE8rLy8wWkdSb2F1dzlTcU9uWHF3TXZMQ3g5KytDRkdqUnFsOHBoY0xzZlZxMWV4YXRVcW5jV25DM0Z4Y2RpeVpRc2VQWHFrbGZZbVRacUVMbDI2WU1xVUtWcHBqNVNXbXBxSy9mdjNJelEwVkd0dGxuVWVPRGs1WWVEQWdYQnhjVUdQSGoyMHRrOXRjbmQzUjdkdTNUQnAwaVNZbVpsVllJdmFwNnpQdC9kQlRUaFBDYW0yWHd4dGJHd013VER1NE5CUStTdTN4K2REMExTSmpTNURJNFFROGg0ek5EU0UxNlR4dUhnNUVoekhBUUFZQm9aZ3VhRzJ0dTJPSkNURUp1czZ4dkt3WUxxRGdURTRmRzlyMzdId2xUUnZmY2JEaDY5MEhWZEpZckVZM3Q3ZVNFOVBoNDJORFR3OVBkR3BVeWVZbUpnZ0l5TURNVEV4T0hyMHFLN0RmQ2NtVDU2c2R2MlRKMDh3ZGVwVXNDeUxSWXNXVlhsY3VqSjE2bFJrWkdUZzQ0OC8xa3A3ZmZyMFFaOCtmYlRTRmxGdi9mcjFDQWtKMFdvaXJxenp3TURBb05vblQyMXRiYkYxNjFaZGg2RnptajdmM2djMTRUd2xwTm9taWVUNnB1WkM0R1BsR2Myc0xCdGgzSmhSWUpnYWNhT1dFRUpJTGVYVTFSRjllL2RFV1BnRjVkVmRaU0pSRXdEVlBrbWt3REFNeTNGWVlxSlh0MUVkbXc4V1AzdDJ0MXAxeVFrSkNVRjZlam9NREF3UUVCQUFDd3NML2pFVEV4UFkydHBpOE9EQmtNbGtPbzJURUVJSUlhUzJxTFpqdGhpR3NXRVlwcVB5dW5GalJzSEl5RWgzUVJGQ0NDRUFoQUlCcGs2ZXBITFRnbUdZQmdKRy9vbE9BNnNrUXdNRE1BekRnbU04QmNhQ0JkWHQ1bEZpWWlJQW9IWHIxaW9Kb3BJRUFrRVZSa1VJSVlSVWpsUXExWFVJaEZSWXRmb3lxRXhQeUk1UWpzK29ibDBNNkVmZGdna2hoRlFQYlZxMWhGMXpXenlLZi96L0t4bDJKSUJmZEJsWEJYRUFNT2FMRVJEcENmSEgvb01DY1c3dXZHYjJIUm1aV0xhNnV2UW9VdFRzZVByMEtRb0tDcUN2WDM2ZDdmRHdjTXlkT3hldFdyWENnUU1IU2owZUhSMk44ZVBIdzhEQUFKY3ZYOWJZenZYcjE3RnIxeTdFeHNhaXFLZ0lyVnExd3BneFkrRGlVbnAyMVJFalJpQStQaDYrdnI3NDRJTVBzSG56WmtSR1JxS29xQWhkdW5UQmQ5OTlCMXRiVzNBY2gwT0hEdUh3NGNONCt2UXBqSXlNMEx0M2I4eWNPUlBHSlNia0dEWnNHQklURTdGdTNUcjA2ZE1ITjI3Y2dKZVhGLys0WEM2SG82TWp2eHdWRlZYdWF5T1R5UkFTRW9LZ29DRGN1M2NQMmRuWk1ESXlRdWZPbmVIbDVZWFdyVnVYMjBaSlY2NWN3YjU5K3hBVEU0T2lvaUxZMmRuaDY2Ky9ScE1tVGNyY0xpVWxCUUVCQWJoMDZSTFMwOU5oYW1xS2p6NzZDSjZlbnJDeCtmK3lBc3JIQ0FEZmZQTU4vN3UvdnorNmR1MEtGQTlOUEhyMEtNTER3eEVmSHcrSlJBSXpNelAwN05rVFU2Wk1nYW1wcVVvN0sxZXV4TkdqUnpGNjlHak1uVHUzd3NjYkhSMk4zYnQzNDlhdFc4akx5NE9WbFJYNjkrK1A4ZVBIbzI3ZHVxV2VMNVBKY1BUb1VSdzdkZ3lQSHorR1VDaUVnNE1EcGsyYlZ1RjlsaVNWU25INDhHR2NPSEVDQ1FrSkttMUdSVVhCejg4UDNidDN4K2JObS9sdHZ2amlDOFRGeGZIblUwblRwMC9IbFN0WDRPM3RqWEhqeHBWNlBENCtIdnYyN2NQMTY5ZVJrcElDa1VnRVcxdGJmUHJwcHhnK2ZEaEVJaEgvWEU5UFQ5eThlWk5mL3ZYWFgvSHJyNzhDeGNPTUZPZHhaYzdIaXB3SGFXbHBHRGh3SUFEZy9QbnpwZDVUVXFrVWdZR0JDQTRPeHFOSGo1Q1hsNGNHRFJyQTBkRVI0OGFOVTN2K0s3KzN1M2J0aW0zYnRpRWlJZ0tabVptd3RyYkd5SkVqSzFWWDU4eVpNMWkwYUZHcHo2ZlEwRkI4Ly8zM3NMT3p3NkZEaHhBZUhvNDllL1lnTGk0T0FvRUFUazVPK082NzcxVGVHOHBTVTFQeHh4OS80UExseTBoT1RnYkxzckMydG9hYm14dEdqeDVkWmt4dis1bVptSmlJZ0lBQVhMdDJEZG5aMmJDMHRNVFFvVVB4OWRkZmE5eG55YzgzaGJkNXZiT3pzN0ZyMXk2RWg0Zmo1Y3VYcUZldkhweWRuVEY5K25Rc1g3NGNFUkVSbUQ1OU9pWk1LSDh5MHF5c0xQVHIxdzhBRUJZV0JyRllESDkvZi80WXJhMnQ0ZXJxaXErKytrcmwzQWNBWDE5ZkhEeDRFQ05IanNTa1NaT3daczBhWEwxNkZTekxJaUlpb3R6ekZNWG53N0ZqeHhBYkd3dXhXQXhUVTFNNE9EaGd4b3dacFQ1Ymc0S0NjUGp3WVR4NDhBQnl1UngyZG5ad2QzZUh1N3M3amI0aGI2emFKb2tBakZSZWFHdmZHbWFsWjVNaGhCQkNkRUlrRXVGRHg4NHFTU0tHUVZmcmxpMXRuajk4K0V5bndWV1FVQ2pFakNsZU1EVTF4YWF0MjVFakZzOFdHZ3VOTEZ1MlhKcjg4S0hPNStidDFhc1hObTdjaU16TVRDeGR1aFRMbGkxRG5UcDEzdmwrangwN0JoOGZIK2pwNmFGKy9mcElUMDlIZEhRMEZpNWNpTWVQSDZza2E1U2xwS1RBMTljWGVYbDVFSWxFeU0zTnhjV0xGeEVkSFkwLy8vd1QyN2R2eDk5Ly93MVRVMU13RElPTWpBd2NQWG9Vang4L3hvNGRPOHI4UXErdnJ3OGJHeHRJcFZJa0o3OGUwYWpwZ2xFVGYzOS9mc3IzK3ZYcnc5cmFHa2xKU1RoLy9qd2lJeU94Wjg4ZXRHalJvc0x0QlFRRThCZi9lbnA2cUZldkhtSmpZL0g5OTkrWGVlRWNFeE9ENmRPbkl5Y25CMEtoRUphV2xraE9Uc2JKa3lkeC92eDUrUHY3dzk3ZVh1VVlrNUtTSUpmTFlXRmh3U2NMbFpPRzN0N2UrUGZmZndFQWxwYVdNRFkyeG9zWEwzRDQ4R0hjdUhFRCsvYnRnNEdCZ2RwNEt1cklrU05ZdlhvMU9JNURuVHAxWUc1dWppZFBubURuenAyNGVQRWlBZ0lDVkhxOEZ4WVdZdTdjdWZ5RmRaMDZkU0FVQ25INThtVkVSVVh4RjRxVlVWQlFnTm16Wi9OVGg5ZXRXeGVHaG9adjFXWjUvdjc3YjZ4ZXZSb3ltUXdzeThMYzNCeTV1Ym00ZS9jdTd0NjlpNkNnSUd6ZXZCbjE2dFVEQURSczJCQTJOalpJVDA5SGZuNCtURXhNWUdKaUFoUVBFMVdvelBsWTBmTkFrNHlNREhoN2V5TTJOaFlBWUdSa2hQcjE2eU10TFExQlFVRUlDUW5CLy83M1B3d2RPbFR0OXRuWjJmajY2Ni94NHNVTDFLOWZIMFZGUlVoSVNNRGF0V3Noa1VqS1RJaFUxdjc5KytIbjV3ZGpZMk93TEF1eFdJenc4SERFeE1UZzRNR0RLcThoaWhPMTgrZlBSMTVlSGxDY1hKZElKSWlMaStNVG9lL0tsU3RYTUdmT0hCUVVGSUJoR0ppWm1lSEZpeGZZc21VTEhqOStYSUVXMUt2czYvMzgrWE5Nbmp5Wi8ydzBOVFdGVkNyRmtTTkg4TysvLzhMYzNQeU5ZN2wvL3o3bXo1K1AzTnhjV0ZoWVFDZ1VJaUVoQVZ1M2JzV05HemV3YWRNbUNJV2xMNms1anNOMzMzMkh1TGc0V0ZwYUlqOC92OXg5U1NRU0xGNjhHT2ZQbndlS3oyM0ZlUm9XRmdZWEZ4YytTU1NUeWJCOCtYSitoa1l6TXpQSTVYTEV4c1lpTmpZV3QyL2Z4ZzgvL1BER3gwM2ViOVZ5dUZreisvWWZNd3hqcmJ5dWswTkhHS201UTBNSUlZVG9na0FnUUNlSGppVXZVUFQwOUF4SDZDNnFDaXZPUm5BUUNnV1lPRzRzSm8zL0VrS2hrQVVITHdOaDNSVTJOamFHdWc3UzF0WVc0OGVQQjRydnJIcDRlT0QwNmRPUXkrWHZiSitwcWFsWXUzWXRwazZkaXZEd2NKdytmUnFob2FFWVBIZ3dBR0Q3OXUySWlZbFJ1KzNXclZ2UnIxOC9oSWVISXp3OEhQNysvakF5TWtKV1ZoWm16NTZOd01CQUxGMjZGS0dob2JoNDhTTG16SmtEQUxoMTZ4WnUzTGhSWmx3ZE9uVEFzV1BIc0dYTEZnQUF5N0k0ZHV3WS8xTVJSVVZGY0hOenc1RWpSeEFhR29xLy8vNGJ3Y0hCYU51MkxTUVNDUUlDQWlyOE92M3p6ejk4Z3NqVDB4UGg0ZUU0YytZTXdzUERNWFRvVVB6MTExOXF0MU84RmprNU9SZzJiQmpPbnorUFk4ZU80Zno1ODNCMWRZVllMTWJTcFV2NW92Q0s0MVAwQkZxOWVqVy9ya09IRG55N0FvRUEwNlpOUTJob0tFNmRPb1dUSjA5aTc5NjlNREl5UWtKQ0FrNmRPbFhoWTFQbjVzMmJXTDE2TlFRQ0FSWXVYSWdMRnk3ZzVNbVRPSEhpQk5xMGFZTzR1RGlWbmpzbzdrRnorZkpsR0JvYVlzMmFOWWlJaUVCWVdCaU9IRG1DVnExYVZmanZWckxOeU1oSTFLMWJGMnZYcnNYNTgrY1JIQnlNRXlkT29IMzc5bS9VWmxtdVg3K09sU3RYUWlhVDRZc3Z2a0JZV0JpQ2dvSVFFUkdCclZ1M3d0emNITEd4c2ZEeDhlRzNXYmx5Slk0ZE80YWVQWHNDQU1hT0hjdi96WlFURnBVNUh5dDZIcWpEY1J3V0xGaUEyTmhZV0ZsWllkdTJiZnpyZHZic1dRd2JOZ3d5bVF3clY2N0V2WHYzMUxheGRldFdORy9lSE1IQndUaHo1Z3pDd3NMZzVPUUVBTml4WTBlRkVnQVZrWktTQW45L2Y2eGR1eGJoNGVHSWlJakE2dFdyb2Flbmg5VFUxRkk5ZmVMajR6RjM3bHprNWVYQjJka1p4NDRkUTBoSUNDNWN1SUFqUjQ1Z3dJQUJXb2xMbmJTME5DeFlzQUFGQlFYbzFhc1hnb0tDY09iTUdWeTZkQWx6NTg1RlNFZ0l4R0x4RzdWZG1kZGJMcGRqMGFKRlNFNU9ocTJ0TGY3NDR3K0VoWVVoTEN3TU8zYnN3S3RYcjNEMTZ0VTNQczZsUzVlaVI0OGVPSFBtRElLQ2duRCsvSGtzV0xBQUxNdmkyclZyR2ovckxseTRnTUxDUWh3L2ZoekhqaDJyMENRTHExZXZ4dm56NTJGa1pBUWZIeDlFUkVRZ09EZ1lseTlmeHJKbHkxUm14TnUxYXhkT256NE5Dd3NMYk4rK0hTRWhJUWdORGNXMmJkdGdZbUtDa3lkUDR1elpzMjk4M09UOVZpMlRSSkFMaGlrdm1wZ1lvMVBIOWxSemdCQkNTTFhCTUF6YXQ3T0hsV1VqMVFjNGR1VC9KMkZxQmtGeGphVXBuaE5oYkdURUFQaEdZR1RtYTIxdnIvTTVtcWRQbjQ2RkN4ZkMwTkFRS1NrcFdMSmtDVWFQSG8xTGx5NjlrLzNsNU9SZzNMaHhtRGh4SXQvenhOallHTXVXTFlPdHJTMEE0TkNoUTJxM05UTXp3N3g1OC9qaEIxMjdkc1dZTVdNQUFQZnUzWU9ibXh2YzNOekFNQXdFQWdIR2pCbkRYK0NXbHlUU2hva1RKMkxwMHFYOGNhQzRCNGVpWjlUMTY5Y3IzSlppaGlaWFYxZDgrKzIzTURSOG5WTTBNVEhCc21YTDhORkhINm5kYnMrZVBVaFBUMGYzN3QyeGVQRmlmanREUTBNc1hyd1labVptZVBUb0VkOHJxS0w4L1B3d2NlSkUxSzlmbndpdzRxWUFBQ0FBU1VSQlZGL1h0bTFiZlA3NTU1VStOblUyYk5nQWp1UGc1ZVdGNGNPSDg3MitHamR1akdYTGxnRUFUcHc0Z2NMQ1FxQTRHYWE0b0o4M2J4NEdEQmdBbG4zOXRkdlcxaFliTjI2czlCVG9KZHZzMTY4ZjMyYmp4bzN4MDA4L2xScFc5N1lVeHoxMDZGRE1temVQNzhYQ01BeTZkZXVHbjMvK0dTZ2VzaFFYRjFlcHRyVjVQcGJsMHFWTGlJcUtna2drd3BZdFcrRGs1TVQvL1V4TlRiRjQ4V0wwN05rVFVxbVU3OWxVa2xBb3hKbzFhOUNnUVFOK3UyWExsb0ZoR09UbjUrUDI3ZHRhaVZVc0ZtUHk1TW5vMTY4ZkdJWUJ3ekJ3Y1hIQlo1OTlCaFQzM0ZHMlljTUdTQ1FTZE8vZUhldldyVlBwWFdocmEvdE9aeEhidTNjdnhHSXhySzJ0OGROUFAvRjE0L1QwOURCNjlHaU5QUzRyb2pLdjkrWExseEVURXdPV1pmSHp6eitqWGJ0Mi9HTmR1blI1NjVuRW1qZHZqaFVyVnZEdlY2RlFpQkVqUnNERHd3TUE4T2VmZjZyZDd1WExsMWl5WkFrYU5YcjlIYUc4dXJxeHNiRTRlZklrR0liQkw3LzhBbGRYVitqcDZRSEZQWXFHRGgyS3pwMDdBMHBENndCZ3pabzFLc014blp5YzRPbnBDUlQzZmlUa1RWVExKQkhMUXVXYlJRUFQrbkRvMEY1M0FSRkNDQ0ZxdExCcmppWTIxaVhXTWsyYU5XdHJxYU9RM3BpZW5oNW1UdlhDdkZrellXcGFqMldBYVhxYy90WW1iZG8wMW5Wc3c0Y1B4OUdqUitIbTVnYVdaZkh3NFVONGUzdGo0Y0tGeU0zTjFlcStoRUlodnZ6eXkxTHJXWmJsaDFEZHVuVkw3YmFEQmcwcWRVTkw4YVZlY1J3bHRXLy8rdnROU2tyS1c4ZGVIblcxTHppTzQ5ZG5abVpXYUthNDVPUmt2c2VGcHZvZWlndW9ra0pDUW9EaTNpVWxHUmdZb0dQSDEzT1dSRWRIbHh1SE1uWEhKcFZLK2FSUldscGFwZHBUOXVMRkM4VEV4RUFvRktvZFJ0ZW1UUnNZR3h2elEzeFFmT0ZhV0ZnSWMzTnpEQm8wcU5RMkppWW02TisvZjZYaXVIejVNb3FLaW1CdWJzNG5EVXEycWMyZUkwbEpTZnpmZWRLa1NXcWYwNjVkT3o3UldWYU5MM1cwZFQ2V0p6UTBGQUF3WU1BQU5HdldUTzF6RkgvWHlNaEl0ZnNjT25Sb3FlR0tWbFpXZklJcktTbnByZU5FOGVlTXVzK0pqei8rdU5SK3NyS3krR1Q1ekpreitZUmhWVGwzN2h3QTRNc3Z2MVE3M0VyVFowQkZWT2IxVmd6TjZ0T25ENW8yYlZxcXJTNWR1c0RPenU2Tll4azNicHphb2NBalI3NnVqUExpeFF1OGZQbXkxT04yZG5ibDluSlRkdkxrU1FDQXM3T3p5djhOZFM1Y3VBQ0pSSUlPSFRxZ1U2ZE9wUjVYOUxxcTdPY29JUXJWcmlaUncrYnRHM0dBbWZKYjBkS3lJUnBiMWJqdjI0UVFRbW81a1VpRXpwMDY0dUpsbGJ1N0Jwd0Jhd2ZnaGU0aWV6TkNvUUJqUm5sQUlwSEFiK01XdHFDZ1lJUVFCa1VOV3JhY212SHc0U3RkeHRhd1lVTXNYYm9VNDhlUHg2Wk5tM0R1M0RtRWhJUWdPVGtaQVFFQld1dHRiRzF0cmJZQU1RRCtBbFBkQllGaTI1S1VlNHMwYjk2ODFPT0tuaGtTaWVTTlk2Nk1wMCtmNHNLRkM3aDE2eGFlUEhtQ1o4K2VvYUNnZ0g5Y0twV1crMW9xRWlFR0JnWWFMNzdVRmE0V2k4VjQ4ZUwxMjJMRGhnMzgwRGxsaXNmVDA5TXJlV1RBN2R1MzhjOC8vK0R1M2J0NCt2UXBYNzhHeFVPYjN0VDkrL2VCNGd0NFRiMGpGSzloUnNicm11OFBIandBaWhOSTZpNmdvZUUxS2t0RjJsUjNEcjRweGY3TXpjM0xySC9WcmwwN1JFZEhJeUVob2RMNzBNYjVXQjdGY2FpN21GWlE5RDdKejg5SFNrb0tyS3lzVkI3WGxGd3lOemZINDhlUHRmYit0YlMwVkZ0alNWRlRSM2svZCsvZUJZcDcyYnhKMGZtM2taZVhoK2ZQbndNQVB2amdBN1hQcVZldkhveU5qWkdUazFQcDlpdnplaXZlbjRxRXV6clcxdGFJajQrdmRCd29ubDFUblNaTm1vQmhHSEFjaDVjdlgvSTloaFNVZThoVmhHSVljN2R1M2NwOXJ1S2NmdnIwcWRxYkdvcVoxQ1FTQ2ZMeThxcWtsaCtwWGFwZGtxaU9rTFZsQUpYK2VCMnBGeEVoaEpCcXFtM3JWcW9yR000QWNrRkxBSlc3clY1TkNBUUNUQmczQmdJQmkwM2JkakJaV2RtampRVjE1Y2JOMm42Zm1IaFA1NG12cGsyYjRxZWZmc0xKa3lleGJOa3kzTGx6QjBlUEhzV0lFZG9wQlZWeXBocGxpdVNScHBwSTZpN3VsQzl3MVJWT3JzcTcvN3QyN2NLMmJkc2dsVW9oRW9sZ1oyZUhuajE3b2tHREJqaDQ4R0NGMjhuT3pnYUFVaGRGeXRUZGVWZStXQ3h2YUpKaTJGWkZGQlFVOExXZVVKeDRhOTY4T1J3Y0hKQ1hsNGZ3OFBBS3Q2V09JdTdDd2tLTk5XdVVZd0dBVjY5ZTUxVExlbzBxKzdldlNKdmFMTTJnT0c1RlFXcE5GTzhMUmVIa2l0TFcrVmllaWh5SGNtSlkzWEZvS25wZWthTFpsVkdaL1dSbVpnSUFQeVNyS2luT1JXajVIRmVvek91Z2lLVmh3NFphajBQVFBsSGMrMVlrRXFHZ29FQnQ3N1BLRGlldHpOOVRjVTVuWldVaEt5dXJ6T2NXRmhaU2tvaFVXclZMRXNsWnJpbkxNRWJLWHkzYTJWZHRkcHdRUWdpcHFGWXRXNm9zTTJEMFdaWXIzV1drQmhFS2hSZzNkalNNalkyeHh1OFhOaU1qY3l3TVJhYU5XN1NmbHZRbzVxbXU0d09Bd1lNSDQ4cVZLd2dPRHNiNTgrZjVKSkVpT2FHcDU0aHlMd1YxeWlxS3JlZ2xVbkoyb1pyZzJyVnIyTHg1TXd3TURMQml4UXIwN3QyYnIzZVJtcHBhcVl0eVJTOFdSYkpJSGVXTFNBVkYvU0VBQ0F3TXJIUlBHazErKyswM2hJYUd3dGJXRnN1WEwwZjc5dTM1OHlBb0tPaXRrMFNLdUMwc0xCQWNIRnloYlJTdmticlhRYUdzMTYrc05zc3FCcXlwMThhYnZDOFVGNWJsRlI5V0RQbFVOM3hNRTIyZWorV3B5SEVvRDF1dHpISG9raUtoWGRua1hFbHZjbTRvOTJSNzllcVYydG5EcEZLcDFvY0RxNk5JQUpYVlk2a3lTZWVTTkExNUZJdkYvR3VqTGdGWjJlbm5LL1AzVkh3bWZmYlpaMWl4WWtXbDlrTklSVlM3bWtRTXd6Wmh3S2owODI1bjMwWjNBUkZDM3Ftc3JDeE1tellObjN6eUNiNzg4c3UzbWpLVkVGMndiZFlFQnFwM0dvVUEweFMydG04MzM3YU9DWVVDZUh3K0JOL1A5a1k5RXhNV3dHQjlQY0hXeHExYnYvbGN3bHFtR0w2Vm1wcktyMU5jRUdxcVFmUGt5Wk15MjN6Ky9MbkdSSkdpbUhKVkQrM1FCa1V2RzNkM2R3d1lNSUMvSUFlQVo4K2VWYW90Uzh2WEpRQ3lzckw0dTk4bHFlc3BWSzllUGI1NGEyV0xISmNsTEN3TUtDNXkzcUZEQjVXTE04V1FtTGVoR0dxVm1wcGE3bDE3QmNWclZOWVFsOHErQm9vMnkvby8rZWpSSTdYcjMrUjlvWGgvdlh6NVV1TVFTd0Q0NzcvL2dPSmhjQldsemZPeFBJcmp1SFBuanNibktJN0IxTlNVTDhCYzNTbnE3eVFuSjVmNTl5blBtNXdicHFhbWZGSkQwem1la0pEQUQzdDZseFR2QzAzblBzZHhlUGp3NFJ1My8vU3ArdnNpaXZOSlgxOWZiUzJreWxLMFVaRWk2SXJQSkcxK2poS2lySm9saWRxSkdLQVpBUDQvUlowNmRXRGI3TzNmZUlRb2hJV0Z3ZEhSa2YvWnYzLy9XN1YzNmRJbCtQajR3TVBEQTg3T3p1aldyUnNHRGh5SWI3LzlGbnYyN0NuekxpSUI5dTNiaDhqSVNFZ2tFdHk3ZHcrYk5tM1NkVWlFVkFyTHNtamZyaTFRL0dYMDlZKzh1WTNVb0pXdGJUdkw2dmpEQVpySFZKVTR0bUZ1Z3pGdjFnelVyMi9LY0lDclBtdjRTMVVWczc1OSszYVpGeGszYjk0RVN0UmhVZnd1Rm92VlhoVCsvZmZmWmU1VElwSGd4SWtUcGRhL2V2V0tuMTY4VDU4K2xUZ0s3VklNdzVETDVaWHFRWkNjbkF4bzZDV2hLSmhhVVczYnR1VXZMUGZ0MjFmcThZS0NBdnp4eHgrbDFqTU13ODk2dG1mUEhuNmErNUxVL2MwVng2MnVONGltWTVOS3BSWHUrVk9XVnExYThVTkgxQjJYdXJnVnN3M0Z4OGVYbXBFS3hSZTBpb0s3RmRXbFN4ZWcrTUpRM2N4ZkNRa0pHdHRVdkMvVUZaZStlUEdpMmdTQm5aMGRYeHRtOSs3ZGF0dTlkKzhlYnQrK0RhRlFpTjY5ZTZzOHB2aWJxZXZoOGFiblkxbm5nU2FLOTJ0d2NMREdBdE9LV2VNR0RCaFE2UjRndXRLNmRXcytRUklRRVBERzdiekpaNlpRS09SclBPM2R1MWR0dTVwbWl0TzJybDI3QXNYbmpib2s3cGt6WjFSdUpGU1dwbDV0aXVQdTFhdVh4aHBobGVIczdBd1VuNmZsSlVvVm42TVBIejVVKy9taW9QeVpWRlJVaEtTa3BMZEtLSkwzUjdWS0V0bllNRVpnR0pWS1phMWEyR25salVjSWlqOHNGZFAydnEzSGp4L2pxNisrZ3JlM053SURBNUdRa0FDeFdBeXBWSXEwdERSY3YzNGRHelpzd0pBaFF4QVlHS2lWZmI0TFVxa1V0Mjdkd3BZdFc3QjkrM2F0dDUrWGw0ZUlpQWlzWHIxYWJaZi9rdU9rTlJXTUphUTZhLzlCMjlmSklRQmdBSVpoUHhJWUcvd0ZRMUZRZGZ4aEdhN0NVNjRJaFVKOE1XSVkxcTVjam9ZVzVpd1lacXlBTWR6ZnRGV0hONTh1cG9KT25qd0pkM2QzN05xMUMvZnUzWU5ZTE1hclY2OFFHeHVMcFV1WDR1clZxd0FBTnpjM2ZodHJhMnYranV5cVZhdjRMOXNTaVFSK2ZuNFZLbDY2YnQwNmhJV0Y4VDJLbmo1OUNtOXZiMlJsWmNIS3lncERoZ3g1UjBkY1Bnc0xDNzd1ak9KaXVpTERsaFFYZ29HQmdmeWRjYWxVaXAwN2QxWTZrYUt2cnc5M2QzZWdPR2x5OU9oUi9tSWtKU1VGOCtiTjB6ak01TXN2dndURE1JaU9qc2FLRlN0VUx1cGV2WHFGL2Z2MzQ0Y2ZmaWkxbmFLUThPblRweUdYeTFXR3NpaU9iZmZ1M1h6eUlEczdHNHNXTGRKS1R5S0JRTUFYaDkyN2R5OE9IRGlnTW56bCtmUG5XTGR1bmNyRlpLZE9uZEMyN2V2azhmTGx5eEVWRmNVL2R2ZnVYY3laTTZmY0tiRkw2dHk1czBxYnloZjBzYkd4bURObmpzYWhVb3Jac1NJakk3Ri8vMzcrN3hVVEU0TlZxMVpwckFFelk4WU1vUGhDZWNPR0RYekNoK000WEx0MkRiTm56d2FLWjZzcldSTkc4VGU3Y09FQ3Y1M2lYSDNUODdHczgwQ1RBUU1Hd043ZUhoS0pCRk9tVE9HVHk0cDRmSDE5Y2VIQ0JaaVltR0RpeElsbHRsV2RzQ3lMS1ZPbUFBQ09IajBLWDE5ZmxaNTk5Ky9mVjFzY3ZxUTMvY3djUFhvMFVEeUQxdXJWcS9uM25rUWl3Wll0VzNEeDRzVXF1WWI3L1BQUFVhZE9IZVRuNTJQMjdObjhlMTRta3lFNE9CZytQajV2TllRd0tDZ0kyN2R2NTR0bDUrVGtZT1hLbGJoNjlTb0VBb0hXemhsWFYxZlkydHBDSXBIQXk4c0xWNjVjNGY4SDVlZm40OUNoUTdoeDR3WUFvRVdMRnVqUm93ZUExNThGVjY1YzRaUHVITWNoT2pvYU0yZk81QXRjby9pbTlwQWhRMmg0R3FtUWFwVjlFUmpMOVJtT000ZFNCdCsrWkVGUVF0N0N3WU1IMzJqMmpaSnUzcnlKV2JObVZlaE9sbGdzaG8rUEQ1S1NrakIxNnRTMzNyYzJaV1Jrd04zZG5UOE9GeGNYcmJaLzhlSkZ6SjA3bC84eTJxcFY2ZmZ6Nk5HajhlTEZDOXk4ZVJNdFdyU0F0N2UzVm1NZ3BDcTBhMnZQLyt0aXdJQVZNQVlNdzdiVmRWeGxZUmdHcHZYcWdXSEt2MThrRUFqUTE3a1gvcmRnTHBiOHNCS3Zjc1RPcklEZDJxUk5tNGxQNzkvWHp0elBHbUpNU2tyQzVzMmJzWG56WnJYUG1UaHhZcWtlRERObnpzVGN1WE1SRnhjSE56YzNtSm1aUVN3V2crTTR6Smd4QTM1K2ZocjNxZWc5TVgvK2ZCZ1pHY0hBd0lEdlpXRmtaSVNmZnZwSnBiWk9WUk1JQlBqMDAwOXg2dFFwK1ByNllzZU9IY2pKeVVGa1pHU1oyNDBhTlFySGp4OUhTa29LaGcwYmhrYU5HaUV0TFEweW1Rd0xGaXpBcWxXcktoV0g0bUw3M3IxN1dMbHlKZGF2WHc5alkyT2twcWJDMk5nWTMzLy9QUll2WGx4cXV3NGRPbUQyN05udzgvTkRZR0Fnamg4L0Rpc3JLOGpsY2lRbko0UGpPUFR0MjdmVWRvTUhEMFpVVkJSQ1FrTHd6ei8vQUFEOC9QelF0V3RYakI4L0hrdVdMTUdWSzFmZzR1S0NCZzBhSURrNUdTWW1KcGc4ZWJMR2M2Y3l4bzRkaTVpWUdJU0ZoZUdubjM3Q3hvMGIwYWhSSStUbDVmSG54L3o1ODFXMitmSEhIL0hOTjk4Z0xTME5reWRQaHFtcEtWaVdSVVpHQnV6dDdURjA2TkFLWGNTWGJOUFQweFBKeWNtWU1HRUM2dGV2RHhRWHZXM1RwZzNHamgycnRzMysvZnRqMzc1OWlJMk5oWitmSHpadDJnUVRFeE9rcGFXaFQ1OCtrRWdrYW5zazlPblRCOU9uVDhmbXpadXhaODhlN051M0QrYm01c2pOelZYNTdxRHUrODJubjM2S2dJQUFQSG55QkFNR0RJQ3hzVEdHRHg4T0x5K3ZOejRmeXpvUE5CRUlCRmkzYmgybVRadUd4TVJFZUhwNnd0allHSWFHaGtoTFM0TmNMb2VSa1JIV3IxOWZadkhqNm1qdzRNRjQvUGd4ZHUvZWpZTUhEK0xRb1VPd3NMQkFRVUVCc3JPejBhcFZLMHliTnEzY2R0N2tNN05YcjE3dzhQREFrU05IY1Bqd1lRUUdCc0xNekF3WkdSbVF5V1R3OGZGUlNSNjlLK2JtNWxpeVpBa1dMMTZNMjdkdlkralFvV2pZc0NGeWMzT1JtNXVMRVNOR0lDVWxCUkVSRVcvVVM4elQweFArL3Y3WXRXc1g2dGV2ai9UMGRQNTc3WUlGQzdRMi9GZ2tFc0hQencvVHBrMURjbkl5cGsrZmpycDE2OExZMkJocGFXbVFTcVZZdDI0ZC8vd2xTNWJBeThzTENRa0ptRDU5T2t4TVRQajRGSys1SXNtTDRtUWVnRkwvTHdsUnAxb2xpWW9LQlVLUkNJYktiOStHaldyR3VHQlMvU1VuSjJ1bEYxRnljakxtelp1bjhrL1AwTkFRYm01dTZOaXhJMFFpRVJJU0VoQVlHS2pTWGZTMzMzNUR5NVl0dFo2SWVSdEZSVVh2OUo5M1RrNU91ZVBSRFF3TXNHalJvbmNXQXlGVndjcXlFVGlPenhKaGlPdG42TlN4d3AxMWRNTEFRQjg5UC80SUFrSEZPaFd6TEF2WGdRTlFVRkFJMy9VYmtKNmVNWkNGZ1gvejVtMm5QMzU4TC9GZHhEaHQyalRZMk5qZzJyVnJpSXVMUTJabUpvUkNJU3d0TGVIZzRBQVBEdysxMHg3MzZkTUh2L3p5QzM3NzdUYzhlUEFBRW9rRVhicDB3ZFNwVXpVV0lWVzJaczBhN055NUV5ZE9uRUJLU2dvc0xDend5U2Vmd05QVGt4L2VvVXZ6NTgrSFFDREE1Y3VYSVJhTFlXOXZYKzQydHJhMjJMdDNMelp0Mm9UbzZHaGtaV1doZmZ2Mm1EeDVNdXpzN0NxZEpESTBOTVNPSFR1d2MrZE9oSVNFSURrNUdUS1pESjk5OWhtKy9mYmJNdiszakJrekJ2YjI5dGk3ZHk5dTM3Nk41T1JrMUtsVEJ4MDdka1R2M3IzVnpsUTNlUEJnWkdSazRPKy8vOGJMbHkvUnVIRmpmZ2lZcTZzclRFeE04TnR2dnlFK1BoNjV1Ym5vMTY4ZlpzeVl3VThUL3JZRUFnSFdyRm1Ea3lkUDR0aXhZNGlMaTBOU1VoTHExYXVISGoxNndOWFZ0ZFQvZHpzN08remR1eGYrL3Y3NDU1OS84T3JWSzFoYVdzTE56UTNmZlBNTmpoNDlXdWs0N096c3NHL2ZQdmo3KytQeTVjdkl6czVHbzBhTk1IVG9VSHp6elRjYWV5NExoVUpzM2JvVlc3ZHV4Ymx6NTVDVmxRVjlmWDE0ZVhsaDRzU0orTzY3N3pUdWM4S0VDZnp3L0Z1M2JpRTlQUjExNjlaRjkrN2Q0ZTd1am43OStxbmRybW5UcGxpL2ZqMjJiTm1DeE1SRXNDekxUd3YrcHVkaldlZEJXYXlzckxCdjN6NzgrZWVmQ0FzTFEySmlJckt5c3RDa1NSUDA2TkVENDhhTlUxdDh1U2FZTVdNR1B2endReHc0Y0FCMzd0eEJSa1lHek0zTjRlam95UGYyS2MrYmZtWXVYTGdRN2RxMXcrSERoeEVmSDQrOHZEdzRPanBpd29RSjZOcTFLMWF2WHEzRkk5WE14Y1VGRFJzMlJFQkFBS0tqby9IcTFTczBiOTRjSTBhTWdKdWJHNlpQbnc2VU1XdGFXVWFOR29YbXpadmo5OTkvUjN4OFBPclVxUU1IQndkTW1EQUJEZzRPV2owT1cxdGJIRGh3QUh2MzdzVzVjK2Z3L1BsemlNVml0R2pSQXYzNzk0ZVRreFAvWEhOemN6NXhHeG9haW1mUG5pRXBLUWtOR3phRXM3TXpoZzhmcm5KelZ0SHpzRmV2WGxxTm1kUk8xV3JRcmExOUoxc3dPTVVBN1JUckZzNmJCYzhKNDNRYkdLbnhPSTdEMUtsVGNlM2FOYkFzcTFLVWRNNmNPUmd6Wmt5RjIvcisrKy81Z29zQTBLUkpFL3o2NjY5OEYyaUZ3c0pDeko4L0h4Y3ZYdVRYbVp1YjQ4U0pFMlZPc1Z5VlhyNThDVmRYVjM3WnhjVkZxLy9RVDU4K2pTVkxsdkRMQ3hjdXhQRGh3N1hXUGlIVnhlM291L2g4NU92aEtBd0RyRjM1QTRhN0Q5VjFXTytFVENaRGVNUWxMUDVoQlZKU1VqbUFpNVFXeWNZOWUzU1hyd3hxMjZhVE44UGlGd0NZOE5VWUxGazRUNmN4RS9LKzJMOS9QL3o4L05DOWUzZXQ5S0FpcERiNDRvc3ZFQmNYaDFXclZtSGd3SUhsUGo4cks0dFBmb2FGaGNIVTFMUUtvbngzcEZJcG5KMmQwYUpGQyt6WnMwZlg0YnpYTm16WmhnMWIvQUVBSElmbENmLzlXM3A4ZFRWUXJYb1N5YVJTZ1VBb01GUWVibVpFOVVtSUZ2ejU1NSs0ZHUwYUFHRGt5SkY4Z2NMS2V2YnNHVCtMQ29ydnJLOWR1N1pVZ2dqRjNVWlhyRmdCZDNkM2Z0cmt0TFEwbkQxN0ZvTUdEUUtLWjJKUjd0NTkvdng1bFhIVER4OCt4S2hSby9qbFljT0dxZTIrbjU2ZWppTkhqdUNmZi81QlltSWljbk56WVdSa0JGdGJXL1RzMlJQRGh3OVhhZmZHalJ2dzh2SXExVTVJU0FoQ1FrS0E0aG9mUzVjdUJRQWtKU1hoekprenVIbnpKdUxqNDVHV2xzYmZ6Zi80NDQ4eGJ0dzRsZGxBL1AzOTFkWTNXcjE2TlorRTh2SHhnYXVySzBKRFEvSDk5OS96ejlHVXRMdDgrVEpPbmp5SjZPaG8vdlUwTXpORHAwNmQ4UG5ubi9ORlFwVnQzTGdSdi8vK083KzhkZXRXMk5uWllmdjI3Ymg4K1RMUzA5TlJ2MzU5OU9uVEIxT21US21SMDFxVDZzSFk2UDM1WHlVUUNOQzNkMC84SUZ1QTVTdDhtWmNwS1I4SmhjS2ROblp0SnoyTHYwZFRyUkJDQ0trMk1qTXorYnBLbFptQnJ6YUppNHVEUkNLaG9XYWt3cXBWa2tndUZBZ0VERlFHK2h0WHNxZ2ZJU1hGeE1SZ3c0WU5RSEYzNDJuVHByMXhrdWpTcFVzcXM3Rjg4c2tuWlk1Rk5qSXl3dENoUTFWbUJibHk1UXFmSk5LR2tKQVErUGo0bEpybEpqczdHN2R2MzhidDI3ZXhmLzkrckZtelJtMGlwU0pHalJwVnFuMnBWSXFFaEFRa0pDVGc5T25UQ0FnSTRLZVoxYVpYcjE1aDBhSkZhbXNsSkNVbElTa3BDYWRQbjhhZ1FZT3daTWtTbFdsMFMzcjY5Q2tXTFZxa1VpZzFOVFVWQnc4ZVJIUjBOSGJ2M2syRjhza2IwZGZYaDBEQVFpWlRQM1Y2YmNPeUxBYjA3WTJpd2lLczhGM0hwS1NtOVJDS1JKdWF0ZWs0SmZIK0hjM3pjeE5DQ0NGYUpwVktOWDUvQ3dnSWdFd21RL1BtemZuaGp1OGJ4VkF6eFF4cWhKU25XczF1SnBUSkJBQlVCb3ZTVEVma2JXUm5aK1A3NzcrSFZDb0Z5N0x3OGZFcE5adFdaY1RFeEtnc2QrdldyZHh0RkZQV0tqeDgrRkRqY3l2cjBxVkxXTFJva1VvQ1J5QVFvR0hEaGlyRitUSXlNdUR0N2MzdjI4aklDQTRPRG1qWHJwMUtlNmFtcG5Cd2NJQ0Rnd00vMHdXS3Axb0dnSll0VzhMVjFSVWVIaDRxNDdDenNyTGc0K1BETHl2cWhTaTNBUUEyTmpaOCs0cGltMldSU3FXWU5XdFdxUVNScWFscHFWbGhUcDA2VmU2TURULy8vRE95c3JKUXYzNzlVc21rZS9mdThiMm9DS2tzbG1GZ1lLQ3Y2ekNxbEVBZ3dLRFBYUERyQmo5WU43WmlBTGd3REhPbWFjdDJIK2c2TmtJSUllOEhxVlNLa1NOSDR0aXhZeW96UGI1OCtSSyt2cjc4amVGdnYvMVdoMUhxMXFoUm94QVZGWVVXTFZyb09oUlNRMVNyVytZeUFTTVVjakJRcnBUMFBuWGhKOW9sazhud3YvLzlEOG5KeVVEeFRDeWRPM2QrcXpZVnc1d1VLbExBdE9STUdjcTlXTjZHVkNyRm1qVnJWSG8yZmYzMTEvRHk4b0srdmo3eTh2S3didDA2SER0MkRDaWVQdlBubjMvR2xpMWJZRzl2ajUwN2Q1YXFTZlRoaHgrcXJVbms2dXFLc1dQSGxyb0Q0K3ZyeTAvNXF5ZytxaWpLNmVibVZxb20wVmRmZlZXcG1rUW5UcHpBdi8vK3l5L2IyTmhnOWVyVmZITHJ4bzBiV0xod0lmOTNPWG55SklZTkcxWm1JY0hObXplamUvZnVrRWdrV0xCZ2dVck5xTWpJU0pYWGc1Q0tZbGdXQnZyNnlNM04xM1VvVllwbFdYVHUxQkVybC84UGk1ZXZZSkplSkxjU0NFVzdPYm5zTkNEUWRYaUVFRUxlQTRtSmlmanh4eC94NDQ4L29rR0RCcERMNVNyZnQ2ZE9uWXIrL2Z2ck5FWkNhcEpxMVpOSVR5NW5BYWpjaWpVd3JId1Zla0lBWU4yNmRmejBxTTdPenBnd1ljSmJ0MWxZV0tpeVhKR3BORmxXOVcxVzFuQ295cmgxNnhaZXZIakJMenM1T1dIbXpKblExMy85RnFwVHB3NFdMVnFrVWk4cE1qSVNtWm1abGQ3WDRzV0xWUkpFaFlXRlNFeE1WS2xEQklBZjg2MHRwMDZkVWxsZXZueTVTdStucmwyN2xwcDJOemc0V0dON1gzenhCYnAzN3c0VXozQlJjbHBZNWRlVGtNcGdXVVpyNysyYWhtRVlmTnk5R3o0ZjhqckJ5b0hyd25FczNhNGtoQkR5emdtRlF2ejg4ODhZTUdBQW1qUnBncnk4UE9UbjU4UEd4Z1pEaGd6QjNyMTdNV25TSkYySFNVaU5VcTE2RWtrRkFwbUFRNEh5a0xQOC9QZnJyaXpSanYzNzkvTTlYSm8zYjQ0ZmYveXhRZ21kOHBTYzNlRGx5NWZsYnBPYW1xcXkzS0JCZzdlT0E4WERvNVQxN2R1MzFIT0VRaUc2ZE9taWtteDUrUENoeWhTYUZaR1RrNFBBd0VCY3VYSUY4Zkh4cFk1Sm9hd3BqOStFOGpHYW1wcXE3UW4yNFljZnFpekh4V211bTl1aGcrcVU1Q1ZyS05IbkRYbFRITWRCS3BYcU9neWQ0RGdPMTY1SElTaWt1S2cvZ3pzQXFDNFJJVG93WnN5WVNzM1lTa2h0MEt0WEw2MU83VzVxYW9xb3FDaXR0VWRJVFZPdGtrU3NWQzZEUUpDbm5DVEt5ZEh1UlNlcC9USXpNN0YrL1hwK1dVOVBUKzJNWUFwSGp4N0YxYXRYZ2VLYU5TVjcvaWhyMGFJRndzUEQrZVZyMTY2cHpENm16czJiTjFXV1M5WUJlbFBLNDY0QmxPclZvMUF5S1ZYWlJNaTllL2N3WThhTVVqMlFqSXlNWUdKaWdxU2tKSDZkOHRDM3QxVllXQWlKUk1JdmErUDREQTFWNnVKREtCUkNUMDhQUlVWRmJ4MHZlYi9KNVhKSUpBVzZEcVBLeWVVY0hzVEZZZUhTSC9IMDJYTU93QXVHazMwTlZ0aEgxN0VSUWdnaGhKREtxMVpKSXBsUUtCVnluTW9WWG80NFYzY0JrUnFwc0xCUUpWbng0TUVEUEhqd1FPUHpIejkrak1lUFg5LzBsc3ZsWlNhSlB2NzRZd1FFQlBETEZ5OWVSSHg4UE96czdOUStYeXdXSXpBd1VHVmR6NTQ5TmJaZk1sbWhuQ1FwcVdSUmQwM0R5RXIyK2luWkc2b3NITWRoOGVMRmZOdE5talRCM0xsejBhbFRKeGdaR2VIbXpadnc5UFNzY0h1VklSS0pWQkk0NytMNENORVd1WnhEZmhudjE5cElKcE1oN1B3RkxGK3hCaStTWDNJQUlsakFLLzUrekFQYk5wMG9TVVFJSVlRUVVnTlZxNXBFckZRbVl4aEdKVW1rN2VFcmhMd05Cd2NIdEcvZm5sK1d5V1NZUDM4KzB0TFNTajFYSXBGZzhlTEZTRTlQNTllMWF0V0tyNGtETlQxYm5qeDVvckpjY2tpWnN0YXRXNnNzSytvdktTc3NMTVNOR3pmNFpUMDlQWlh0U2c3Qks5a0xKekV4RVltSmlmenkxS2xUMGFOSEQzNW1NVVZ5cmFJcTI0dXBWYXRXL085cGFXbHFrMzBsai91REQyaGlKVkwxSkJJSlpESzVyc09vTW5LNUhPY3ZYSWJQNnArS0UwUk1wS3lJbXhILzMyM05HZmwzWlBiczJYQjBkTVN1WGJ2ZXVxMWh3NGJCMGRGUnBjY29BTXlkT3hlOWUvZEdaR1RrVysrakpzdk16SVNIaHdjKy8veHpqY09PQ1hsZitQcjZ3dEhSRWI2K3Zyb09CUUJ3Ly81OU9EbzY0cU9QUHRKMUtJU1FHcTVhSllta01wbVVLOUdUU0V3OWlVZ2xOV3JVQ0ZGUlVXWCtLSnN6Wnc2L1hpZ1VvckN3RUQ0K1B2anNzOC93elRmZmxKcXlmdDY4ZVJBSy83OFQzdVBIaitIaDRZRU5HemJnN05tekNBOFBSMEJBQUR3OFBIRHAwaVgrZVVLaEVJc1hMMVpKekRScDBrU2w3VzNidHZIVDJUOTQ4RUNsMTFKSlRrNU9NRGMzNTVmRHc4UHgrKysvODNWUmNuTno0ZVBqbzVMQUdqQmdBQXdNL3I4WWZKMDZkVlRhdkhYckZqOGJuRmdzUm02dTZ2c3ZJU0dCL3owcEtRbS8vZmFieHZpZ3ByZlR1WFBuVUZCUUFJN2pTcld0VHNtWnhwWXV3NjAvSUFBQUlBQkpSRUZVWGFxU21McDI3UnAyN05qQkw3TXNpMEdEQnBYYkxpSGFsdk1lM2RDUXkrVzRjdlU2L3ZmRENqeDduc1FCdU1OdzhnbFBIOTJKMFhWczcwSmVYaDdDdzhPUms1T0RjK2ZPNlRvY25ZcUppVUZDUWdLZVBuMktXN2R1NlRvY1FnZ2hoTHdEMVdxNEdTdlVrNEZCbnZJNnFrbEVxdHBmZi8zRkR4RkxTVW5CaWhVcnNIdjNidjd4OXUzYlk5bXlaVmkrZkRsa01obFFuRkRaczJkUG1lMTZlM3VYS3B6Y28wY1AvUDc3Ny96eTlldlgwYmR2WDlTclZ3OXBhV2txeWFpUzlQWDFNV2ZPSEN4Y3VKQmZ0M0hqUm16ZHVoVm1abVpJU1VsUkdYYlhvRUVEVEo4K1hhVU5JeU1qMk5qWTRObXpaL3h4dUxtNXdkVFVGRDE2OU1CMzMzMEhvVkRJSjU3OC9mMXg5ZXBWNk92cjQvYnQyeWdvS0xzR1M1czJiVlNXNzl5NWczNzkra0ZQVHcvejVzMHJkN3A1RHc4UG5EaHhBdmZ2M3dlS2kxSVBIejRjcHFhbWtFcWxwWG9hamg4L0hzMmFOU3V6VFVMZWhleFhyMVNXcjBkVi93dG9ZMk1qZk5pMUMrcFhZb2ltVENaRGNFZ1lmTmFzUTBwcUtoZ0c1NG9LcGQ4K2UzVDNZUVUycjVIcTFLa0RMeTh2M0xwMXE5d2FkTFZCYW1vcXpwNDlpNFlORzVhYU10ckp5UWtEQnc0RXgzSG8wYU9Iem1JazFWOStmajRpSWlMdzRzVUxyY3d1cXd1MTRSaXFVbG1mSFlTUW1xVmFKWW1FaFVVeUdPamxRMmtFVEdwNjZXRThoTHhMSldjb1VsZlUyTlhWRlJZV0Z2amhoeDhxUEczNm9VT0gwTGR2WDFoYVd2THJ1blRwZ3I1OSs2cmNuUzRxS2tKYVdob01EQXd3ZS9ac3JGcTFTbU9iTGk0dXlNM05oYSt2THgrblZDb3ROZXVhalkwTjFxMWJoMGFOR3BWcVkvejQ4Vml4WW9YSzhhZWxwWUhqT0JnYkcyUHMyTEVxaWF4Ly8vMFhLQjY2Tm5ueVpQajcrMnVNejlMU0VwOTk5aG1DZ29MNGRmbjUrUlVlZGlZU2liQng0MGJNbXpjUGQrN2M0ZGRuWldXVmV1NjRjZU13ZGVyVUNyVkxpTGE5ZkprS2h1SHdPaTNMNE8vakozRHM1R2xkaDFVbW9VQ0F1Yk5tWU55WVVXWFdZbE9ReStVNGUrNDhscTFZZzR6TVRBQmNtRnpPZVQ1N2RMZld6MlEyZWZKa1hZZFFaZGF2WDQrUWtCQk1tVEtsMUdNR0JnWmwvazhpUk9IVXFWTll2WG8xbkp5Y2FteUNwVFljUTFVcTY3T0RFRkt6Vktza2tWd3VLR0NCRE9WMUQrSWU2UzRnOGw0YU5Xb1U3dDY5aXl0WHJzRGEyaG9MRml4USt6d25KeWNFQmdZaUtDZ0lFUkVSdUhmdkhqSXpNeUdYeTJGbVpnWUxDd3RFUjBmenozL3k1QWttVEppQXJWdTNxa3k5dm1yVkt1emV2UnRCUVVGNC92dzU2dGF0aTY1ZHUrTGJiNytGWEY1K2pSTjNkM2QwNjlZTmh3NGRRbVJrSko0OWU0YUNnZ0lZR3h1amRldlc2TnUzTDRZTUdhSXl6S3prOXZyNit0aS9mejhlUFhyOWZyT3dzT0I3UGMyWU1RTXRXclRBbjMvK2ljVEVSQWlGUW5UdTNCbGVYbDdJeWNrcE43NWx5NWJCMnRvYXdjSEJTRTVPaGtna2dvMk5UYW1oZHBxWW01c2pJQ0FBWVdGaENBb0tRbXhzTExLeXNpQVVDbUZwYVlrdVhicGd4SWdScFdvMEVWS1Y3dDEvQUk0REdBQWNBeFFWU1FzQjJRdUdRYldjT28vallGM0l3UEJsU2txNUJmdWhOTVRzaDVXK3lNak1CTWR4a1RLcHpPdnB3NWhhbnlBaWhCQkNDSG1mVktzazBaTW5Jckd0dlRSUmVWM2NvMGNvS2lxQ25wNmU3Z0lqdFU3SnVrVEs2dFNwZzNYcjFsV29IYUZRaUNGRGhtRElrQ0ZxSDkrMGFaUEtVTFdVbEJSTW1qUUpHemR1NUF0ZzYrbnB3ZFBUVStNc1lXWEZxdEM0Y1dONGUzdkQyOXU3UW5HWDVPcnFxbkhvRjhNd0dEUm9rTVphUCtYRnA2ZW5oeWxUcG1pOHM5Uy9mLzl5MnhBSUJIQnhjWUdMaTB1Wnp5dHA1c3labURselpwblBlZDhMMFJMdGlMa2JDNFpoWGcveDVEaHdIQzduRnhiTjBoTUkwaXV3ZVpVVENwbERESmdLVlRlVlNtVTRkdklVMXF6N0JXbnBHUnlBdndzTGkyWWx4Y2MrcWNEbTVCMlFTcVZsRGtjbWhCQkNDSGxUMWV3YlJsUVJHSWVuQUZjSU1DSUF5TXZMeDlObnoySFgzRmJYd1JGU2FUTm16SUMrdnI3S2tLenM3R3g4KysyMzhQUHpRN2R1M1hRYUh5SGs3Y25sY3R6NzczWGRMTDR3UGNNOVRoRVUvSWVIRDhzdTNLVWp0dmFkS2hTWFhDN0h5ZFBCV0wzdUY2Uy9UaENGeURqSmpLVDQrMG52UHNyL0p4YUxzWFBuVG9TRmhlSGx5NWN3TVRGQno1NDlNV1BHakhLM2pZNk94dTdkdTNIcjFpM2s1ZVhCeXNvSy9mdjN4L2p4NDBzVjE5ZGsyTEJoU0V4TXhMcDE2OUNuVHgvODlkZGZXTHQyTGN6TnpSRWNIRnhxcGtnQTJMMTdOelp0Mm9UMjdkdXJETmxOU1VsQlFFQUFMbDI2aFBUMGRKaWFtdUtqano2Q3A2Y25iR3hzVk5ydzlmWEZ3WU1ITVhMa1NFeWFOQWxyMXF6QjFhdFh3YklzSWlJaWNPREFBZnowMDArb1Y2OGVRa0pDMUNhT3dzUERNWGZ1WEZoWldlSEVpUk5xWXdVQVQwOVAzTHg1azEvKzlkZGY4ZXV2dndMRncrMjh2THlRbHBhR2dRTUhBZ0RPbno4UFkyTmpvSGdJY0w5Ky9RQUFZV0ZoaUkrUGg3Ky9QMkpqWTJGZ1lJQStmZnBnNXN5Wk1ESXlRbTV1THJadjM0N1EwRkNrcGFYQjB0SVN3NFlOdzdoeDR6VEdGaFFVaE1PSEQrUEJnd2VReStXd3M3T0R1N3M3M04zZE5XNVRFU1hqRm92RjhQZjN4N1ZyMTVDZG5RMXJhMnU0dXJyaXE2Kytna2drVXRsV0xCYi9IM3YzSGRiVTJmNEIvSHVTRUVERGtLR29xSUI3NEFocUhYVlg2M2l0dGU3UjJtclZXbjBkYmJXMnpscXRXbDluclhYYnFtanJxb01XVWR4N0t5Z29vSUlDb29Mc2tFQnludDhmY3M0dmdRUURBZ2w2ZjY2clYrWGtuSlA3VERqM2VaNzd3YjU5KzNEaXhBazhlUEFBYXJVYXJxNnVhTmV1SGNhTkd3Zm4zRnBma1pHUkdEeDRNQURBMzk4ZjllclZNeHBIdDI3ZG9OUHBjUERnUVZTdFd0WGcyRStlUEJucjFxMURVRkFRa3BPVDRlUGpneSsrK0VLc0MzWHg0a1ZzMnJSSnJOL1hyRmt6VEo0ODJhRFZzcjdDWEJNREJnekFnd2NQc0hqeFlqUnYzaHhyMTY3RnFWT25rSnljaktwVnEyTGd3SUVHdGJyV3JWdUg5ZXZYaXo5ZnVYSUZmbjUrUUc0WGUvM0JKa3pSLzg2R0RSdGk5ZXJWdUhqeEluSnljcUJVS2pGNThtUjRlWG1CTVliZHUzZGp6NTQ5ZVB6NE1SUUtCVHAyN0lpSkV5ZUs1MlplNXB4TFJka0duVTRIZjM5L0hEaHdBSEZ4Y1hCeWNrS25UcDB3WWNJRWNVVFl2TTZmUDQrOWUvY2lORFFVcWFtcFVDZ1VxRisvUHZyMTY0ZE9uVHFaM0Q4WExseUF2NzgvYnQrK2paeWNIUGo0K0dERWlCRm10OUEybDFxdGhyKy9QdzRmUG96WTJGalkydHFpVWFOR0dERmlCRnEwYUNIT1o4NjlRMytkZS9ic3dkR2pSeEVkSFkzczdHeFVyRmdSYmRxMHdaUXBVL0pkWjRRUXk3Q3lKQkhBODN5c1JDSlJjWUI0bDdnYkVVbEpJbEptalJrejVxMnFaMEhJMnlZdS9nbFVXV3J4WjhhZ1l3engxcG9nTXBkT3AwTmdVREFXL0x3TVNVa3ZHTWZoT0dPYUx4N2ZLOTBFVVVKQ0FzYU1HWU80dURnQWdMT3pNN0t5c3JCLy8zN2N2SGtURlN0V05MbnMzcjE3c1hEaFFqREdVSzVjT2JpNXVlSFJvMGZZdkhrenpwdzVnNDBiTjVwOGdDdEl0Mjdkc0hUcFVpUW1KaUlrSkFSTm1qVEpOMDl3Y0RBQTRELy8rWTg0N2ZidDI1Z3dZUUxTMDlQRkxyTUpDUWtJQ0FqQXlaTW5zVzdkT3FOSkJNWVlKaytlak1qSVNIaDRlSWgxM2JwMzc0N2x5NWNqTlRVVlY2OWVOVHIwOVpFalI4UTRDa3FvVkt4WUVaNmVua2hLU2tKV1ZoWWNIUjNoNk9nSUFPTC96WEgyN0ZuTW16Y1BEZzRPNEhrZUwxNjh3TjY5ZXhFVkZZWFZxMWZqODg4L1IwUkVCTnpjM01EelBHSmpZN0ZxMVNwa1ptYm1xeXVuMCtrd2QrNWMvUHZ2eS9wZXJxNnU0SGtlWVdGaENBc0x3NjFidC9ERER6K1lIVnRCN3QyN2gyblRwaUV6TXhQdTd1NlF5V1NJam83R21qVnJjUFhxVmZ6eXl5OEdTYmhKa3lhSk5mbzhQRHpnNE9DQUowK2VZTStlUGJoNjlTcjgvZjFoWjJlSDJyVnJvMDZkT29pSWlNQ3hZOGVNSHQvZzRHRG9kRG8wYTlZTVZhdFdOZmhNcTlWaS9QanhDQTBOaFpPVEV6UWFEY0xEd3pGbHloU3NXTEVDS1NrcG1ETm5EdXpzN0NDVHlaQ2VubzZ6WjgvaTl1M2IyTDE3TjF4Y1hBeldWOVJySWpVMUZTTkdqTUNUSjA5UW9VSUY1T1RrSURvNkdqLy8vRFBVYWpWR2pCZ0I1SjRybnA2ZXlNaklRRXBLQ214dGJlSHU3Zzdrbm1PRjhlelpNeXhldkJncWxRcHl1UnlabVprNGMrWU1Ra05Ec1hQblRxeGZ2eDUvLy8wM25KMmR3WEVjWHJ4NGdYMzc5dUhodzRmWXNHR0R3ZmxlbUhPcHNOdkFHTU8wYWROdzh1Ukp1TG01Z1RHR3hNUkU3TjY5RzVHUmtkaTRjV08rV09iUG40K0RCdzhDdVFPUnVMcTZJams1R1JjdVhNQ0ZDeGZ3NFljZll1Yk1tZm11MlkwYk40b0pHQnNiR3pnNU9TRXNMQXpmZnZ0dHNSYldUMDVPeHJoeDR4QVpHUWtBcUZ5NU1sSlRVOFg0WnMrZWpUNTkrb2o3eEp4N1IzeDhQQ1pNbUlDWW1KZWRSaFFLQmNxWEw0L1kyRmpzMnJVTFk4ZU9wU1FSSVZiaTFaVXFTNW1FNXg1eERBWkRGb1hmamJCY1FJUVFRa2dCN2tYbUdkaUxZMnFPc1RJOTJwZFdxOFd1dmZzeGQ4RmlKQ1lsOFJ5NHZacHMzV2ZSZCs5R2wyWWNQTTlqK3ZUcGlJdUxnNWVYRjdadDI0Wmp4NDdoOU9uVFdMMTZOVEl5TW5ENThtV2p5MTYvZmgwTEZ5NkVWQ3JGZDk5OWg5T25UeU1nSUFDSERoMUMzYnAxRVJrWmlkV3JWeGNwcmdvVktxQmx5NVlBWUREd2dDQTJOaGJoNGVHd3NiRVJXOTZrcEtUZ3E2KytRbnA2T2o3NjZDT2NQSGtTQnc0Y3dNbVRKOUd6WjA5a1pHUmc5dXpaQnFOU0NrNmZQbzNzN0d3Y1BIZ1FCdzRjd0w1OSs0RGNoRm5idG0yQjNKWXdlYW5WYXB3K2ZScklrNnd5WnNHQ0JUaHc0QURhdFdzSEFCZzJiQmdPSERpQUF3Y09ZTWlRSVdidm15VkxsbURXckZrSURnN0c2ZE9uTVhYcVZBREFyVnUzTUdiTUdEeDc5Z3gvL1BFSGdvS0NjUHIwYWJFYjhmYnQyNkZTR1F4d2l5MWJ0dURmZi8rRnU3czcxcTlmanlOSGppQTRPQmhyMTY2Rm82TWpBZ0lDY1BUb1ViTmpLOGpzMmJQeDdydnZJaWdvQ0lHQmdUaDU4aVNtVDU4T2lVU0N5NWN2NDYrLy9qS1lYeXFWWXZ6NDhRZ09Ec1kvLy95RGdJQUFiTisrSFFxRkF0SFIwZmpubjMvRWVZVXU2Y2FPRWZRU2VjYTZyZ2NHQm9MbmVmenp6ejg0Y3VRSUFnSUNVTHQyYmZBOGo2VkxsMkxod29YbzI3Y3ZqaDA3aHBNblQyTHQyclZRS0JSSVNVbkpGL1ByWEJOQ1BjWERodzhqS0NnSXg0NGRFMXVUYk5pd1FVeGNEaGt5QkFjT0hCQzdtRGR1M0ZnOGp4WXNXRkNvWTdKbXpScDA2ZElGSjA2Y3dJa1RKN0J1M1RweDI3NzY2aXZzMzc4ZnMyZlBSbkJ3TU02Y09ZT3Z2LzRhQUhEanhnMWN2WHJWWUYyRk9aY0t1dzFCUVVHSWpJekU5dTNiRVJRVWhMTm56NHFGcm0vZXZKbXZXL3ZHalJ0eDhPQkJ5T1Z5ekp3NUV5ZFBuc1MvLy82TFU2ZE9ZZnIwNlpESlpOaS9mMysrNDNmKy9Ia3hRVFI2OUdpY09IRUNRVUZCT0hIaUJENzQ0SU44ODcrTzc3Ly9IcEdSa1dqU3BBa09IVHFFZ0lBQWcrdDUwYUpGU0VoSUFNeThkNmpWYWt5Y09CRXhNVEh3OXZiR3hvMGJjZXJVS1FRSEIrUFlzV1A0L1BQUHFRc3RJVmJFNnBKRU9vbm1NUU15OWFmZGphQWtFU0dFRU9zVUdaVnZnQVdOanJFeVc5QlpwOVBCLzgvZFdQRHpVaVM5ZU1IQXNFZkRxOGJGMzcvOXVMUmpPWGZ1SEVKRFF5R1JTTEJzMlRJMGFOQUF5TzNXMTdwMWF5eGV2Tmprc2l0WHJnUmpER1BIamtYLy92M0ZOL0pWcWxUQm5EbHpBQUNIRGgxQ2RuWjJrV0xyM3IwN2tOdWRLeStoRlZINzl1M0ZOK2xidDI1RlVsSVNXcmR1alJrelpzRGUzaDRBWUc5dmp4a3pac0RWMVJYMzc5OFhXNmZvZS9yMEtXYk5taVdPVUtuZjBrTkkvcHc0Y1NMZllBZW5UNStHV3ExRzA2Wk44M1ZsS3luQ1lBa2N4MEVxbFdMdzRNRlFLcFVBZ1BEd2NIejk5ZGRpVFQ1aDIyMXNiS0RSYUhEbnpoMXhQYW1wcWRpeVpRdVErMEFxZFBkQjdzQVJRaDIvdlh2M0ZrdmMzdDdlbUQ5L1BseGRYWUhjbW9NREJneEF2Mzc5QUFBN2QrNDBtSC9wMHFVWU9YSWtLbFNvSUU2clg3OCtQdnp3UXlDM2k1S2dlL2Z1a0VxbGlJbUpRVlNVWWY0NE1URVIxNjlmaDUyZG5kRmh3elVhRGViTm13YzNOemNndDBYSE45OThBd0NJaVlsQnhZb1ZNWDM2ZE5qYTJvcjdac0NBQVlDUm1vR3ZjMDNJWkRJc1dyUkliSm5rN095TU9YUG1nT000WkdWbDRkYXRXMmJ2YTNPNXVycGk2dFNwWXV1UzVzMmJZK2pRb1VEdXVkU25UeC8wNmROSFBOZUdEaDBxRHJxaG55UXE2WE1wTFMwTkN4WXNRUDM2OVlIY0ZqN2p4NDlIalJvMWdEem5Ra3BLaXRqOWRPYk1tZWpidDYrNGZYSzVIQU1HRE1DRUNSTUFBSnMzYnpZWWNYZk5talZBYmgzSkw3NzRRcnlIT0RvNllzNmNPVVpiRWhiRitmUG5jZm55WmJpNXVXSDU4dVdvVXFVS2tIdmZIVHg0TURwMDZJRHM3R3djT25USTdIWHUyclVMRHg4K0ZBY2phZGFzbWZpWnM3TXp4bzBiVjZSV25ZU1FrbUYxU2FMSDkrN0ZneUZWZjlyRDZFZElldkhDOUVLRUVFS0lCZWgwT2x5L21lZmhpSEZxSFY4MmswUTZuUTUvSHdqQXFqWHJrSm1wWWd6NEowZkh2bzZQaUVpMFJEeENLNTNPblR1TEQxejZtalp0aWxxMWF1V2IvdVRKRTl5K2ZSc3ltY3hvRjR5NmRldkN3Y0VCYXJWYTdFNVJXSjA2ZFlLdHJTM2k0dUxFV2pBQ1kxM05oTllpdzRZTnk3Y3VPenM3Tkc3Y0dNaXRGNU9YajQrUCtQQ2JWN3QyN2VEbzZJams1R1RjdUhIRDREUDlybWFseGRoM0NRK0VDb1ZDVEs0SkZBb0Z2THhlbGhSNCt2U3BPRjFJY1BuNitxSnAwNmI1MWltMFlqRzJ2NHJDVkUya2dRTUhBcm5ubEg1OHhtcmVhTFZhTVdtVW1Qai9sNHlMaXd2YXRHa0RHR2w1ZHZUb1VUREcwS2xUSjZNMXNwbzFhNVl2d2FlL1B6NzY2Q05JcFZLRHp4czJiQWprMlordmUwMTg4TUVIK1VaSnJWeTVzbmpzNHVPTHZ4ZHFyMTY5OG0yYmZuS2hmLy8rK1pZUkVwRFBuajBUcDVYMHVkU29VYU44MXlmSGNXTGRTYUhGalJDTFJxT0JoNGVIeVFGRCt2WHJCNWxNaHFTa0pJU0hoNHZyRVA0dHRGSXl0bHh4MEcvWjV1VGtsTy96b3V3dm9XWGRpQkVqeEhwZGhCRHJaWlh0K2hqSFgrSWdiU244L09KRk1tN2NDc1Y3blRwWU5qQkNDQ0ZFejRPSE1YZ1luVytRcjdqNCs3ZmpMQk5SMGVYa2FMSHA5NjFZdStsM3BLYW04UnpERmk1Yk55UHU0ZTJuWml4ZUlvU0hWZUdoMTVocTFhcmxhNTBoSkcwa0VvbEIwVlI5R3MzTGtsRXZpdmdTcW56NThtalhyaDJDZzROeC9QaHgxSzFiRjlEcmFsYWhRZ1V4TVpDUmtZRW5UNTRBdWEwNWZ2MzExM3pyRXo1UFNzby9JSjd3SUc2TTBLVnQ5KzdkQ0E0T0ZsdEpaR1ptNHR5NWM3QzF0VVhYcmwyTHRJMUZrYmVtRGdDeEZVejE2dFVoa2VSL1B5azhpQXJIQkFBaWNsdVJQMzc4R01PSEQ4KzNqTkRDUXExV1E2VlNvVnk1Y3E4VmQ1MDZkWXhPcjFhdG1qaHk0ZE9uVDhYV1hNanRRbmYrL0huY3VYTUhqeDgvUm54OHZOaWFLeWNueDJBOXZYcjF3cGt6WnhBY0hHeFFwekFvS0Fnb0lKRm5iSC9LWkRJNE96c2pKU1hGNkxsaGJIKys3alZoTEVtTDNHUDc4T0ZEcU5WcW81Ky9EbVBiTHJUMFFtN3JyN3lFbG52NjhaVDB1V1NxUUxoUXgwai9PQWozdEtaTm01cXNFVmF1WERsNGVYa2hLaW9LMGRIUjhQWDFGWmV6czdPRGo0K1AwZVdLcTNDMWNLNGNPWExFNkFpd2FXbHBRQ0h1bldxMVdyeEhGMWRySjBKSXliTEtKQkVINlQ0QTRwQWxxV2xwQ0xsOUI1MDd0RFA2eHdVaGhCQmlDWGZDdzVHUVlKaEQ0WG4rYndDOHlZV3NrRTZudzZiZnQyTEZyK3VnMFdnWWdLMHBPZWxmSno5OGtHckc0aVVtTmZYbDErcy9tT2RsN0VFclBUMGRBSkNkblMyK2ZUZEYvd0d1c0xwMzd5NG1pWVQ2SlVJcm9oNDllb2cxTm9SNG9QZVFhSXF4cmo3NkQ4Ykc5T3JWQzd0Mzc4Yng0OGN4YmRvMGNCeUhreWRQSWpzN0crKy8vMzZwZHVQSTI5b0V1WWtKVTU5Qjd4anExMk1TOWxsS1NncFNVbElLL003czdPelhUaElKM2JYeXNyR3hnVnd1aDBhamdVNm5BM0xQR2FFV0RuSVRFOTdlM21qU3BBbFVLcFhSTG9nZE9uU0FRcUhBL2Z2M0VSTVRneG8xYWlBaElRR2hvYUZ3ZDNjWGExemxaV3FmRmJSUEM5cWZSYjBtVE1WaGFyOFZCMlByMW05WlZOQzVwcStrenlXaDIxZGV3dlZ2N0RpOHFoaTgwS3BNcVBWVTFIdGhVUWd4eHNYRmlRTUdHR1B1dlZOL24rY3RwRTRJc1U1V21TU0t2bnZ6cEZlOUpna2N4M2tnOStZYUVub0htU29WSEtpL0tpR0VFQ3VnMCtsd0ord3VWTGwveE9mSzRWWHFyWmFMcXZCME9oMTI3VDJBM3pac2dVYWo0UUcyamRQdzB5MmRJSUxlUTVid2dHU004Rlpibi9EUTV1N3Vqc09IRDVkWWZHM2J0b1ZDb2NDREJ3L0VCMzlqWGMzMEh5TDM3OTlmNkRmK3IzcjQ4L1gxaFplWEY2S2pvOFhSMW9RV0tzYUtJWmNGd2o3cjBhTUg1cytmWCtMZkp5U0E4c3JJeUJBZmhvVVdPcHMyYlVKd2NEQzh2THd3ZCs1Y05HclVTRHhHZ1lHQlJwTkVjcmtjM2JwMXc3NTkrM0RzMkRHTUhEbFM3TmJUcTFldkVuOEpXbHJYaERVcTdYUEpuRmd5TWpJS25DOHo4MlY1VmlIQlc5Ujc0ZXZFS05STWVsMDJOamJpdnpNek02bTdHU0ZsZ05VMnkyR01iZFAvT2ZUMkhTUy9JdnRQQ0NHRWxKYnM3R3hjdW1KWUdKWXhkaTQyTnFJc2REVmpBS0RWNnJCaHkxWXNYYlVhNlJrWjRCaGJxOWFxcGo2MFlCY3pmUjRlSGdDQWh3K05sM2pTNlhTNGZ6OWY0WEN4aHN2ejU4OWYyWExnZGNqbGNuVHUzQm5JTFJ3dGREV3JWYXVXMlAwTXVja0Y0V0d2cURXUVhxVlhyMTVBN2doYWFXbHB1SFRwRXR6YzNFeTJVTEYyd2pFc3FmMlYxK1BIeHV1eWg0U0VBTG10V3FwWHJ3N29qVkkyWWNJRStQcjZHaVR4Q21wNUlTUU9oZVZMczJaVWFWMFQxcWkwejZXQ0NGM1RoUFBLbUt5c0xFUkh2eHhJVXJpUENQZkNsSlFVSkNjbkcxMnV1TGF2dVBkWGhRb1Z4UHRmU1JRNEo0UVVQNnRORW5FNjdHT01pUjJLazFOU2NmSHkxWUlYSW9RUVFrcko4OFFrM0kwdy9DT2FBY1V6MUZMSjR3RGdyOTM3c1B5WDM1Q1dsZzdHczFVUDc0Vk1Ub2lLZW03cDRBVE5temNIY2tkY012Wmd1My8vZnFNUFRMVnIxeGE3YUczYnRpM2Y1d0w5a1lPS3FrZVBIZ0NBa3lkUG1oeHVudU00c1JiSDFxMWJqUTV6LzdyeDlPelpFeHpINGRpeFl6aCsvRGkwV2kxNjl1eVpyL0R2cXdoZGVQUzd5Rm1Dc0wraW9xSnc0Y0lGay9QcDc3T2NuQnpFeDhjYkZHdzIxNjVkdTR4TzM3NTlPNUE3VXAzUW1rTW9SSnkzZUxWV3F5MndsVTZUSmsxUXJWbzEzTDE3RjVjdVhVSjRlRGdhTm14b3NxWk5jU3JOYXdKNjU5R3JXc3lVaHFLY1N5aWhiV2pmdmoya1VpbGlZMlBGVm9kNTdkdTNEMXF0Rmo0K1BtTDlvZnIxNjR2ZDRQejkvZk10bzlGb1RCN1h3bDRYclZ1M0JuS0xUWnVxTzJUc1BERjE3NUJJSkdqZnZqMlFlLzhyNm9pU2hKRFNZN1ZKSXEyRWV3d09CdW5talZ1MjBZMkZFRUtJeGZFOGp6WHJOeG4rb2N6d25JRTMvUVJpaFRJeU04SHpQTThZLzBjT3A1a0hJTWVNeFVwTm56NTlZRzl2ajZ5c0xIenp6VGVJalkwRmN2ZC9VRkFRbGkxYlpyUzJoMVFxRlF2VWJ0KytIWC8rK2FmQjN3OXhjWEg0My8vK1p6SXhVQmpObXplSG01c2JidCsralV1WExrRWlrWWlKSTMzRGh3OEh4M0VJRFEzRi9QbnpEWkplYVdscDJMRmpCMzc0NFljaXgrSGg0WUhtelpzaklTRUJmLzMxRjFERUZpcVZLMWNHY2tkaEVoNzJDdXJpVWxKcTFxeUpkOTk5RndBd2QrNWNYTGh3UVV5dU1jWVFHaHFLaVJNbmlrV0pBZURzMmJQbzNidDNrYm9VQlFZR1l2MzY5V0xCNC9UMGRDeFlzQUNYTGwyQ1ZDckZ5SkVqeFhtRmdzcS8vLzY3bUVCSVRVM0Y5OTkvWDJCTEl1aTErRnF4WWdWUWlpUFBsZVkxQWIzektDSWlRbXlSWW9uekNFVThsMUJDMitEaDRZRUJBd1lBQU9iTW1ZTkRodzZKdjBleXM3T3hkKzllckZxMUNnQXdhZElrc1pXYXJhMnQyUFZyMjdadFlpSUp1U081VFowNlZleWlsbGRocjR1ZVBYdkN6YzBOR1JrWitQcnJydzFhY3ViazVPREVpUk5HUjFncjZONHhhdFFvMk5yYUlqSXlFdi85NzMveDRNRURjYm5uejU5ajJiSmw0clYwOWVwVjlPN2RHN05uenphWlVDZUVsQ3lyckVrRUFMR3luT2MxZExMVDRMam1IQWNwQUVUZGY0Q2R1L2RoeExEQmxnNlBFRUxJVyt6R3pSRHNPM0JJL0preHhnRHVncGJYeEZnMHNFSmlqUEdNc2FXNlROMml1Tmk3UlJ2bXF3UzV1YmxoNXN5Wm1EbHpKbTdjdUlFK2ZmckEzZDBkV1ZsWnlNaklRUC8rL2ZIOCtYT2NPblVxMzdMRGhnM0Q3ZHUzY2V6WU1TeFpzZ1NyVnExQ3BVcVZvRktweE9ISnAwMmI5dG94U2lRU2RPdldEVHQyN01ENTgrZlJ1blZyY1RRdmZiNit2dmpxcTYrd2RPbFM3TisvSHdjUEhrVGx5cFhCOHp3U0VoTEFHQk83cmhWVnIxNjljT1hLRlVSRVJLQisvZnFvV2JObW9kZlJ2WHQzYk55NEVZOGVQVUxYcmwzaDRPQ0EvdjM3bXh3UnF5VE5talVMWThlT1JYUjBOQ1pNbUFCSFIwZFVxRkFCU1VsSjRnUGxmLzhyam5NaURzbmRzV1BIUW4vWDZOR2pzVzdkT216WnNrWDhEdUVoZlByMDZRYWpuMzM2NmFlWU5Xc1dMbHk0Z0c3ZHVzSEZ4UVVKQ1Fsd2RIVEVtREZqc0hyMWFwUGYwNnRYTDZ4ZHV4WVJFUkdReVdSNC8vMzNDeDFyVVpYV05ZSGNWbE9lbnA2SWpZM0ZrQ0ZENE9ycUNtOXZiNnhkdTdaWTFsOVloVDJYU25JYkprMmFoQ2RQbnVEVXFWT1lPM2N1RmkxYUJHZG5aN3g0OFFMWjJkbmdPQTVUcDA0VkUxdUNjZVBHNGZyMTZ3Z1BEOGVDQlF1d2JOa3lPRGc0NFBuejUzQndjTUMzMzM2TEdUTm01UHUrd2w0WENvVUNpeFl0d3NTSkV4RVNFb0wrL2Z2RDNkMGRkbloyZVBic0dUUWFqVmlmUzE5Qjl3NHZMeThzV0xBQTMzLy9QYTVldllvQkF3YkEyZGtaTmpZMmVQNzhaZVBWMGFOSEE3a3RST1BqNHhFZkg0L3g0OGNYV0t5YkVGSXlyTFlsRWNMQ3NubWVCUUI0cGovNXo5Mzc4bzBrUXdnaGhKUVdUWFkyTm16WkNxMVdyOUF0eDJYeE92WlBmRVJFL3ZITHJSR0hNTHpzSHZkcnpMMlFHYkd4ZDZ3dVFTVG8zcjA3Tm16WWdGYXRXa0doVUNBOVBSMmVucDZZTVdNR3Z2dnVPNVBMU2FWU0xGcTBDSFBtekVIVHBrMGhrOGtRSHg4UHhoamVmZmRkL1BUVFR4ZzRjR0N4eFlqY0ZrNEZ0UXdaT25Rb05tellnQTRkT3NEUjBSRUpDUW5JeU1oQTQ4YU5NV25TSk15Yk4rKzE0dWpTcFl2WTVhT29CYXVyVjYrT1pjdVdvVTZkT3BCSUpKQklKRWFIV1M4TmJtNXUyTHAxSzhhT0hZdWFOV3RDbzlFZ1BqNGVUazVPNk5XckY3WnMyWUxhdFd1TDh3dDFYb1N1TFlVeGFOQWdMRnk0RUQ0K1BraE9Ua2E1Y3VYUXJsMDdiTjY4R1I5OTlKSEJ2RDE3OXNUS2xTdlJ1SEZqMk5qWUlETXpFMTI2ZE1IV3JWdFJwVXFWQXIrblNwVXFVQ3FWWXB6R0hyWkxTbWxlRXpLWkRDdFhyc1E3Nzd5RDh1WExRNjFXRzlUcEttMkZQWmRLY2h2a2NqbVdMbDJLK2ZQbm8wV0xGcERMNVVoTVRJU3pzek42OU9pQmJkdTJZZkRnL0MvRTdlM3RzV0hEQm93Y09SS2VucDdJeWNtQlRxZERqeDQ5c0gzN2RwUGRGb3R5WFRScjFneC8vdmtuK3ZidEN3OFBEeVFuSitPRGdPZXBBQUFnQUVsRVFWVDU4K2VvVnEwYWhnOGZqaDA3ZHVSYjVsWDNqazZkT3VIUFAvOUVuejU5NE9IaGdZeU1ET2gwT2lpVlN2end3dy9paUc3ZHVuV0RRcUZBdTNidDRPN3VibmJNaEpEaVV6eGpKWlljaVZlOUpuczRqaE5MNjl2YTJ1SzdieWJqNDZHRGltMm9SMElJSWNRY2pER2N2M2daWDArZmlXZlBFL1duUnlTcmtsdWxQbnBrdktLbzFXa2dyMUZYOWk2bmtWeVBqcjVaN0ZWc3ZlbzJuY1JKc0FJQVB2dDRLR1o5TjdXNHY0SVlrWlNVaEo0OWV3SUFnb0tDM3FwUmhMUmFMVHAwNklDYU5XdGk2MWJ6QmhoTVNVbEJseTVkZ054aTBxVzF2d1lOR29Tb3FDZ3NXN1lNSFRwMEtKWHZKRytub2x3WGhKQ1NzL0xYdFZqNTZ6b0FBR09ZRzMzM1p0SDdtWmNnNjIxSjlCSVBYYzQ4eGlDT0w2elJhQkFRZUFScGFaWXRxRWdJSWVUdG85WHFFQkFZWkpBZ0FnQ09ad3ZLVG9JSUFNS3lZKzZGSEMrSkJCR3hIS0creWJ2dnZ2dFdKWWlRT3hLVFdxMHVVbGV6MGhRYUdvcW9xQ2c0T3p1amJkdTJsZzZIdk9IS3luVkJDTEV1MXA0a1FuUmsyQzNHMkI3OWFUZERRdkhQNFNPV0M0b1FRc2hiNmY2REIvZ24wUEQzRDJQczFrTmU5WmZGZ2lJa3Q4WEEzcjB2QjlmcjE2K2ZwY01wZFVLWEdtdHZtU01VRmUvVHA0ODRXaG9oSmFXc1hCZUVFT3RpOVVraUFBd1N0b0tCaVc4N3RWb3RmbHkwQkE4ZVJsczJNa0lJSVcrTmpNeE1mRGw1R2pJTVI1RFI4aHlXSWlwS1k3bkl5TnNxSnljSEdvMEcyZG5aV0xKa0NlTGo0K0hyNjRzMmJkcFlPclJTTjJqUUlGeTdkcTFJeGJwTG1sQVkrZENoUXpoOCtEREtseTh2ampSR1NFbXk1dXVDRUdLOXlzUXJqTXpubXNqeWJ2YTdBVGFLNHpnSkFHZzAyWmo1d3dMOGIrR1BxRkxadzlJaEVrSUllWU5sWkdaaXlmSmZFQjN6LzRPWHZSelJqSjNUYVhIQ29zR1J0MVpNVEF5R0RoMEtpVVNDbkp3Y0tCUUt6SjA3MTlKaGtUejY5T2tEdFZvTnRWb05BUGorKysvaDR1Smk2YkFJSVlRUW84cENTeUlrSnQ1TDF6SHRhZzZjd2FneFY2L2Z4T2F0L3NqT3pyWmNjSVFRUXQ1b1BNL2pRRUNnd1pEM2VEbnlRelo0ckkyTENvbXpXSERrcldacmF3c25KeWR3SElkV3JWcGh5NVl0Rmh1SmpKaFdxVklsYUxWYTFLNWRHOHVXTFJOSHd5T0VFRUtzVVpsb1NRUUFzZmR1aDFTdjYvcy9DYVEvY1J5a3lPMTJ0bTNIWDJpaGJJWXVuVHRBSnBWYU9reENDQ0Z2RU1ZWUlxUHVZOW1xWDVHWnFkS2Z6aGhqeDJJaVF2NTZPWkk4SWFXdldyVnFPSHIwcUtYREtMT2NuWjF4N2RxMUV2OGVZOE9GRTBJSUlkYXFUTFFrRWp5NkY3b000TGN6eG5oaFdrNU9Ecjc1YmhhMmJ0K0pyQ3kxWlFNa2hCRHl4dERwZERoODlCZytHenNCeWNsNUJ3SGpMbXAwcWs4cFFVUUlJWVFRUXQ0a1pTcEpCRUNibmNQUEFtRHcyaXhUcGNMeTFiOWgxWnAxWW45dlFnZ2hwS2gwT2g2Nzl1N0hEd3NXSStIcE00UFBHSENmWnpsVEU2S2lubHNzUUVJSUlZUVFRa3BBV1VzU0lmNys3Y2M4MC80SXhtTDFwMmRtcXJCdTArOFlQM2txWXVQaW9kVnFMUmNrSVlTUU1vbm5lU1NucEdEUi81WmoxcndGZVBZOE1jOGNMSVB4L01KSDkrNmNzMUNJaEJCQ0NDR0VsSmd5bHlRQ2dFZjM3cHpUOGV4VEJvVGwvZXpFNmJNWU1tSTBOdjJ4SFVrdlhsZ21RRUlJSVdXT1JxUEIzd2NEOE9tWThkajB4M2J3Zko2ZVpJdzk0M2xNaXJrWDhvZWxZaVNFRUVJSUlhUWtsWm5DMVhrOWlnZzU1bG1ueVdjMkVtd0N4elhTL3l3dVBoNHJWcS9GM3djRDBLVmplL1Q1VHkvVXF1a05pYVJNNXNRSUlZU1VFTVlZbmo1OWhvREFJd2c4R296SXFQdkl5TWpNUHgvWVU2Wmo0Mk1pUS9aUkhTSkNDQ0dFRVBLbUtyTkpJZ0NJamJoMTJiT2U3MUFiSnRrQmpxdW52ejBhalFZUmtmY1JFWGtmdjIzWUFxOGExZEhtblJabzdxZEVwWXJ1Y0hOMWdiMjl2V1UzZ0JCQ1NLblNaR2ZqeFl0a0pDWWxJU1QwRHM1ZHVJVGJZZUVtNTJlTThSeUhPQjNENk1lUklVR2xHaXdoaEJCQ0NDR2xyRXduaVFBZzltNW9hTlY2OVRyS0lKOGlZWkl4NE9CdWJMN29tRWVJam5tRUhidjJsbjZRaEJCQ3lod0daQUxjbmh3TkZzUSt1QmxwNlhnSUlZUVFRZ2dwYVc5RS82dTR1M2VUWW5KVVArcDAybUVNN0xLbDR5R0VFRksyOFR5TDQzWGFjV25hakltVUlDS0VFRUlJSVcrTE10K1NTQlFWcFhrRUhBVncxTHRPNDArWVZESUZZTlU1Y0E0QWJDd2RIaUdFRU92RkdIUWNrQUhnT2MvWUh6SDNiaTBCb0xGMFhJUVFRZ2doaEpTbU55ZEpwT2RoUk1qV0tsV3E3SkU3dVRWbVBHc0ppYVFlR1BNR1VBM2dYQUNVNXpobUQzQ1VQQ0tFa0xjTll4a0FWT0M0Vk1aWUxEZzhCRmlVanBOYzVkTnpyc1hHM3FHaE1ZdlJqVnVoV1BucldrdUhRUWdoaEJCaVVSY3ZYN1YwQ0daNUk1TkVBQkFmSDY5Q2ZQeEZBQmU5dkx6c3N1VnloYTFVV2o2YnlXMmxXcTJNbDNJeUcyYkRXVHBPUWtxVFhNYjcyY2drelFFZ1I4dGZ6ZFpLcmxrNkprSkttNDVuV3FtVWFYVTZQa2V0WlptY1NwTHg5R21JaWtZdEt4azNRMEp4TXlUVTBtRVFRZ2doaEJBenZMRkpJbjNSMGRGcUFHb0FpWmFPaFJCTFVpcVZId0lZQndCeW1YVHV2ZXZYTjFzNkprTEltNGNIZXlKaFhDckh3Y25Tc1JCQ0NDR0VXQmVXd1JnZVd6b0tVOTZLSkJFaGhCQkNTZytmcVEyV0tHd21NNFlhbG82RkVFSUlJY1NhTU1aaU5UclZJVXZIWVFvbGlRZ2hoQkJTckhMck92MXU2VGdJSVlRUVFramhTQ3dkQUNHRUVFSUlJWVFRUWdpeFBFb1NFVUlJSVlRUVFnZ2hoQkJLRWhGQ0NDR0VFRUlJSVlRUVNoSVJRZ2doaEJCQ0NDR0VFRW9TRVVJSUlZUVFRZ2doaEJCUWtvZ1FRZ2doaEJCQ0NDR0VnSkpFaEJCQ0NDR0VFRUlJSVFTVUpDS0VFRUlJSVlRUVFnZ2hvQ1FSSVlRUVFnZ2hoQkJDQ0FFbGlRZ2hoQkJDQ0NHRUVFSUlLRWxFQ0NHRUVFSUlJWVFRUWtCSklrSUlJWVFRUWdnaGhCQUNTaElSUWdnaGhCQkNDQ0dFRUZDU2lCQkNDQ0dFRUVJSUlZU0Fra1NFRUVJSUlZUVFRZ2doQkpRa0lvUVFRZ2doaEJCQ0NDR2dKQkVoaEJCQ0NDR0VFRUlJQVFDWnBRTWdoSlFJdWErdmJ4ZUpST0tvUDVIbitVWWN4d0VBR0dPTm1qUnBNa2ovYzhhWUtpUWtKQWhBZGluSFN3Z2hoQkJDQ0NIRXdpaEpSTWliU1N1VHljWnlITmZIMUF3Y3gvVUgwRjkvR21Qc09JQi9TaVZDUWdnaGhCQkNDQ0ZXaGJxYkVmSm00bm1lMzFPRWhiWUQ0RXNtSkVJSUlZUVFRZ2doMW95U1JJUzhvWktTa3ZZQ1VBcy9NOGFNL3FkSG5aU1U5S2RGZ2lXRUVFSUlJWVFRWW5HVUpDTGtEUlViRzV2RkdOdW5QNDNqT0lQLzlQRThmekEyTmphcnRPTWtoQkJDQ0NHRUVHSWRLRWxFeUJ1TTUvay9tRjV6SWYyV1Ezbit6VFBHL2lyOUNBa2hoQkJDQ0NHRVdBdEtFaEh5QnN2SnlRa0JFR1BzTS8zV1JCekhSZXQwdWx1bEhSOGhoQkJDQ0NHRUVPdEJTU0pDM21BcEtTbHBBQzdwVHpOU2w0Z3h4aTZxMWVybmxvdVVFRUlJSVlRUVFvaWxVWktJa0RkWWZIeDhGb0RMakRHTnFYazRqdE15eGk1SFJVV2xsMjUwaEJCQ0NDR0VFRUtzQ1NXSkNIbXpNY2JZSlFCSmVRdFZJN2ZMR1dNc25lZjVpd0NZMFRVUVFnZ2hoQkJDQ0hrclVKS0lrRGVjVkNxOVlhb3VFVjRtaXVMUzB0S29IaEVoaEJCQ0NDR0V2T1VvU1VUSUcrN2F0V3NxQUllUjIzSklJUHliTWJZL09qcGFiYmtJQ1NHRUVFSUlJWVJZQTBvU0VmSVc0SG4rVDFPZjZYUzZMYVViRFNHRUVFSUlJWVFRYTBSSklrTGVBcmR1M1lwZ2pGMUZiZ3NpdlZaRUYwTkNRaDVhT2o1Q0NDR0VFRUlJSVpaSFNTSkMzaEljeC8yUmR4cGp6R1FMSTBJSUlZUVFRZ2doYnhkS0VoSHlsc2pKeWZtWE1aWW0vTXdZUzlicGRNY3RHeFVoaEJCQ0NDR0VFR3RCU1NKQzNoSnl1VHlKNDdocndzOGN4MTJSeVdRSmxvMktFRUlJSVlRUVFvaTFvQ1FSSVcrSmE5ZXVaVERHTGdQUU1jWjR4dGpsR3pkdUpGczZMa0lJSVlRUVFnZ2gxa0ZtNlFBSUlhVkd4L1A4SllsRWtzcHhuQTJBeXdDMGxnNktFUEptOFBSczZDSlJTSHRMSVBHeWRDeUVFRUlJSVdVQlkzeXNScWM2bUJBVjlkelNzUWdvU1VUSTIrVXl4M0hQQUpSWHE5VlhMQjBNSWVUTklWWElPbkxnbG5JY1hDMGRDeUdFRUVKSTJTQkpsZHVVeXdHdzFkS1JDTjZTSkpHZmpWdmRERHVaVG1kbmEyTWowK2JZU0JtdmxkamEybktXam95UTBwU1dEVGpJMlIyQTJXWXhXMXZ2K3MxcVdEb21Ra3FiSmp1SGw4cHlkSnBzRzEwT3AxSW5TeVJxUkVWbEEyQ1dqcTBzNHhoWGpaTlFnb2dRUWdnaHhGd2NCeWNKazNoYk9nNTliM0tTU0ZLOVFaUDZIR01kT09nYWdkbDVRNFpxWUp5TGpRemxPYzdHSG1BMmxnNlNrTktXbmkzOGkvM0hzcEVRWWhtMk50SU1RS3FTMlhGcGpEazhjZ0ppVUxmcFhjYnB6c1RjMVYwRHdyTE5XQTBwUU5QR3Z1alFybzJsd3lDRUVFSUlzVW9YTDEvRnBTdlh6Sml6OUwyUlNTS1BXZzBiMk1ta004Q2pOU0R4NERqWWc4dmJhSWdhRVJGQ3lGdUo0eFFBRkFBcWNoeFg2K1UwNUlCSm5ublZrNFR5T3QrbGp5SkRneTBkWmxuV3JJa3ZKbzMvd3RKaEVFSUlJWVJZcWJXVUpDb0ZzaHExRzlWbW5IU2FSTUo5ekhHUVdqb2dRZ2doWllZTngzRlZBVlNWeXFUZHZlbzFPY2t6YnFaRWszSXRPanBhYmVuZ0NDR0VFRUlJS1EwU1N3ZFFIRHc5RzdwNDFmT2R4VWxsd1ZJcDl5a2xpQWdoaEx3T2p1TTZTam44dyt3Y1YzbjZOSzF0NlhnSUlZUVFRZ2dwRFdXK0pWRzFtbzBiU1cyNERSeWdCQWU1eWZrOHErS2RGbjVvMnRnWDdtNXVjSEdwQUhzN3U5SU5saEJDaUVWbDUyUWpPVGtWU1MrU2NDZjhIaTVmdVlhSXFQdlE2WFQ1WitiZ3hESEpTSm1jdGF0UngvZXJtSWpRdzFUY21oQkNDQ0dFdk1uS2RKS29hcDJHVGFRU2JodkhjYjU1UDVQTDVYQjNjMFhYemgweHNGOWYxS2xkRXhMSkc5RndpaEJDU0RIbzN4ZGdqT0ZKd2xQc094Q0FnLzhjUm54OFBGUlpXZUk4TDF1bWN2VWdrZnhldlZianp4OUZoUVJRb29nUVFnZ2hoTHlweW15U3FIcHQzL2NrRXNscWp1UHE1djJzV1JOZjlPL2JCOTI3ZFVFRloyZkxCRWdJSWNUcWNSeUhLcFU5TU9HTHp6Rm01Q2M0ZnVvTTloMDRoT0RqcC9MT1YxRXF3NmJxOVh4blBMb2J1Z1dBMW1KQkUwSUlJWVFRVWtMS1pKTElzMDZUbGhJcHQ1WURhdXBQbDBxbCtIam9JSXdaT1FJVjNkMm81UkFoaEJDenllVnl2UDllWjd6VDNBK0I3WU94WVBFeVpPbTFLZ0xIdVVzaC9ibEdQZC9NbUx1aE95d1pLeUdFRUVJSUlTV2h6R1ZSS25vM3FpU1ZZRmJlQkpHaWZIbE1tL0pmZkQ5MUNqd3FWYVFFRVNHRWtFTGpPQTRWS2poanlJQitXTFo0UGlwN1ZNbzdpelBIU2I3M3J0T3dpV1VpSklRUVFnZ2hwT1NVdFV5S3RKeXRkQjRIcm9mK1JFY0hCYVpQbllJUnc0ZEFKaXVUamFNSUlZUllFWTdqMExWelJ5eWFOeHRlTmFvYmZnYXVJWlBJbGxYdzhYR3lXSUNFRUVJSUlZU1VnREtWSktwZXI4a29qb1BCRVBkMmRuWlkrT01jRE96M0llUnlrNE9iRVVJSUlZVWlrVWp3YnR2VytIWEZFbFNxNko3MzQ0NU9jc2NWbG9tTUVFSUlJWVNRa2xGbWtrUlY2amF1S3dHYkIzQmlKa2dtaytIVDRVUHdYcWNPa0VtbEJhK0FFRUlJS1NTTzQxQ3ZUbTFNK2UrWFVKUXZyejlkd29FTnJsYlh0dzhBenFKQkVrSUlJWVFRVWt6S1JKTEkzYjJCd29hVGZBMXdCcTl5TzdacmkxR2ZEb2VOalkzbGdpT0VFUEpHNHpnT3ZYdDJ4L0NoQXcybU04Qld5bkZUcXRacVhOVml3UkZDQ0NHRUVGS015a1NTU080c3I4VUJIM0VjSjhacmIyK0g3NlpPZ2F1TGkyV0RJNFFROHNhenQ3ZkR1TkVqVWFmVy80K1p3TDNVMmthR0xoWU5qaEJDQ0NHRWtHSlNGcEpFbkkyVVRlSTR1QW9USkJJSnZ2dm1LM2g3MWJCc1pJUVFRdDRhRGdvRmx2KzhBUFoyZG5wVE9UbUFyNEFHVkJTUEVFSUlJWVNVZVZhZkpQS3MwNkFGZ01INjA1bzI5c1YvZW5helhGQ0VFRUxlU3JWcSt1Q0QveGdNc0FtT2t6VDJxbWZ6bWNXQ0txS3F0UnA3QW5naittdW5wS1RBejg4UGZuNStTRWxKc1hRNGhCUUx0VnFORlN0V29HZlBubWpac2lXR0RoMEtBTmkyYlJ2ZWZmZGRiTnEweWRJaGxwcmc0R0Q0K2ZsaHdJQUJsZzdGSXU3ZHV3Yy9QeiswYXRYSzBxRVlXTHg0TWZ6OC9MQjQ4V0pMaHlLeXhwaEsyemZmZklPT0hUdmk0c1dMbGc2bFVON0dlNXUxc3ZZa2tWUW1rYy9nT0U1OGJTdVgyK0Q5cnAzaDZPQmcyY2dJSVlTOGRXUXlHZDUvcnpQY1hQTjFkWjVjcVdiamlwYUpxdkJxMUcwOHlrWW0yZVZWei9jekFGWXo4c09xVmF2RVpJODUvMjNjdU5IU0lSTlNJaGhqbURoeElyWnQyNGFuVDUraVFvVUtTRTFOQlFBRUJRVWhLeXNMLy83N3I2WERKSVJZR1pWS2hSTW5UaUE5UFIzSGp4KzNkRGlGUXZjMjYySFZTYUlhZFJ0M0FNZGE2aytyV3FVS3VuWHBCSW5FcWtNbmhCRHlCdUk0RHUrMDhFT0Qrblh6ZmxMRFRpb1pVRlpHT3VNNHljY2NoOWFBZEkxWG5TYjlMUjBQS1JuUG56L0hqaDA3RUJ3Y2JPbFFTQ0dkTzNjTzE2NWRnNjJ0TGZ6OS9SRVVGSVM5ZS9jQ0FFYU5HZ1dsVW9seDQ4WlpPc3hpdy9NOExsMjZoSjkrK3NuU29SQXJSK2RLd2ZmMmN1WEtZZXpZc1dqWnNpVUdEUnBra2ZpSzZrMjh0NVZWTWtzSFlJcW5wNmM5T0s0dkdDcnEvOG5kNzhQZXFGN04wNUtoRVVJSWVZdloyOXRqN0toUGNlYmNSVERHQUFBY0IzdEkyQWRlWGczMlJrZUhKVmc2Um5OeEhLUk13dmw3MVcxU1FadVo5RWRzYkd5V0plUDU4c3N2TVhic1dJTnBQL3p3QTRLQ2dqQnc0RUJNbmp6WjRET1p6R3IvakxFS3k1WXR3NUVqUitnUDdqSW9ORFFVQU5DbVRSdlVxMWNQQUdDWFd3K3RVNmRPNk5TcGswWGpLMjZQSGozQ2wxOStDWWxFZ3UrLy85N1M0UkFyUnVmS3ErL3RZOGFNS2ZXWWlzT2JlRzhycTZ5Mk9RNXY2K3pHQVczMFJ6U3I3RkVKbnd3ZEJJNHJFeTlxQ1NHRXZLRmFOUGRENTQ3dDhrNXVycFBMcTFrbW9xS1IyOWlBNHlDRkJBdGtDdGVQTGQzMVRDYVR3ZGJXMXVBL29lV3dWQ3JOOTVsVWFqVTk1UWdwVmlxVkNnRGc1dVptNlZBSUlZUzhaYXcyU2NSeG5DZkhjWTMxcDMweWRCQVVDb1hsZ2lLRUVFSUF5S1JTZkRsbWxNRkxDNDdqWEtRYzM5YWlnWm1QQWNDd0lRUFJwbFZMY09CY09JNWI1MVc3OFVCTEIwYkk2MkNNUWFmVFdUcU0xL2IvclJSZi84V29WcXN0aG9oSVNiQ21ZOFB6dkhqZUVldGlUZWNKZVR0WWJUdHRHNWxrZ0g1OGl2TGwwYlVMTlQ4amhCQmlIZXJXcmdVZmJ5L2NmL0R3L3lkeWtvRUFWbGd5cnNLd2xjdXg3cGZsbURWdkFmNDlmQlFhbHJQTnEyNFRwK3owNTF2ajQrTlZsbzZ2cUNJakk3RjI3VnJjdUhFRGFyVWF0V3ZYeHVlZmY0NTI3ZksxL2dJQVBIdjJEQnMzYnNUWnMyZVJsSlFFWjJkbnRHclZDcU5IajRhblorRzd1SWVIaDJQSGpoMjRkdTBha3BLU29GQW80T1BqZzVFalI2SjE2OVlBZ01HREJ5TXlNaEwvKzkvL2pEYXZuekJoQWk1Y3VJQkpreWJoazA4K0VhY3p4bkR5NUVuODlkZGZlUGp3SWRMUzB1RHE2b3Jtelp0ajJyUnBLRmV1SEVhUEhvM3IxNitMeS96MjIyLzQ3YmZmZ054dUNQcGQrclJhTGZidjM0L0Rody9qL3YzN1VLbFVjSEZ4Z1orZkh6NzU1QlBVcVZNblgyd0RCZ3pBZ3djUHNIanhZalJzMkJDclY2L0d4WXNYa1pPVEE2VlNpY21USjhQTHl3dU1NZXpldlJ0Nzl1ekI0OGVQb1ZBbzBMRmpSMHljT0JFT0pnWWdDUXdNeEo0OWV4QVJFUUdlNStIajQ0TytmZnVpYjkrK0JnbVRsSlFVZE9uU0JRQnc3Tmd4bkRsekJoczNia1JjWEJ5Kyt1b3JjU1N3NGpoV2dnY1BIc0RmM3g5WHJsekJzMmZQSUpmTDRlWGxoZTdkdTZOLy8vNlF5K1VHOCtlTjhmbno1d2JuWmQyNmRmSGxsMStpUllzVzRqSXpaODVFWUdDZytQT3VYYnV3YTljdUFNQzBhZE13YU5BZ0xGaXdBUHYyN2NPUUlVUHd6VGZmaVBNdVhyd1l1M2J0d3NDQkF6RnExQ2dzV3JRSWx5NWRna1Fpd2FsVHAvTEY4K0RCQTZ4YnR3NWhZV0d3czdORHAwNmRNSEhpUkNnVUNtUm1abUw5K3ZVSURnNUdZbUlpUER3ODhORkhIK0dUVHo3Smw3Z3k1NXcwNWVyVnF3Ym5JOC96OFBQekUzKytkdTJhMGVWT25EaUJyVnUzSWpJeUVsS3BGRXFsRXBNbVRZS1hsNWZSK1VORFEvSDc3Ny9qeG8wYlVLbFVxRnk1TXQ1Nzd6MTgrdW1uS0YrK3ZNbjRqSG5kYTZaU3BVcFl1blFwd3NQRDBiWnRXeXhidGt5Yzc4S0ZDL0QzOThmdDI3ZVJrNU1ESHg4ZmpCZ3hBdFdxRmR4SVZhMVd3OS9mSDRjUEgwWnNiQ3hzYlczUnFGRWpqQmd4d3VEOFF1NUljZDkrK3kxOGZIeXdjK2RPckY2OUdnRUJBVWhPVHNhT0hUdFF0MjdlbW52bTI3dDNML2J1M1l1WW1Cakk1WEkwYmRvVVk4YU1RZjM2OVkzT241S1NnaDA3ZHVEMDZkT0lqWTBGei9QdzhQQkF1M2J0OE1rbm44RFYxVldjdHlqbmlrNm5nNysvUHc0Y09JQzR1RGc0T1RtaFU2ZE9tREJoZ3RrTkQvSmVOeGtaR1ZpM2JoMHVYNzZNMU5SVVZLMWFGVDE3OXNUSEgzK2M3eDZRa1pHQmZmdjI0Y1NKRTNqdzRBSFVhalZjWFYzUnJsMDdqQnMzRHM3T3pnYnp2K29hTnZmZS90RkhIeUVtSnNiazd4ZHo3N1BJUGJmMjdkdUhmLy85RjdHeHNkQnF0YWhTcFFxNmR1MkswYU5IbTdVUHpWMkhxWHViNE96WnM5aXhZd2ZDd3NLUWs1T0RXclZxNGROUFAwV1ZLbFV3ZE9oUTJOallHSXpvcG4rdTc5NjlPOTk5bzBXTEZwZzhlWEtSZnMrLzZhdzJTUVRBNEcxbS9YcDE0SnAvTkJsQ0NDSEVJdVJ5T1ZyNk5UTklFbkVjbWxldFZjc3pMaW9xMXFMQnZSb0hBQXdNdHJaeWZQZk5GT2gwT3Z3VGVFU3E0ekhmeHRGZGhuam45VUJZdHFVRExheWJOMjlpeG93WllJeWhYTGx5MEdnMHVIMzdOcVpNbVlKZmZ2a2wzNFAvN2R1M01XSENCS1NucDBNbWs4SER3d01KQ1FrSUNBakF5Wk1uc1c3ZE9yRW1qRGsyYjk2TVgzLzlGY2p0SXVmaTRvS1VsQlJjdjM0ZHRXclZ5dmY5aFRWanhnd0VCUVVCQUR3OFBPRGk0b0tFaEFRY09uUUk0OGFOUTdseTVWQ3hZa1Y0ZW5vaUtTa0pXVmxaY0hSMGhLT2pJd0NJL3dlQUZ5OWVZTktrU1FnTEN3TUFLQlFLVktoUUFZbUppUWdNRE1TUkkwY3djK1pNZlBEQkIwWmplZmJzR1JZdlhneVZTZ1c1WEk3TXpFeWNPWE1Hb2FHaDJMbHpKOWF2WDQrLy8vNGJ6czdPNERnT0wxNjh3TDU5Ky9EdzRVTnMyTERCNEdGRXA5Tmg3dHk1NHFnMnJxNnU0SGtlWVdGaENBc0x3NjFidC9ERER6OFlqZVBVcVZPWU4yOGVYRjFkRFI0cVg2VXd4K3J2di8vR3dvVUxvZFBwSUpGSTRPYm1oc3pNVE55NWN3ZDM3dHhCWUdBZ1ZxOWVEU2NuSjZQZmRldldMYkYraXIyOVBUUWFEVUpDUWpCaHdnU3NXN2NPVFpzMkZiZmIwOU1US1NrcHlNaklnRUtoRUI4a1RTWFc4bUtNWWZMa3lZaU1qSVNIaHdleXN2S1hHanQ3OWl6bXpac0hCd2NIOER5UEZ5OWVZTy9ldllpS2lzTHExYXZ4K2VlZkl5SWlBbTV1YnVCNUhyR3hzVmkxYWhVeU16UHg1WmRmR3F6TG5IUFNGRnRiVzNoNmVrS3IxU0loNFdVNXQxYzlzTzNZc1FOTGx5NkZnNE1ESkJJSk1qSXljUHIwYWR5NmRRdTdkdTNLMTBWdjc5NjlXTGh3b1hoUGNITnp3Nk5IajdCNTgyWXh1V2h1d3VCMXI1bW5UNS9peHg5L0JHTU1GU3RXTkJpSVorUEdqZUlEdjQyTkRaeWNuQkFXRm9adnYvMjJ3QUxFeWNuSkdEZHVIQ0lqSXdFQWxTdFhSbXBxS2k1Y3VJQUxGeTVnOXV6WjZOT25qOUZsVjYxYUJYOS9mMVNwVWdVNU9UbG03UU5UNXM2ZGkwT0hEcUY4K2ZKd2NIREE4K2ZQY2ZyMGFady9meDRyVnF3d2V1K2RQSGt5a3BPVEFiMXJQaVltQmpFeE1RZ0lDTURxMWF2RkJGTmh6eFhHR0taTm00YVRKMC9DemMwTmpERWtKaVppOSs3ZGlJeU14TWFOR3d2ZFV1L2V2WHVZTm0wYU1qTXo0ZTd1RHBsTWh1am9hS3hac3daWHIxN0ZMNy84WWxBcmI5S2tTYmg1OHlhUWUyMDRPRGpneVpNbjJMTm5ENjVldlFwL2YzK3gxbGplMkkxZHcrYmUyMDBwN0gwMkxTME5JMGVPeE1PSER5R1ZTbEdsU2hWa1pHVGcvdjM3MEdnMFppV0ppbU1keUUySUNTT2EydGpZd01YRkJYZnYzc1UzMzN4ajFrc0JZL2VORXlkTzRQYnQyOWkxYTVkWis0OVlXSTE2amRwNDEyL0s5UC83YWNseXB0VnFHU0dFRUdJTmVKNW51L2J1Wi9XYXZtUHcrOHFydnU4VVMvOGVmUld2ZWsxUGV0ZHZ5aFl0WGNGeWNuSVl6L01zTlRXTkRmdHNOUE9xMTRUM3F0ZFU1VjJueWNlRldtZmRwcE9FZlREdnA1K0xiVC9QbURHREtaVkt0bVRKRXBQekpDY25NNlZTeVpSS0pldllzU05idFdvVlU2dlZqREhHSWlJaVdLOWV2WmhTcVdRalJvekl0MXpYcmwyWlVxbGs4K2ZQWnlxVmlqSEdtRXFsWWpObnptUktwWklOR0RDQThUeHZWcXdIRGh3UTQxaTllalZMUzB0ampER20xV3JabFN0WDJJRURCOFI1QncwYXhKUktKVHQrL0xqUmRZMGZQNTRwbFVyMnh4OS9pTlBPblR2SGxFb2xhOU9tRGJ0Ky9ibzRYYVZTc1owN2Q3TGs1R1NEZFV5ZlBwMHBsVXEyWWNPR2ZPdm5lWjZOSGoyYUtaVksxcXRYTDNiNThtVnhPNU9UazluOCtmT1pVcWxrTFZ1MlpHRmhZUWJMOXUvZm55bVZTdGEyYlZ1MmNPRkNwdEZvR0dPTVhibHloYlZ2MzU0cGxVbzJiTmd3NXVmbngvYnYzODk0bm1kYXJaYjUrL3VMKytmeTVjc0c2OXl3WVFOVEtwWHMvZmZmWjFldlhoV25YNzU4bVhYczJKRXBsVXAyNU1nUmNicitNZS9ac3lmYnNXT0hHSDk2ZXZvcmpsVGhqdFhseTVlWm41OGZVeXFWN09lZmYyYXBxYW5pUHJ4NDhTTHIxcTBiVXlxVjdPdXZ2emI0RHYwWU8zZnV6TmFzV1NPZWwvZnUzV005ZS9aa1NxV1NqUjQ5T2w5OFM1WXNZVXFsa2kxYXRDamZaOEt4eVh0TkxGcTBpQ21WU3RhalJ3ODJZTUFBbHBDUVlMQS85T05wMzc0OU8zandvSGhzZHU3Y0tYNDJiTmd3MXJselp4WWFHc3BZN3ZrbG5FdXRXN2RtbVptWjRuY1c5cHcwNWVIRGgweXBWTExtelpzYi9mem8wYU5NcVZTeWR1M2FzWGZmZlpjRkJRVXhudWNaei9Nc09EaVl0V3JWaWltVlNyWnExU3FENWE1ZHU4YjgvUHhZeTVZdDJlN2R1OFZ6SkM0dWpnMFpNb1FwbFVxMmNPRkNzMklzam11bVI0OGU3THZ2dmhQUEErSFlDUHRScVZTeTMzNzdUYndYcGFhbXNybHo1NHFmdmZQT08vbmkrdUtMTDVoU3FXU2ZmZllaaTR1TEUyTVZqbW1yVnEzWWt5ZFA4dTNMTGwyNnNNNmRPNHZITFNjbmgyVmxaWm0xTHdUQ09kZXRXemZXb1VNSGR2ejRjYWJUNlJoampNWEV4TEJodzRZeHBWTEozbnZ2UFhHYkdHTXNNVEdSZGVuU2hTbVZTaloyN0ZnV0V4TWpmdmJ3NFVNMmN1Ukk4ZHJXUDkrWUdlZUtFRlBIamgxWjc5Njl4V09SblozTmZ2bmxGM0Zmbmo5LzNxeHQxTDl1dW5YcnhyNy8vbnVXbUpnbzdyTmR1M2F4NXMyYk02VlN5Ylp2MzI2dzdPalJvOW1tVFp2WWl4Y3Z4R2xoWVdIaWZYTFBuajFHWXpkMURRc0t1cmN6eGxqZnZuMk4vbjRwN0gxMjVjcVZUS2xVc243OStyR25UNStLMDU4K2ZjcjgvZjNOMm4rRldZZXBlOXZwMDZlTlhoL3A2ZWxzNGNLRkpxOFA0Vnh2Mzc0OWE5KytQUXNPRGhidkcwRkJRZXlkZDk1aFNxV1NyVnUzenF4dEtXNHJWdi8yLzM4NzFtczZwOUZpMHdNQUFDQUFTVVJCVk9UKzZpczg2NnhKeEVzLzB2L1IwZEVCVFJzM29nS1ZoQkJDckFiSGNXalVvQjRxZTFReS9JQkpCZ290ZGNvS2p1UGc2T2lBald0V29VZTNMcHhjYm1QUEpOd1c3M3Erb3owOVBlMHRIVjloTkd6WUVQLzk3MzloYTJzTEFLaGR1elltVEpnQTVMNjUxbTlWc1hYclZpUWxKYUYxNjlhWU1XTUc3TzFmYnFxOXZUMW16SmdCVjFkWDNMOS9YM3dUWEJDMVdvMlZLMWNDQU1hUEg0L3g0OGVMTFQra1VpbWFOMjl1c25XQnVlN2R1d2NBYU5DZ0FabzFheVpPdDdlM3grREJnL04xWFNqSTJiTm5jZTNhTmNqbGN2ejY2NjlvMGFLRitGYmQyZGtaTTJiTVFMdDI3YURWYXJGcDB5YWo2M0IxZGNYVXFWUEZMaGJObXpjWDMraUdoNGVqVDU4KzZOT25EemlPZzFRcXhkQ2hRK0hyNnd2a2RoMFJwS2FtWXN1V0xRQ0FSWXNXR1hRaGFkR2loZmltV1JnQ1BpOXZiMjhNR1RKRWpQOVZyVUlLZTZ4V3Jsd0p4aGcrK09BRFRKMDZWWHpqekhFYzNubm5IU3hmdmh6STdRSWx0T2JJcTNIanhoZzNicHg0WHRhcFUwZHNrWFBqeGcxb05Kb0NZeTZNcDArZll0YXNXYWhVNmVXOXlkais2Tnk1TTNyMzdpMGVtOEdEQjBPcFZBSzV4Kzdycjc5R28wYU5BTDNyd2NiR0JocU5CbmZ1M0JIWFU1em5wRGt5TXpNeGF0UW9kT3ZXRFJ6SGdlTTRkT25TQmYvNXozK0FQT2NWOUk3ZDJMRmowYjkvZi9FY3FWS2xDdWJNZWZsTWR1alFJV1JudjdyUlpIRmNNeXFWQ3JObnp4YlBBK0hZckZtekJnRFFzMmRQZlBIRkYrSzl5TkhSRVhQbXpFR3JWcTJNcnUvOCtmTzRmUGt5M056Y3NIejVjbFNwVWdYSVBUY0hEeDZNRGgwNklEczdHNGNPSGNxM2JISnlNb1lQSHk0ZU41bE1aclJWaXprU0V4T3haTWtTZE9yVVNXd2RWYjE2ZFN4WnNnUXltUXd2WHJ6QTBhTkh4Zm0zYmR1RzVPUmtlSHQ3WTlXcVZhaGV2YnI0bVplWEYxYXRXZ1UzTnpja0pDVGc0TUdEUllvcExTME5DeFlzRUZzaTJkallZUHo0OGFoUm93WUE0TXFWSzRWZXA3ZTNOK2JQbnkrMldKVEpaQmd3WUFENjllc0hBTmk1YzZmQi9FdVhMc1hJa1NOUm9VSUZjVnI5K3ZYeDRZY2ZGaGlET2Rkd1lSWGxQaHNSRVFFQTZOcTFLeXBXckNoT3IxaXhvdGxkZW90akhldldyUU9NWEI4S2hRTFRwMC9QMTZVeXI0eU1ESXdaTXdaZHVuUVI3eHZkdW5WRGp4NDlnTnh1bnNTUVZTYUpKQklZM0FsZG5DdWdpVzhqeXdWRUNDR0VHRkhUeHh2VlBLdm1tY3BWcTFHanZvZUZRbm90ZG5aMm1QM2ROUFRvMWdVeW1WVEtPTWxpRzRYcjUxNWVYa1Y3Y3JBQVkzOTBDZzlZakRFOGUvWk1uSDdreUJFQXdMQmh3L0l0WTJkbmg4YU5YNDZmSVF4SFhwRHo1ODhqSlNVRkZTcFV3TWNmRjZvUmx0bUVCNGJ3OEhDVHlRaHpCUWNIQTdsL3VBc1BUWGtKWFZ3dVhyeG90QmgwcjE2OThyM0EwMDhVOU8vZlA5OHlRdUpCL3ppY1BuMGFhclVhdnI2K1lyY3JmY0lEZ0tuaklEeHdtYXN3eHlvK1BoN2g0ZUVBZ0ZHalJobWRwMEdEQm1MeTY5eTVjMGJuTWRaZHFFMmJOa0J1YlpXblQ1OFdhaHNLNHVQakk4WmppcEJVMFNjY080VkNnZTdkdXh0OHBsQW94SG8vK3JFVzV6bHBEaUg1a1pkd2pRdmRrQURneVpNbnVIMzdObVF5bWRIOVg3ZHVYVGc0T0VDdFZwc1ZlM0ZjTXoxNjlNaVhpRWxJU0JEUHNjOCsrOHpvZW9Va1JGN0NQYXgzNzk1R3V6b1c5N1ZqU3FOR2pZdytxRmV1WEJrZE9uUUFjcE9oQWlGaDlNa25uK1NyNHdNQTVjdVhSKy9ldllIYzVGeFJZOHA3SFFpSlhlUTVWOHhsckNZWEFBd2MrTEpLeXBNblR3eXVEMk5kUkxWYXJaZzBTa3hNTlBvOTVsekRoVldVKzZ5UTFEbDE2aFRTMHRLSzlMMnZ1NDVuejU2SjE4ZW5uMzVxZEI1anYydjBTU1FTby9NSTkrRDQrUGhDeC9XbXM3cWFSQlc5RzFWaWdLdis1ZWZoVVJGVktwZkp2N2NKSVlTOHdlUnlPWm8xYll3ejV3emVRdGt4TzRrUGdDZVdpNnpvS2xXcWlCL256RUNtU29YZzQ2ZWNHZkF6N0p5eUFheXpkR3ptOFBiMnpqZk4yZGtaTXBrTVdxMVdiTEdSa1pHQkowOWVIcUtWSzFlS3RXbjBDWjhuSlNXOThudUZQNno5L1B4Z1kyUHoydHRoVE9mT25iRjI3VnJFeGNWaCtQRGg2TjY5T3dZUEhteXlLR3hCaExlN3hoNFdCQTBhTkFBQVpHVmw0ZG16WjZoY3ViTEI1MVdyNWsyUXdxQW1rTEZqSWJUQ1VhdlYrV0o1L1BneGhnOGZubThaWVdRZnRWb05sVXFWcjhhTnFXTEZwaFRtV0FteHVibTVGVmovcEVHREJnZ05EVVYwZExUUno0M0ZxSDllNnUrUDEyWE8vakIyN0lSYVB0V3JWemVvbFNNUWtoRDZyWjZLODV3MGg0ZUhoOUhXTGtMcyt2dFJhT1Vra1VnTUNoN3JFN2JseFlzWHIvenU0cmhtakIwYklVRmxaMmNISHg4Zm8rczFWYmhhMk1ZalI0NFlGT3dWQ0EvbHhyYlB5Y25Kb0lYTDZ6QldyRnNnSk5TRXhIQkdSb2FZb0RGblg1cTZwbDdGMlAwSEFOemQzWUU4NTdHNVRHMW50V3JWd0hFY0dHTjQrdlNwbUR4RmJqMnk4K2ZQNDg2ZE8zajgrREhpNCtQQjh6d0FtS3dEVmRoN21qbUtjcDhkUEhnd0FnTURjZS9lUGZUcDB3ZjkrL2RILy83OURiYnZWVjUzSGNJNWJtZG5oNW8xYXhxZHg5ajlUSitIaDRmWWVrK2ZzZnNHZWNucWtrVGxaQkl2RGpCb1U5ZVlXaEVSUWdpeFV2WHIxRGFjd0RFNzhOSmFBSXczS2JCeUhNZkJRYUhBTDB0L3hyU1pjN2dqd1Nmc05KcnNYMnZVOTVYbHBDWnRzZlpSejRSbTZIa0pEK1BDRU0vcDZlbmlaNjlxUldCT1Y1U1VsQlFBZ0l0THlRMnlZV2RuaDk5Ly94M0xseTlIWUdBZ0FnSUNFQkFRZ09iTm00c2p1SmhMMkg1VGhaYVIrelpmb0ZMbFArekcvdWpXYjFsazdHSGVXUEpCaUNVbEpVWGNqNlprWjJmblN4SVZwbGcxQ25tc3pObFAwTnRYeHZZVFRPd0xqdVB5blpmRndaejlVZEN4TWRYbFNHaEJvUjlyY1o2VDVqQjFmUnRMOWduSExqczdXMnlKWUlvNUNZUGl1R2FNblhPcHFhbUFYcXNzWTB3VldCWmlpb3VMUTF4Y25NbmxqVzFmY2Q2cmpOMExCRUpYS2FGbGxmNjl0NkJpd2NLK05GWjQzUndGL1M1QW52UFlYS2EyMDhiR0JuSzVIQnFOUnR4T2pVYUQyYk5uaXkzUUhCMGQ0ZTN0alNaTm1rQ2xVdUhFaVJNbXY2ZXc5elJ6Rk9VK1c2ZE9IV3pldkJrLy8vd3pRa0pDc0huelp2enh4eC9vM2JzM0prMmFaRmF4NTlkZGg1RG8xTytxbHBleDN5djZUTjNUQ2pwdjMzWldseVRpSmF5NmhPTVUrcmZDQnZWTVo2Y0pJWVFRUzZwZHE1YkJ6eHc0VzRtRUdYK0ZXWWJZMmRsaTluZlRZRzluaC8ySC9wWG1aTE5GdGc1dTVieTg1TDlFUjBlWCtkZHUrZzhRKy9mdmYrVVEwNjhpUEtSbVptYWFOYi93MEdmcVRiS3BoMVlYRnhmOCtPT1BHRHQyTEhidDJvVjkrL2JoNnRXckdERmlCUDc4ODg5WHZsRVZDSW1Xakl3TWsvUG9iNHU1STJzVmhYQXNldlRvZ2ZuejV4ZDYrY0tPVUZTWVkyWE9mdEpmVjBudUozTVZkbis4cnVJNko0dWJjRjY1dTd2ajhPSERyNzIrNHJobWpCMGJJV2toSkl1TU1kVk5SOWpHbVRObm9tL2Z2Z1hHYjA0c1JXV3NhNTFBYUlrcEpOZjA3NzBaR1JrbTYxWUorN0k0NnZFVUYxUGJtWkdSSWQ2emhlM2N0R2tUZ29PRDRlWGxoYmx6NTZKUm8wYmlQZzhNREN3d1NWUVMxM0JSNzdQMTY5ZkhsaTFiY09QR0RmejExMThJRGc3Ry92MzdjZWZPSFd6ZnZ0MWdOTGVTV0llUUFOSlBMdVpsem9zY1VqaFdWNU9JNHlUVk9IRGw5YWMxcUZmWGNnRVJRa3BjU2tvS3hvOGZqN1p0MjJMNDhPRjQrUENoR1V1VmpvTUhEK0w5OTk5SGh3NGR4S0ZwQ2RIblZhTWE3QXpmUnNrQXJqcktVQjBmVTF4ZEttRDZOMVBRcFZON01LQThPRzQyYkIyR1dEcXU0dURrNUNRK2ZCUkhMUldoUzhXdFc3Zk1tbDk0NERSVmsrTFJvMGNGTHUvcDZZbXZ2dm9LZi8vOU56dzlQYUZTcWZEbm4zK2FIYS9RRlNNa0pNVGtQSGZ2M2dWeXUwVUpYVFJLZ3RDTnF6UnEycUNReDByWVQwK2ZQaTJ3YnBDd3IrcldmWHYvWm4zZGM3SWs0Z0dBNTgrZnY3TGxoRGxLNnByeDhIaFpVaU1sSlVVY0RqNHZVOWRHYVY4N3BqeCsvTmprWjhKMUpuVFZjbloyRnJ1NUZiUXZoZFpmMW5STm1kcE9ZVHRzYlczRkl0ekhqaDBEQUV5WU1BRyt2cjRHaVorQ1duMlZsTmM5VjVvMWE0WkZpeFpoL2ZyMXNMR3hRV1JrcE1rYWJNVzVEdUg2U0U1T0x2VDFRWXJPeWxvU05aQnpRQTBBWXB2UmN1WEt3YXRHOVlJWEl4WnordlJwVEpueTZ0R2VmL3JwSjd6Ly92dEYrZzZWU29WLy8vMFhGeTlleEwxNzk1Q2NuQXl0Vmd0SFIwZTR1TGlnY2VQRzZOMjdkN0VYZUNORkZ4MGRqWU1IRCtMNjlldUlpWWxCWm1ZbWJHMXQ0ZWpvaUtwVnE4TFB6dzlEaHc0VjM3TDUrL3VMZmVuRHc4UHh5eSsvWU5teVpSYmVpcGQ5bEJjc1dDRDIwOTY0Y1NNNmQrNXNWWCt3RU11VFNDUm8xS0Ercmx6Ly82S2NqR2N0cThrY3hrbnFOaTVhcGNjU3h6ek1HWUNONHpoVWNIYkNzc1VMQU1hNFl5ZFBLM0p5dEp1cjEvTzFrYWpUdDVibEZrVWN4NkZWcTFZSURnN0cxcTFiMGFsVEo2TnZiN1ZhclZsdlN0dTFhNGZseTVjak5qWVdodzhmemxmNE42K3FWYXZpNXMyYk9IZnVYTDVpMjJmT25ER1pQTXJMM2QwZG5UdDN4dGF0Vy9NbE1ZUW05c2Jld0hicTFBbkJ3Y0U0ZlBnd1JvMGFKWTZLcEU5NHdPL2F0V3VKdGs0UmlnNUhSVVhod29VTGFOMjZ0ZEg1ekQwV3IxS1lZK1hqNDRNYU5Xb2dKaVlHdi8vK083Nzk5dHQ4ODRTSGgrUFdyVnVReWY2UHZmc09hK3BzL3dEK1BVbVlBcUtnWWtXTFdsNUhIYTJ6K2pwcVZWNUhLMnJWdWw2dHRvcmJ1aFgzRmtXc3Jmb1R4WTJqdUZkeG96aHdLME5RVVFSRk5ySkRRcEp6Zm4rVW5EY2hBUkpXZ3Q2ZjYvSzZUSExPNFRrbnowbHk3dk04OXkzQ3Q5OStXK3IyVlhaRjljbkNLUHNxeTdKYTgwNlZoTE96TSt6czdKQ2Ftb29EQnc1ZzZ0U3BXcGZUdFYrVjF6blRwRWtUV0ZwYVFpd1c0K0RCZzN3MVJpV3BWSW9EQnc1b1hiZERodzRJREF6RStmUG44ZXV2djJxZFFxYlBlZlBod3dkSUpCTFkydHJxOVI0OGVQQUEwZEhSR3JsMG5qeDVnckN3TUNELytDbDE2OVlOSjA2Y2dLK3ZMMXhjWERUYUp4YUwrWXBzUFh2MlZIdXRQUHFLcnZ6OC9MUmViL2o2K2dJQXVuVHB3dStMTXU5U3dSRmxjcm04MUNQYml2cHNMMHhaZmM2MmF0VUt6czdPQ0E4UEwzSENmWDIyb1hwKytQcjZhcHpITXBuTW9NSG9qNVZSalNSeWRHU3N3REJxNVFLY0d6WW9reDhFcEh5VU5OTzlydno4L1BEOTk5OWo3ZHExQ0FnSVFGeGNISEp6Y3lHVHlaQ2Ftb3JJeUVnY1AzNmNuKzlyTE1SaU1XN2N1TUczdTdLUXkrVjQ4dVFKdG03ZGloMDdkdWk5UHNkeDJMSmxDd1lQSG94OSsvWWhORFFVbVptWlVDZ1VFSXZGU0VoSXdLTkhqN0JqeHc2MVNnSUZ2K0JWNS9RYmtrZ2swcWk2VWRnY2QvSnBhL2FsZXBKV2dWRHdwY2hFNkNVUUNIeU04Ui9ETUkwQXdNelVUS2NMR1hNek02eGR1UlJEZmh3QUV4TVJCSXh3RTh4dFp0U3ExY0k0VHRZU0dqbHlKQmlHUVdob0tGYXRXcVUyMmlBek14T0hEaDNDOHVYTGRkcFd2WHIxK0dvOHk1Y3Z4N0ZqeC9qcEJ3cUZBcmR1M2NLeFk4ZjQ1WlZWVmU3ZXZZdERodzd4d2Vpd3NEQ3NXYk5HYXc2Rnc0Y1A0K2pSbzJwVFdsSlNVbkR6NWsxQXl4MTNaZExjd01CQS9tSkNPYVdsWjgrZWFOeTRNU1FTQ1NaT25JakhqeC96NjJWa1pNRER3d09CZ1lHd3NiSEIyTEZqZFRvR0pkV3dZVU4wNnRRSkFMQnMyVElFQlFYeCtVSTRqa05vYUNpbVRadkdKMTR0TFgzZksrVkZpWitmSHpadjNzd2ZTNDdqY1AvK2ZjeWNPUlBJcjVKWFZONk1qNUcrZmJJd05XclU0UE5ablR0M0RpaG0rcFV1aEVJaG42RFgxOWNYUjQ0Y1VadVc4djc5ZTNoNmVzTFB6MCtuN1pYWE9XTm1ac1pQRlR0dzRBQk9uRGpCZng0a0pTVmh6cHc1aFU2TjdOT25EK3p0N1pHZG5ZMVpzMmFwamNTV3lXUUlDQWdvdEdLYU5wTW1UY0lQUC95QXFLZ29uZGRCL3UvSFdiTm04U09wa0I4NFVnWlZlL1Rvb1phZmFzeVlNYWhTcFFwZXZIaUJHVE5tSURZMmxuOHRKaVlHMDZkUFIzSnlNcG8zYjQ3dTNidXIvYTN5NkN1Njh2ZjN4NDRkTy9oRXgxbFpXVmk5ZWpYdTNic0hvVkNvOXI0cnAxbnUzYnVYbjZLWWtaRUJkM2YzVW84a0t1cXp2VEFsK1p6MThQREF6WnMzK2Y2SS9GRlRyMSsvQm9wSldGNVcyekEzTitlcit4VThQeElURXpGNzlteTFhcG1rYkJoVjlFVm96Wm94SEdjUGxSK3NqUXNtQkNWR3BieUNSQXFGQWt1WExvVy92Mys1Ykw4ODNieDVFN05ueitZL3dKeWRLMGNmL3ZEaEF3WU1HTUIva2JtNHVPaTlqZTNidDJQUG5qMTZyemRzMkRERXg4Zmo4ZVBIYU5pd0lhWlBuNjczTnNxRFNDU0NwNmNudG0vZkRxbFVpcUZEaC9MRGlBbFIxYlJKWXpBTXdISC9qRkNwNjFnSDFjdW9ha3g1c2JheVFzZHYyaGFiOEZISnh0b2FzMytiZ3RUVVZGeTRmTTJTWXdTTExHelpIQ1RpajNKdmJEbHAzcnc1WnM2Y2lZMGJOK0xVcVZNNGMrWU1hdGV1RFpabGtaQ1FBSTdqOE4xMzMrbTh2Ymx6NXlJK1BoNFBIanpBMnJWcjRlbnBDVHM3TzZTbnAwTWlrV0RZc1AvTjFPdlJvd2NPSGp5SThQQndiTnk0RVgvKytTZHNiR3lRa3BLQ2J0MjZRU0tSSUNoSXJXb2VQbno0Z04yN2QyUERoZzJvVTZjT1dKWkZmSHc4RkFvRkdqVnFwTFo5QU9qVnF4ZDhmSHp3OXUxYjlPelpFOWJXMWhnMGFCRGMzTndnRkFyaDZlbUp5Wk1uSXlZbUJ1UEdqWU8xdFRVc0xDeVFrcElDbG1WaFpXVUZMeSt2Q2dsOExGNjhHRzV1Ym9pT2pzYVVLVk5nWTJPRGF0V3FJVFUxbGY5ZUttd2tTRW5vODE1MTY5WU5VNlpNd1pZdFc3Qi8vMzRjUEhnUTl2YjJ5TW5KVWZ2T25EUnBVcG0xcjdMUXQwOFdSaWdVb2xldlhqaC8vanc4UER5d2MrZE9aR1ZsYWEzWXBZOFJJMFlnTEN3TVY2OWV4WVlORy9ESEgzK2dWcTFhRUl2Ri9HaTl1WFBuNnR6RzhqcG5sRUduaUlnSXJGNjlHbDVlWHJDMnRrWnljaktzcmEweGI5NDhMRnk0VUdNOUt5c3JyRnUzRHRPbVRVTklTQWdHRFJxRUdqVnF3TnpjSEVsSlNaQktwY1VtWFZmS3pjM0Y2OWV2WVc5dmp5Ky8vRkt2OXZmcTFRdWhvYUVZTVdJRTdPenNJSmZMK2FDRnM3TXozTjNkMVpiLzdMUFBzR0hEQnN5ZVBSdDM3dHlCcTZzcjdPM3R3YklzWDRuTjJka1pucDZlR3Q5UjVkVlhkREZ1M0RoNGUzdGp6NTQ5L09lVDh2ZisvUG56MVFJZVAvLzhNeFl2WG95Z29DQzR1TGlnZXZYcVNFaElnSTJORGNhUEg0OHRXN2FVdUIxRmZiWVhSZC9QMlJjdlhzRFB6dzhXRmhhb1Zhc1djbk56K1pFLy9mdjNMN0k2WFZsdVk4S0VDZnlvdE5XclYyUFRwazJ3c3JKQ1VsSVNxbGF0aWdVTEZzRGQzYjNDODdGOXpJd3FTQ1RMRTRwTVRXR2grdmJXckZWK2MrQko2YWtPYzJ6ZXZEbTJiZHVtZGJtQ296R0s0K25wcVJFZ3NyZTNSNjlldmRDNGNXTllXVmtoS3lzTHIxNjl3bzBiTjByWSt2S1JsWldsRmkydkxHUXlXYkdKT1l1U2s1T2pNUnk2WjgrZStPOS8vOHZuZjBoTVRNU2pSNDl3NHNRSnRlWE16YzAxZmtBWWkvYnQyNk45Ky9hR2JnWXhjclVkYW9Iai92ZnROWFhpZUF3YTBNK2diU3ByRE1PZ3FvME52RHpXQU14Q1hBMEl0TXpMazNrNU5XNHBsV2VuN2pkMCswcHErUERoYU55NE1YeDlmUkVjSEl5RWhBUllXbHFpUllzVytQYmJiekY0OEdDZHQyVmhZWUV0VzdiZ3pKa3pPSGZ1SEY2OWVvVzB0RFE0T0RpZ2ZmdjJHRHAwS0wrc1NDVEN0bTNic0czYk5seTdkZzNwNmVrd016T0RtNXNieG80ZGk5OSsrMDFqK3k0dUxraEtTc0tUSjAvNGRqWnQyaFRmZi84OSt2WHJwL0ZkVzY5ZVBYaDVlV0hyMXEySWlZbUJRQ0JRbXc1U3UzWnRIRHg0RUljUEg4YlZxMWNSRXhPRDlQUjAxSzFiRjUwNmRjS29VYVA0RXNIbHpkN2VuZy9BWExseUJiR3hzWWlMaTBQTm1qWFJ0V3RYREJvMHFFeHZ1dWp6WGlGLzVFUHIxcTF4Nk5BaFBIbnlCS21wcWFoU3BRbzZkT2lBQVFNR2FJeDIrRlRvMnllTE1uZnVYQWlGUXR5K2ZSdloyZGxvM0xoeHFkc25GQXF4YnQwNm5EdDNEcWRQbjBaa1pDVGk0dUpRdFdwVmRPclVDWDM2OU5IcnBsaDVuVE1XRmhiWXVYTW5kdS9lalV1WExpRWhJUUVLaFFLOWUvZkdoQWtUaXZ4OTl2WFhYK1BJa1NQWXMyY1Bnb0tDa0pLU0FwRkloTHAxNitLYmI3N1JPVkFYRmhZR2xtWFJwVXNYdlMrMmJXeHNzSGZ2WHZ6NTU1OElEQXlFV0N5R2s1TVQvdk9mLzJEVXFGRmFSMGEyYjk4ZVI0OGV4YjU5KzNEbnpoMGtKaWJDeE1RRVgzNzVKVnhjWERCNDhPQkNxMCtWUjEvUnhVOC8vWVQ2OWV0ajM3NTlpSXFLZ3FXbEpWcTJiSWt4WThhZ1pjdVdhc3YyNmRNSE5qWTIyTFZyRjZLaW9wQ1RrNFB1M2J0ajZ0U3BlUGJzV2FuYVVkeG5lMkgwL1p3ZE0yWU1qaDQ5aXBjdlh5STJOaFoyZG5ibzBLRURoZzRkeW85S0trNVpiTVBjM0J6ZTN0N1l1M2N2L1AzOWtaQ1FBSlpsOGYzMzMyUENoQWw4d0xld0ttWkVmMFlWYm5OcS9KVVRHSnhuZ0tiSzV4Yk1tWUZ4WTBZWnRtR2tVQnMyYk9EbmdYYnExQW1iTjI4dTlUYnYzYnVuY1RkdTBLQkJtRGx6WnFGZkZpa3BLUlgyUTdZNGYvLzlOeFl2WHN3L1hyQmdBUVlOR3FUWE5zb3E3NEkrRWhNVDBhZFBILzZ4aTRzTDFxNWRxL1A2VDU0OHdhKy8vc28vcmxXckZ2NysrMit0eTNJY0I3bGNyclZrTFNHVlVYRG9NL1FmOHMrMEJvWUIxcTllL3RFRmlWU2xwV2RnbmVjbW5EN25ENmxVS21IQUxXWVZBa1lnd25vQUdQUGY0Vmk4WUk2aG0wa0lJVVJIdTNmdnh0YXRXL0hISDMvZzMvLyt0NkdiWXpUUzA5UDVJUERWcTFjTHJjWkdEQ2NnSUFDelo4L0c1NTkvcm5FajJwaHQzcm9kbTdkNkF3QTREc3VpbnovVmJYNTdCVENxa1VRS3VWd29GQWt0VktlYldSbEpiaEtpbmVwMHM3SXErMXF3Z2xUdjNyMnhZTUdDSXRmUkZpQ1NTcVU0Zi80OEFnSUM4T0xGQzJSa1pNRE16QXkxYTlkR3UzYnRNR1RJRUswbGowZVBIczBuMlVOKzBDb2lJZ0s3ZCs5R1NFZ0lzck96NGVqb0NGZFhWNHdjT1pJZkJ1dnQ3YTAxajgvYXRXdjVZTXZLbFN2UnAwOGYzTGx6UjIwNDU5aXhZK0hxNmdvdkx5ODhldlFJWXJFWUR4NDhBQURFeGNYaDRzV0xlUHo0TWFLaW92ZzdSQTRPRHVqWXNTTkdqUnBWWkFXTjhQQnduRGh4QWsrZVBPR0hIbHRaV2VHTEw3N0E1TW1USVpQSnRBNVB2WFRwRWk1ZHVnUUFjSFYxeFpJbFM0cDhEd3FPbmhLTHhjak96dFphdXBSaEdMVUEwWlVyVjlTU2djNmFOVXNqa1d0MmRqYjI3ZHVIYTlldUlTNHVEbVptWm1qUm9nWGMzTnh3L2ZwMTdONjltMS9XMjlzYmJkcTBBUUN0eDNyY3VISFl2MzgvL1AzOStXMjFidDBha3lkUFZwc3pEd0NEQncvbTUrWmJXVm1walZ3cmFWOVJwVkFvY1ByMGFadzVjd2F2WDc4R3k3Sm8yTEFoaGc0ZENqczdPN1dBNmZqeDQ0c2RTa3dNdzlycTAvcXVzcTFxZ3prenBpRlhJc0haOHhmTU9BZ1dnZUd1R3RtOUowSUlJVG9LQ1FtQmhZVUYyclp0YStpbUVLS1hodzhmQWtaV0NhK3lNNm9nRVNzU0NvVU0xTExDV211NXdDVEdRM1c2bWJaZ2dMNFNFeE1SR2hyS1B6WTFOZFdwZWxwQmtaR1JtRE5uamthcFNybGNqbGV2WHVIVnExZnc4L1BEakJrek5JYVVGM1R0MmpVc1dyUUlDb1dDZnk0Nk9ocWJOMjlHWW1JaTVzd3AvZDN5M054Y3VMbTU4WlVRVklNSlAvMzBFOFJpc2NaK1JFZEhJem82R24vLy9UZDhmSHo0MHF4S2VYbDVXTDkrUFU2ZVBLbng5ekl5TXZEbzBTTUVCd2VqYWRPbUdxK1hoTE96TTRSQ0lYK2Nzckt5TUdIQ0JDeGN1QkJObWpRcGR2Mml2SHYzRGhNbVRPQ1BEL0wzNy9idDI3aDM3NTVlbGUzeTh2SXdmdng0dFg2V2w1ZUg2OWV2NCtIRGh6aDA2QkNmYkZCZit2WVZpVVNDbVRObjR0NjllMnJQUDN2MkRJc1hMMGE3ZHUxSzFBNVM4Y3pNekNBVUNxQlFzSVp1U29WZ0dBYjJkdFd4WWZWeU1BQno4ZksxcWxKcFhuOUR0NHNRUWtqSmhJYUdvbVBIam5xbmlDQ2t2QlUxd3lJK1BoNW56cHdCQ2xUUUk2VmpWTlhOUkFxRkVJRGFaRUpqcVhKRXRGTWRTWFRxMUNsMDdOZ1I3ZHExZzR1TEMyYk1tTUZYdDlDVmFxVUk1TSt6dHJPejAyc2JDUWtKbURoeG9rYUF5TjdlWG0zMGlsd3V4NFlORy9nUGxzSXNYNzRjQ29VQzl2YjJHbk8wLy9yckx6NXc0ZURnZ0pZdFcyb2tOblowZEVUTGxpM1JzbVZMVkNza2tlM1pzMmZWQWlDcVdQYWZpODR2dnZnQ2ZmcjB3WTgvL3FnMjd6azlQUjByVjY3VVdHL3AwcVVhQVNLR1lWQ3JWaTIxNDJCbFpZV1dMVnRxQkl0c2JXMzVkdXVTck5uVzFwYXZQcUFVRVJHQmtTTkhZdHEwYWJoLy8zNngyOUFtTHk4UE0yZk8xRGcrRGc0T01EVTE1U3V5NmVyWXNXTUlEUTFGbFNwVk5BS2IyZG5aYWlPUzlLVnJYMUZhdjM2OVJvQ29XclZxZkx0S2VzeEl4Uk13RE16TnRVK0gvWmlabVpsaHpmSWxHUHhqZjVpWW1CalZid3BDQ0NHNnUzcjFLdGF2WDIvb1poQ2lZZmZ1M1ZpNWNpWEN3OFA1NnlLNVhJNmJOMjlpM0xoeEVJdkZhTlNva1Y2RkpralJqR29ra1VMSWlFUWN6RlZIcTM5cVEvZ3JHOVVna1V3bTQvK2ZtcHFLd01CQUJBWUdZc0NBQVZpNGNLRk9TZkNTazVQVkhpc1RIdXRqeTVZdFNFdEw0eDkzNk5BQnk1WXRnNzI5UFJRS0JVNmVQSWwxNjlieFpSOS8vLzEzZE8vZXZkQ0FaSzFhdGZESEgzL0EwZEVSOGZIeGNITno0MHRYS3N2Zjl1dlhENjZ1cm5CMWRkWElTZlRmLy82MzJKeEUyZG5aYU4yNk5kemQzVkczYmwyMTBxTjkrdlRCaUJFak5CTFNlWGg0OEdWYmxjbFdIUndjZ1B5U21NcXBZc2hQNURabHloUU1IRGdRWm1abVlGa1dEeDQ4Z0VLaFFPUEdqYkY3OTI2Tm5FVHQyclhUS3ljUkFNeVlNUVBKeWNrSUNBaFFlLzcyN2R1NGZmczJHamR1akJrelp2QlR3WFJ4OXV4WnRlUHgrZWVmdzh2TEMwNU9UcERMNWRpNmRTdjI3OWM5WjY1RUlzSGt5WlB4ODg4L1F5QVF3TWZIUjIyS1kybXFZK2phVjVBL3d1ajA2ZFA4dXVibTVsaTNiaDA2ZCs0TUFMaDgrVElXTDE2c2RsNFI0OFVJQkRBM00wTk9UcTZobTFMaExDMHRNSFBxSklROWkwQndhSmdPYXhCQ0NDR0U2RVltaytIVXFWTTRkZW9Vek0zTllXMXRqWXlNRE9UbDVRSDVpYnczYk5oUTRmbGNQMlpHZGRmUGhHVUZBTlJ1eFpwYlVKWnlZNWFWbFFVek16UFkydHFpV3JWcVdnTkJKMCtleExGangzVGFYazVPanRwam9WQ29WM3NrRWdtdVhMbkNQN2F4c2NHNmRldjRuRVZDb1JDREJnMUNyMTY5K0dVeU1qS0tEQXpNbVRNSGpvNk9RSDVWaTRLNWN1TGo0L1Zxb3phV2xwYll1SEVqbkp5Y0lCUUsxU29MTEZ5NFVDMUFsSmVYaDVpWUdJMDhSS3FCbElKSjI1WXZYNDVodzRieGliOEZBZ0hhdDIrUGpoMDdscnJ0cWt4TlRiRmh3d1lzWHJ3WXRXclYwbmo5K2ZQbmNITnowNXE3cVRDcXdTN2tseGhWSGcrUlNJVHAwNmZyTmQyc2VmUG1HRHQyTEQrbGI4eVlNV29qdkpRVkUwcENuNzVTY0w5R2pCakJCNGlRWHhsdXhJZ1JKV29IcVhnQ0FmTkpKMklYbVlnK3laRlVoQkJDQ0NsZmd3Y1B4c1NKRS9IbGwxK2lTcFVxU0V0TGc0V0ZCYjcrK212TW1qVUxodzhmTG5HcUNLS2RVWVhiNUVLaFFzaEJxanJsTERmMzA3c3JXNW1jUG4xYXJkeWdRcUZBU0VnSWh3cEZTQUFBSUFCSlJFRlUvdmpqRDRTRWhQRFBIemx5UktjeXdqWTJObXFQOVEzQXZINzlXbTNrUmJ0MjdiVG1TbXJYcmgzOC9mMzV4NUdSa1lXV3J5MFlnQ2lZMkxncyt1aS8vLzN2UWhOL1oyVmw0ZFNwVXdnS0NrSlVWSlRHYUNzbDFmS29UNTgrNWY5ZnJWcTFDaTNOeXpBTSt2ZnZqKysvL3g3WHJsM0RrU05IRUJ3Y3JMYU10N2MzdnZqaUM1MkdoVVpFUlBEL3Q3YTIxcHFucDNYcjFtbzVob3BTOFAwVUNvWDQvUFBQMVVhZlNhVlNXRmhZYUZsYnYyMFgxVmRVOXd2NVFhR0MyclJwZzcxNzkrcmREbEx4bEJYN1BrVzV1Ukw4c2RVYmp4NEg2N0EwSVlRUVVublkydHJpMGFOSGhtN0dKNjFtelpyNDlkZGYxYW9vay9KbFZDT0pCSEpXQVVBdFEyOVdWbmJoS3hDRFV3MFFJZitDKyt1dnY4YWZmLzZwbHZndU9qcGFwMmt6eWxFWVNnOGZQdFFyQ0tNNi9RMUFvVlcvQ3VZR0twZ1lXbFhCZlN3WVBGQk9XeXNONVRTeGdpSWlJakJnd0FEOC92dnZ1SGZ2SGg4Z3NyS3l3bWVmZmFhMUhYSzVYQzJoZU0yYU5YV2E2bGZXUkNJUlhGeGMrSktxQlN2UStmcjZGcnNOdVZ5dU5ycXNzT09rVDBDbjRQdXBiZjJTdnFmNjlKWDA5SFMxMTdTTnZOTFdWbUtjV0phRlJDSTFkRE1xbkZTYWh4VnIxK1Bna2FPUXlXU2ZSdFp1UWdnaGhKQ1BtRkVGaVJRaWtSeUFXa1FnS3p1bjhCV0kwYkt5c3RJWTlxZGE4YWt3clZ1M1ZwdGlwbThpNFlKNWhUNTgrS0IxdVlLamNXeHRiWFgrRytWQjJ6UVZqdU93Y09GQ2ZvUkwzYnAxc1huelp0eTRjUU0zYnR6QTh1WEx0VzVMS0JTcUhVTmxUaHhEK3VhYmI3QnMyVEsxNTE2K2ZGbnNlZ1ZMeGhjTUFpb2xKaWFXc29VVnIrQlVTbTM3bHBTVVZJRXRJcVhCc2h4eUpSSkRONlBDY0J5SGpNeE11QzlkaWIrT25lUnlwVkl4d0owemRMc0lJWVFRUWtqcEdGV1FTQ0JYS0JpR1VRc1NxVTZoSVpWSFJrWUdZbU5qK2NmMjl2WTZqWXF3c3JKU1M1Nk0vSXoyQnc4ZUxIUjBoMXd1NXl1Wk5XalFRTzNpKzlHalI1QktOZS91MzdselIrMXhzMmJOZE5pcmtpbnBkTFNZbUJqRXhNVHdqeWRObW9ST25UcngwK2ZldkhtamRUMkdZVkMvZm4zK2NYWjJ0bHFlcHNJVUhHMmtiN3VqbzZPTEhJNWJzRXFkTWo5U1VRUUNnZHJvb2NURVJMeCsvVnB0R1psTVZxcGswNFpTY0NSWVVGQ1F4aktCZ1lFVjJDSlNHaEtKQkFyRnB6T1FKak1yQ3h0LzM0Sy9MMTRDZ0R5RzVkYXhFTnl1cUwvdjRlR0IxcTFidzhQRG82TCtKQ0U2ZS9IaUJWcTNibzF2dnZuRzBFMHBWOGErbndjT0hFQ25UcDJ3YTljdVF6ZWxRcVducDZOMTY5Wm8zYnExeHFqbGlsYldmZVRpeFl0bzNibzFoZzRkcXZiODQ4ZVA4ZDEzMzJINjlPa2x6aXRaM3E1Y3VZTFdyVnZybEg3RGtHYlBubzF2di8yMlV2NjJKbVhIcUlKRWNvVkN6bkZjZ1NBUmpTUXlWcEdSa2RpMGFSTmV2bnlwRnNDSmlvckN6Smt6MWFhWHViaTRxSzE3Nzk0OURCOCtISDM3OWxXckxBVUFFeVpNME1oTjVPWGxoYUZEaDJMWHJsMjRjdVVLQWdNRGNlclVLYXhkdXhaOSsvYmxFMk5iV1ZtaFM1Y3UvSG9wS1NsWXRtd1pNakl5Z1B6UlRFZU9IRkdydmxXblRoMjBhdFdxekk1THdkRk0xNjVkZzFRcUJjZHhHb201aTFKdzJlam9hUDcvY1hGeFJmN29VVTNNRFFDclZxM0N1WFBuK0p3cGNya2MxNjlmVnd1V1dWcGFxcTN6NU1rVHZtUzdMc0hhdExRMGpCOC9IbE9uVHNYRml4Y1JIeDhQaVVTQ3RMUTAzTHAxQzRzV0xWSmJ2bW5UcHNWdUV3RGF0Mit2OW5qcDBxV0lpNHNEOG8vUnNtWEwrTWVWU2NFZlRQLzNmLytIaHc4ZkF2bjk5TkNoUTdodzRZS0JXa2YwbGZVSjNkQ1FTcVZZc1dZRGpwNDhEWWtrVDhFQjd0a2ZaSnNFd0tjMzM0NFFZclF1WHJ5STNOeGMvUDMzMzRadUNpbG5OMjdjUUVaR0JtN2R1cVdXWTVMb1J5d1dJeUFnQUZsWldiaDI3WnFobTBNTXlLZ1NWd3RFSmdvd2xKT29zcEJJSlBEMTlZV3ZyeThzTEN4UXZYcDFaR1ptcXVYRFFYNnVsVjkrK1lWL3JGQW9NSGZ1WEQ3dzRPUGpnNisrK2dvZE9uUUE4dlBPckYrL0hyLzk5aHNrS3RNM1hyMTZoVmV2WGhYYnJtblRwdUhCZ3dmODlpOWR1b1JMbHk2aFJvMGFTRTlQVnd0ZUNRUUN6SjgvdjB4TEpqWnExRWp0Y1VoSUNMcDM3dzRURXhQTW1UTkhZNlJVWWVyVnF3ZVJTTVFIZHJ5OXZYSHYzajJZbVpraE9EaFk2d2dwcFdIRGh1SDgrZlA4YUtPc3JDd3NYYm9VSzFldWhMMjlQVkpTVWlDWHl6RnIxaXkrd3BtVmxSVWNIUjM1RVdEWjJkbHdkWFdGcmEwdE9uWHFoTVdMRit2VTdqdDM3bWlNMU5KbXpKZ3hPbTF2eElnUk9ILytQSDhjSWlJaThNTVBQOERlM2g0ZlBud0F5N0pxeDZteTZOR2pCN1p2Mzg1UEI4ekl5SUNibXh0c2JXMGhrVWdna1VncTVYNTlxakl5TThFd0hQNkpselBZNnUyREkwZFBGTCtpQWRXdVhRdFRKNHlIOHhjTmRNcGJ4bkgvVEttYnYyZ1p6dmxmQWdBWnkySFIyeGZCWGdCUXBmcFhaZGEyM054YzNMaHhBL0h4OFRwL1ZoQjFsZUVZSmljbjQvTGx5Nmhac3laNjlPaGg2T2FRU3FhNFB2N0xMNy9nMEtGRCtPbW5ud3pTUGxKeEJnd1lnTWpJU0RScjFreGo1RHJSbmFXbEpkemMzUERreVJNNmJ6NXhSaFVrRXVYSkZEQTN5WVhLYjlYazFCUkROb25vS0RjM1YydnVtNFlORzhMVDAxTXQ1NCsyS2tBRmsxcTNiZHNXZS9mdXhlTEZpeEVaR2FsWFcrclZxNGN0VzdaZ3pwdzVhcm1IQ3VZaHNyQ3d3SklsUzhxOERMeURnd042OSs2dFZqMHROemRYNytsYjF0YldHREZpQlBidDI4Yy9wNnhhWm1KaWd2SGp4OFBiMjF2cnV1Ym01dGl5WlF0bXpacUY1OCtmODgvTDVYSitkSkEyUC8vOE0xYXRXcVcyZkVwS1Nwa2s1MWF5dExTRXU3dTd6cU8zR2pac0NIZDNkNnhjdVZLdEhTa3AvM3cyT0RzN28wMmJOamg4K0REL1dzRjhQOGJJMU5RVUhoNGVtRFJwa2xvK0l1WFFjQ3NySzdpNXVXSGp4bzM4YXdWek5CSGprWmlZRE5YVEpPYnRPOFM4ZldmSUpoWHZLZURjc0NFYU5uRFM2WnpKenM3Qkg5dThjZkZLQURoQURJN2RrQ3VVYnl1UHBwMC9meDVyMTY1RjI3WnRqVGJBWWV3cXd6SDA4dkxDcFV1WE1ISGlSRU0zaFZSQ3hmWHhidDI2b1Z1M2JnWnBHNmxZVGs1TzJMYXRYTDZPUGpuang0ODNkQk9JRVRDcUlCSExDcVVDUUMzVDhNdkkxNFd2UUF5cWZ2MzZtREZqQnU3Y3VZTjM3OTRoTFMwTk1wa010cmEyYU5Tb0VYcjA2SUhldlh0ckpHVVdpVVJZdVhJbE5tN2NpS3lzTFBUcDB3ZWRPblhTMkw2enN6TU9IejZNbXpkdklpQWdBTUhCd1VoTlRZVllMSWFwcVNuczdPelFvRUVEdEd2WERyMTc5MVpidDNuejVqaDI3QmhPblRxRjY5ZXZJeW9xQ3RuWjJiQ3dzRUM5ZXZYUXNXTkhEQjQ4V0tQaVZsbFp1blFwNnRTcGd3c1hMaUFoSVFHbXBxWndkSFJFM2JwMTlkck8xS2xUMGJCaFF4dytmQmd4TVRFUWlVVDQrdXV2NGVibXBqRmlxeUFIQndmczI3Y1A1OCtmeDhXTEYvSGl4UXRrWldWQkpCTEJ3Y0VCclZxMVVwdWFoL3c3TVdabVpqaDA2QkNmKzZkR2pSb2FwZDIxYWRHaUJUdzlQUkVZR0lpSWlBakV4OGRETEJaREtCU2lhdFdxcUYrL1B0cTNiNDkrL2ZycGZaZkgxZFVWOWV2WHg1NDlleEFjSEl5Y25CdzRPRGpBeGNVRlk4ZU8xZmhoWUcxdHJkZjJEYVZKa3lZNGZQZ3dkdTNhaGR1M2J5TTFOUlZWcTFiRk45OThnd2tUSm1nRVNBdE93eVRHSStLRk1oRTdBNDdqd0hGTUhNRHRac0FZNVowT1RvQXBBdUNMWEVtdVRrRmdxVlNLWmF2WDRlK0xseUdUeWNCeTNIeDVac3F1NUxpNHdrdERFa0lJSVlTUVNzZW9na1J2MzVwbU96V1d4NmcrRi9uNk5XUXltZGJxVDhTd3JLeXNNSExrU0l3Y09WTHZkYi83N2p0ODk5MTN4UzdITUF5NmRPbWlFY3dvei9hcGp0elJwbm56NWtVbWFFYitTSitKRXljV2VuZTBZOGVPeFc0RCtmdmZ0MjlmOU8zYlYrdnJ4VzFESkJMQjFkVVZycTZ1eGY0dHBUNTkrdWc4SlU2VlVDZ3M4VjI3SGoxNkZMc3ZMVnEwd0taTm03Uys5dUxGQy83L0FvRUF0V3ZYNWgvcmNxeTNiTmxTNkd0SGp4NHQ5TFd5NkNzT0RnNVl1SENoMXRmT25WTXZGbFd3WWlBeEhtSFB3bFdtYkRFQWcrRGNQTzdQeE5mQlJsbWl6cW54VndQQTRJdmlsdU00RG1KeEx0eVhyc0NaOHhjNEFIa0Fwcjk5SHF4OUdDT3A5T1J5ZVpsT3dTYUd3WEVjV0phdEZDTnJDU0dFR0Jjait4WHdTQWFtNVR1QXl3TVlVd0FRaTNQeEx2WTlHdFIzTW5UakNDRkdLRFEwVkMwUTA2eFpNNDNrNFpWUlptWW1qaDgvemo4Mk1USEIxMTkvYmRBMkVlMVlsa1hFOHhjRm51WGlFeGx4aG9HYVZHYlMwelBnOWVjMlhMeDhEV0NZWElibDFzbHlVdmVYMTkvejl2YkdqaDA3K01jUEhqeEE2OWF0QVFDdFdyWEN6cDA3TmRaUktCUTRlUEFnVHA4K2pmZnYzNk5xMWFybzFxMGJwa3lad2xlRExNamYzeC9IamgzRHk1Y3Z3YklzR2pSb2dBRURCbURBZ0FFNjVXZFNKWkZJY096WU1WeStmQm5SMGRISXk4dER6Wm8xMGJGalI4eVlNUU9tcHFiOHNuSzVIS2RPbmNLRkN4ZncrdlZyaU1WaVZLOWVIYTFidDhhb1VhUHdyMy85UzJQN2d3Y1BSbFJVRkR3OFBOQ21UUnRzMzc0ZE4yN2NRRnBhR3VyVXFZTWhRNGFvNVk3UTlSaDZlSGpBejg4UFE0WU13UysvL0lKMTY5YmgzcjE3RUFnRXVISGpCcENmbSs3RWlSTUlDQWhBVkZRVUpCSUo3T3pzMExseloweWNPRkZ0S3JtcTVPUmtIRGh3QUxkdjMwWkNRZ0lFQWdIcTFLa0RWMWRYREJzMkRPUEdqY1BqeDQvNTVmL3YvLzZQTDJJeGZ2eDR1TG01NmZVZUtDa1VDbHk2ZEFuKy92NklpSWhBUmtZR3JLeXMrQkc0QlkvdmxTdFhNRy9lUERSbzBBQkhqeDVGUUVBQTl1L2ZqOGpJU0FpRlFyUnQyeGEvL2ZZYkhCMGR0ZjY5b0tBZ0hEeDRFR0ZoWVpESlpHalFvQUZHang2dDk2aGhGSGcvNXMyYmgrUEhqK1A0OGVPSWlZbUJpWWtKdnZycUs3aTV1YUZKa3lacTY2V25wNk43OSs0QWdLdFhyK0xtelp2dzhmSEIrL2Z2TVhQbVRBd2ZQcHhmOXM2ZE96aCsvRGhDUTBQNVk5T2tTUlA4K09PUFJkN2cwWGMvQXdJQ01IdjJiRGc3TytQSWtTTWFyNGVHaHVMbm4zK0d1Yms1YnQvV0xJcFkzRG0xWjg4ZW5mcjQ2dFdyY2VMRUNRd2JOZ3l6WjgvVytEdFJVVkU0ZVBBZ0hqeDRnS1NrSkppYW1zTEp5UW05ZXZYQ29FR0QxTTVkbEVGLzBZYmpPRnkvZmgxLy9mVVgzcng1Zzh6TVROaloyYUZObXphWU8zZXVSbEVSZlQ1dmxDSWpJN0Y5KzNZOGVmSUVFb2tFenM3TytQWFhYOUc1YzJldGJVcEtTb0tQanc5dTNicUYxTlJVMk5yYTRwdHZ2c0c0Y2VQSzdGd29iUjhwNk9MRmkzQjNkOWZZWG1uZnN6ZHYzc0RIeHdjUEhqeEFabVltYXRldURWZFhWNHdhTlFyZHVuVkRkblkyOXU3ZHE5T0krNEllUEhpQVBYdjJJRHc4SERLWkRNN096aGcrZkxoR3NSOVYrbjUzWldSa1lNK2VQUWdJQ0VCaVlpS3FWcTJLcmwyN1lzcVVLVmkyYkJsdTNMaUJLVk9tcUUzWEhEaHdJR0ppWXVEcDZhbjJ1YUR2ZDVHU3ZuMmNHQWNqQ3hJQkxNdkdDZ1FDTVFQd24zTFBYMFpTa0lpUVQ5alVxVk14Y09CQWRPN2NXZTBPZDJCZ0lKWXZYNjYyN0lnUkl3elF3cExadUhFajZ0U3BnNzU5KzZwTmtZdU1qTVR5NWN2NXZFdklud3I0TVFTL1BrYnY0K0loenYxZmtuMk9nNExqRUlkWHJ5cDF0UytwVklwMUczL0gyZk1YSU0yVEtSaU9YWllGNmZhVTJGajlFcXpwd2NiR0JvNk9qc2pPemtaNmVqck16TXhRbzBZTkFFRE5talUxbHVjNERuUG56c1gxNjlkaGIyOFBqdU9Ra3BLQ28wZVBJakl5RWo0K1Btby9uQlVLQlpZdFc4WlhPN0t6c3dQTHNnZ1BEMGQ0ZURpQ2c0TTFQbE9LRWhjWGh5bFRwaUFtNXA5QjBGWldWcWhTcFFwaVkyUGg1K2NITnpjMy9xTHR3NGNQbUQ1OU9zTER3L2xscTFXcmhwU1VGUGo3KytQU3BVdFl0R2dSK3ZYcnAvVnZaV1JrWVBUbzBZaVBqMGUxYXRVZ2s4a1FIUjJOOWV2WFF5S1JZUFRvMFNVK2hyLzk5aHNpSXlQaDRPQ2dsajl2K3ZUcGZDNDhCd2NIV0Z0Ykl6NCtIc2VPSGNQRGh3OXg4T0JCbUp1YnEyMHZLQ2dJYytmT2hWZ3M1byt4UkNKQlpHUWtmOEZlczJaTk9EbzZJalUxRmJtNXViQ3hzZUduMDVabVdxMjN0emRmK2JOYXRXcW9VNmNPNHVMaWNQMzZkZHk5ZXhmNzkrOUh3NFlOdGE1NzZOQWhiTnk0RWRiVzFoQUlCTWpPemtaQVFBREN3c0xnNStlbjBTNGZIeDgrc0dWaVlvS3FWYXNpUER3YzgrYk5LM1hDMTJYTGx1SHMyYk9vVXFVS3JLMnRrWnljakpzM2J5SW9LQWkvLy80N1graWpvQnMzYm1ERmloV3dzN05UbTlhdFVDaXdhdFVxbkRsekJnQmdabVlHT3pzN3BLV2xJU2dvQ0VGQlFlamZ2ejhXTFZxa2NhRlpudnVwalM3bmxMNTlYSnVUSjA5aTdkcTFVQ2dVRUFnRXNMZTNSMDVPRHA0OWU0Wm56NTdCMzk4Zlc3WnNRZFdxVmJXdXIyOS9LY3pDaFF0eDhlSkZJUDhjcTE2OU9oSVNFbkQyN0ZsTW5EaFI3UUphbjg4YnBhZFBuMkxod29YZ09BNldscGFRU3FVSUN3dkRqQmt6OE9lZmYycjBwYkN3TUV5Wk1rVXRQVUZDUWdMT25UdUg2OWV2dzl2Ykc0MGJOMVpicDZMN1NFbnArNTdkdm4wYnMyYk5na3dtQThNd3NMZTNSM0p5TXY3ODgwLytQU2lwMDZkUFkrWEtsVEF4TVVHMWF0V1FtcHFLME5CUUxGaXdBRy9ldk5FSWxKZmt1K3Y5Ky9jWVAzNDhuNHZVMXRZV2Nya2N4NDhmeDlPblQwdWNja1BYN3lJbGZmbzRNUjVHRnlRU3NNeGJoa0UyR1BDM3B5S2V2MFNmLy9RMGJNTUlJUWJ6L1BsenpKNDlHK2JtNW5CeWNvS0ppUWxpWTJNMXlweTZ1TGhVcWdvNUtTa3AvSStXenovL0hEWTJOa2hKU2RGSUF2LzU1NTlqMHFSSkJtc25LZHFMeUFKVkZ4bE93ckJjOGFVWWpaaFVtb2ZmNXJyajR1VnI0RGlPWllBWmIxNkUvRm5lZjNmWXNHRVlObXdZamgwN2hyVnIxNkpGaXhiWXZuMTdvY3RmdkhnUjF0Ylc4UFgxUlpNbVRTQ1R5ZUR0N1kwOWUvYmc2ZE9udUh2M3J0cEYwSjQ5ZS9EMzMzK2pSbzBhV0wxNk5ULzY0TUdEQjVnN2R5N09uVHVIVHAwNm9XZlA0bjl6U0NRU1RKczJEVEV4TWFoZnZ6NFdMbHpJai9aTFQwL0g0Y09IK2FBMngzR1lQMzgrd3NQRFVidDJiU3hkdWhSdDJyUUJ3ekJJVDAvSDFxMWJjZUxFQ2F4ZXZSck96czRhbzBVQVlOdTJiV2pldkRuMjdObUQ2dFdySXowOUhmUG56OGVEQncrd2MrZE9EQmt5QkJZV0Zub2Z3OERBUUZoWldlSE1tVE9vVmFzV1h4a1UrZE9JSjArZWpBRURCcUJhdFdwQWZvWEpDUk1tSURvNkd1ZlBuOGVQUC83SUx4OFZGWVhaczJkRElwR2dhOWV1bURsekpuK0hQam82R3BjdVhRTHlSM2dBd0lJRkMzRHAwaVdNR0RFQ3YvNzZhN0hIdkRneW1ZeS95Ky9rOU0vTnhiUzBORXlkT2hVUkVSSHc4ZkhCMnJWck5kWkxTa3FDdDdjMzFxOWZ6MCtGdjN6NU1wWXNXWUxrNUdRY09YSkVMWm5yblR0MytJdmljZVBHWWZUbzBiQ3dzRUJtWmlZMmJkcUV2Lzc2cThUN2NPM2FOY2hrTW5oNWVhRno1ODRRQ0FTSWpZM0Zva1dMRUJvYWltWExsdUgwNmRNYXdUa0EyTEZqQjJiUG5vMmhRNGVDWVJpMUtySm56cHlCcWFrcDVzNmRpNzU5KzhMVTFCUjVlWGs0ZmZvMFBEMDljZXJVS1RnN08yUG8wS0VWc3AvYTZIcE82ZHZIQzNydzRBRldyMTROanVNd2RPaFFQdkRFY1J6dTM3K1BKVXVXSUR3OEhDdFhyb1NucDZmRyt2cjJsOExjdVhNSEZ5OWU1SXVOS1BjMU56Y1hwMCtmaHBtWm1kN0hwcURseTVkajZOQ2hHRDkrUE16TXpCQVpHWWtaTTJZZ1BqNGUzdDdlYXArUDZlbnBtRGx6SnJLeXNqQnc0RURNbkRrVEZoWVd5TTNOeFpvMWEvRDMzMzlqeVpJbCtPdXZ2L2hnWWtYM2taTFM5ejFMVGs2R3U3czdaREladW5UcEFuZDNkOVNvVVFOeXVSeG56cHlCaDRkSGlhdlBKaWNuWS8zNjlaZzBhUktHRHg4T2MzTnpaR1Zsd2RQVEUrZk9uY09PSFR2dzczLy9HODJhTmVQWDBmZTdpMlZadUx1N0l5RWhBVTVPVGxpNWNpV2FObTBLQUhqOCtESGMzZDM1M0tQNjB2VzdDSHIyY1dKY2pLNVVqa0lnZmNjQk9hclBQWC81c3ZBVkNDR2ZESWxFZ3VmUG55TTBORlFqUVBUVFR6OWh4WW9WQm10YmFiQXNpemR2M2lBNE9GZ2pRTlNtVFJ2czJMR2owaVRqL2hSRnZ0TDRvU1ZWY053Ync3U205SktUVTdCNHhXcGN2WFlESEljTUJ0dzhXWGFxajZIYnBVMW1aaVpXcjE3TkIxVk1URXd3ZWZKa2ZQNzU1MEQrRDJnbDViQjdBRmkzYmgzL0l4djVGVFhIalJzSEFHclRQSXZpNStlSE4yL2V3TjdlSGo0K1BtclRRVzF0YlRGeDRrUit1dHV0VzdmdzZORWptSnFhWXV2V3JXamJ0aTEva1dWcmE0dUZDeGVpYytmT2tNdmwvRWlZZ2tRaUVkYXRXNGZxMWF2ejZ5MWR1aFFNd3lBM054ZkJ3Y0Y2SHIxL0pDWW1ZdkhpeGFoVnF4YVFQenBCYWVQR2pSZzdkaXdmSUVKK3d2MysvZnNEQlk0dkFHemV2QmtTaVFRZE9uU0FwNmVuMmhRT0p5ZW5jcSthTTNic1dDeFpzb1FQRUNGL1JKSHlybnpCOWlwbFoyZGovUGp4Nk42OU94aUdBY013Y0hGeDRZdGlCQVVGcVMydkxKYlFwMDhmVEpnd2diOGdzckd4d2RLbFMvSE5OOStVZUI5U1VsS3dZY01HZE8zYWxhOW82ZWpvQ0E4UEQ1aVltQ0FsSlFXWEwxL1d1bTc5K3ZVeGJOZ3d2bTlaV1ZraFBUMmR6NSszYU5FaURCZ3dnQjl0WW1wcWlzR0RCMlBLbENrQWdOMjdkNnRkK0pibmZtcWp6emxWR3BzM2J3YkhjZWpYcngvbXpKbkRqeUJoR0FidDI3Zm44eDhHQkFSb3JiQ3JiMzhwakRLZll0T21UZFgyMWNMQ0FrT0hEbFdiemxuU1kvUGxsMTlpNnRTcC9NVzRzN016LzM2SGhZV3BqUnpjdjM4L1VsTlQwYUZEQnl4Y3VKQi92eTBzTExCdzRVTFkyZG5oOWV2WC9PaENHS0NQbEpTKzc5bkJnd2VSbloyTk9uWHFZTU9HRGZ4SU5aRkloSUVEQjVZcXFKMlZsWVZSbzBaaDdOaXhmTERYMnRvYVM1Y3U1VCs3VlBOaGx1Uzc2L2J0MndnTEM0TkFJTUNtVFp2NEFCSHlwMlN1V2JPbXhPM1g1N3RJbno1T2pJdlJCWW5ldlhnUkJ3NXFlUnplUkw5RjZvY1BoYTlFQ1Btb1RadzRFUjA2ZEVDTkdqVWdFb2tnRkFwaGEydUxaczJhWWVUSWtUaCsvRGptenAxYjZSTGNEeHc0RUQxNzlvU2pveVBNek16QU1BeXNyS3hRdjM1OTlPdlhEOXUyYllPM3QzZTVWZUVqcGFkUUtQRDRhWUdMYzQ2UktOaktHU1NTU0tSWTY3a0paODlmZ0V5dVVJQmpsMmFueXJmSGx1TVVzOUpvMXF5WlJpNEk1WVVlQUg2WVBmSkh6RWdrRWpSdjNoeGZmZldWeHJiYXRtMEw1T2ZDME1YNTgrY0JBS05Iank3MmgrNlZLMWNBQUQxNzl1UURXQVVwcDJYY3ZYc1hDb1ZDNC9WKy9mcHBqQjZwWGJzMmYxRVJGeGVuVTdzTGF0Q2dRYUg1TkxRRnArVnlPUjgwVXAwU201NmVqbHUzYmdFQXBrMmJ4Z2M0S3BLMjluSWN4eitmbHBhbTlkZ0tCQUlNR2pSSTQvbU9IVHNDQlk1dFFrSUNJaUlpQUVCcjJYVUFhcU9yOU5Xc1dUTzFpMENsV3JWcW9XdlhyZ0NBSjArZWFGMVhHYnhURlJnWUNLbFVDZ2NIaDBLTFV2ejQ0NDhRaVVSSVRVM2w5NjI4OTFNYmZjNnBrb3FMaStQMzY1ZGZmdEc2VE5PbVRmbHpRbHMrSEgzNlMxR1VnZG1JaUFpdHdTaFZKVDAycWptcGxKU0JHNDdqa0pUMHY5b0t5cEYrMnFidG01dWJvMFdMRm9ES1o2UWgra2hKNmZ1ZUJRUUVBQUJHamh5cGRZVFc0TUdEUzl3V2tVaWt0YWlPUUNEZ3Z3ZFV6L0dTZkhkZHYzNGRBTkN0V3pmVXExZFBZNTFXclZxaFFZTUdKV3EvUHQ5Rit2UnhZbHlNYnJvWkFIQU1lNCtCc0ozeThZY1BhWGdTSElvZTNib2F0bUdFRUlNWU9IQWdCZzRjYU9obWxMbTJiZHZ5WCs2a2NvcDZFNE0zMFc4TFB2MCs3blhZZSsxckdDK3BWQXEzcVROdzgzWlFmbDRsYm56TWk1RGRobTVYVWVyWHI2LzFlZVZkWDZuMGYybWhYdWFQU243MzdwM1dIK2pLRVJRU2lRUmlzYmpJUEFrU2lRU3ZYdjB6bzFDWE8rWEt2NjN0Qjc2UzhrNXZibTR1a3BLUzFLbzBJbi9hcVRiMjl2WjQ4K1lOSkJLSjF0ZUxvenJxUnB2ZzRHRGN1WE1IejU0OXc3dDM3eEFYRndlV1pZSDg2VjFLejU0OUEvTHZLbXRMd0YxUjNyMTdoOERBUUR4NThnUnYzNzVGYkd5c1dqK1F5K1VhRmI4Y0hCeTBUbnRRQnVoVmo2M3lRc2ZjM0x6UWk2eVNKSzVXS3VyWUtTLzJFaE1UdGI2dTdiMVV0dmVycjc0cU5DbTdwYVVsbkp5YzhPclZLMFJIUjZONTgrYmx2cDhGNlh0T2xaVHlYTFMzdHk4eXdYVFRwazBSR2hxSzZPaG9qZGYwNlM5RitlNjc3N0I5KzNhOGYvOGVJMGVPUks5ZXZUQjA2RkNONmFhbE9UYmFQaU50YlcwaEVva2dsOHY1Y3lNN094dng4ZkZBL2tpcnJWdTNhcXluZkQwMU5SV29nSE9oTE9uem51WG01aUkyTmhiSUg0bWxqYTJ0TFN3dExmbmNhL3FvVTZkT29Ua21sWi96cXVkNFNiNjdsQ040Vktlc2FXdEhWRlNVM3UzWDU3dEkxejVPakk5UkJva1lDRThBbUtwOG5KR1ppWkN3Wi9pdWEyZUQzSmtpaEJCQ3RIa1dFWUdFQlBVTE5wWmxUd0pnRGRhb0V2andJUTFyTm16QzdhQjc0TUNsYzhDcUdLSE0xOUR0S281eWFrTkJxcm1BbExLeXNvRDhFUy9wNmVsRmJqY3ZMNi9JSUpIcStzb2g5MFZSL3UzQ2t1QUNVTHRvMEhiaG9TMEhEZktURUplR2FvSmpWVktwRkV1V0xPRkhRZG5ZMktCKy9mcG8yYklseEdJeGY2ZGRTVGtGV0pmalVWNzI3Tm1EN2R1M1F5Nlh3OVRVRkEwYU5FRG56cDFSdlhwMStQbjVGYnFlUHNjMkkrT2Z3ZTdLTytUYTZGc2hyN2kvcWFTY1RxUnROQlFLZVMrVmZhKzRSTXJLL3FlY2ZsVGUrMW1RdnVkVVNlbHlMa0xsZUpUbnVXaHVibzY5ZS9kaTA2Wk44UGYzeDdsejUzRHUzRG0wYWRPR3I4aUZVaDZib2o0ajVYSTUveG1wUEM1UUNmNFVKaTh2RHpCQUh5bU5rcHpqS0diZlNucE5xcTBDblpLeTN5a0Q4U2poZDFkbVppWlFUQ0wza3JaZm4yT3BheDhueHNjb2cwVFJ6NTllZDJyY01vRmhHQWZrLzhnTENYMkdITEVZMW1Vd0Y1a1FRZ2dwTFlWQ2dXZmh6eUhPVlp1SkpXUEZrbklyRVY4ZTh2THk0TGw1Qzg1ZnVBaUZnbFdBd1FweHFtd25rc1B6RE4yMnNxUzhXT3JkdXpkV3JWcFZxbTJwVG0zTnlja3BkdnFITXVDa21oUzZvSnljLzZWanJNZ2NaSVZkeE8zYXRRdFhybHlCazVNVGxpMWJobWJObXZITCt2djdhd1NKbEJjK0pibXpYaGJ1MzcrUExWdTJ3TnpjSEt0V3JjSzMzMzdMdjAvSnljbEZCb24wb1F4QXFsNUlGcVM4UUN1SndnSkFVQm5CVVZpQVE5dDdxZXozUmZVOXFQUS9aU0NxTlB1cGJJZnFTRE5WcWlPN2xQUTlwMHBLbDNNUktzZWp2TS9GNnRXclkrWEtsWEJ6YzRPZm54OU9uRGlCaHc4Zll2VG8wVGh5NUFqcTFLbFRJY2RHTlpoMDZ0UXBuVVlBVlhRZnFTaXFJdzJ6c3JJS25mSmYwamFxQm9BSytwQ2ZYa1UxcUZ1Uzd5NWxBRWcxK0ZlUU10aFgzblRwNDhUNEdPMndISTdqRHFnK0RnMTdoclJpb3FlRUVFSklSY25MeThPOUI0L1VudU00N25aczdNdktNTldNQTRDOFBCbkdUNW1CSTBkUFFDck5BeFRzZjZNamdqY2xKNGNYZlFWVkNTbW5scFJGWG9ScTFhcnhGOU82Skl4V1R2a0lDUWtwZEpubno1OEQrZE1ZbE5QbERPbnExYXNBZ0NsVHBxQjU4K1pxQVlpQ0NmYWhNaFVxSVNHaDBPbFE1VWs1NG1uQWdBSG8yYk9uMm9XMWN1cElXWEJ3Y0FEeTcrb1hMS0RONnFSWUFBQWdBRWxFUVZTZ1ZKbys5dTdkdTBKZlUvWTFmYWJ6NmRMM2NuTnorV2xWalJvMUFrcTVuOHBBakdyT0tsVnYzMnBNMGRYN25Db3A1ZkZJVEV3c3NwOHF6MGZsOFNodmpvNk9tRGx6Sms2ZVBBbEhSMGVJeFdJY09YSUVxS0JqVTdWcVZmNXY2TnAvSzdxUFZKUnExYXJ4UVcvbE5MK0NZbUppQ2cxd0ZlZjkrL2VGQm9xVVNjRlZ6L0dTZkhjcDM1dkNLcGh4SEZmb3ZwV1hvdm80TVQ1R0d5UmlGRGpCY1J3L3FURXRQUU4zN3o4MGJLTUlJWVNRZk1rcHFYaitVdjFIR3dmb1Zockw4QmdBT094M0RIZnUzZ2ZISVVQQmNkT2lJMFBLWnJoRktTbUhzeGQzdDE4Znlsd2VyMTY5S3JMNmtDNWxqUVVDQWJwMDZRTGtWd1FxN281c3QyN2RBQUFYTGx3b05LbXQ4c2R5ejU0OXkyU0tSbW1Qb1RMcGQ4R1JGSEs1SEJjdVhOQlkvbC8vK2hkL1llTGpvMXN4UEdVYkM3dmJuWkNRZ0xpNE9KM2VrOExhQ3dEbnpwM1RxVDI2YU5La0NYK0JlL0RnUVkzWHBWSXBEaHc0b0dWTjNUeDQ4RUJySHB3blQ1NGdMQ3dNVU9sUHV1alNwUXVFUWlGaVkyUDVRRnBCSjA2Y2dGd3VSNE1HRGZqcEg2WFpUK1hJZ096c2JLM0JxWk1uVDJvOHArODVoUkwyOFFZTkd2QTVWZmJ1M2F0MW1ZaUlDQVFIQjBNa0V1SGJiNy9WZWR0bG9VYU5HbnlKZG1VUXF5VEhSbDhNdy9DZmtmdjM3MWVicXF0SzlWeXM2RDVTVVVRaUVWcTJiQWtVc2w4QTRPdGI4dG5ZRW9rRVo4K2UxWGcrTXpNVHAwK2ZCZ3FjNHlYNTdtclRwZzJRLzltbmJZcmF4WXNYa1p5Y1hPSjlLQTF0Zlp3WUg2TU5Fc2tGekRzd1VBdVgrK3c1VUdGRDR3Z2hoSkRDc0N5TGJUdDJxVis4Y2tqbXdPcFcrOWhJU0NSU2NCd1VZTGpsOHN6a1hRQUtuK3RTZ1pSSm0xKytmTW5mUFMxcVNvTXVHalpzaUU2ZE9nRUFsaTFiaHFDZ0lQNUNpT000aElhR1l0cTBhWHlTME9MODhzc3ZNRE16UTJSa0pLWk9uYXFXQURRNU9SbGVYbDc4eFd2UG5qM1J1SEZqU0NRU1RKdzRFWThmUCthWHpjaklnSWVIQndJREEyRmpZNE94WThlV2FqK1ZTbnNNbFJkeGUvZnU1ZmNqSXlNRDd1N3VXa2NTQ1FRQ1RKdzRFY2dQT25oNGVLaU5Mbmp4NG9WR01seGxHd01EQS9sQWtiS05XVmxaNk51M0w0WU5HNlpYZTArZE9zV1B4cEhMNWRpOWU3ZldvRlpKbVptWlljQ0FBUUNBQXdjTzhBRVdBRWhLU3NLY09YUFVwZzdxU3k2WFk5YXNXZnhJRnVRSGp1Yk5td2NBNk5HamgxNTVQQndjSFBoS1RFdVhMc1haczJmNTl1Ymw1ZUg0OGVQNDQ0OC9BQURUcDAvbkE1U2wyYzg2ZGVyd0k4dldyRm5EaitTU1NDVFl1SEZqb2NseTlUbW5VSW8rUG5YcVAybFAvZno4c0huelpyN3ZjUnlIKy9mdlkrYk1tVUIrbGEraWNycVUxdUhEaDNIMDZGRzE0NWlTa29LYk4yOENCVVl4Nlh0c1NtTGt5SkZnR0FhaG9hRll0V3FWV25BaE16TVRodzRkd3ZMbHkvbm5ETkZIS29xeXdsdG9hQ2pXckZuREg5dmMzRnhzM2JvVi92NytXcXVlNmNyVDB4TlhyMTdsUnhTOWUvY08wNmRQUjNwNk9tclhybzBmZnZpQlg3WWszMTM5Ky9lSHBhVWxjbk56TVhQbVRQNHpXNkZRNE1LRkMxaTVjbVdGVEd2V3RZK3pMSXNGQ3hiQTFkVzFYRWNTRXQwWlpVNGlBSWdWeVpJL1Y0Z0N3VEJ0R0FaQ0FIajFPZ3FIajU3QTZCRkREZDA4UWdnaG43QW5UME53NHZULzdnUnlITWNCVEpDY2xjWVl0R0Y2NHF1WVBRL2VaeXdCSWdCbzJiSWxIQjBkRVJzYmkySERoc0hPemc3MTY5Zkg5dTNiUzdYZHhZc1h3ODNORGRIUjBaZ3laUXBzYkd4UXJWbzFwS2FtOGhjQnlndkk0amc1T1dIMTZ0VndkM2ZIdzRjUE1YandZTmphMnNMRXhJUy9RenR1M0RnZ1A4ZUZwNmNuSmsrZWpKaVlHSXdiTnc3VzF0YXdzTEJBU2tvS1dKYUZsWlVWdkx5OHl1eWl0TFRIOE9lZmY4Yml4WXNSRkJRRUZ4Y1hWSzllSFFrSkNiQ3hzY0g0OGVPeFpjc1dqWFcrLy81N3ZIbnpCbnYzN29XZm54K09IajJLR2pWcVFDcVZJaU1qQTg3T3pwZzhlVEsvZks5ZXZlRGo0NE8zYjkraVo4K2VzTGEyeHFCQmcrRG01c2FYYys3WXNhTk9GMk0vL2ZRVHpwdzVnNlNrSkF3Y09CQzFhdFZDU2tvS0ZBb0Y1cytmanpWcjF1aDEvSXFpRFBSRlJFUmc5ZXJWOFBMeWdyVzFOWktUazJGdGJZMTU4K1poNGNLRkpkcDI3OTY5RVJvYWloRWpSc0RPemc1eXVad1BmRGc3TzhQZDNWM3ZiVTZmUGgzeDhmRzRjZU1HbGkxYmhuWHIxc0hXMWhZZlBueEFYbDRlR0liQm5EbHorQXZSc3RqUGFkT21ZZmJzMllpTWpJU3JxeXZzN095UW5aME5qdU13ZGVwVWJOeTRVV01kZmM0cGxLS1BkK3ZXRFZPbVRNR1dMVnV3Zi85K0hEeDRFUGIyOXNqSnllRS9CMXhjWERCcDBpUzlqN1UrUG56NGdOMjdkMlBEaGcyb1U2Y09XSlpGZkh3OEZBb0ZHalZxcEJZZzFmZllsRVR6NXMweGMrWk1iTnk0RWFkT25jS1pNMmRRdTNadHNDeUxoSVFFY0J6SGp3QlJxdWcrVWxFNmQrNk1JVU9Hd00vUEQ4ZVBIOGZwMDZkaGIyK1AxTlJVS0JRS3JGcTFTaTE0cEEvbGFMYTVjK2ZDeXNvSzV1Ym0vTFE3S3lzcmJOaXdRU1BodUw3ZlhmYjI5bGk4ZURFV0xseUk0T0JnOU92WER6VnIxa1JPVGc1eWNuSXdlUEJnSkNVbDRjYU5HK1dhWEZ6WFB2NysvWHRjdW5RSkFIRDY5R2wrSkJjeEhLTWRTWVR3OER5VzVjNEJTRko5K3NqUkV4cVZaQWdoaEpDS0lzM0x3ODQ5K3lHWHE4UlVHQ2FYVlhEbjQxNitURFZrMjNURmdUc0xqbnZKZ1owZjg4SzRBa1RJSCs2L2VmTm10Ry9mSGxXcVZJRkVJaW1UM0NEMjl2Yll2MzgvM056YzBMQmhRMGlsVXNURnhhRnExYXJvMjdjdjl1elpBMmRuWjUyMzE2MWJOeHc1Y2dTdXJxNXdjSEJBZG5ZMkZBb0ZXclZxaGVYTGw2dFZMS3RkdXpZT0hqeUl5Wk1ubzNIanhwREw1VWhQVDBmZHVuVXhZc1FJSEQ5K0hGOS8vWFdwOTFHcHRNZXdUNTgrMkx4NU0xcTBhQUVURXhQazVPU2dlL2Z1Mkw5L1B6Nzc3TE5DMTVzNmRTcTJiZHVHTGwyNm9HclZxdmp3NFFNc0xDenczWGZmWWU3Y3VXckwxcXRYRDE1ZVh2alh2LzRGZ1VBQWdVREFsM0ZYVGtIUmRicVBrNU1UZkgxOTBiVnJWOWphMmlJOVBSM05talhEMXExYjBiVnJWNTMzV3hjV0ZoYll1WE1ueG80ZEMwZEhSOGhrTWlnVUN2VHUzUnUrdnI1YXk0N3J5dHJhR252MzdrVy9mdjNBc2l6RVlqR2NuSnpnNXVhR3ZYdjNGbHVWU3h0VFUxTnMzTGdScTFhdFF0dTJiV0ZxYW9xVWxCVFkydHFpZCsvZU9IRGdBSVlPMWJ3Qlc1cjk3TmF0RzM3Ly9YYzBiOTRjWm1abWtFZ2thTldxRlhidDJvWG16WnNYdVo2dTUxUnArdmlZTVdPd1o4OGU5T3paazcvWUZncUY2TkNoQTlhdlg0KzFhOWVXYXFTSUxseGNYUEQ5OTkvRHdjRUJDUWtKeU03T1J0T21UYkZnd1FMczNidFhvOEtpUHNlbXBJWVBINDZkTzNlaWE5ZXVzTEd4NGR2Vm9rVUxUSjgrSFN0V3JGQmIzaEI5cEtMTW16Y1BTNWN1UlpNbVRTQVVDcEdUazRNMmJkckEyOXNiLy9uUGYvalpMWVZWK3lyS3VuWHI0T2JtQmhzYkc2U25wNk5HalJybzM3OC8vdnJyTDYzbDRVdnkzZVhpNG9LZE8zZWlRNGNPc0xLeVFtWm1KdXJWcTRjbFM1Wmcvdno1cFdxL3JuVHQ0N1ZyMTBiYnRtMWhZMk1ERnhlWGNtc1AwWjF4MUNVc25NQ3BjY3RqRE1NTVVENWhabWFHQmJOL3czK0gvMlEwWlJVSklZUjhHamlPdzUyNzl6RnIvaUlrSmFlb1B2OHlUWnoyVGNiYnQ5cXpkeG9ma1dPalprMWw2WUxYaVlraEpaOGJvOEtwMFZmVEdRRitCNEF4L3gyT3hRdm1sTVZteVNkcTBxUkplUFRvRWE1ZXZjb24xUDJZZVhoNHdNL1BEME9HRE9HbmxoRkNqRk5tWmlhZk4raml4WXVGVmtBelprT0hEa1ZrWkNUV3JGbUQvL3puUDRadXppZHA4OWJ0Mkx6VkcvaG5aUGV5Nk9kUGx4ZTdVZ1V4M3BGRS8yQ2hrSzNnT1BEMWhhVlNLYzc1WDBKbVp1RWwvUWdoaEpEeUlKY3JjTTcvb2xxQUNBQVlsbHRkaVFKRUFDQ1BmUkVXVWxZQklrTEtFc3V5ZVBic0dWcTNidjFKQklnSUlaWExvMGYvVkRhdFhyMTZwUXdRcGFXbDhYbWZLcXFDSDZsY2pEMUloT2pJOEdDTzQ0NnBQdmMwSkJUbkwxd3lYS01JSVlSOGtsNUhSZUc4di9yM0Q4ZHh3VzlZOFY4R2F4UWhINW1vcUNoa1oyZFhlR1VwUWdoQk1WVXU1WEk1ZHUzYUJRQWFPWnFNU1ZINzRPUGpBNFZDZ2ZyMTYvTlRmQWxSWmZSQklnQWNCTnp2SERnK3hiNWNMc2ZLZFJzUTlVYXpSQ2doaEJCU0hySnpjakRwdDduSVZxL1dJbWNaYk1TclYxTER0WXlRajhzWFgzeUJSNDhlWWNpUUlZWnVDaUhrRS9UbzBTTk1uRGdSdDI3ZGdsVDZ2Ni8zNTgrZlk4cVVLWWlJaUlDbHBTVkdqUnBsMEhZV1JpNlhZOGlRSVRoOStyUmF4Yi9FeEVSNGVIamd5SkVqQUlBSkV5WVlzSlhFbUJsdGRUTlZPY25TeUNyMkZrY0I3aGVHWVFRQUlKWG1ZZEh5MWZCY3V4S2YxWFl3ZEJNSklZUjh4TEp6Y3JCaDA1K0lqdmxmOGJKL0twcHh0eFZ5QkJpMGNZUVFRZ2dwVS9mdjM4ZjkrL2NoRW9sZ2Eyc0xzVmdNc1ZnTUFMQzB0TVQ2OWV0UnAwNGRRemV6VURFeE1WaXhZZ1ZXckZpQjZ0V3JnMlZacEtmell5NHdhZElrOU9qUnc2QnRKTWFyTW93a1FrcktpeXdGSjkvQ2dGR3JHdlB3OFZQczNuK1F6ODVPQ0NHRWxEV1daWEg2bkw5YXlYdjhVL2toRHl5MnYzOFY4dDVnalNPRUVFSkltV3Jac2lVV0xWcUVkdTNhd2Q3ZUh1bnA2V0FZQnM3T3poZzFhaFJPbkRpQkRoMDZHTHFaaFJLSlJOaTBhUk42OXV5SnVuWHJRaXdXSXpjM0Y0Nk9qdmpoaHgvZzYrdUxYMzc1eGRETkpFYXNVb3drQW9EWUYyRWg5Um8xOXhSQXVJWmhJRVQrVUxvRGgvNUMyMVpmby90M1hTRVNDZzNkVEVJSUlSOFJqdU1RK2VvMXZQN1lpcHdjc2VyekhNZHhWMk5laHZ3RmdETm9Jd2tobGQ2OGVmT29xaGtoUnNMYzNCd0RCZ3pBZ0FFRGRGamFPSFhwMGdWZHVuUXhkRE5JSlZVcFJoSXB2WDBSNmdXd3ZoekhzY3JuWkRJWlppOVlqUDIraDVHYkt6RnNBd2toaEh3MEZBb0ZMbHkraWpGdVU1Q1dsbDdnVmVhdVZDSCttUUpFaEJCQ0NDSGtZMUtwZ2tRQTVIa3lkakdBeTZwUDVvakYyTFRsLy9ESE5tOUlKQlFvSW9RUVVqb0tCUXUvNDZld2ZMVUhFaEtUMUY3amdOY3NKNXVUOE9wVnNzRWFTQWdoaEJCQ1NEbW9iRUVpeEwwT2U4ZHk4cFhndUZqVjUzTnl4UERldFJlVGY1dUQyUGR4UlpiOUk0UVFRclJoV1JacDZlbFk1N2tKaTFlc1JsSnlTb0VsdUd5T1pkZStmZkhzdG9HYVNBZ2hoQkJDU0xtcGRFRWlBSGo3NHRsdEJjdjl6QUhoQlY4TENMeUZZYVBIWWRjK1g2UisrR0NZQmhKQ0NLbDBwRklwVHA0NWg1L0hUOGF1ZmI1ZzJRSXp5VGd1aVdVeFBlWkZ5RDVEdFpFUVFnZ2hoSkR5VkdrU1Z4ZjA5bVhJVmNkL3RSeGpJc0F1TUV3ejFkZmV4OFhoOXkzYmNmTE1PWFQvdGd0Y3YrK0xMeHJXaDBCUUtXTmloQkJDeWduSGNVaE1UTUk1LzB2d3Yzd0ZrYTllSXpzN1IzTTVjSW1jZ3BzY0V4bHlndklRRVVJSUlZU1FqMVdsRFJJQlFPekw0UHVPalpzUE4rRUVoOEF3alZYM1J5cVY0bVhrYTd5TWZJMy8yN2tIVHAvWFE4ZjJiZEdtZFN2VXFsa0Q5bmJWWVdGaFlkZ2RJSVFRVXFHa2VYbjQ4Q0VOS2FtcENBbDlodHRCOXhBV0hsSG84aHpIc1F5RDl3b080OTVGaGx5czBNWVNRZ2doaEJCU3dTcDFrQWdBWXArSGh0WnAzUGhiRVV4bkNEakJlRENvb1cyNTZKaTNpSTU1aTBOK3h5dStrWVFRUWlvZERzZ0JtR015S1ZiSFJqMk5OSFI3Q0NHRUVFSUlLVzhmeGZ5cjk4K2ZwOGJJeENzVkN2a0lEdHg5UTdlSEVFSkk1Y2F5M0h0V0laK1lLYytlUmdFaVFnZ2hoQkR5cWFqMEk0bDRyMTVKM3dLWEFWeXUvNjhXb3ppaFlBYkExV1BBV0FNd01YVHpDQ0dFR0MrT2c0SUJzZ0Vrc3h5M0wrWkY4QVlBVWtPM2l4QkNDQ0dFa0lyMDhRU0pWTHg1R2JML3M4OCtPMlphMWI0RngzTHRJQkEwQnNmVkIxQVhZS29EcU1Jd25BWEFVUENJRUVJK05SeVhEVUFNaHNuZ09DNFdETjRBM0NzRkkzaklac2tleGNZK285S1lwZlFrT0JTYnQyNDNkRE1JSVlRUVFvelMzZnNQRGQyRVFuMlVRU0lBaUl1TEV5TXU3aTZBdTA1T1R1WjVwcVpXWmtKaGxUek8xRXdvbDR0WUlTTXk0VXdZUTdlVGtJcGthWVpCQWdhREFJRGxjRXdzeFRGRHQ0bVFpcVpnT2JsUXlNa1ZDbFlta1hNNWpGaVFuWmdZSXFhcVpXWG5hVWdvbm9hRUdyb1poQkJDQ0NGRVR4OXRrRWhWZEhTMEJJQUVRSXFoMjBLSUliVnExYW8vZ01iNUQrWFBRaDhIRzdoSmhKQ1BCQXN1WHNBeEdReURxb1p1Q3lHRUVFSkk1Y0JsY3h6ZUdib1ZxajZKSUJFaGhCQkN5aGViSTc4aXNETDVqZVB3dWFIYlFnZ2hoQkJTR1hBY0Z5dFZpTThhdWgycUtFaEVDQ0dFa0ZMTHorVzAxOUR0SUlRUVFnZ2hKU2N3ZEFNSUlZUVFRZ2doaEJCQ2lPRlJrSWdRUWdnaGhCQkNDQ0dFVUpDSUVFSUlJWVFRUWdnaGhGQ1FpQkJDQ0NHRUVFSUlJWVJRa0lnUVFnZ2hoQkJDQ0NHRWdJSkVoQkJDQ0NHRUVFSUlJUVFVSkNLRUVFSUlJWVFRUWdnaG9DQVJJWVFRUWdnaGhCQkNDQUVGaVFnaGhCQkNDQ0dFRUVJSUtFaEVDQ0dFRUVJSUlZUVFRa0JCSWtJSUlZUVFRZ2doaEJBQ0NoSVJRZ2doaEJCQ0NDR0VFRkNRaUJCQ0NDR0VFRUlJSVlTQWdrU0VFRUlJSVlRUVFnZ2hCQlFrSW9RUVFnZ2hoQkJDQ0NHZ0lCRWhoQkJDQ0NHRUVFSUlBUUNSb1J0QUNDa1h3cFl0V3pvd0RHT2kraVRMc3JZTXd3QUFPSTZ6L2VxcnI1d0t2QzRQQ1FtSkI2Q280UFlTUWdnaGhCQkNDREV3Q2hJUjhuRmlHSWJad2pCTXN3TFBWMWRaWUJTQTcxVmZGQXFGTVFCNlZWZ3JDU0dFRUVJSUlZUVlEUW9TRWZKeGtnc0VnbkFBL1l0WXBycHEwQWovakNRNkMwQmUvczBqaEJCQ0NDR0VFR0pzS0NjUklSOHBoVUp4aU9NNFZ2bVk0eml0LzlSWFVld3hTR01KSVlRUVFnZ2hoQmdjQllrSStVZ0ZCd2VIQTNpczYvSWN4d1dIaG9hR2xXK3JDQ0dFRUVJSUlZUVlLd29TRWZMeDRqaU84K1VLREJkaUdBYks1TldxQ3dMd0E4QVYzQWdoaEJCQ0NDR0VrRThEQllrSStZako1Zkp6QURKMFdEU040N2lMRmRBa1FnZ2hoQkJDQ0NGR2lvSkVoSHpFek16TVVoaUcwV1hLMldPV1plTXFvRW1FRUVJSUlZUVFRb3dVQllrSStZZzlldlFvaStPNGU5b1NXS3M4WmdIY0RRa0pTVEZVT3draGhCQkNDQ0dFR0I0RmlRajV1TEVjeDkwRGtGNHdEeEgrbDU4b2gyWFpld0JZclZzZ2hCQkNDQ0dFRVBKSm9DQVJJUjg1dVZ4K2wyR1k1TUplNXpndU16YzM5MjdGdG9vUVFnZ2hoQkJDaUxHaElCRWhIN213c0xCRWxtV0RrRDl5U0VubC80RXZYNzZrcVdhRUVFTEkvN04zNTJGUmxlMER4NzluRmhabEV3WkZ4RVFVRjNJTi9abVZhMnBxWnBubVVwYW1LYStLS2VhdWlhOUxTdTZscGtWcTdydmlqdnVTUzVLWjRwTGhBcjZJS0NBZ3lEb3d2ejlpVGd3TU9DQTZxTS9udXJxU00rZWN1Yzl6dGpuM2VSWkJFQVJCZU1tcHpCMkFJQWhQbnlSSnE0Ryt4ajdMeXNvS2ZQWVJDWUx3b25Gd2QzZXd0N0o3VzlJcDNNd2RpeUFJZ2lBSXd2TWdTNmVMMXFWb0QwUkdYbjVnN2xqMFJKSklFRjRDNmVucEp5d3RMU01sU1hJalZ5MGluVTRYZnZIaXhSUG1qazhRaE9lZnJhVnRDd2xwc2FTZ3ZMbGpFUVJCRUFSQmVCNG9kVHpRMlNpR0Ftdk5IWXVlYUc0bUNDK0JLMWV1WkFBYnlOUGtETmdDWkpvdE1FRVFYaGhLbE82U0pJa0VrU0FJZ2lBSWdva2tTWEtVVUhxYU80N2NSRTBpUVhoNXJBZUdBRlk1ZjZka1pXVUZtVGttUVJCZVFGNjFhdEtrc2JlNXd4QUVRUkFFUVNpVnpsOEk1YytMb2VZT3d5aVJKQktFbDBScWF1cXRNbVhLWEFVYThrOVRzMHVTSk4wMGQxeUNJTHg0bWpUMjV1dHhvOHdkaGlBSWdpQUlRcW0wWU5HU1Vwc2tFczNOQk9FbG9WQW9rblE2M1crNkhNQnZqeDQ5RXFPYUNZSWdDSUlnQ0lJZ0NDQ1NSSUx3OHNqcGwraTBKRW5Ka2lTbDZuUzZNOWV2WDA4M2QxeUNJQWlDSUFpQ0lBaEM2U0NTUklMd0Vzbk96ajREeEFBUHRWcnRiK2FPUnhBRVFSQUVRUkFFUVNnOVhwSStpYnpWbXBySlZxcXNMQ3RMdFZxbHpWUXJkZGxhaGFXbHBXVEN3b0x3d25pWVFicU5SZlp0Q2NucVVaWmFXN1Yyd3lybWpra1Fuclgwak14c3BTb3pLejFEblpVcHBhVEZLeFJwWEwrZUFlak1IWnNnQ0lJZ0NJSWdtTk9MbkNSU3ZPSlZ2N2FrMDdXUXlLcUR6cW9xS2lxamt4elZLc3BLa3RvYWRHcHpCeWtJejFweUJ2cG40WEJ6eHlJSTVtQ3BWaWFETWtWbEpUM1U2V3h2MjBNRU5SdjhwWk95VGtUOGxYVU9ybVNZTzBaQkVBUkJFQVJCTUljWE1rbmtVdjFWTHl1VmNnTFpOQVdGaXlSaGpaUzMwcENvUkNRSWd2QlNraVFid0FZb0wwbFM5WCtta1lsT2NkKzlsaUkwTzZ2dW5OdGhvUWZOSGFZZ0NJSWdDSUlnUEdzdlVwOUVxaXFlZFdxL1VxUCtjaXVWK3FJa0tUNldKS21xSkdGdDdzQUVRUkNFVWs4dFNWSWxTWkxhSzFYS0ErNjE2aDk1cFdhRE45M2QzYTNNSFpnZ2xDWUJBUUY0ZTNzVEVCQlFwT1ZXclZyRlcyKzl4YzgvLy96VVloT2V2Ull0V3VEdDdVMW9hT2tjeHZscEtPNnhmTzNhTmJ5OXZYbjk5ZGVmV216Qzg4RWM1MDFzYkN6ZTN0NTRlM3VUbEpUMHpMNjNwTVRIeDlPMWExYysrT0FEWW1KaXpCM09DKytGU0JLNXViM3E2RjZyN3RlU1VuVlFxWlQ2U2hKS2M4Y2tDSUlnUEw4a1NXcXBsTml0czdMN3pzMmpnYWU1NDNuWnJWcTFTdjV4R3hJU1l1NXdoR0lJRGc0bU5UV1ZQWHYybURzVVFYZ2k0bGdXaEdmdjBxVkxoSWVIODcvLy9ZL3o1OCtiTzV3WDNuUGYzS3h5dFhwMWxHcnBKd2xlUThLaXdQbmNLdEdrc1RjTjZ0WEZXYVBCMGJFYzFsYmlCYkVnQ01MTEpDTXpnL2o0Uk9JZXhISDU2alhPaHB6ajcrczN5TXJLeWoremhMMmtVL1JUV2VpYVZhbFJkMFRFMzZIN1JPZlc1cEg3WVd6UG5qMDBidHpZclBFSVJkZS9mMy9XcmwxTGp4NDl6QjFLcVJFV0ZzYisvZnRwMzc0OTFhcFZNM2M0Z29uRXNWdzBxYW1wSER0MmpMdDM3L0w1NTUrYk94eWhGQ3ZzbXRpNGNXUGVlZWNkZERvZGI3MzFsdGxpZkZrODEwbWlTalZlcmE5VVNLc2tTYXFiOXpNTEN3dWNOVTYwYmQyUzdsMjdVTU96R2dyRkMxRnhTaEFFUVNnQjNicUFUcWZqYnZROXRnYnRZc2Z1ZlVSRlJaR1NtaXJQODAvTlZLa1dDc1dLVjZyWCsrTDI5WXU3UktMbzJicDU4eVovLy8wM3JxNnVSRVZGY2VqUUljYU9IWXVscGFXNVF4T0tvRldyVnJScTFjcmNZWlFxZ3djUDVzR0RCN3p4eGh2bURrVW9BbkVzRjgzdTNidVpNV01HalJzM0Zra2lvVkNGWFJPdHJLejQ1cHR2ekJMWHkraTV6WnE4NGxtM2pWcWgybUFzUWRTd2ZsMzh4NDlteCthMVRCby9tbG8xUFVXQ1NCQUVRY2hIa2lSY0s3cmcrNTh2MkxWbExiTm5UcVZONnhiRzVpdXZWRWsvdjFLcjdoZlArd3VXNTgzdTNic0JhTjY4T2ErODhncVBIajNpMkxGajVnNUxFQVJCRUFUaGhmUmNaazdjYXRUL1A0Vkt1VVNTcEpxNXB5dVZTdnArK2pHTDVzK21SN2N1bEhOd01GK1FnaUFJd25QRndzS0NkOXEwSm1EcVpLWk5ub0MxZFo1eER5VEpXU2twdjYxU3EyNTNjOFg0c3RIcGRPemJ0dytBTm0zYTBLWk5HOGpUL014VTJkblo2SFNGVndMVGFyWEZqRlFRQkhNUjU2MGdsQTdpWEh4eFBIZHZROHRYclZOQnFlQnJDUXdhS3RxVUxjdlFRUVA0L0xOUFVLbWV1ODBTQkVFUVNnRkpraWhYem9GZUgzWEZ5ZEdSS2Q5OHk5M29lN2xuY1pBa3hmaXFOVjY5Zk92dnl4Zk1GK25MNGR5NWMwUkhSMU8rZkhrYU5HaUFqWTBOeTVZdDQvVHAweVFrSk9CZzVHWFF3WU1IR1RObURCNGVIcXhidDQ2RkN4ZXlhOWN1NHVQaldidDJMVFZyMWlRZ0lJQ05HemZTdlh0Myt2ZnZ6OHlaTS9udHQ5OVFLQlJ5TGFYazVHUzJidDNLa1NOSHVIbnpKbWxwYVRnNU9kR3NXVE1HRFJxVTc3dHpyM1BreUpHc1diT0dvS0Fnb3FLaXNMT3pvMTI3ZGd3ZVBEaC84akhuaC9YbXpadlp1WE1uNGVIaHFOVnFHalJvZ0srdkwyZlBubVhPbkRrMGJkcVVoUXNYNWx2Mi92MzdCQVlHOHV1dnZ4SVhGNGVEZ3dPdnYvNDZBd1lNd00zTnplU3kxdWwwSEQxNmxBMGJObkRyMWkwZVBueUlrNU1UalJvMVl2VG8wWlFwVXliZk1sbFpXZkoyM3JsekIzdDdlMXExYW9XdnJ5ODJOallHODA2ZlBwMnRXN2ZTcTFjdlJvNGNhYlRjeG93Wnc1WXRXOWl5WlFzUkVSRnlPZmo0K0ZDN2R1MEM5L09tVFp2WXZuMDc2OWV2NS9idDJ6ZzdPOU90V3pkNjkrNk5KRWxFUkVTd1pNa1NRa0pDZVBUb0VkV3FWY1BIeDRkbXpab1pMWXVpbEdseDlydTN0N2ZCT3I3NDRndjUzMHVYTHFWUm8wYVAzVi9uejU5bjY5YXRuRDkvbnBpWUdOUnFOVFZxMU9EVFR6L04xeFFxSVNHQnQ5OStHNEJEaHc0UkV4UERraVZMT0gvK1BHbHBhZFNzV1pQQmd3Y1gyTmRYUkVRRWdZR0JuRDE3bHNURVJGeGNYT2pjdVROOSt2UjViSng1NWQxdklTRWhMRisrbkN0WHJwQ1ptWW1ucHllOWV2WGluWGZleWJmc1J4OTl4TTJiTndrSUNLQkNoUXJNbVRPSHExZXY4dWFiYnpKMzdseDV2cHMzYjdKbXpScENRa0s0Zi84K0ZoWVd1THU3MDc1OWU3cDE2NGFGeFQ5ZG1HWmxaZEcrZlhzZVBIakF1SEhqNk5hdFc3N3Z6TXpNcEUyYk5pUW5KL1A5OTkvenhodHZGSGdzNjUwK2ZabzFhOVp3NmRJbE1qTXo4ZkR3b0UrZlBsU3VYTG5Rc2tsTFMyUE5talhzMjdlUHlNaElMQzB0cVZPbkRuMzY5Q2xXUDJ3eE1UR3NXcldLa3lkUEVoMGRqVUtob0ZLbFNyei8vdnYwNnRVTGdObXpaN051M2JvQ3QyWDU4dVVzWExpUXQ5NTZpd1VMRmhoODl0ZGZmL0hMTDc5dytmSmw3dCsvajUyZEhWNWVYZ3daTWdSUFQwK1dMbDNLanovK0tNOGZFaElpSC91dnZmWWFQLzMwazhINlRwMDZ4Wll0V3dnTkRTVXhNUkViR3h0cTE2NU4xNjVkalRidnkzM3VEUjgrbktWTGx4SWNIRXg4ZkR3ZUhoNzg1ei8va2Z1dU9YUG1ERC8vL0RQWHJsMERvR0hEaGd3ZlBweXFWYXZtVysvanRzdFV4VDF2aW5NY3BLV2xzWG56Wmc0Y09FQjRlRGdaR1JtVUwxK2VOOTU0QXo4L1AvbVlMOGlUM085SzRoNXF5alV4TmpaV3ZpNGNQWG9VVzF0YmcyVzBXaTNidDI5bjM3NTkzTGh4ZzVTVUZCd2RIZkgyOXVhenp6NmpSbzBhK2JZNzl6V2xVYU5HTEZteWhHUEhqaEVmSDArbFNwWG8zcjM3Uzl2MzJQT1dUVkdXc1ZST0FhbEQ3b2wydGphTS9tbzQzVDU0VHlTSUJFRVFoQ2NtU1JKdFc3ZWtqSlVWL3RNRENJKzQvZTluU0svcUZLcTU1VHc4UG95L2VUUFJySUcrNFBRMWh0cTJiWXNrU1hoNmV1TGg0Y0hObXpmWnYzOC8zYnNYWHFucnUrKytZODJhTmJpNnVwS1ptWm52YzUxT3gvRGh3d2tMQzhQRnhZWFVYUDFSRFJzMmpELy8vQk1BRnhjWGJHMXR1WHYzTHBzM2IrYjMzMzluelpvMVdCa1pBRU9uMHpGbXpCaU9IRG1DUnFNaE96dWIyTmhZMXE1ZFMzaDRPTjkvLzczQi9PbnA2WXdZTVlJelo4NEFVS1pNR2F5dHJUbHg0Z1MvLy80NzdkdTNMM0Q3TGwyNmhLK3ZMMGxKU2FoVUtseGNYSWlPam1iWHJsMGNQWHFVcFV1WFVxdFdyY2VXTThDRUNSTUlEZzZXdDlmUjBaSG82R2gyN3R6Sm9FR0Q4aVdKZERvZG8wZVA1dWpSbzJnMEduUTZIYkd4c1d6YXRNSmx0bVFBQUNBQVNVUkJWSW13c0RBQ0F3T1JKTW1rNzlhYlBIa3lPM2Z1cEd6WnN0amEyaElURThPSkV5YzRmZm8wOCtmUHAyblRwa2FYVzdSb0VjdVdMVU9qMFpDWm1VbGtaQ1R6NTg4bk1UR1I5dTNiODhVWFg1Q2Ftb3E5dlQwWkdSbGN2WG9WUHo4L0ZpNWNtRzg0OHVLV2FWSDJ1ejdSRkJVVlJYWjJOczdPem5JZlc2YjB0WFgyN0ZrR0RSb0VRTm15WlhGemMrUGV2WHRjdUhDQkN4Y3U0Ty92VCtmT25ZMHVlK0hDQmNhUEh3K0F0YlUxNmVucFhMeDRFVjlmWDVZdVhVcURCZzBNNWo5OStqUmZmZlVWNmVucFNKS0VrNU1UZCsvZVpkR2lSZHk2ZGV1eHNSWW1LQ2lJcVZPbm9sYXJLVmV1SEhGeGNZU0doaElhR2twRVJBUURCdzQwdXR5OWUvZVlPblVxT3AyTzh1WExHM1Fwc1czYk5tYk1tRUZXVmhZS2hRS05Sc09qUjQrNGZQa3lseTlmWnUvZXZTeGN1QkI3ZTN1VVNpVnQyN1psdzRZTkhENTgyR2lTNk15Wk15UW5KNlBSYUdqU3BNbGp0eWt3TUpBZmZ2Z0JBTFZhamIyOVBWZXVYR0hNbURHRlBtekd4OGN6YU5BZ3dzTENBS2hZc1NLSmlZbWNQbjJhMDZkUE0yblNKTjUvLzMyVHlwV2MvVFo2OUdoU1VsSUFjSEp5SWkwdGpiQ3dNRG5COVNRMmI5N01qQmt6QUhCd2NKRFBreE1uVHRDdVhUczhQVDJ4czdQRHpjMk41T1JrRWhJU3NMUzB4Tm5aR1lEeTVjdkw2OHJLeW1MYXRHbnMyTEVEY3M0Qkp5Y240dVBqNWUzLzRJTVBtRGh4b3RGcmlsYXJaY2lRSVlTR2htSnZiMDk2ZXJwOGpzK2ZQNStFaEFUOC9mMnhzckpDcFZLUmxKVEVyNy8reXFWTGw5aTBhUk9Pam81RjJpNVR5Nzg0NTAxeGpvT29xQ2g4ZlgySmlJZ0F3TWJHaHJKbHl4SVpHY25HalJ2eDhmRjViSkxvU2U1M0pYRVBmZEpyNG9NSER4ZzJiQmhYcmx5Unk2QmN1WExFeHNheWQrOWU5dS9mejhTSkV3dThMaVltSnRLblR4L3UzcjFMdVhMbHlNek1KRHc4bkcrLy9aYTB0TFJpSmNTZmQ4OVZSdVdWV3ZYN1N4Sjk0ZDhoN3Eyc3JKZ3gxWisyYjdkQ3BWUVd2Z0pCRUFSQk1KRkNvZUN0TjV1eWFQNHMrdm40Y3U5K1RPNlBXOXBiMk0yUEI5RUw1MU9Ta1pIQm9VT0hBQXhxRmJScjE0NGxTNWF3WjgrZVFwTkU4Zkh4N042OW04REFRQm8yYkloV3E4MVhGZjc0OGVQWTJOaXdZOGNPS2xTb1FISnlzdnlaVXFsa3lKQWhkT25TaFhMbHlnRnc5ZXBWL3ZPZi94QWVIczd1M2J2cDJyVnJ2dTg5Y09BQXRyYTJyRnUzamhvMWFwQ1ptY25peFl0WnVYSWxwMDZkNHR5NWN3WnZUWC80NFFmT25EbUR0YlUxL3Y3K3RHN2RHcVZTeVowN2QvRDM5MmZidG0xR3R5OGhJWUVSSTBhUWxKVEVoeDkreUlnUkk3QzJ0aVkxTlpWdnZ2bUdQWHYyTUduU0pEWnMyUERZWk0ycFU2Y0lEZzdHeXNxS2hRc1gwckJoUThnWmxTZ29LTWpvai9UZzRHQnNiVzFadlhvMXRXdlhKak16azZWTGw3SjgrWEwrL1BOUHpwdzVVMkJTeDVqRGh3K1RtWm5KM0xsemFkYXNHUXFGZ3NqSVNDWk9uRWhvYUNpVEowOG1LQ2dvMzROS1ZGUVVPM2JzWU5XcVZYaDVlWkdhbXNxMGFkUFl0MjhmcTFldjV0aXhZN2k3dXpONzltdzBHZzFSVVZINCtmbHgvZnAxQWdNRERaSkVUMUttUmRudlFVRkJrSlA4ZlBEZ0FUTm16SkRMM0JUcDZlbTg5dHByK1BqNDhOcHJyNkZRS05CcXRYenp6VGNFQlFXeGVQRmlPblhxWkxRL3ppbFRwdEM3ZDIvNjlldUhwYVVsZi8vOU4zNStma1JIUjdONDhXS0RtaCt4c2JHTUhUdVc5UFIwbWpkdnp2ang0M0YyZGlZek01UE5temN6Zi83OFlqY3ZpWW1KNGR0dnY4WFgxNWVlUFh0aVpXVkZjbkl5OCtiTlkvdjI3Zno0NDQrODlkWmJlSGw1NVZ0MnpabzF2UG5tbS9qNysyTnBhU21mdHlFaElVeWZQaDJkVGtmUG5qM3g4ZkhCenM0T25VN0gyYk5ubVRScEVsZXVYR0hxMUtuTW5qMGJnQTRkT3JCaHd3Yk9uVHZIdzRjUHNiT3pNL2l1L2Z2M0E5Q3hZMGVVajNuT09IWHFsSndnR2pCZ0FIMzY5TUhhMnBxSER4OHliOTQ4Tm16WVVPQ3k0OGVQSnl3c2pQcjE2ek50MmpSY1hWM1I2WFJzMkxDQldiTm1NWFBtVEpvMGFZS0xpOHRqeS9ibXpadU1IRG1TdExRMFdyUm93WWdSSStTSDhQRHdjSG1iaWlzcEtZazVjK1lBOE5WWFg5R3JWeThrU1NJN081dmp4NC9MU1pkZXZYclJxMWN2T2ZGU3IxNDlsaXhaa205OWdZR0I3Tml4QXdzTEMwYVBIczI3Nzc2TGhZVUZHUmtaQkFVRk1YdjJiTFp2MzQ2bnB5YzllL2JNdC96ZXZYdXBVYU1HdTNmdlJxUFJjUGZ1WGZ6OC9BZ0xDMlBPbkRuY3YzK2ZMbDI2TUhMa1NDd3RMUWtKQ1dIa3lKRWtKQ1N3WWNNR09lRnE2blk5enBPY04wVTlEdExTMHZqeXl5K0ppSWlnYXRXcVRKZ3dRYjZXSkNRa3NHN2RPcE1xVUJUM2ZsZFM5OUFudVNicWREckdqaDNMbFN0WHFGaXhJdjcrL2pScTFBaEpra2hJU0dEUm9rVnMzYnFWNmRPbjQrbnBtYTlXS3NEaXhZdXBXN2N1eTVjdng5SFJrWVNFQk1hT0hVdElTQWcvL2ZRVDNidDNOMW9MK0VYMjNQUko1RnF6WGswRnVpa2d5YWxRbFVwRjM5NjlhTk9xaFVnUUNZSWdDQ1ZPa2lScTFmREViK2hnYk1xV3pUMWRJYUhyV2JsbTNmZUJvbFdYRUV4eS9QaHhrcE9UcVZTcEVxKysrcW84WFYrekpqUTBsTWpJeUFLWGo0K1BwM2Z2M3ZJUFRaVktsUy9CY08vZVBiNysrbXNxVktnQU9XOGY5ZWJNbVVPL2Z2M2tIN2NBdFd2WDVvTVBQb0NjQjFKakVoSVNtREZqaGx5MVhhMVc4K1dYWDhvUGFmb2FRK1M4dlZ5L2ZqMEFvMGFOb20zYnR2S0RhS1ZLbFpnelo0N1JKblVBSzFldUpDNHVqcVpObXpKaHdyOTlhRmxiV3pOaHdnU2NuSnk0Y2VPRy9DYTNNUG9tR0Y1ZVhnWS96SzJ0cmVuWnM2ZlJHQjQrZk1qMDZkUGxIOXhxdFpvaFE0WlFwVXFWUXN1bklMR3hzY3lhTllzV0xWckl5UTAzTnpjQ0FnSlFxOVhFeHNaeTRNQ0JmTXVscGFVeGRPaFFPWmxnYlczTnVISGpLRk9tREptWm1keStmWnZwMDZlajBXZ0FjSFYxWmZqdzRRQmN2SGlSakl5TUVpblRvdXozSjlXd1lVTisvUEZIR2pWcUpKZVZTcVhDejg4UGhVSkJURXlNWEtzZ3IzcjE2akZvMENBNThWZWpSZzBHRHg0TU9VM1kwdFBUNVhsWHIxNHRuNE96WnMyU2E0R28xV3A2OWVxRmo0OVBzYmNoS1NtSlBuMzYwTGR2WC9tOHRMR3hZZUxFaVZTclZnMmRUc2ZHalJ1TkxwdVNrc0trU1pQa2JkQ2Z0d3NXTEVDbjA5RzVjMmRHalJvbEozd2tTYUpKa3liTW16Y1BnQ05IanNnMU5lcldyVXVsU3BYUWFyVWNQMzdjNEhzeU16UGxhZSsrKys1anQybng0c1dRazFENnozLytJeDgvZG5aMitQdjc1NnUxcG5mcTFDbk9uajJMUnFOaDNyeDV1THE2eW5IMzdObVRGaTFha0pHUndjNmRPMDBvMlgvS0lTMHRqYVpObXpKNzlteURKcEx1N3U0RjF0QXlsYjQ1a3lSSjlPalJRMDZZS2hRS1dyWnNTYjE2OVV4ZVYwSkNBci84OGdzQUV5ZE9wRXVYTG5LdEZ3c0xDejc2NkNOOGZYMEJXTFpzbWRIa1NucDZPbE9tVEpIUDhZb1ZLOHBONXlJaUlpaGZ2cnpCaUppTkd6Zm1vNDgrZ3B3bXpTVzlYY1U5YjRwekhHemN1SkZidDI2aDBXamtGeUo2RGc0T0RCbzBLRi9UWDJPS2U3OTdHdmZRb3ZyMTExODVkKzRjRmhZV0xGcTBpTWFORzh2N3pzSEJnUWtUSnRDc1dUTzBXaTAvLy95ejBYV29WQ3BtenB3cEp3SWRIQnp3OS9kSGtpUlNVMU81Y09IbDYxM2d1VWdTT1R0NzJhZ2x4VmNnT2VlZTNyTFptL1R2Mnh1MVdtMis0QVJCRUlRWG1pUkp2TmV4UGIwL05xeTFvZ05McFNUNVZhcGVyNUxaZ251QjZVYzFhOWV1bmNIMHlwVXJ5ODE5SHRlQnRmN0hhRUU4UER5b1d6ZmZJS2tBK2ZvN0lLZFpnLzRIYjJ4c3JOSGw2dFdybCs5TnBTUkpjcTJhcUtnb2VmckpreWZKek14RW85RVlmUWkxdDdmUHQvMTYrdG9BbjN6eVNiN1ByS3lzNUFlYTBOQlFvOHZucHYrQmYvWHFWZm5oK1hIcTFLbVRyK3owRCtNQTBkSFJKcTBuOS9yeTlrdWhqNjFGaTM5R0hEeC8vbnkrejFVcVZiNG1lVFkyTm5LeXBtblRwbFNxWkhpSzFxbFRCM0thdVR4NDhFQ2UvaVJsV3BUOS9xUnNiR3lNMWc3THlzckMzdDRlQ2prK2pUVjUwZzgzbloyZHpiMTcvL2JCZHZqd1lRQjY5KzV0dERhQ3Nab0ZwbEtwVkViTFdaSWt1ZG1Yc2YxTlR1MGZZelhLcmw2OUNrRC8vdjJOTHVmbDVTVWZzeWRQbnBTbjYyc3E2cmRYVDkvVXJGYXRXbFN2WHIzUTdZbU9qcGEvdjZCaDNnc3FMLzF4OTk1Nzc4bjdMemQ5UHpTbW5Nc0pDUW44K3V1dkFIejU1WmRQWlhSbmZWTXhuVTRuWDZlTDYvang0NlNucCtQaTRrTEhqaDJOenRPMWExZFVLaFZ4Y1hGeUdlZldzR0hEZkgyRjVXNDIrZUdISCthckJhWi84WkQ3ZUMrcDdTcnVlVk9jNDBBZlo1OCtmUXA4b1dDSzR0N3Zuc1k5dEtnT0hqd0lPYldROUM4cDh0SmY5ODZjT1VOV1ZsYSt6enQzN3B6dm1sS3hZa1hjM2QyaGhLL2Z6NHZub3JtWmhZTkZkUWsrbENSSnZ0SlpXMXN4YnBRZlRpWlcvUk1FUVJDRTRySzJ0bUxRZ0g0Y1BuS2N2Ni9mZ0g4ZVppU2dxVnFsZXh2NHhkd3h2a2dTRXhNNWRlb1VHRWtTa2ZOUTk5ZGZmN0Y3OSs0QzM0cmIyOXNidk1FMFJ2OERzQ0FYTGx6ZzFLbFRYTDU4bWYvOTczOXlmd25rMURJb3lqcjFiN25UMHRMa2FYLy8vVGNBTld2V0xMQkpRTjRFQnprZGd0NjlleGR5YWcwc1dyUW8zeno2eitQaTRncmRSb0RXclZ1elpNa1M3dHk1USsvZXZXbmZ2ajA5ZS9ZMFdpMWZ6MWlIcjREODFqeDNqUlJUR090VVZPK1ZWMTZCUEE5MGVoVXFWREJhZGs1T1RnWEdtZnZoUmI4L25yUk1pN0xmUzBKaVlpTEhqeDhuSkNTRVc3ZHVjZnYyYllPbUhrVTVQaDBjSEZDcFZHaTFXam5PbEpRVTd0eTVBN2tlcVBPeXQ3ZkgxdGFXcEtTa0lzZGZxVklseXVhcW5abWIva0d2b0VTanNXM1FuMHNhamFiUUR0dTl2THdJRFEwbFBEeGNudGFoUXdlV0xWdkdtVE5uU0UxTmxXc0E2Ui9hTzNYcTlOanQwU2RYcmF5czhQRHdNRHBQUVIxWDYydnk3ZCsvMzJpTnM0Y1BIMEpPdnl1UGMvbnlaY2pacDRXZFUwK2lRb1VLdlBQT093UUhCL1BmLy82WFBYdjI4UEhISC9QV1cyOFZPU21sTDdjR0RSb1UyQ3kyVEpreXVMdTdjLzM2ZGNMRHcvTWxKWXhkSTFVcUZRNE9EaVFrSkJnOVh2UkptTnpYcVpMWXJpYzViNHA2SEtTbHBYSDkrbldBQW11cEZVVkozdStlWkoxRnBULzM4L2FubHB1K3BtbHFhaXIzNzkrbllzV0tCcDhYbEZ6U2FEVGN1bldyeEsvZno0UG5JVWtrcVpXNllaSWtPZWtuS0JRS3hvMGNRVlYzNHp0VUVBUkJFRXFhclkwTjg3NmRUcmVQKzVJcS8yQ1FMRUEzQXJ6V3daV014NnhDTU5IKy9mdmxaZ1dGZGJBYUdSbEphR2lvMFRlWnB2UWZvVThrNUpXZW5zNmtTWlBrTjVSMmRuWlVyVnFWK3ZYcms1S1N3cEVqUndwY3A3SE9QY2xwT2tIT1cycTl4TVIvK2ozWDErUXh4dGpEU2U2SGk4ZlYvTW5kbktxd21GZXNXTUc4ZWZQWXUzY3Z1M2J0WXRldVhUUnExRWdlaVNxdmd2cG4wQ2RzY20rbktRcnJuRlRmaE1IWUcrQ0NsdFBYSENob2Z5Z1VDdmxoaFJJbzA2THM5eWQxNnRRcHZ2NzZheElTRXBBa2lTcFZxdEN3WVVNcVY2N01uajE3U0VoSUtIQlpZM0ZLa2lRbmlmUng2aDlJS2NieGFZckNPdExWSjQ5eTc1L2NqSjNiK3YxbnJBYUdzWFhyTzNRbXB6YUVwNmNuWVdGaG5EeDVralp0MnNoTnpZelZWRFBHbEhPNW9DU0lQdlk3ZCs3SUNRWmpURW04eHNmSGc0blh2eWN4WmNvVTNOM2RXYmx5SlNFaElZU0VoT0RtNXNaWFgzMUY4K2JOVFY2UGZ0dno5Z1dWbDM2LzVlNFlXYSt3Yzd5Z3ovWDdJdTk1K2FUYjlTVG5UVkdQZzl6bitaUHM3eWU1M3oyTmUyaFJtWEx1NTA1STV6NzM5UW82aGt6cE5QdEZWZXFUUkc0MXZCb0RCcjJVTmFoWGwwNGRqVmUvRmdSQkVJU25wWG8xRHpwMzZzQ0d6ZjkySml4SmlucnV0ZFNmaC8vRlVyTUc5d0o1WERPeXZQTWFTeEtaTXJKV1FmUDgvUFBQSER4NEVIZDNkeVpQbmt5ZE9uWGtlZmZ1M1Z0aVAzRDFpWXpDYW1JWWV6RE1uYURadm4zN1k0ZldOb1dqb3lOVHAwN0Z4OGVIalJzM3NuWHJWbjcvL1hmNjlPbkQrdlhyamI2dEwwbkdFa0I2K3BvN2owc0FQSW1uVWFaUFEzeDhQT1BIanljcEtZa3Z2dmlDVHovOTFLQWZrQk1uVGhTYUpESlY3dHBaRHg4K2xHdEU1YWJWYW5uMDZGR3gxbDlRQW9oY05TVUtTaHdZTzIvMW8rL2xyazFsakQ3ZXZFMWgycmR2VDFoWUdJY1BINlpObXpaeVU3TVdMVm84dGtZaXVjcExueXd5Sm5jQ0lUZjlzYWZ2aytkSjZKTnZ4aDZFamRHWFpVRzFPZ3BLTXF0VUtnWU9IRWl2WHIwSUNncGkzYnAxUkVaRzR1Zm54OHlaTTJuYnRxMUozNi9mZGxQM215bjk2enlKSjkydUp6bHZpbm9jNU81dTVkR2pSOFZ1YnZZazl6dHozME14OGR6UFhkN0dtc0VKK1pYMlBvbVVLb1hGQkVtUzVQU2VoWVdhZDlxMnhrN3NZRUVRQk9FWlU2bFV2Tk9tTlJxbmZHL3RobGVvVnErODhhVktwMHJWNjdrQnBhNVR2OGpJU0M1ZXZBakExcTFiT1hmdW5OSC9SbzhlRFhscUhaVVUvYWhxdnI2KzFLMWIxK0NIY0dGdmVJdEtQMExOalJzM0NwekhXSzBXZTN0NytXSEoxRDZFVE9YbTVzYUlFU1BZdG0wYmJtNXVwS1NreUoxclAwMy8rOS8vQ3Z4TTMybm8wMm8rdzFNdTA1SVVFaEpDVWxJU25wNmUrVHFsemNyS0tuSmZVQVZ4Y0hDUUV3NDNiOTQwT2s5NGVIaXh6NzA3ZCs0VW1DalNkd3hlbFAydGIxWjQ3OTQ5bzgwUzlmNzY2eS9JYWVLWm03NjIwSysvL2twbVptYVJtcHFSNjF4T1NFaVFhL1BrVmRCeHBXOGVWeExIbmI1cFpuUjBkS0hsb0tkUFRNVEV4Qmo5L1BidDI0VXViMnRyUysvZXZkbTJiUnV0V3JVQ1lQbnk1U2JIcTk5dittdStNYW1wcVhMendMejc3V2twN25ZOXlYbFQxT09nWExseTh2bi9KQjByUDQzNzNiTzZoMkxpTWFRLzd4MGNIT1FtMFVMaFNuV1NxRXJOZWkyUWRQK1hlMW9sVjFmYXZkM3FxWFRFSmdpQ0lBaUZrU1NKSm8yOThhcWQ5NGVxVk1WS3Fmam9lUm5wckVyTmV2M1ZLc1ZHOTFwMVB3ZEsxZkNnK2xwRTFhdFhMN0NmQUhJNnFWUW9GQ1FrSk1qOUY1VVUvWU4yM2plT1dxMldmZnYybGRqMzZEdHF2bm56SnFkUG44NzNlV1JrcE5FM3JwSWt5WDFRckZ5NXNzQ21URStTUEhOMmRxWjE2OVpRUUY5QUpTMGtKTVNnbnhpOTgrZlBjK25TSlFENVllMXBlQlpsbXBlK2ljUGphbEhrVnRDeENSQWNIRnhpL1h5b1ZDcTVqNC9WcTFjYm5hZWdrWUpNa1phV1puUzByb2NQSDhyRFlldVBQMU40ZUhqSTE0c1ZLMVlZbmVmcTFhdGN1SEFCbFVwRnk1WXREVDV6Y1hHaFFZTUdQSHIwaUpDUUVFNmNPSUdkblIzTm1qVXo2ZnRyMTY0dDEyaFlzMlpOdnMvVDA5Tlp0V3FWMFdYMW5adnYzcjI3d0g2SFREM3VhdFNvSVNlc0FnTURIenUvUGpIeHh4OS81T3QzSlM0dWpxTkhqNXIwdlJZV0Z2SkFBWG12RjRVZDU4MmJOMGVwVkJJWkdTazNUY3ByNjlhdGFMVmFQRHc4Q3V6djZXa3BiTHVNZVpMenBxakhnVUtoa0p2QXJWeTUwcVNteGNZOGpmdGRjZGRabkd1aS9yNndiOSsrQWp1WTFyL29hTnUyclVtMWpJVlNuQ1J5YzNPelJwSzZvTVBneld6WEQ5N2psY29GZDBnbkNJSWdDRStUdGJVMVB2MzdHdnpRa0NTc0pZV3VzN3U3VjhHZEVKUWlrcVQ0VkpKb0NzckY3alhxZHpOM1BMbnQzYnNYZ0xmZmZydlErUndkSGVYUlhvclNQTTBVK3FaVksxYXNrSCtzSmlZbU1uNzgrQko5Qzlxd1lVTzVjK2pKa3ljYkRNZDg2ZElsZkgxOUMrd1RvWGZ2M2tpU1JHaG9LTk9tVFROb1l2VHc0VVBXcmwzTGYvLzdYNVBpV0xkdUhaczJiVEtva2g4Ykc4dUpFeWZnR2IyOTEycTFmUFhWVi9JYlgzSVNSMlBHakFHZ1RaczJULzBCc1NUTDFCVDZ6bFAzN05sRGRuYTJTYzIzOU1mbWhRc1g1UDFEemloUnMyYk5LdEVSZi9YOWdZV0doakpqeGd6NVhFaExTMlBSb2tXY09IR2l3QTdYVFRGNzltd09IVG9rMXlqNjMvLyt4N0JodzBoSVNLQml4WW9tMStMUkd6cDBLT1FNQzc1Z3dRSzVHYWRPcCtQczJiT01HREVDY2thdjA0OWtsWnUrTnRHbVRadElTa3FpZmZ2MkpwZW5wYVdsM0VSbzFhcFZjbUlENFA3OSs0d2FOYXJBZmR1eFkwYzBHZzNKeWNsODlkVlgzTHAxUy80c016T1RJMGVPRkRoaVdsNEtoWUpCZ3daQlRuSWxJQ0RBb0diVHRXdlhERHBsYjlLa0NaSWtrWlNVeE5TcFUrVVlZMkppR0RkdW5OSHYrT09QUDFpd1lJRkIwaVF0TFUyK2R1ZXRBYVkvenYvKysyKzVsb3krV1o2TGk0czhITDIvdno4N2QrNlV5eTBqSTRNdFc3YnczWGZmQVRCczJMQ24rb0JmMU8wcVNISFBtK0ljQi8zNzk4ZlMwcEt3c0RDR0RoMXFVSHNwSmlhR3VYUG5QamJoOGpUdWQ4VmRaM0d1aVczYnRxVldyVnFrcGFVeGFOQWcvdmpqRC9tenhNUkVBZ0lDT0g3OE9IWjJkdlRyMTY5WTIvTXlLclY5RW1WYk9taFU4RWJ1RWMwcXVsVGdzNDk3aUF5Z0lBaUNZRmFORzNuVHVtVXpEaDA1bm50eW95d0xpOHBBeWJUM2VBWWtDYVZPSWExeHIxbS9uUFpSM0MrUmtaSDVld1Y5aGk1ZHVpUTNiekNsRmtINzl1MzU3YmZmT0g3OE9Nbkp5U1hXWDBYZnZuMzUrdXV2T1gzNk5PM2F0Y1BSMFpIbzZHanM3T3dZT0hBZ0N4Y3VMSkh2QVpnMmJScjkrL2NuTmphV2dRTUg0dURnZ0NSSnhNZkhVN3QyYlRwMzdteDBwSzI2ZGVzeVlzUUk1c3lady9idDI5bXhZd2NWSzFZa096dWI2T2hvZERxZHlUVXhIang0d0xKbHk1ZzFheGFWS2xVaU96dWJ1M2Z2a3BXVlJjMmFOUXZ0UEx5a2RPalFnZERRVUQ3NTVCT2NuSnpRYXJYeWc2U25weWZqeDQ5LzZqR1VaSm1hb2xPblRwdzdkNDc5Ky9mTHRlSG16SmxEbzBhTkNseW1lZlBtZUhoNGNQUG1UWVlQSDQ2enN6T3BxYWtrSnlmVHUzZHZUcHc0UVVSRVJJbkUxN3g1YzdwMjdjcVdMVnZZdkhrejI3ZHZ4OG5KaVFjUEhwQ1ZsY1hVcVZNTkhvS0x3c1BEZzZwVnF6SjY5R2hzYkd5d3NyS1NoOFMyc2JIaDIyKy9MYkJ6OUlLMGF0VUtYMTlmRmk1Y3lNcVZLMW16WmcwYWpZWkhqeDdKTWJacjE0N0Jnd2NiWGI1dDI3Yk1talZMSGtLK3FFa3EvUVBxMWF0WG1UNTlPblBuenNYVzFwYVltQmhzYlcwWk0yWU1FeVpNeUxlY2pZME5NMmZPNU1zdnYrVGl4WXQwNjlZTloyZG5yS3lzdUgvL1B1bnA2VVhxajZ0VHAwN2N1bldMRlN0V3NISGpSalp0Mm9TenN6UHA2ZWtrSmliaTZlbkprQ0ZESUtkejVWNjllckYyN1ZyMjdkdEhjSEF3R28yR3VMZzRYRnhjNk5HakI3LzhZamg0WjJabUppdFhybVRseXBXNHVMaGdaV1ZGZEhRMGFXbHAyTm5aeWNrNHZmcjE2K1BtNWtaa1pDUzlldlhDeWNtSnFsV3JzbVRKRXNoSi90eTllNWRqeDQ0eGVmSmtaczZjaVlPREF3OGVQQ0FqSXdOSmtoZzFhaFJ2dmZWV2tmWkhVUlYxdXdwUzNQT21PTWVCdTdzNzA2ZFBaL3o0OGZ6KysrOTg5TkZIT0RnNG9GYXI1U2FFQXdZTUtEVGVwM0cvSys0NmkzTk5WQ3FWeko0OW15RkRoaEFSRWNHQUFRT3d0YlhGMnRxYTJOaFlzck96c2JHeFllN2N1VWFUdzRKeHBiWW1rU1JKYnBJazFjczk3Yk9QZXp6MURzc0VRUkFFNFhGVVNpV0RCL2JQVTV0SWNsUksyVythTmJBaXNsQ3JrU1NVS0ppdXNuSDYxTnhOei9RMWdsNTU1UldxVjYvKzJQbGJ0MjZOV3EwbVBUMmR3NGNQbDFnY0hUdDJaTUdDQmRTclZ3KzFXczJqUjQ5NCsrMjNXYmx5SmE2dXJpWDJQZVQ4eUYrelpnM3Z2ZmNlam82T0pDY25VN1pzV2ZyMTYwZGdZR0NoSS9SOC9QSEgvUFRUVDdSbzBRSTdPenVpbzZOSlRrNm1YcjE2REJzMmpDbFRwcGdVUTd0MjdlalVxUk11TGk3eU9yeTh2QmczYmh3clZxeVFtOUU4VGJhMnRxeFlzWUxPblR1VG5aMU5Ta29LN3U3dStQajRzR0xGaXFmYWFYVnVKVldtcHVqVXFSTkRodzdGemMyTjlQUjBuSnljQ2h3dFNFK3RWaE1ZR0VqMzd0MXhkWFVsTVRHUjh1WExNM2JzV1B6OC9Fb3NOcjF4NDhieDlkZGZVN3QyYlpSS0pTa3BLWGg3ZS9QRER6K1lOT3BYWWI3NTVoc0dEUnFFdmIwOUNRa0pPRHM3ODhFSEg3Qmh3d1o1eU9xaSt2enp6MW0rZkRsdDI3YWxYTGx5eE1YRm9WUXFhZHEwS2Q5Kyt5MHpac3dvc1BhVGc0TURyNy8rT3RuWjJiaTd1eGM0aEhsQnJLMnQrZW1ubitqWHJ4OXVibTVrWm1hU2xaVkZodzRkV0wxNnRkeDNpakVOR3paay9mcjFkT25TQlJjWEYrTGo0NG1KaWFGeTVjcjA3dDJidFd2WEZpbVdvVU9Ic25qeFlwbzNiNDY5dlQwUEhqekEydHFhMXExYnkvMjU2Zm41K1RGOCtIRGMzZDFSS3BWb3RWbzZkZXJFTDcvOFlyUlpZODJhTmZuc3M4L3c4UERnNGNPSHhNVEU0T2JteHVlZmY4NldMVnZ3OVBRMG1GK2xVckZnd1FLYU5HbEMyYkpsU1V0TE02aWRhR0Zod1p3NWM1ZzJiUnFOR3pmR3dzS0MyTmhZSEJ3YzZOQ2hBNnRXcmFKbno1NzU0aWhwUmQydXdoVDN2Q25PY2RDcVZTdldyMS9QKysrL2o0dUxDOG5KeVdSbFpmSGFhNi94My8vKzEyQmtMMk9leHYydXVPc3N6aldSbkJwSWE5YXNZY2lRSWRTcVZRdXRWa3RDUWdLVksxZm1rMDgrWWN1V0xUUnMyTEJZMi9LeUtyVlZjdHhyMVo4clNaSjh0N01wVzVidEcxZmpVZFhkdklFSmdpQUlRczdvTWU5Mzc4Mk5tLzlXQ2RmcE9CMysxNTl2bURVd0U3alhhbkJFa21qNStXZWZjTzN2TUU2ZE9RdUFUcHY5Y1hqWXhYWEZXbWZOQnNNa0JmTUJQdi8wWTc0ZU42cUVvMzQ1elpvMWkvWHIxL1BoaHg4YXJZWHd2QXNJQ0dEanhvMTA3OTVkYmxvbXZMZ09IanpJbURGajhQRHdZTk9tVGVZT1J4QUV3V3dXTEZyQ2drWC9ESXlyMHpFNS9LOC9TNjQ5OHhNcXRUV0pnTzY1LzZoZHF3Wk8rVWVURVFSQkVBU3pzTEN3NFArOERkOU1TUktOS2xXdi90eDBuR2RwWWNIUzcrZnh3WHNkc1ZDclFhbFk1VjZ6L245Y1hWMmZmdFVSd1NUNmZvcHExYXBsN2xBRVFSQUVRWGdKbE1va1VaVmFkZDZRSktsUzdta042dGZENWpIVjVRUkJFQVRoV1ZFcWxUU29YeTl2eDhKcXRkcjZJL05GWlRJSlFJY09TMHNMeG8zMDQ1MjJyVkVxSkNXU05FMXQ1OXdQdkN6TUhlVExvTEJSaTQ0Y09VSllXQmhLcFZJZXhVWVFCRUVRQk9GcEtwVkpJcktWSCtiKzA4N09sZ2IxNnFCVWxxcFJlZ1ZCRUlTWG1DUkoxUEdxUlVXWFBBT2E2UlRkUzNOemJtTTBHaWVtVHByQTYwMGFBVHBIQ2VuYnFqWFVQY3dkMTh0ZzVNaVIvUFRUVHdZanZqeDY5SWlOR3pmS3pjdTZkdTJLczdPekdhTVVCRUVRQk9GbFVTcEhOMU1vZUQzMzM0NE81YWhmdDQ3NUFoSUVRUkFFSTZwNVZLV3lXeVhDSTI3bm1pcFZybEtsdGt0RXhOVzdaZ3l0U0NSSndzN09sc0RGM3pGaXpBVHAwTkVUMWhrWm1jdXIxcXBybFprY3Y5cmNvNTY5eUI0K2ZNaVNKVXRZc21RSmRuWjJxTlZxNHVQajVXSEJtemR2enZEaHc4MGRwaUFJZ2lBSUw0bFNWNU9vZk5VNkZYUmcwSTI1aTB0NVhDdTZtQzhvUVJBRVFUREN3c0tDaGczcTVaMXNwYk5TZUpnbm9pZGpaV1hGcEhHajZkRHViVlFxcFZJbktRTFVOazVmdUx1NzV4OWFTeWdSbzBlUHBudjM3bFNyVmcyZFRrZGlZaUtPam80MGI5NmNXYk5tTVhmdTNMeE5HZ1ZCRUFSQkVKNmFVbGVUcUl4SzRTNkJ3VGozOVVRdElrRVFCS0dVcWwwano3QzRrczZLYkdWMTRLUzVZbm9TRlNxVVo2ci9CQjZscEhEdzhERUhIWHlMdzlUbzNBQUFJQUJKUkVGVWxYMEdzTlRjc2IySWF0V3E5VkozU2oxbXpCZ3hxdGxMcEUyYk5uSm43SUlnQ0VMcFZPcHFFbVVyZEsvb0pNTWtrVmV0R3VZTFNCQUVRUkFLNFZtOXVzSGZFcEtsUWtGVnN3WDBoQ1JKd3RiR2h1L25mTXQ3NzdhWExDMHRyVUJhVktWMjNTRmkxRE5CRUFSQkVJUVhXNmxMRWttU29yS0VaRENNbVZldG11WUxTQkFFUVJBSzRWNmxNbGFHellGVUlMM0NjOTVFeThyS2trbmpSdk4rcHc1WVdLaVZDcDFpcHFXdFpvaG9laVlJZ2lBSWd2RGlLbVZKSWk4TENhb0FhdjJVTW1YSzRGN2xGZk9HSlFqUFFKOCtmZkQyOXBiL0syeFk1THdTRWhJWU1tUUliNzc1SnIxNzkrYldyVnRQTmRhaUtNMnhDVUpKVUNnVTFQR3FuWGR5SlhmS09KZ25vcExqNUZpT3NTUDllTHRWYzNSUUZrbWFoS1Z0TDNQSE5XTEVDTHk5dlZtK2ZMbTVReEZlWWg5OTlCSGUzdDRjUEhqUXBQbFhyVnJGVzIrOXhjOC8vL3pVWXl1dUR6LzhFRzl2YjQ0Y09XSXdmZVRJa2JSczJaSXpaODZZTGJiaWVoN0szWmpuTmU3U3BrV0xGbmg3ZXhNYUdtcnVVQWdJQ01EYjI1dUFnQUJ6aHlJSWhTcFZmUks1dVVrMlNGS1YzTk04cTNtZ1VwV3FNSVVYa0ZhclplL2V2Unc4ZUpDd3NERGk0dUt3dExTa1hMbHlORzNhbExGanh4WjVmZnYzNytmdzRjTmN1M2FOQnc4ZW9OVnFzYlcxeGNIQmdWZGZmWlYzM25tSE45NTRvMFRpWDdObWpmekQ3ZXJWcTN6Ly9mZk1uVHUzUk5iOXBFcHpiSUpRVXVxOFdwdVFQODdMZit0MHVqclpGcXArVldyV3UyZld3QXFrY3dIcHNYTkpra1E1QjN2bUJrd0huVTQ2ZFBTNFRXYW1kdGtydGVxcUZXbEpLOFBEdzlPZVNiaUM4QUlJRGc0bU5UV1ZQWHYyMEw5L2YzT0hZN0tVbEJRNWFYVDQ4R0ZlZi8zMXh5NVRtanl2NWY2OHhpMEl3dk92VkdWZmxMYlpscEpPcDBINjk0ZHJyYndkZ2dwQ0NRc1BEMmZzMkxHRWhZVVpUTmRxdFR4NjlJajkrL2NYS1VsMC9mcDFSbzhlVFVSRVJMN1A0dVBqaVkrUDU5YXRXeVFsSlpWWWtxaE1HY051UXNxV0xWdmd2TTlhYVk1TkVFcUtWMjNEam9jVkNvV3JBcWFiTFNBVFdWcFlJa21QVHhaWldWb3lZNm8vcytjdlpPT1diZWd5bVllVm5WT0ZDdlcrdTNmdjRxTm5FcXhnZG1GaFllemZ2NS8yN2R0VHJWbzFjNGZ6M09uZnZ6OXIxNjZsUjQ4ZTVnNmxTTXFVS1lPUGp3L256NTkvb3RoalltSTRjT0FBNWN1WHAwMmJOaVVhWTJHZTEzSi9YdU4rbVdWblp4TVNFc0toUTRjWVAzNjh1Y01SaWtIYzUvNVJxcEpFbVJsS2xZVUYxcmwvcnBhdjRHekdpSVFYWFdSa0pBTUhEaVF1TGs2ZXBsQW9jSFoySmlNamcvajQrQ0t0THk0dURoOGZIeElTRXA1Q3RBWHIxYXNYZCsvZTVZOC8vcUJhdFdvTUd6YnNtWDUvWVVwemJJSlFVaXE2VkVDU1FLZjdwL1pOWmJkS09KWXJaKzZ3Q21Wclk4TWJyemRHb1RDdDVibWRyUzBqaC9zU0Z4Zkh2Z09IeStna3hVUnJoK3hIM09PN3B4NnNVQ29NSGp5WUJ3OGVsTmdManBkTnExYXRhTldxbGJuREtKYUJBd2MrOFRybXpwM0wvdjM3R1RSb1VJbkVaS3JudGR5ZjE3aGZacmR2MzJidzRNRW9GQXFSSkhwT2lmdmNQMHBWa3NoQ3JWSUNCaDFpMm9oYUI4SlRvdFBwK1BycnJ3MFNSSDM3OXVYVFR6L0Z3ZUdmcmtTU2s1TTVkZXFVeWV0Y3YzNjlRWUxJM3Q2ZTRjT0g4L3JycjJOblowZHljakpoWVdFY1BueVk1T1RrRXRzV0t5dXJVbnN6S3MyeENVSkpzYkd4UWFmNzl4WEgwRUVENmRhbHMxbGpLbW1TSkdGdlo4ZmNnRzlBbXNDaEk4ZkxaR1Jrem5XdlZUOWRteHkzMHR6eENZSWdDSUlnQ0UrdVZDV0pzclJhcFZLbHRNN2QzRXdraVlTblpmLysvVnk4ZUZIKzI4L1BqOTY5ZXh2TVkyTmpRN3QyN1V4ZVo5NU84WVlORzBibnp2OCtLRnBaV2FIUmFHamF0Q25wNmVsUEZMOGdDS1dIcmMzTGM2K3lzckprK3VTdnNiV1pSOUN1dmNyMDlQVDVhaHRIMit3c0pLbVVEWWNoQ0lJZ0NNSy90RnF0Nk84M0YxRWV4cFdxRXNsV0taVktDZXZjMDJ4dGJNd1hrUEJDMjdKbGkvenZxbFdyOHNrbm56enhPdk9PU0hidlhzRjkxbG9hRHBsdDFJVUxGd2dNRENRME5KU01qQXpjM2QzcDBhTUg3Ny8vdnNGOEJ3OGVaTXlZTWZMZlgzMzFGUjkvL0RFQXAwNmRZdWpRb2ZKbi9mcjE0NHN2dm1EVnFsWHMyN2VQTzNmdVlHbHB5YXV2dnNxbm4zNmFyMFBLSjEyK3FMRU5HRENBbFN0WHNuZnZYcUtpb3JDMHRNVGIyNXNoUTRiZzRlRmh0Snh1Mzc3Tjh1WEwrZTIzMzRpTGk4UEJ3WUUzMzN5VHdZTUhNM3IwYUM1Y3VDRFBlKzdjdWNlV3V5QVVsYVdsSlVxbGdxeXNiSE9IOGt3NDJOc3h5dTlMVXRQUzJMbDduNlVPeFVRazNTRlRPc00yVlhKeU1zdVdMZVBRb1VQY3UzY1BPenM3bWpWclpuRE5LTWpObXpkWnMyWU5JU0VoM0w5L0h3c0xDOXpkM1duZnZqM2R1blhEd3NMQzZISnBhV2xzM3J5WkF3Y09FQjRlVGtaR0J1WExsK2VOTjk3QXo4OFBDd3NMamh3NXdzaVJJL0gwOUdUOSt2WDUxaEVhR2tyZnZuMnhzckxpNU1tVDhuVDl0ZEREdzROTm16YXhmZnQyMXE5ZnorM2J0M0YyZHFaYnQyNzA3dDBiU1pLSWlJaGd5WklsaElTRThPalJJNnBWcTRhUGp3L05talVyTU80MWE5YXdiOTgrSWlNanNiUzBwRTZkT3ZUcDA0ZkdqUnNiekpzM2ppTkhqckJ5NVVyQ3dzSlFLcFUwYnR5WTRjT0g0K2JtSmkvajdlMXRzSTR2dnZoQy92ZlNwVXRwMUtpUkhNZldyVnZaczJjUGtaR1JhTFZhWEYxZGFkdTJMUU1HREhqc2ZpdElRRUFBR3pkdXBIdjM3b3daTTRZdFc3YXdaY3NXSWlJaVVLdlZOR2pRQUI4Zkgyclh6amZLSU9mUG4yZnIxcTJjUDMrZW1KZ1kxR28xTldyVTROTlBQeTIwS2MvQmd3Y0pDZ3JpeXBVckpDY240K0RnUVAzNjlSazZkQ2lWSzFjdU5ONGJOMjdRdDI5ZlVsSlM2Tml4STFPblRnVmcrdlRwYk4yNmxWNjllakZ5NUVpajJ6ZHk1RWpXckZsRFVGQVFVVkZSMk5uWjBhNWRPd1lQSG95MXRYVys3OUpxdFd6ZXZKbWRPM2NTSGg0dWw0ZXZyeTluejU1bHpwdzVORzNhbElVTEZ4YXgxQTE5K09HSFJFUkVNSHYyYklOeTArbDBIRDE2bEEwYk5uRHIxaTBlUG55SWs1TVRqUm8xWXZUbzBaUXBVNFlCQXdid3h4OS95TXY4OE1NUC9QRERENURUak0zSHh3ZWU0dkZUVXVWKzQ4WU51bmZ2RGptL0lkM2QzZk45bC83OFY2dlZIRGh3QUZ0YlcvbXpVNmRPc1dYTEZrSkRRMGxNVE1UR3hvYmF0V3ZUdFd0WG84ZGlRWEhyeGNURXNHclZLazZlUEVsMGREUUtoWUpLbFNyeC92dnYwNnVYNFNDVTkrL2ZKekF3a0Y5Ly9WWCtuZlQ2NjY4ellNQUFnM05kNzYrLy91S1hYMzdoOHVYTDNMOS9IenM3Tzd5OHZCZ3laQWllbnFiMUYxdVVjeThoSVlHMzMzNGJnRU9IRGhFVEU4T1NKVXM0Zi80OGFXbHAxS3haazhHREIrZTdudWxGUkVRUUdCakkyYk5uU1V4TXhNWEZoYzZkTzlPblR4K1RZalZHcTlXeWZmdDI5dTNieDQwYk4waEpTY0hSMFJGdmIyOCsrK3d6YXRTb0ljLzcrKysveThjeE9YMFQ1YjV1R3Z2dG1aV1ZKUjl6ZCs3Y3dkN2VubGF0V3VIcjY0dE5BYysvb2FHaHJGaXhndlBuejVPU2trTEZpaFZwMDZZTmZmdjJ6ZGZuNTBjZmZjVE5temNKQ0FpZ1FvVUt6Smt6aDZ0WHIvTG1tMithUElDTUtkLzM4T0ZEdW5UcFFrSkNBajQrUHZtYXBwNCtmUnBmWDErc3JhM1pzbVVMRlNwVWVLSnJlbEgzamFubFllcDk3bVZScXBKRXFxd3NKU3FsUVhNejBjbXQ4RFNrcEtRWS9HQnAyN1l0eWNuSmJOdTJqVC8vL0pQVTFGVGMzTnpvMkxFakRSczJOSG05dFd2WDV2ejVmMGM0K3Zubm4xRXFsWHp5eVNkWVdWa1Z1bXhlKy9mdng5L2ZuK3pzZng4NnIxMjd4cFFwVTRpTGk2TmZ2MzVGV3A5ZWFtb3EvZnYzNStyVnEvSzBqSXdNenB3NXc1a3pad3lTT0U5aitjSmtaR1F3Y09CQWd4cFpHUmtaSEQxNmxOOS8vNTIxYTlkU3FWSWxnMldPSHovT21ERmp5TWpJa0tmRnhzWVNGQlRFYjcvOVZ1RERvQ0NVSklVa1lXVmx5YU5IcWVZTzVabVFKQW1Oa3lPenB2OFhDYVRnQTRmdDA5TXpQaWlwOVVkSFJ6Tnc0RUR1M0xrRGdJT0RBNm1wcVd6ZnZwMC8vL3lUOHVYTEY3anN0bTNibURGakJsbFpXU2dVQ2pRYURZOGVQZUx5NWN0Y3ZueVp2WHYzc25EaFF1enQ3UTJXaTRxS3d0ZlhWeDUwd01iR2hySmx5eElaR2NuR2pSdng4ZkVwc2V2Sm9rV0xXTFpzR1JxTmhzek1UQ0lqSTVrL2Z6NkppWW0wYjkrZUw3NzRndFRVVk96dDdjbkl5T0RxMWF2NCtmbXhjT0hDZkluNCtQaDRCZzBhSkErK1VMRmlSUklURXpsOStqU25UNTltMHFSSitWNHM2SzFkdTVZNWMrWmdhMnVMUXFFZ09UbVpJMGVPY09uU0pUWnUzSWlkblIyQS9CQVpGUlZGZG5ZMnpzN084b3NPL2Y4ZlBueEl2Mzc5dUhYckZrcWxFbGRYVjVLVGs3bHg0d2JwNmVsUDlKQ2YyK1RKazltNWN5ZGx5NWJGMXRhV21KZ1lUcHc0d2VuVHA1ay9mejVObXphVjV6MTc5cXpjLzAzWnNtVnhjM1BqM3IxN1hMaHdnUXNYTHVEdjcyOVEyNWVjUk1XRUNSTTRldlNvdkgzbHlwVWpOamFXUTRjTzBhNWR1MEtUUkFrSkNmajUrWkdTa2tManhvM3g5L2MzZWR0ME9oMWp4b3poeUpFamFEUWFzck96aVkyTlplM2F0WVNIaC9QOTk5OGJ6SitlbnM2SUVTUGtFVVRMbENtRHRiVTFKMDZjNFBmZmY2ZDkrL1ltZjNkeFRaZ3dnZURnWUFCY1hGeHdkSFFrT2pxYW5UdDNNbWpRSU1xVUtVUDU4dVZ4YzNNakxpNk8xTlJVN096czVHTkwvLzluZGZ3WVkycTVWNnRXamVyVnEzUDkrblVPSHo1czlIZll3WU1IQVdqWnNxV2NJTXJLeW1MYXRHbnMyTEVEY280cEp5Y240dVBqNWZQMGd3OCtZT0xFaVNZTkpFRE9nL2ZvMGFOSlNVa0J3TW5KaWJTME5NTEN3dVRFa3Q2bFM1Znc5ZlVsS1NrSmxVcUZpNHNMMGRIUjdOcTFpNk5IajdKMDZWSnExZnAzOElYTm16Y3pZOFlNeUxuMjZ1Yy9jZUlFN2RxMU15bEpWSnh6VCsvQ2hRdHlOd1hXMXRha3A2ZHo4ZUpGZkgxOVdicDBLUTBhTk1oWEZsOTk5UlhwNmVsSWtvU1RreE4zNzk1bDBhSkYzTHAxeTZUeXpPdkJnd2NNR3phTUsxZXVRTTc5UUg4ZDJMdDNML3YzNzJmaXhJbnlObGhhV3VMbTVvWldxeVU2T2hweVhUZU4wZWwwakI0OW1xTkhqNkxSYU5EcGRNVEd4ckpwMHliQ3dzSUlEQXpNZHl4czJiS0ZHVE5tb05QcEtGT21EQnFOaHR1M2I3TnMyVEpPbkRoQllHQ2cwZVRTdlh2M21EcDFLanFkanZMbHk1dmNENkdwMzJkblo4ZlFvVU9aT25VcXExZXZwa2VQSHZMOU5Uczdtd1VMRmtCT1h6OFZLbFRJOXoxRnVhWVhaOStZV2g2bTNPZGVKcVVxU1pTbGxGUXFIVmE1WDBTK1RGWDRoV2ZuNnRXcjZIUTYrVysxV2syUEhqME1hdjZjUFh1V3JWdTMwcmR2WDVQZVhKUFRTZk8yYmR0SVRmM25RVkdyMWJKNDhXTFdyMTlQang0OTZOYXRtOXpmMGVOTW1US0Y3T3hzTkJvTmNYRnhCdkVHQmdiU3ZYdjNBdDgwRkdiVHBrMW90VnFVU2lXT2pvN0V4TVFZZkQ1djNqd2FOV3BrTkF0ZkVzc1hadlBtemFTbHBWRzJiRmtrU1RMb3QwbGZxK0RycjcrV3AwVkVSREJ1M0RpREJKRktwVUtqMFhEdjNqMzVSaTBJVDV1a1VHQmwrZklraWZRc0xTMzU1citUc0xPelk4T21iUXB0bHRhRXBRcVhuWjNOMkxGanVYUG5EdTd1N2t5ZE9oVXZMeTkwT2gxbnpweGg4dVRKaEllSEcxMDJKQ1NFNmRPbm85UHA2Tm16Sno0K1B0aloyYUhUNlRoNzlpeVRKazNpeXBVclRKMDZsZG16Wjh2THBhV2w4ZVdYWHhJUkVVSFZxbFdaTUdHQy9JSWdJU0dCZGV2V2xWaDE5S2lvS0hiczJNR3FWYXZ3OHZJaU5UV1ZhZE9tc1cvZlBsYXZYczJ4WThkd2QzZG45dXpaYURRYW9xS2k4UFB6NC9yMTZ3UUdCdVpMRW8wZlA1NndzRERxMTYvUHRHblRjSFYxUmFmVHNXSERCbWJObXNYTW1UTnAwcVFKTGk0dUJzdmR2MytmcFV1WDh1MjMzOUs2ZFdzQURodzR3S1JKazRpSmlXSDkrdlh5RytHZ29DREllYUh5NE1FRFpzeVlrZThGeW9vVks3aDE2eFpWcTFabDhlTEZjaUx2L3YzNzhvUHprenA4K0RDWm1abk1uVHVYWnMyYW9WQW9pSXlNWk9MRWlZU0doako1OG1TQ2dvTGtsekxwNmVtODl0cHIrUGo0OE5wcnI2RlFLTkJxdFh6enpUY0VCUVd4ZVBGaU9uWHFaUERRTkdQR0RJNGVQWXFOalExanhveWhiZHUycU5WcTB0UFRDUTRPeHNuSnFjRDR0Rm90bzBlUDVzNmRPMVN2WHAzWnMyY1g2YmpSMXp4WnQyNGROV3JVSURNems4V0xGN055NVVwT25UckZ1WFBuRE41Mi8vRERENXc1Y3dacmEydjgvZjFwM2JvMVNxV1NPM2Z1NE8vdno3WnQyNHBkMXFZNGRlb1V3Y0hCV0ZsWnNYRGhRdm1ZU0UxTkpTZ29TSDZ3bWo3OW40RWV4NDBieC83OSsvbmtrMDhNM3RMempJNmZnaFNsM051M2I4L0NoUXNmbXlUcTFLbVRQQzB3TUpBZE8zWmdZV0hCNk5HamVmZmRkN0d3c0NBakk0T2dvQ0JtejU3Tjl1M2I4ZlQwcEdmUG5vK045K2JObTR3Y09aSzB0RFJhdEdqQmlCRWo1QWZjOFBCdzl1L2ZMOCtia0pEQWlCRWpTRXBLNHNNUFAyVEVpQkZZVzF1VG1wcktOOTk4dzU0OWU1ZzBhUkliTm14QWtpU1NrcEtZTTJjTzVOVDg3dFdyRjVJa2taMmR6ZkhqeDNGMGREU3BUSXR6N3VsTm1US0YzcjE3MDY5ZlB5d3RMZm43NzcveDgvTWpPanFheFlzWDgrT1BQOHJ6eHNiR01uYnNXTkxUMDJuZXZEbmp4NC9IMmRtWnpNeE1ObS9lelB6NTgvUFY4bjhjblU3SDJMRmp1WExsQ2hVclZzVGYzNTlHalJvaFNSSUpDUWtzV3JTSXJWdTNNbjM2ZER3OVBhbGR1eloxNjlZbEtDaUk4UEJ3dW5idGlrS2hrSytieGdRSEIyTnJhOHZxMWF1cFhiczJtWm1aTEYyNmxPWExsL1BubjM5eTVzd1pnK1RJSDMvOHdZd1pNMUFxbFl3YU5ZcXVYYnNpU1JKUlVWR01IRG1TYTlldXNYRGhRcU9qTWE5WnM0WTMzM3dUZjM5L0xDMHRUZW9UdGFqZjkvNzc3N050MnpZdVhickVpaFVyNUVGcWR1L2VUVmhZR0xWcTFUSTZTbDlScituRjJUZW1sb2NwOTdtWFNhbnFQVUNkbmEwQURGSjFWdFpGcTMwaENLYkltenhZdW5ScGdVM0RWcXhZd1lFREIweGFyNnVySzNQbXpNbFhBKzdCZ3dmODhNTVBkT3pZa1FVTEZ2RG8wZU5IakhaMWRTVW9LSWpnNEdCMjdOaGhrSDFQVDA4M3FBbFZGRnF0bHZmZWU0OWp4NDZ4Yjk4K2dvT0REUzZDMmRuWnJGdTM3cWt0WDVpMHREU0dEQm5DMGFOSE9YYnNXTDRSVVBSdlMvV1dMRmxDV2xxYS9IZkxsaTA1Y09BQXUzZnY1c0NCQS9rZXBnVGhhVkVvSk5ScXRibkRNSXN5WmF3Wk1YUXdyM3JWTW1IdXh6dDU4aVNob2FFb0ZBcm16cDJMbDVjWDVOUmVhdHEwS1FFQkFRVXV1MkRCQW5RNkhaMDdkMmJVcUZGeUxRVkprbWpTcEFuejVzMEQ0TWlSSTNMTkc0Q05HemR5NjlZdE5Cb05nWUdCQnRjMEJ3Y0hCZzBhVkt5a3ZERnBhV2tNSFRwVTNpNXJhMnZHalJ0SG1USmx5TXpNNVBidDIweWZQaDJOUmdNNTk0TGh3NGNEY1BIaVJZT2srS2xUcHpoNzlpd2FqWVo1OCtiaDZ1b3FiMi9QbmoxcDBhSUZHUmtaN055NU0xOGN5Y25KREJ3NGtMZmZmaHRKa3BBa2lYYnQydEdoUXdmSWVUdGZGSC8vL1Rmay9NRE9YZE9yZlBueXhhNWRtbGRzYkN5elpzMmlSWXNXQm05L0F3SUNVS3ZWeE1iR0d0eXZHelpzeUk4Ly9raWpSbzNrK1ZVcUZYNStmaWdVQ21KaVl1U2FZd0JYcmx4aDE2NWRTSkxFL1BuejZkaXhvM3hlVzFwYTBybHo1MElmR2dJQ0FqaDM3aHpseTVmbnUrKytLL0l4azVDUXdJd1pNK1NYTEdxMW1pKy8vRkpPQU9TK0J5WW1Kc3JOSFVlTkdrWGJ0bTFSS3BVQVZLcFVpVGx6NXBqOFVxcTRybDI3Qm9DWGw1ZEJ1VmhiVzlPelo4OGlmZit6T0g0S1VwUnkxOWZPdW5yMWFyN2ZrcUdob1VSSFIrUGs1Q1EvNENja0pQRExMNzhBTUhIaVJMcDA2U0xYU0xTd3NPQ2pqejdDMTljWGdHWExscG1VMEZpd1lBRnBhV2swYmRxVTJiTm5HOVJZY1hkM04yanVzM0xsU3VMaTRtamF0Q2tUSmt5UW04NVpXMXN6WWNJRW5KeWN1SEhqQm4vKytTZmtKSmt5TWpLUUpJa2VQWHJJdFZrVUNnVXRXN2FrWHIxNkpwVnBVYys5M09yVnE4ZWdRWVBrSkdPTkdqVVlQSGd3NURSaHk5Mm41K3JWcTBsT1RxWlNwVXJNbWpVTForZC9Sc1ZXcTlYMDZ0WExvQW1ZcVg3OTlWZk9uVHVIaFlVRml4WXRvbkhqeG5JNU9EZzRNR0hDQkpvMWE0WldxK1hubjM4dTh2ckpxVGszZmZwME9ZbWhWcXNaTW1RSVZhcFVnWndYSHJucDcyMCtQajUwNjlaTmpzZlYxVld1cmJoejUwNkQrNE5lU2tvS2t5Wk5rc3ZUbE90U1ViOVBraVRHamgyTEpFbHMzTGlSMk5oWTB0UFQrZUdISDVBa2lRa1RKc2pYcDl5S2VrMHZpWDFUblBKNEdaV3FKSkZXcWN3Q0RIcnoxZGZJRUlTU2xEZUxydFZxNmRldkh3Y09IQ0E0T0ppK2Zmc2FmTDU4K1hLVDE5MmtTUlBXcjE5UDI3WnQ4MVVWVFU5UForWEtsWHo4OGNkeU00cUNqQnc1VXI3eHU3cTYwcTFiTjRQUG82S2lUSTRwTjNkM2R5Wk9uQ2ovVU5Cb05FeVlNTUZnbnQ5Ly8vMnBMVitZdW5YcjBxOWZQL2xHOGZubm4xTXUxekRpMGRIUmN2Tzd6TXhNdVRrQU9kWHMvZjM5NVlmQ2N1WEtNWDM2OUNJMzh4T0U0dERwZEVWK1cva2lVYWxWV0ZtVlRIWHN3NGNQQTlDNmRXdjVCM051RFJvMG9IcjE2dm1tUjBWRnljMWcrL2Z2YjNUZFhsNWUxSzFiRjNLU1VYcTdkKzhHb0UrZlBrLzl3VnFsVXVWckJtUmpZeU0vb0RadDJqUmZzOW82ZGVwQVRyT1ZCdzhleU5QMU5RYmVlKys5Zk0zbkFMbi9qcnlES3BEejBKZjN2Z0xJdy80VzlSNmpmN0EvZHV3WUR4OCtMTkt5cHFwVHAwNitmaU1BS2xTb1FJc1dMU0RuSVZMUHhzYkdhUE9kckt3c3VieGlZMlBsNmJ0MjdRS2dSWXNXUlg2RHZINzllclp1M1lxTmpRM2ZmZmVkMFdZVmoxT3ZYcjE4Yjc3MXlWSHk3Sk9USjArU21abUpScVBoM1hmZnpiY3VlM3Y3SWcyOFVSejZiYng2OWFwQjByVTRuc1h4VTVDaWxIdkZpaFdwWDc4KzVMcFc2ZWxyRWJWdjMxNStJRDUrL0RqcDZlbTR1TGpRc1dOSG85L2Z0V3RYVkNvVmNYRnhCazM1alVsSVNPRFhYMzhGNE1zdnYzeHMweUg5TmNKWXY1dFdWbFp5MGtkL2pkRHZCNTFPSjE4WGk2T281MTV1eG1xYzZLOUwyZG5aQmk5MTlmdWdkKy9lUm12dGRlM2F0Y2l4Ni9kajI3WnRqZDZEY3NkNDVzd1pzckt5aXZ3ZGRlclVrZTlGZXZxWEdlUjVtWDMzN2wwdVhicUVTcVV5V2pZMWE5YkUxdFpXYm02WVY0Y09IWXIwVzdpNDMxZTdkbTI2ZE9sQ1dsb2F5NVl0WTkyNmRkeTdkNC91M2J2TEwwV01sVU5ScnVrbHNXK0tXaDR2cTFMVjNFeWh6YzVDcVV3QjVEMlhsRlJ5dzRRTFFrRmVmLzExaGd3Wkl2ODlkT2hRVHAwNkpiL1p1bmJ0R2c4ZlBwUVRFSS9qNnVyS3pKa3ppWXlNWlBQbXpXemR1dFdnOWxEay83TjM1L0V4bmUzanh6OW5aaEpCUWhDMUJhRU55b05xcUZiUjBwYlcwOXExcXFwVnl0ZFcxVVlYMVIrbGlxSkYwV2p0Rk5YYUUydGlDNjFLbGNRdWxrU0RrSkJFSXV2TU9iOC9aT2FaSkpQSUpwUEU5WDY5K3FxY09lZk1OVE5uempsejNmZDkzUkVSZlB6eHg2eGV2VHJiQzN6bTFwbzZkZXBrK051NkIwMWVQUHZzczFrdXBQWHExYU44K2ZLV0dITXF1RjNRN1hPUytZS3AxK3VwVzdjdU1URXhsbVVwS1NtVUxWdVdpeGN2Wm1neGFkMjZkWmJQeDlYVkZVOVBUNXMva0lRb1RLcXFrcHo4Y001WW1KU1V6Tno1Q3puNlQzQXUxcjQvODAxbmt5Wk5zbDJuZHUzYVhMaHdJY015OC9uYXpjMHR4MW9RalJzMzVzU0pFNVloYThuSnlaWjlGVVh2dzJyVnF0bjhNV01leGxTdlhyMHNqMWtYdjdVKzk1dDdjdXphdFN0TFQwdlNXNnRKNzgyYVdmWHExVzNXV1REM1lNcnJOYVp2Mzc1czM3NmRjK2ZPMGExYk4zcjM3azN2M3IzemxTekpUazdEbU0zWHlNelhuN2k0T0E0Y09FQlFVQkNYTDEvbXlwVXJHUnFLMHRMU0xQOCtlZklrcEY5UDh1S3Z2LzVpOCtiTkdBd0daczZjbWV2Q3ZwblpLb1JNTnArSitYaHYyTEJodGtQYU1pY2JDMXZIamgzeDhmSGg2dFdyOU8vZm41ZGZmcG0rZmZ0bVcydzJKMFZ4L0dRbkwrODc2VW1nNE9CZzl1elprNkdYay9rSDdHdXZ2V1paWmo2ZlBmSEVFOW5XR3lwWHJod2VIaDVjdUhDQnNMQ3dMUGRDMWs2ZE9nWHA5emYzRzlhZmtKREE5ZXZYSWIxbnlQejU4N09zWTM3ODFxMWJrSDUrNnR5NU16dDM3dVNycjc1aTI3WnQ5T3ZYajdadDIrYTZsbzFaWHI1NzFteDlIcTZ1cmhnTUJveEdvK1h6U0V4TXREUzRabmU5cUZpeElpNHVMc1RIeCtjNmJ2TjNLM1B0STJ2bXBFZFNVaEkzYjk2a1JvMGF1ZDQvMlp6bkFVdFBLT3ZlVXVienZFNm55N1pubEhsOVcrZjY3STd2N0JUaytVYU1HSUcvdnorYk5tM0N3Y0VCTnplM0RMK3ZNc3ZyT2Iwd1BwdTh2aDhQcTJLVkpESVpERWFEcG1Yb09oU2ZjUDloT1VMa2xmVU5OelptYmlFOXUyMCtHWkYrQWMxdGtzak0zZDJkRHovOGtFR0RCakZuenB3TTlRRkNRME1KQ2dySzltWTBjNVk3ODgyOGRZMml2RERmOUdSV3RteFpTNUxIWkRLaHFxck5HNEtDYnA4VFc1bjl6TE81bUY5M2JHeHNodVhaM1VoS2E0RW9DcXFxa1pUUHhHMUpscEtTeXFTcDM3TEZkenRwYVdtcW9sTUszRU01TGk0T2N2aE9rOTdpbXBuNVI0Q3RIalhXek1PQnpRVmZyYzhsdWEyM1VSRFpGY0EwOXp6STdweWwwK2t5VEdTQTFXdStldlZxanIxVHJYOXdtR1gzUFBrdDBObWdRUU9XTEZuQ3Q5OStTMGhJQ0V1V0xHSDU4dVc4OXRwcmpCNDlPcy9Yejd6R1poNHlZTjF5L01jZmYvRGxsMThTR3h1TG9palVyVnVYRmkxYVVMdDJiYlp0MjVibE9tSnVrTWpyY2JCdDJ6Wk1KaE9lbnA2V1hpYjVrZDFuWWg2ZVpIM2R6ODMzSksvWDRMeHljbkppMmJKbGZQLzk5MnpmdmgxZlgxOThmWDFwMmJLbFpRYTkzQ3FLNHllbjEyR0xyZmNkb0ZPblRzeWNPWlBqeDQ5eisvWnRLbGV1YkJscTFxQkJnd3hKUXZOMzlIN3htODlMOXh0QmtaZGoxRG94Y3IrZVh0YU5icE1tVGNMRHc0TVZLMVlRRkJSRVVGQVE3dTd1ZlB6eHg3UnYzLzYrejBzK3ZudldiSDBlaXFKWWtrVG16OE82eDFsaGZnOXljeTJ4TGl0aHZwYmtoYTJaQ2tudmFVcW1ZODRjajNrU2c1ellPdGZuOVh4V2tPZHpkWFdsWDc5KytQajRrSktTd3FCQmczS2NoQ3F2NS9UQytHeUs0anBmR2hTckpKSE9hRElwQm4yR3MyTnVpbXNKa1ZlWk0vaTVhVEV0U0dWN0Z4Y1h4bzhmejRVTEZ6TDBhamwvL255ZVd5d0x5dFlOU0ZwYW1xVVZpZlNibWV3dXFnWGR2ckJrSHR1Y1hmZjBtemR2UHRBNGhDRDlIR0l5cWJsWXMzVFFOSTA3OGZGTSttWUdHelp2MVZDVUpORDhRYkU5blVnZW1HK1N6VCtDYmJIMWZTOVhyaHprNHI3Qm5NdzJOeFpZMTVLNmUvZnVmWWVibVJOVTJiV0MyN3BKZjFETVB6VE10VTdzN2ZISEgyZnAwcVVjTzNhTVgzLzkxZEtpZk9yVUtWYXRXbFhnNHQ4NURlc3dYNFBNUHg1aVltSVlOMjRjOGZIeERCNDhtTGZmZmp0RDdZbkF3TUFzUDFUTlNZRzgvdWdiTldvVXk1WXRJelEwbEMrLy9KSnAwNmJsZXBhcS9ESmZBM1BxSVZFVXgyTGx5cFdaUEhreVE0Y09aZDI2ZFd6WXNJRy8vLzZiZDk1NWg3VnIxK2FwTjlPRFBuNEtpNnVySzA4OTlSUi8vdmtuKy9idG8yZlBualo3RVdIMUhjM3RlZWwrOVZIeWNveHpnZGgzQUFBZ0FFbEVRVlJhSnlJMmJkcVU0Nng4MWd3R0EwT0dET0hOTjk5azgrYk5yRm16aG9pSUNNYU1HY08wYWRONDZhV1hjdHcrUDkrOS9MQStIdTdjdVdPekVkTm9OT2FxRHFpMTNGeExyUGVadWVHNXNKay94NnBWcTdKang0NDhiNS9YYzFGQm5pODVPUmxmWDE5TG84YjY5ZXQ1NDQwM3N2ME5sWmR6T29YMDJUem9jM05wVWJ4cUVwbE1SaTFUVDZJRTZVa2tIZ0JQVDg4TUo0N01CVG8xVFNNNCtIOURKNXlkblhPY2N0bHMyN1p0T2JZQ1paNFZ4UjVUS2xxUDdUWGJ2WHQzaGxhTG5McUtGM1Q3d21JdTBHcDI5T2pSTEFYN3dzTEMrUGZmZng5NExFTEVQMlFOR25maTQ1azFleDdiZHU0Q1NGVlViWnFLN3REOXQ3dy84eXhjMlUxZGJES1p1SGp4WXBibDV1VC9qUnMzY2h6eWV2YnNXVWdmcGtONi9UTHpEeGpyODM1MnpEZXAyZFhUdUhMbHluMzNVVmpNdytvS1dnK21zTFZvMFlKcDA2YngwMDgvNGVEZ1FHaG9hSVlhVVBtVjAvbmMvTm1aaHk4RUJRVVJIeCtQcDZkbmxzTGpKcFBKNXV5WDV1RU51VGtPckprTGg1Y3BVd1ovZjM5TGdmUUh5Znc5c2ZWZE1Ddks0OExkM1oyUFB2cUlqUnMzNHU3dVRtSmlvcVd3ZGw0OXFPT25NSmtMdkp0cjR2ajcrNlBYNjdQVUd6T2ZsMEpDUXJMZFYxSlNrbVg0cS9tOGxCM3pNUm9aR1huZm9mMFZLMWEwSFBmNU9SWmNYRnpvMzc4L0d6ZHVwRU9IRHBETEdwMzUrZTdsaDZ1cnF5VnBkdW5TSlp2cmhJV0Y1YmxlWUc0K00vTjF4TlhWMVRKRTdFRXhuK2Vqb3FJS0pibjJJSi92eHg5L0pDSWlndDY5ZS9Qc3M4OFNFUkhCa2lWTHNsMC9MK2QwaXVGblU1b1ZxeVNSenVCZ1FpRkRhbHhxRW9rSHdXQXdaQ2dnZVByMGFSWXRXb1NxcXFpcXlrOC8vWlRoeHV1RkYxNnd0RmlrcHFZeWVmSmtYbm5sRlFZUEhweWhMc2FXTFZ2bzJyVXJQajQrbkRoeGdyaTRPSktUa3drUEQyZisvUGtaQ2kxak5XNjJLQVVGQmJGczJUTExzSVZ6NTg0eGQrN2NET3ZrVk95eW9Oc1hsbHExYW1Xb08zTGp4ZzIrL3ZwclM1SXVJaUtDenovL1BNdndEQ0VlaExnaUxyUnFUeWtwS1V6NlpnYS9iZHhNY25LcVNZTnhDYmZUdnRkbG1uZ2l2MXEyYkFucE02Zll1a0hkdEdsVGhqcGxadlhyMTdjVXNseTJiSm5OZlo4NWM0Ymc0R0FNQmdQUFAvODhwQTlGTUEraFdMRmloYzNaWWF5WmUwWWtKQ1RZdkZGOTBOT09Xek1YMXZYejg3TlppNEwwbHZUQ1loNEdrdHRlM2s4KythUmw2STMxRDlySXlFaXVYYnVXNTlpQ2dvSXNQNmF0SFR0MnpGSlB5UHhqMXZ4RDFGWkw4czZkTzIzMkJETVhTdDJ4WXdjUkVSRjVpdTN4eHg5bjRzU0prRDdGY240VEpMbGxIaVovNmRJbG16UFJSVVJFc0hmdjNnY2FneTFWcTFhbFk4ZU9ZS00rbFBuNHlXMTltT3lPbjl1M2IzUHQyclY4RGZNcExCMDZkS0JNbVRJRUJRVng3Tmd4SWlNamFkT21UWmFoTE8zYnQwZXYxeE1SRVdIcGJaVFpoZzBiTUJxTjFLOWYvNzVEOUJvMGFHQkpFQzVhdENqSGRSVkZzZFJaVzdGaVJiWmxDdTczUFhSMGRLUjc5KzZReTVxVCtmbnU1WWZCWUxEVXBsbTFhcFhOZGZJeis1ajVITEpqeDQ1c0MvaWJ2OStaSjZreEgrT3FxaGJhOGVucDZXbHBaRjY1Y21XMjZ4WFd1VDYvejNmcTFDbFdyMTZOaTRzTFE0Y09aZlRvMGVoME9wWXRXMmJ6dkUwZXora1U4TFBKcmJ4ZTUwcXI0dEZ2TTUwaE5jMkVrME1TVnA5bjFDM2JMWFZDRk5UNzc3L1BqaDA3TEVNYWZ2enhSOHRGMVByRTd1cnFtcUZ3MjYrLy9zcW1UWnNnZlNqVDExOS9uZUVIeWUzYnQvbjU1NS81K2VlZmMzeitWcTFhV1dhc0tXby8vUEFEUC8vOE14VXJWc3h5d1gvMDBVZXpuWUdqc0xZdkxPKysreTVmZi8yMTVXOC9QejkyN05oQnBVcVZMSzM4NWpIc1FqeElOMjVFb1NnYTkrN0JGZVl2WE1UYTN6YllPNndjMWFoUmpWSC9Od1RQeCtybjZrWkswKzdWWGZwcy9FUjh0KzhDU0ZNMXhsODVGL3dkUVBuSzJSZVN6SXR1M2JxeGRPbFNrcEtTOFBiMlp1TEVpYmk3dTZPcUtydDM3K2E3Nzc2alFvVUtOb2VjalJvMUNtOXZiOWF0VzRlVGt4UHZ2ZmNlTGk0dWFKcEdVRkNRWmVyZXQ5NTZLMFB2MEVHREJoRVFFRUJvYUNpalJvM0tVRThsS2lxS2xTdFhNbVRJRUp5ZG5hbFZxeFoxNnRUaHlwVXJmUFBOTjVZcHFKT1RrNWsvZjM2Mkxkb1BRcGN1WFZpOGVESFIwZEY4L1BISC9MLy85LzhzTGExcGFXa2NQSGlRSlV1VzVIaWpueGMxYXRUZzJyVnJiTnUyaldlZmZSWlZWVWxKU2FGOCtmSk1uejZkTm0zYThNd3p6MWdhVlVKQ1Fpd05MdWJXNFBqNGVQNzczLy9pN094TVFFQkFucDdmYURUeThjY2ZNMlhLRkJvMWFnVHBQekxNTTJ5KytPS0xscy9Obk13TERnNG1NRENRZHUzYVFmcHNVek5tek1EQndTSExqOVV1WGJxd2N1Vkt3c0xDR0RwMEtPUEhqNmQxNjlib2REcVNrcEx3OWZXbFhyMTZsa1JtWnAwNmRlTGl4WXNzV3JTSW1UTm5VcTFhdFF3L2NBcFRpeFl0ZVB6eHh6bHo1Z3dUSjA3a20yKytzU1NPVHA0OHlmang0eWxUcHN4OWs1NEZzV2JOR2t1am03a09TSFIwTklHQmdXQ2pWNHk1Z095QkF3Y1lQSGd3TGk0dXhNWEZVYkZpeFZ3ZlB3RERodzhuTkRTVTVjdVgyKzArcWx5NWNyUnYzNTdkdTNlellzVUtBRjU5OWRVczYxV3ZYcDArZmZxd2R1MWFKa3lZUUZKU0VxKzg4Z29HZzRIVTFGUzJidDFxYVdnYlBYcjBmYy9GT3AyT1ljT0dNV0hDQkRaczJHQVpHbWFlQ2ZiY3VYUDQrL3RiaWdYMzc5K2ZnSUFBVHB3NHdkZGZmODJvVWFNc1EycnYzTG1EcjY4dlo4NmNZZkxreVFEODg4OC9CQVlHMHJkdlgwdWRuK1RrWkxadjN3NzNLVFJzbHAvdlhuNjkrZWFiSERseWhCTW5UakIxNmxSR2pScUZzN016eWNuSkxGNjhtTURBd0R6ZkI3NzAwa3VzWExtU3MyZlBXdDdySjU5OEV0S0hRZnY0K0hEZ3dBRXFWS2pBZSsrOWwySGJxbFdyb3Rmck1abE0rUHI2OHZycnIxdU84ZnpTNi9YMDc5K2ZPWFBtc0dyVktxcFdyVXJQbmowdHZhaXVYcjNLbWpWcnFGbXpab1pDNmtYNWZFYWprVW1USnFHcUtrT0hEc1hWMVJWWFYxZTZkKy9PaGcwYm1ESmxpczNmUlhrNXAxUEF6eWEzY3JyT1BVeUtWWkpJVmZVcE9zalFGSFkrTlB0dXRFSVVSS1ZLbFpnelp3NmpSbzJ5dEdwbEhyZGNwVW9WdnZ2dXV3d0Y4VEpmYVBKem9YdnFxYWVZUG4xNnZtTXZpRFp0MnZEUFAvK1FuSnljcFJaVDllclZtVFZybHVWQzhDQzJMMHc5ZXZRZ09EaVlyVnUzV3BhWlRDWkxncWhidDI2RWhZVlp1cXpLT0dUeG9KdzVkeDdyUnRyd0svOFNmcVdZRDNVOERwNlBQc3FqOVQyeTFQaXlKU0hoTG5NWExHU24vMTQwU0VSVFp5VHBqUXNLT3l3M056ZkdqeC9QK1BIak9YYnNHTjI2ZGFOcTFhb2tKU1dSa0pCQTc5NjlpWXFLWXYvKy9WbTI3ZENoQXlOSGptVGV2SG1zV0xHQ1gzNzVCVGMzTis3ZXZXdHBGZXpVcVJQRGh3L1BzSjJIaHdkVHBreGgzTGh4L1AzMzMvVHAwd2RYVjFjY0hCeUlpb3FDOUlZRnN3OCsrQUJ2YjI5Q1EwUHAxcTBiVmFwVUlTRWhBVTNUR0RWcUZMTm16U3JzdDhVbVoyZG5wazJieGdjZmZFQklTQWk5ZS9lbWF0V3FPRGs1Y2ZQbVRWSlNVZ3IwNHlTelYxOTlsYU5IajdKcjF5NysrT01QQUdiTm1rWExsaTA1ZCs0YzY5YXRvMnpac2xTclZvMmtwQ1JMSTBMMzd0MHRMZjdtdW54dDJyVEpjNDJaVjE1NWhSTW5UdkRXVzI5UnBVb1ZqRWFqcGFISDA5T1RjZVBHV2RadDM3NDk5ZXZYNTlLbFMzejQ0WWNaanFIKy9mc1RHQmhJZUhoNGh2MDdPam95YTlZc1Jvd1lRV1JrSkNOSGpxUjgrZks0dUxnUUhSMk4wV2hrNXN5Wk9jYjRmLy8zZjF5NmRJazllL2J3eFJkZnNIRGh3aHhucXlxSXI3Lytta0dEQmhFZEhjMlFJVU53ZFhWRlVSUmlZbUo0L1BISDZkcTFxODBaclFyTDdkdTNXYkprQ1RObXpLQldyVnFvcXNyMTY5Y3htVXcwYk5pUU45OThNOFA2TDcvOE1vc1dMZUxLbFN1ODlOSkx1TGk0MEx0M2I0WU9IWnJyNHljcEtZbUxGeS9pNXVhVzR3eUlSZUhsbDE5bTkrN2RIRHg0RUJjWGwyeUxPbzhlUFpycjE2K3pmLzkrSms2Y3lMUnAwM0IxZGVYMjdkdWtwcWFpS0Fwang0NmxiZHUydVhyZVYxOTlsY3VYTDdOczJUTFdyVnZIYjcvOVJ0V3FWVWxKU1NFdUxnNVBUMDlMa3FocDA2Wjg5TkZIekpvMWkwMmJOckZseXhacTFLaUJxcXBFUmthaWFacWw1eGZwOTdRclZxeGd4WW9WVks5ZUhTY25KeUlqSTBsT1RxWkNoUXA4OU5GSDk0MHZQOSs5L0dyZnZqMjlldlZpL2ZyMS9QNzc3MnphdElrcVZhcHcrL1p0VENZVGt5ZFBadXJVcVhucUZhTFg2NWs1Y3lZalJvd2dQRHljOTk5L0h4Y1hGOHFXTFV0MGREU3FxdUxzN014MzMzMlhwUlNGZWNpaG41OGYwNmRQNStlZmZ5WStQdDdtN0pONThkWmJiM0h5NUVrQ0FnS1lNV01HYytmT3BWcTFhaVFtSmxydWVULzU1Sk1DUFVkQm5tL0praVZjdUhBQkR3OFArdlRwWTFrK2JOZ3dkdTdjeVQvLy9HTVpiV0V0TCtkMEN2alo1RlpPMTdtSFNiRktFbDI1NHBqZzBjaVk0YXdSZXZFaWFXbHBHUXBMQ2xGWW1qWnR5b1lORzFpeFlnV0JnWUdXTHJLMWE5Zm11ZWVlbzErL2ZsbHVzTjk0NHcxT25UckZuMy8rU2ExYXRmanNzODhzajAyWU1BRS9QeitPSGoxS1dGZ1lNVEV4bUV3bXkwMVBreVpONk55NXMyV0lnRDAwYXRTSUR6NzRnQVVMRm5EczJERlNVbEtvV2JNbUhUdDI1SjEzM3JsdjBjU0NibC9ZSmt5WVFLdFdyVmkvZmozbno1OUgwelRxMWF0SHIxNjk2TkdqUjRaV2xRYzVPNHA0dUowOGRUcjlYOHE5THYyYWNrWlQrVVhSVVN6N0syczZSdXJnc2FUa3BGek5sSmlTa3NMRUtkUFl0bk0zYVdscHFKcjJtZkZPOU9Lb2E5Y2V5SGlQbDE5K21XclZxckZvMFNKT25qeEpmSHc4SGg0ZTlPclZpNTQ5ZStiNFEyWGd3SUY0ZVhteGV2VnFqaDA3eHExYnR5aGZ2anpQUFBNTVBYcjA0SVVYWHJDNVhZY09IVmk3ZGkzTGx5L25yNy8rSWpvNm1nb1ZLdkRrazAvU3JWdTNESzJJSFRwMFlQYnMyU3hldkpqejU4K1RuSnpNazA4K3lmRGh3M01zeFBrZ3RHalJnclZyMTdKMDZWTCsvUE5Qb3FPak1SZ00xSzVkbTZlZmZqckxEL1dDZVBYVlY3bDkrelliTjI3a3hvMGIxS3haMHpJc1llREFnZnoyMjIrY1AzK2VpSWdJcWxTcHdqUFBQRVBmdm4wei9QZzFEOUV6RC9mTEN4Y1hGNVl0VzhiY3VYTUpEQXdrTVRFUkR3OFBPbmZ1eklBQkF6TE1pdVRnNE1DaVJZdnc4ZkhoNE1HRFJFZEg0Kzd1enNpUkkrblRwNCtsdDB0bUhoNGVyRjI3bGxXclZyRm56eDZ1WHIxS1FrSUNqejc2S0MrKytDS3RXclhLTVVaRlVaZzBhUklSRVJHY1AzK2VEei84a0dYTGx1VzZhSEJlZUhoNDhNc3Z2K0RqNDhPaFE0ZTRjK2NPMWF0WHAwZVBIZ3dhTk1neTdPSkJ6ZkxacVZNbmJ0NjhhUmx1VmE1Y09SbzNic3lycjc1SzE2NWRzelFZMWFsVGgrKysrNDc1OCtjVEhoNk9UcWV6VEVlZDIrUG41TW1UcUtwSysvYnQ3ZDd3OCt5enoxcW1WKy9VcVZPMkRXVG01T09PSFR2WXZIa3o1ODZkSXpvNm1zcVZLK1BsNWNWYmI3MlY1MXFPbzBhTjRxbW5ubUx0MnJXRWhJUncrL1p0M056YzhQTHl5dktkNzlldkg0MGFOV0xWcWxVRUJ3ZGJQcXRtelpyeC9QUFBaL2hSMzdCaFF3WU1HTURCZ3dlSmpJd2tQajRlZDNkMzJyVnJSNzkrL1hJMU0xUit2M3Y1OWZubm45TzRjV04rLy8xM0xsMjZSR0ppSWw1ZVhnd2NPSkNXTFZzeWRlclVQTyt6Um8wYS9QTExMNnhaczRhQWdBREN3OE9KalkybGR1M2F0RzNibGdFREJtUTcyKzhubjN5Q1hxL24wS0ZESkNRa1dIcklGSVJlcjJmYXRHbjQrdnF5ZWZObVFrTkR1WGJ0R2hVclZxUnQyN1owNmRLbFVFczk1T1g1TGw2OGFCblc5OUZISDJWSS9sZXVYSm1CQXdjeWI5NDhacytlVGZ2MjdUTk1EcEdYYzdwWlFUNmIzTWpwT3Zjd0tYYk42aDZQTngrandEUlFMR2RhZjcrTjFLL25ZZC9BaENpaC92ampEMGFOR21YNSs3MzMzck8wTUJYRjl2YVVrcEpDaHc0ZExETzhORzdjdU5DR1hRaGhwcW9xelZvOVMyTFMvM3JXYVdoTHd0THVEdWZDaGFLYjZpb1BQQm85c1U5UmVHN280SGY1K0lNUjJmYm91RGY4Tm9seEV5YXh4VytIQnFRQ284UE9CaS9Nc3MrR1Q0eFdkTXdHR1BoMlA3NzhmR3dSdkJKUjBnd2ZQcHlqUjQ4U0VCQ1E2MGFGNmRPbnMyN2RPbDUvL1hVKy9mVFRCeDVqYVRGanhneldybDFMejU0OUxjTTNTcm9sUzVZd2YvNTg1czZkeTdQUFBtdnZjSVFRK1NEbjlIdm16UGRoenZ4N3QxT2F4c1N3czhlL3NuZE1ac1dxY0RYM2JyWWpORElXcno1N3Zuak4yaUdFS0JuV3JGbVRZUXBnY3dGSElRclQxV3ZYTXlhSU5FeWF5clhpbWlES2k5allPS2JObXMzTzNYdEFVWklValNuR2hGc3I3QjJYS0psVVZlWFVxVk40ZVhrVmVhL1RoOUhSbzBjaHZRZHdhUkVTRWtMWnNtWHYyNk5MQ0NGRS9oVzdKSkZPVmE0b1dzYnUrV2ZPbnJkZlFFS0lZaXNzTEF4dmIyOUxqUXV6MU5SVVZxeFl3WUlGL3l1WDR1RGdRTy9ldmUwUXBTanR6b1ZleUxoQTBaSVZUYnVRM2ZvbFJVcEtDdE5teldiOXhpMmtwS2FaRkZXZEdFL3k3SWlJaUNSN3h5Wktwa3VYTHBHUWtKQ3ZvV1lpcTV5SzhlN2R1NWZRMEZEMGVuMjJ0WEpLb2hNblR0Q21UWnNpcTMwb2hCQVBvMkpWa3dqQXBFdjVWNC9UWGV0eGNHZlBTNUpJQ0dIYjNyMTcyYnQzTDY2dXJ0U3VYUnVqMGNqbHk1ZXpGTlgyOXZiT1VJQmNpTUlTZWlITEJBc3BKazI3Yko5b0NrZEtTaW9mZmpLT25idjNvR21hcXNDWXkrZENmckIzWEtKa2UreXh4eXk5VzBUQmVYdDcwNlJKRTdwMDZXS1pVZXJ1M2J2NCtma3hlL1pzQUhyMTZrWFZxbFh0SEduaHlldU1lRUlJSWZLdTJDV0ovajEzN3BwSHcrWngxdFdTTG9kZDRkYnQyMVRKUmJFMEljVERLVFkybHRqWTJDekxuWnljR0R0MkxOMjdkN2RMWEtKME01bE0vSE04T09OQ1RVazJxU1UzU1JRVkZjMk0yVDhRc0djL21rYWNndloxV3NMdFJmYU9Td2lSMFowN2QvRHg4Y0hIeDRjS0ZTcmc0T0JBVEV3TXFxcEMrc3hQSDM3NG9iM0RGRUlJVWNJVXV5UVJnS2FvZnlub256TC9mZnQyRE1lQ1QvQmloK2ZzRzVnUW9saXBWcTBhZ3dZTjRzaVJJMXk1Y29YNCtIajBlajBWSzFha2Z2MzZ0RzdkbXU3ZHUyZVlTVUdJd25UcGNqaVh3NjVrWG56MTJzV1RWKzBUVWNFa0o2Y3dkZWIzYk4vcFQ1clJaRUpUSnlUY05pNk9pcEloWmtJVU41OTg4Z21iTjIvbTZOR2ozTHg1azdpNE9DcFhya3pqeG8xNTdiWFg2TkNoZzkxbkFCTkNDRkh5Rk1za2tZSitBMkNaVGludXpoMUNUcDZpNDNQdDBPbUtYUmtsSVlxMU5tM2FGS2g3ZjBHM2Y1REtsaTNMOE9IREdUNTh1TDFERVErcFUyZk9FQmw1SThNeVZWVTNBcXJkZ3NxbmxKUVVobzRhUStDaFArOFYzOWEwSWVIblFwYllPeTRoUHYzMDA0ZDZCcHpzTkdyVXFGUVZwUlpDUEJ6a25GNzhGY3VNUzlqWjQvczBUWXMwLzYxcEdpRW5UbkUzTVRIbkRZVVFRb2dpWWpLWk9IWDZMSWxKR1RyWnBLbUp5U1Z1OXEvYnQyUDRZdUlVRHYzNUZ4cGFySWIyYWJnK2JaVzk0eEpDQ0NHRUVFV3JXQ2FKdUpjWVdtbjk5NG1UcDRpeFVXOUVDQ0dFc0lmVTFGVCtDc3JZeTA3VHRFTVJFZWRMMUZDejFOUlVaczZaaDkrT25aaE1xZ21ZbEhncmJTR25UNmZhT3pZaGhCQkNDRkcwaW0yU1NER3hRZE0weS9SRU1iRnhIRDd5dDMyREVrSUlJZEpGUmQvaTdQblFETXMwV0crM2dQSkdBMGhOVFdQSXlER3MvVzBES1NtcFlGTGZEanNUL0gxVTFPa0Vld1VXRXhORHIxNjk2TjY5TzFGUlVZVzIzK1RrWkdiUG5rMlhMbDE0NnFtbjZOZXZYNkh0dTZSYnVYSWxiZHUyWmZIaXhmWU9SUWdoaEJCMlZteVRSRWFkOGk4S0dhYU1XYlIwSmFtcDByQXBoQkRDdmxSVlpjRlBpekVhamY5YnFCR2xvZjVwejdqeVFBRllzKzUzL2poOEJFMGp6cVJwSDRTRmhxeXpkMkFuVDU0a0xDeU1mLy85bDJQSGpoWEtQalZONDRNUFBtRGx5cFhjdUhHRFNwVXFFUmNYVnlqN0xnMTI3dHhKVWxJUzI3WnRzM2NvUWdnaGhMQ3pZbG00R2lEQ2tCWlYxMlE0Z0tLMFZCVDBBQmN1WG1MTmJ4dDQ1NjIrOWc1UENDSEVRK3pZOFJBMmJONXErVnZUTkEyVVA0MXFTcmhkQTh1ajVPUVVOQTBUaXZhVk1TNXFNV0N5ZDB5dFdyV2ljK2ZPYUpwRzI3WnRDMldmaHc0ZDR1alJvNVFwVTRZbFM1YlFxRkVqa3BPVGM3Rmw2WkNVbE1UKy9mdTVmdjA2QXdjT3pQTDRvRUdEV0wxNk5XKzg4WVpkNGhOQ0NDRkU4VkZzazBTY1BwMnFlamIxMWV2cEQ5UXdMMTc3MndZNnY5Q0I2dFdyMlRjK0lZUVFENldVMUZSK1hyb0NvOUVxbjZJb1NhcFI4N3NXZXY2V1BXUExLOHNzWm1lRGx4ZUhCQkdBazVNVDMzenpUYUh1ODhTSkU1QStXNk41Tmlnbko2ZENmWTdpek0vUGo2bFRwOUtxVlN1YlNhSU9IVHJRb1VNSHU4UW1oQkJDaU9LbDJBNDNBL2czOU1SQjBBNWJMd3NMdjhLdWdMMW9tbWEvd0lRUVFqeVVORTNqNzZQSE9CNXlJdk1ERVhFcE1iK1phLzBVZHhyYVZqVHR2SWI2V2ZpNTRwTWdlbEFTMDJkSGRYTnpzM2NvUWdnaGhCREZXckZPRWdFcXByUkptb1psZnVHVWxCUjh0Ky9penAxNCswWW1oQkRpb1dNMG12RGR2cE9iVWRFWmxpdXFOaVh1eXBVWXV3V1dSK0ZuZytla2FhWSt5VEg4V05vVFJLUW45d0FVUlNtUzV6S1pTdjFiS29RUVFvaFNxcmduaVFnTFBSMnNhZHJ2MXN1T2g1ekFiOGN1K3dVbGhCRGlvWFR4MGlYOHRtZTgvbWlhRm54WlRmelZia0hsanpIaTNNbVFHemRDN3RvN2tNeWlvNlB4OHZMQ3k4dUwrUGovTlFqRnhzWmFsc2ZHeGhJYUdzckhIMzlNeDQ0ZGFkT21EUU1IRGlRb0tDakR2c2FQSDQrWGx4ZHIxcXdCWU4yNmRaWjkvUHByeG84c05qYVdCUXNXMExkdlg5cTJiVXViTm0zbzJiTW4zMy8vUGJkdVpSMUZtRG1lclZ1MzBxMWJOMXExYW1YWjkvVHAwL0h5OG1MNjlPbWtwS1F3ZCs1Yy92dmYvOUttVFJ2NjkrL1B3WU1ITGZzN2ZQZ3c3Ny8vUHUzYnQ2ZDkrL2FNSGoyYXk1Y3YyM3lQamgwN3hwZGZmc21ycjc1SzY5YXRhZHUyTGUrOTl4NTc5KzdOc043Q2hRdng4dkppNnRTcEFBUUZCVmxpZnYvOTl5M3JUWmt5QlM4dkwyYk9uR256K1M1ZHVzVGt5WlBwMnJVclR6LzlOTzNidDJmQWdBR3NYcjNhNW9RaS92NytlSGw1MGFkUEh3RDI3dDNMd0lFRGFkdTJMYzg5OXh6ZTN0NUVSRVRZZkM0aGhCQkMyRmV4VHhJQkdqcHR0b1lXYTE1Z05CcVpQRzBHbHk2SDJUY3lJWVFRRDQyRXUzY1ovdUVuSk56TmtGY3hxZ3F6dUhBaHhYNlJQWHlDZzRONTk5MTNPWHo0TURxZGpwU1VGRUpDUWhnNWNpVEhqeCszckZlbFNoWGMzZDF4ZG5ZR3dOblpHWGQzZDl6ZDNYRnhjYkdzZC9Ma1NYcjM3czNpeFlzSkRRMmxYTGx5bEN0WGp2RHdjRmF0V3NYcnI3L09tVE5uc28xbi8vNzlUSnc0a2FTa0pLcFVxWkxsY2FQUnlJZ1JJL2psbDE5SVMwc2pKU1dGTTJmT01HYk1HQTRkT29TZm54OGpSNDdrekprejZIUTY3dDY5eThHREJ4azhlREMzYjkvT3NLOGpSNDR3ZVBCZ3RtM2J4cDA3ZDNCM2Q3ZThKOTdlM216WnNzV3lib1VLRlhCM2Q4ZlYxUldBTW1YS1dGNy9JNDg4a3F2M2V1UEdqZlR0MjVkTm16WngvZnAxS2xXcUJNQ3BVNmVZTldzV2d3WU55bkdtdU5XclYrUHQ3YzNseTVmUjZYUWtKQ1N3ZCs5ZUJnOGV6SjA3ZDNJVmd4QkNDQ0dLVGtsSUVuRTNLaVZVMDVUZk5FMVR6Y3RTVWxJWi85VVVybDJQdEc5d1FnZ2hTcjJFdTNlWjhmMFBoSVgvYi9JeVRkTTBUVk1QbWRLMHZUbHVMQXJkcEVtVDZOKy9QM3YyN01IZjM1ODFhOVpRdlhwMWpFWWpDeFlzc0t3M1pzd1lObS9lekd1dnZRWkFseTVkMkx4NU01czNiNlpMbHk0QTNMcDFpdzgvL0pDWW1CaGF0V3JGeG8wYjJiVnJGLzcrL3F4ZnY1NG5ubmlDMk5oWXZMMjlMYldOTXZ2cHA1L3c5dlptNTg2ZDdOeTVrNjVkdTJaNGZQdjI3YWlxaXArZkg3dDI3Y0xYMXhkUFQwOVVWV1hXckZsTW5UcVZIajE2RUJBUXdMNTkrL0R4OGNIWjJablkyTmdzUFo1U1VsSjQ4c2tuV2Jod0lmdjI3V1A5K3ZYczI3ZVBidDI2QWJCZ3dRSlU5ZDd0MHB0dnZzbm16WnNaTm13WUFNMmFOYk84L2lsVHB0ejNmUTRLQ21MS2xDbVlUQ2I2OXUxTFFFQUEyN2R2Wi8vKy9TeFlzQUEzTnpkT256N041TW1UYlc1LzgrWk5GaTVjeUxmZmZzdmV2WHZadjM4L1U2ZE94Y0hCZ2Fpb0tOYXVYWHZmR0lRUVFnaFJ0RXBFa2lnNitseThTVFBPVTFBeTlQZisrNS9qTEZueGk4MnV6a0lJSVVSaFVGV1Z6YjdiTTB4NUQ2QkFLaW8rVnkrRVhMVmJjQStwWnMyYU1XellNTXFVS1FOQWd3WU5HRDU4T0tRUHhVcEp5WDNIcnBVclZ4SVRFME85ZXZXWU8zY3VkZXJVc1R6bTRlSEIzTGx6Y1hOekl6SXlNa012SFd2MTZ0WGp6VGZmdE5ROE12ZGNNa3RKU1dIU3BFbVd3dGsxYXRUQTI5c2JnUER3Y0I1NTVCRSsrK3d6eSt0cDFhcVZaYWpXMGFOSE0reXJSWXNXL1BUVFQ3UnMyUktkN3Q1dG5NRmdZTXlZTWVoME9xS2lvZ2kzU21ZV3hKdzVjOUEwamE1ZHV6SjI3RmdxVktnQTZiV2RXcmR1emZmZmZ3L3B3OGxDUTBPemJKK1FrTUNRSVVONDRZVVhVQlFGUlZIbzFLa1RyN3p5Q2dCLy92bG5vY1FwaEJCQ2lNSlRJcEpFQUJIblRvYVlOTk5NVGZ0ZmdVMmowY2pLMWIreWQvOUJqRklrVWdnaFJDSFROSTNRQ3hmNWJ1NTg3dDVOdEY2dXFab1dFSFkrNU5lU01xTlphZkxHRzI5a1dkYW1UUnRJVCtyZHVIRWoxL3ZhdlhzM0FBTUdETURSMFRITDQrWExsN2YwUkxLdUlXU3RlL2Z1T1Q1SGl4WXRMTVBDeko1NDRnbkx2M3YyN0lsZXI4L3dlSk1tVFFDeXZCWm5aMmViQmJoTkpoTVZLMWFFOUxwT0JYWHQyalhMRUx0Qmd3YlpYS2R4NDhZMGJkb1VnRU9IRG1WNVhLZlQwYnQzN3l6THpaL1Z0V3ZYQ2h5bkVFSUlJUXFYd2Q0QjVNV1ZjeWUrODJqVXJMR21LVzhyaXFJRFNFdEx3L3Z6THhremFoaHZ2dDZic21XZDdCMm1FRUtJVXNCa01yRXJZQytUcDg0Z0ppWTIwNlBLNFJUVDNYY2xRV1FmSGg0ZVdaYTV1cnBpTUJnd0dvMGtKeWZuYWo4SkNRbEVSdDRidG02ZHRNbXNjZVBHQUlTRjJhNkZhQ3NlYTdWcTFjcXl6R0F3NE9ycVNteHNyTTN0elFrZlc3Mmk0dUxpT0hEZ0FFRkJRVnkrZkprclY2NlFrSkJnZVR3dExTM0hlSExqL1BuekFMaTV1V1ZKY0ZscjNMZ3hKMDZjc1BuZVZLOWUzZEk3eXBxNVIxVnVQeWNoaEJCQ0ZKMFNsU1FDaktscDZwZU9EdnJxUUdmendydUppWHcvNzBlaW9tOHhlc1JRbkp3a1VTU0VFQ0wvVENhVmRlczNNV2UrVDVicDdqVzRxR3BwWXlNdlhJaXlXNEFQT1Z2WGVVVlJMRWtpODVUMzkyTTllNXA1S0pVdDVjdVhCeUFwS2NubTQ3YUtWZDh2WHRKNzJtVDN1TG0zVU9iWDhzY2ZmL0RsbDE4U0d4dUxvaWpVclZ1WEZpMWFVTHQyYmJadDIwWnNiT2FFWnY2WTN4dHpzaW83NXZmR1ZyMm03RjYzcmNTUkVFSUlJWXFIa3BZazR0ckZrLy9XYWRoa3NoNURFeFRGMHJSMTkyNGlDeGN2NDN6b0JiNzY4bk9xVjNzRWc2SEV2VHdoaEJCMnBLb3FjWGZ1c0dEaFlwYXUvQVZWelp4czBCSTBWWnQ2NWR5cHJHTnJSSWxUdG14Wnk3OFRFaElzczRCbGRqZDlScnZNdFliTWJBMy9laEJpWWtqa3VQOEFBQ0FBU1VSQlZHSVlOMjRjOGZIeERCNDhtTGZmZmp0RFRJR0JnWVdXSkNwWHJoeWt2eTg1TWI4MzFyUEZDU0dFRUtMa0tqRTFpYXhkT1hmcWtFblYzdFhnZE9iSDloNDR5SnZ2dk0vaTVhdTRsV25hV0NHRUVDSTdLU2twYk56aXk3dERSckI0K2Fxc0NTSk51Nm1xakE0L0Y3TGNYakdLd3VYcTZtcVowajBrSkNUYjljeTFlUm8yYkZoa3Nka1NGQlJFZkh3OG5wNmVEQnMyTEVPQ3lHUXlXWWJPRllaNjllcEJlazJrbkdvOG5UMTdGb3JCZXlPRUVFS0l3bEVpazBRQVY4NkhCQmhOMmtBMDdXVG14NjVldThic2VUNjhOWEFJTTc2ZnkvblFpNWJwWUlVUVFnZ3pUZE9Jakx6Qm9xVXI2VGR3Q0Y5OTh5MG5UbVpwZjBCRHU2R2F0T0hoNTRLWEFrYTdCQ3NlaUE0ZE9nQ3dhdFVxak1hc0gyMWlZaUpidDk2YjJlNmxsMTRxOHZpc21aTkF0bnJ0N055NU05dGFST1poWC9mckZXU3RmdjM2MUsxYkY0Qmx5NWJaWE9mTW1UTUVCd2RqTUJoNC92bm5jNzF2SVlRUVFoUmZKWG84VnNUNTRDUHVqWnIyYzlCMHExR1VSdGF2SnlVbGhmT2hGemtmZXBFZmYxNktSOTA2dEduZGlwWmVUMUx0a2FxNFZhbWNvWnU1RUVLSTBpOGxOWlhidDJPSXZuV0xrQk9uT1BUblg1dzhmU2JiOVRWTlV4V0ZxeWFOOS84TkRkbFpwTUdLSWpGdzRFQjI3dHpKdVhQbkdETm1ESjkrK3FtbFVITjRlRGhmZi8wMVVWRlJORzNhbEJkZWVNR3VzWm9MWUFjSEJ4TVlHRWk3ZHUwQU9IRGdBRE5tek1EQndjRm1vcWhHalJxUVhvdzZORFFVVDA5UDR1TGk3bHR2YU5Tb1VYaDdlN051M1RxY25KeDQ3NzMzY0hGeFFkTTBnb0tDbURCaEFnQnZ2ZlVXanp6eVNJRmVtNnFxZlBIRkY1dytmWnBKa3liUnZIbnpBdTFQQ0NHRUVQbFRvcE5FQUJGblQ1eW8xYWpSOHdZY3grZzAzUkFVcXRwYUx5ejhDbUhoVjFpOWJuM1JCeW1FRUtMRTBlQXVLTCtucFRBbDR0THhVSHZISXg2TW1qVnJNbVBHREx5OXZmbmpqei9vMXEwYmJtNXVxS3JLN2ZSaDY1NmVuc3ljT2ROU2FOcGUycmR2VC8zNjlibDA2UklmZnZnaFZhdFdKU2twaVlTRUJQcjM3MDlnWUNEaDRlRlp0bXZldkRudTd1NUVSRVR3NXB0dlVxVktGZXJWcTRlUGowK096OWVoUXdkR2poekp2SG56V0xGaUJiLzg4Z3R1Ym03Y3ZYdlgwaXVwVTZkT0RCOCt2TUN2N2VyVnEremF0UXVBelpzM1M1SklDQ0dFc0pNU085ek0ydFd6WjIrRnB5Vk9OcG1NYjJsb1Ird2RqeEJDaUpKTlZiV3Jxc2s0N0k0eDRRTkpFSlYrclZ1MzVyZmZmdVAxMTEvSDNkMmR1TGc0a3BPVGFkS2tDV1BHakdINTh1V1dhZHZ0eWNIQmdVV0xGdkg2NjY5VHMyWk40dUxpZU9TUlIvanNzODhZTTJaTXR0c1pEQWJtekpsRDY5YXRLVisrUE1uSnlibXVJVFJ3NEVDV0xsM0tTeSs5UktWS2xiaDE2eFo2dlo1bm5ubUdiNy85bHFsVHB4YktSQ0UxYXRTZ1ZhdFdWS2hRZ1U2ZE9oVjRmMElJSVlUSW42S1pqcU9JMVd2UWJJQ20xNDBCclk2QzRnSTQyRHNtSVlRUXhaZW1ZVklnQVloU05XMTUrTG5nR1VDS3ZlTXFTVHdhUGpGYTBURWJZT0RiL2ZqeTg3SDJEa2tJSVlRUW9saWFNOStIT2ZNWHdyMzcwSWxoWjQ5L1plK1l6RXI4Y0ROYkxwOFBXVkd6WnMzZkhTdTZOZE5VN1NsMHVrWm9XajJnTmlpVmdmS0tvcFVGUlpKSFFnanhzTkcwQkNBUlJZblROQzBDaGN1Z1hUQXB1ci9WK0xTakVSR25aR3BNSVlRUVFnanhVQ3FWU1NLQWE5ZXVKWEx0Mm1IZ3NJZUhoMU9xbzZOekdiMitmS3JtV0Vadk5CcFV2V0p3MEJ4S1pVOHFJYkxqYUZDOUhBeTZsZ0JwUnZYdlZLUHVxTDFqRXFLb21WVE5xTmRyUnBOSlRVczJhbmVWUkYzQ2pSc2hpZmZLRUFraGhCQkNDUEh3S3JWSkltdGhZV0hKUURJUWJlOVloTENuSjU5OHNqc3dETURSb0o5NDdwOS9sdGc3SmlHRUVFSUlJWVFReFVPcEtGd3RoQkJDQ0NHRUVFSUlJUXBHa2tSQ0NDR0VFRUlJSVlRUVFwSkVRZ2doaEJCQ0NDR0VFRUtTUkVJSUlZUVFRZ2doaEJEaVlTbGNMWVFRUW9paUUzcnhFcjl2M0dMdk1JUVFRZ2doaXFYVFo4N1pPNFJzU1pKSUNDR0VFSVhxajhOSE9QTDNQL1lPUXdnaGhCQ2lXREtaVFBZT0lWdVNKQkpDQ0NGRWdhbG90M1Nha3FRb2xGVlZsZFRVVkh1SEpJUVFRZ2hSekdtcGFOcE5lMGRoVFpKRVFnZ2hoQ2d3azBuYnAzZGdxcVlwOWUwZGl4QkNDQ0ZFeWFDRkt6cjlObnRIWVUyU1JFSUlJWVFvc0tzWFFpS0FiNnBXYlZ6VzNyRUlJWVFRUXBRRVVWR25rNEJpTmZaTWtrUkNDQ0dFS0N5bXFLalRDZllPUWdnaGhCQkM1SS9PM2dFSUlZUVFRZ2doaEJCQ0NQdVRKSkVRUWdnaGhCQkNDQ0dFa0NTUkVFSUlJWVFRUWdnaGhKQWtrUkJDQ0NHRUVFSUlJWVNRSkpFUVFnZ2hoQkJDQ0NHRVFKSkVRZ2doaEJCQ0NDR0VFQUpKRWdraGhCQkNDQ0dFRUVJSUpFa2toQkJDQ0NHRUVFSUlJWkFra1JCQ0NDR0VFRUlJSVlRQU1OZzdBQ0hFQStIWXRHblRGM1E2WFFYcmhhcXEva2RSRkFBMFRmdFA4K2JOMzdCK1hOTzB4SkNRa0oxQWFoSEhLNFFRUWdnaGhCREN6aVJKSkVUcFpEUVlERU1WUmVtVzNRcUtvdlFHZWxzdjB6UnREK0JYSkJFS0lZUVFRZ2doaENoV1pMaVpFS1dUcXFycTcvbllhQldnUHBpUWhCQkNDQ0dFRUVJVVo1SWtFcUtVdW5YcjFub2cyZnkzcG1rMi83T1NmT3ZXcmJWMkNWWUlJWVFRUWdnaGhOMUpra2lJVWlvaUlpSkowN1FOMXNzVVJjbnduelZWVmJkRVJFUWtGWFdjUWdnaGhCQkNDQ0dLQjBrU0NWR0txYXE2WExQcUxtVGRjeWpUdjFWTjAzNHQrZ2lGRUVJSUlZUVFRaFFYa2lRU29oUkxTMHNMQWNKdFBXYmRtMGhSbERDVHlSUmMxUEVKSVlRUVFnZ2hoQ2crSkVra1JDa1dHeHQ3Qi9qTGVwbU51a1NhcG1tSGs1T1RvK3dYcVJCQ0NDR0VFRUlJZTVNa2tSQ2wyTFZyMTVLQUk1cW1wV1MzanFJb1JrM1RqbHk0Y0NHK2FLTVRRZ2doaEJCQ0NGR2NTSkpJaU5KTjB6VHRMK0JXNWtMVnBBODUwelF0WGxYVnc0Qm1jdzlDQ0NHRUVFSUlJUjRLa2lRU29wVFQ2L1hIc3F0THhMMUUwZFU3ZCs1SVBTSWhoQkJDQ0NHRWVNaEpra2lJVXU3bzBhT0p3QTdTZXc2Wm1mK3RhZHFtc0xDd1pQdEZLSVFRUWdnaGhCQ2lPSkFra1JBUEFWVlYxMmIzbU1sa1dscTAwUWdoaEJCQ0NDR0VLSTRrU1NURVF5QTRPUGk4cG1sL2s5NkR5S29YMGVHUWtKREw5bzVQQ0NHRUVFSUlJWVQ5U1pKSWlJZUVvaWpMTXkvVE5DM2JIa1pDQ0NHRUVFSUlJUjR1Qm5zSElJUW9HbWxwYWRzTUJzTVVSVkVxY0M5QkZHTXltZmJZT3k0aFJPbmc3dDZrc3M1Wi81b09uWWU5WXhGQ0NDR0VLQWswVFkxSU1TVnVpYnh3SWNyZXNaaEpra2lJaDRTam8rTXRUZE9PQWgyNDE3TW95R0F3Uk5vN0xpRkU2YUIzTmp5dm9NeFNGS3JZT3hZaGhCQkNpSkpCRitmb1VDNE5XR0h2U014a3VKa1FENG1qUjQ4bXFLb2FwR21hcW1tYXFxcHEwTEZqeDJMc0haY1FvblJRTktXMkpJaUVFRUlJSVhKUFVhaW8wM1QxN0IySE5lbEpKTVREdzZScDJtRkZVV0lWUlhGUUZPVXZ3R2p2b0lRUXBjOFR6WnJ5WExzMjlnNURDQ0dFRUtKWU9uemtiLzRLT21ydk1HeVNKSkVRRDVjamlxTGNCTW9uSnljSDJUc1lJVVRwMUtKNVUwYVArRDk3aHlHRUVFSUlVVXo1U0pMSXZyd2MzQm9tT0JsTUpxY3lEZzRHWTVxRFhsT051akpseWlqMmpreUlvblFuRlNvNGFxZEFLNU9rbFNsVDcvRVdkZTBka3hCRkxTVTFUZFViMGt3cHFRNm1OQ1V4T1VhblMrYkNoVlJBczNkc1FnZ2hoQkJDMkZOcFRoTHA2alJ1L3JpaWFjOHBtUDZENWxRUEE3WFJsTW9PQnNvcmlrTlowQnpzSGFRUVJlMXVtb2FpS0lEMnFyMWpFY0lleWpqb0UwQ2ZhSEJTN21pYXk1V0tFRTdESjg1cWlpa3cvS3pwS0p4T3RYZU1RZ2doaEJCQzJFT3BUQkpWZjZ4Sll5ZUQvZ3RVbmdGZGRVV2hMRXJtVGtQU2lVZzhuSXdxZ0RsUkpNUkRTRkdjQVdmZ0VVVlJIcnUzakRRMDNVMlBScm9UcXFucHJDdWhKL3p0SGFZUVFnZ2hoQkJGclRRbGlReDFQZi9qcVNuNlQzUTY1VzFGUVcvdmdJUW9qaVE1SklSTkRvcWkxQUpxNlEzNmx6MGFOZCtuYXNwNFhVcnMwYkN3c0dSN0J5ZUVFRUlJSVVSUjBOazdnTUxnN3Q2a3NrZWpwbDhxZW9PL1hxKzhLd2tpSVlRUUJhRW95dk42QlQvTnFjSmM5L3BQZU5vN0hpR0VFRUlJSVlwQ2llOUpWUHZSWnYvUk95Zy9LL0FrQ283WnJ1ZGVpOWF0dkhpaVdWT3F1cmxSdVhJbHlqbzVGVzJ3UWdnaDdDbzFMWldZbURodTNiN0ZxVFBuT0JKMGxQTVhMbUl5bWJLdXJGQlIwWFR2R1J5MWRuVWJOUDBvL1B5SkhWTGNXZ2doaEJCQ2xHWWxPa2xVcTBHVDVucWRzbEpSbEthWkgzTjBkS1NxV3hWZTZ2ZzhyL2ZxUVFQUFI5SHBTa1hIS1NHRUVJV2dkdy9RTkkzcmtUZllzTm1YTFg0N3VIYnRHb2xKU1paMTd2Vk1WUnFoMHkycjgxaXp3VmN1aFBoS29rZ0lJWVFRUXBSV0pUWkpWTWV6NllzNm5XNmVvaWdOTXovV29ubFRldmZveHN1ZFhxQ1NxNnQ5QWhSQ0NGSHNLWXBDelJyVkdmbC9neG55M2dEMjdBOWt3K2F0K08vWm4zbTlSL1FHRnRkcDFQU0xLMmRQTEFXTWRndGFDQ0dFRUVLSUI2UkVKb25jR3pSL1NxZFhmQlI0MUhxNVhxL243WDV2TU9TOWQzaWtxcHYwSEJKQ0NKRnJqbzZPZEg2eEk2MWJlckc5dlQ5VHBuOUhrbFd2SWhTbHFoNzl0M1ViTmIwYmZ2YkVhbnZHS29RUVFnZ2h4SU5RNHJJb2o5VDdUelc5amk4eko0aWN5NWZua3pHakdEZDJETldyUFNJSklpR0VFSG1tS0FxVktybnlacDllZkRmOWEycFVyNVo1RlZkRjBZMnIxNkJKYy90RUtJUVFRZ2doeElOVDBqSXArbkpsOUpNVWxGZXNGMVp3Y2VhenNXTjRwLytiR0F3bHNuT1VFRUtJWWtSUkZGN3ErRHpUSnYwL1BPcld5ZmdZU2hOTlovaXVVdjM2RmUwV29CQkNDQ0dFRUE5QWlVb1MxV25VZkpDaWtHR0tleWNuSjZaT25zRHJ2YnJqNkpqdDVHWkNDQ0ZFbnVoME90bysrd3p6WjgrZzJpTlZNei84ZkVYSENyUHRFNWtRUWdnaGhCQVBSb2xKRXRWczJLeWhEbTBTS0paTWtNRmc0TjMrYi9KaWgrY3c2UFU1NzBBSUlZVElJMFZSYU5UQWt6R2podU5jdnJ6MWNwMkMxcmQydzZiZEFNV3VRUW9oaEJCQ0NGRklTa1NTcUdyVnhzNE9pdTVqVURJMDVUN2Y3bGtHdmRzZkJ3Y0grd1VuaEJDaVZGTVVoZGU2dkV6L2ZxOW5XSzVCR2IyaWpLbjFXTE5hZGd0T0ZFdmUzdDQ4Ly96ekhENThPRS9iclY2OUdpOHZMMGFPSFBuQVlvdUppYUZYcjE1MDc5NmRxS2lvQi9ZOFJTRTZPaG92THkrOHZMeUlqNCsvNy9JSDRaOS8vcUZqeDQ2TUhqMGFWVlVmNkhPVkJoOTk5QkZlWGw0c1hicTBXTzZ6VDU4K2VIbDU0ZS92WHlpeEZVZjVQVDhWVndVNXB6Mkk0MUdVTEZPbVRNSEx5NHVaTTJmYU81UmlwVVFraVJ4ZEhSOVRvS2VpS0paNHk1WjE0dk94WTZoU3ViSjlneE5DQ0ZIcWxTM3J4TEQzMzZQQlkvK2JNMEc1NXhrSEF5L1lOYmhTcUgvLy9wWWYrZWIvbm5ubUdicDI3Y3BYWDMzRitmUG43UjFpdGhJVEU5bTdkeS94OGZIczJiUEgzdUZrY2ZMa1NjTEN3dmozMzM4NWR1eVl2Y01wOGZidjMwOWNYQndIRHg0a0ppYkczdUVJa2FQaWZuN0tEem1uQ1ZINFNrS1NTSEhRYTZNVmhTcm1CVHFkanMrOVA2S2VSMTM3UmlhRUVPS2g0ZUxzelBmZlRxR3NrNVBWVXNVUitBZ2FTMUc4Qnl3MU5aV3JWNit5WmNzVyt2ZnZ6NlpObSt3ZGtrM2x5cFZqNk5DaFBQWFVVN3p4eGh2MkRpZUxWcTFhMGJselp6cDE2a1RidG0yTDlMbFZWZVd2di83aW0yKytLZExuTGFqUTBGRG16NS9QeFlzWHN6eldvMGNQV3JkdXphQkJnNmhTcFlyTjdZVW9Mb3I3K1NrLzdIbE9FNkswS3ZaVGdiazNhTndLNkd1OTdJbG1UWG0xU3lmN0JTV0VFT0toOU5pajllbjY2aXY4K3Z0R3l6SkYwVFh6YU9Rd01Pd3NDKzBhWENuMHhSZGYwTFZyVnpSTkl5b3FpcE1uVDdKdzRVTEN3c0tZTW1VS1RaczI1ZEZISDgzRm5vcldrQ0ZEN0IxQ3RweWNuT3lXcExseTVRckRodzlIcDlNeGJ0dzR1OFNRSDhPSEQrZjI3ZHUwYWRNbXkyTWVIaDRzV0xEQUxuRUprUi9GK2Z5VUgvWThwd2xSV2hYM25rUjZnODd4QzBWUkxNMjJqbzRPZEg2cEl4VmNYT3dibVJCQ2lJZU93V0NnODRzZGNhdVNaYWp6aDlVZWJmYUlmYUxLbnpxUE5Xbk1ZNCtWc1hjY09WRVVCWVBCZ0lPREF6VnIxcVJUcDA3ODlOTlB1THE2b3FvcTY5ZXZ0M2VJUWdnaGhCQ2xTckZPRXRWdDJPdzVGTzBwNjJXMWF0YWswd3NkME9tS2RlaENDQ0ZLSVVWUmFOM0tpOGFQTjh6OFNGMG52YTVQU1pucHJFNmo1bFAxQnNOaEQwTzVDU1doVjdHMUtsV3EwSzVkT3dET25UdDMzL1ZWVlVYVHRDS0lUQWdoaEJDaTVDdTJONGJ1N3U1bFVaUWVhRHhpZmN2ZHEvdHIxS250YnMvUWhCQkNQTVRLbGkzTDBFSHZFbmpvc0NYNW9DaVVSYWQxOWZCb3ZENHM3SFNrdldPOEh4M0tNeWk0b1BHcFI2Tm1xWGVNaWQvZHZuRGhqcjNqeXEyYU5Xc0NrSnljYkZubTcrL1BwNTkrU3YzNjlWbXpaZzN6NXMzRDE5ZVhtSmdZVnE5ZVRjT0c5eEo3UnFPUlRaczJzV1BIRGk1ZXZFaGlZaUtWSzFmR3k4dUxBUU1HMEtCQkE4cytmLzMxVjc3OTlsdmMzTnpZc1dNSGlwSTFCN2hzMlRKKytPRUgvdk9mLzdCOCtYSUFldmJzU1hoNE9ETm56cVJEaHc0WjFqZVpUR3pZc0lITm16ZHorZkpsREFZRHpaczNaOFNJRWZkOTNTZE9uR0Rac21VY08zYU14TVJFYXRTb3dZc3Z2c2k3Nzc1TCtmTGxjL1hlUlVkSDA3bHpad0QyN2R1SFMzclA3TmpZV0Y1NDRWNE45b0NBQUtLaW92RHg4ZUhZc1dNa0p5ZlRzR0ZEaGc4ZlRxdFdyV3p1Yy9ueTVSdytmSmhyMTY3aDZPaEl2WHIxNk4rL1B4MDdkdVR2di85bTZOQ2hsdlZWVmNYTHk4dnk5OUdqUnkzL1BuYnNHQnMyYk9EWXNXTkVSVVhoNE9CQWd3WU5lUHZ0dDdPOGwvbVJrSkRBaGcwYjJMdDNMNWN1WFNJNU9kbVNlQncyYkJpdXJxNldkYTFqQkJnOGVMRGwzd3NYTHFSbHk1YnMzTG1UY2VQRzRlbnB5ZHExYTdNOFgyeHNMS3RYcitiQWdRTkVSRVNncWlyVnExZW5YYnQyREJnd3dHWWRvejU5K25EcDBpV21UNTlPeTVZdDhmSHhZZi8rL2NURXhGQ3JWaTFlZi8zMVBOZVRpWWlJWU4yNmRmejExMTlFUkVSZ01wbHdkM2Zudi8vOUx3TUdERUN2MTJlSU9iL0hndms5WHJKa0NRRUJBZHk0Y1lNS0ZTclFybDA3Um8wYWxhZVlDMnVmK2YzZUpDWW1zbmp4WW5idjNzM05temVwVktrUzdkcTFZOGlRSWJpNXVXVll0Mi9mdm9TR2h0cjh6Z09NSERtU1AvLzhrOUdqUnpOZ3dJQXNqeDg4ZUpEVnExZHordlJwMHRMU2VPeXh4M2ozM1hlcFdiTW0vZnIxdzhIQndlWnNaSmN2WDJiUm9rVUVCUVZ4NTg0ZGF0U29RYmR1M1Jnd1lBQWRPblFnSVNHQlpjdVcwYlJwVThzMjJaMmZDbkxjeGNYRnNYVHBVdmJ1M2N1Tkd6ZW9XTEVpenozM0hDTkhqbVRpeEluczM3K2ZrU05ITW5EZ3dCdytLUmc3ZGl4Nzl1eWhVNmRPVEowNjFlWTY1dmZ5blhmZTRZTVBQc2oybkdaV2tHTm4rL2J0L1A3Nzc1dy9meDVWVmFsZnZ6NDlldlNnUjQ4ZU5xOEhlYm0rbUdtYXhyNTkrL2oxMTErNWZQa3lkKzdjb1VxVktyUnMyWkpQUHZtRWN1WEszVGRPVzZ5dmliLzk5aHViTm0xaTdkcTFYTGx5aGFwVnE5SzdkMi82OSsrUG9paUVoNGZqNCtORFVGQVFkKy9lNWRGSEgyWG8wS0dXQnBuTTcyZHV6NkhrODdpS2o0L24rZWVmaDJ3K1U0Q25uMzZhdExRMFZxNWNTZVBHamZNZFgwN09uajNMOHVYTE9YWHFGRGR2M3FSQ2hRbzBidHlZRVNORzRPbnBtZXY5bEVURk5rbWtsbkYxTTBBYjZ4bk5hbFN2eG9CK2I5ajhVZ29oaEJCRnBWVkxMem8rMzQ2QXZRZXNGN2MwT1RyV0JvcDlrc2hNVVJTZHB2RmxCWWZ5MWNxNU4va2lJdUxVYlh2SGxCdlhyMThIb0ZxMWFqWWZuenQzTHIvODhnczFhOVlrTFMzTnN2ejI3ZHVNSGoyYTA2ZFBBK0RzN0V5bFNwV0lqbzVtKy9idDdOcTFpL0hqeDlPMWExY0FPblhxeEt4WnM0aU9qaVlrSklUbXpadG5lUzd6Vk5tdnZ2cnFmZU5PVFUzRjI5dWJRNGNPUVhvUldZUEJ3S0ZEaHpoNjlLamxoNDR0NjlldlorclVxV2lhUnJseTVYQnpjK1BLbFNzc1diS0V3TUJBRmkxYWhMT3o4MzFqeUkzZzRHQkx6YUN5WmN1U2twSkNTRWdJSTBlT1pPSENoVHp4eEJPV2RVK2RPc1d3WWNPNGUvY3VUazVPVkt0V2phaW9LSUtEZy9IdzhLQmp4NDZVS1ZNR2QzZDNqRVlqa1pIM3ZoN3U3bGtiL0k0Y09jS3dZY01BS0YrK1BPN3U3dHk0Y1lQZzRHQ0NnNE9aTUdHQzViUEpyOUdqUjNQOCtIRUFxbGV2am91TEM5ZXZYK2YzMzMvbjc3Ly81cGRmZnNFcHZUaTlPY1pyMTY2aHFpcFZxMWFsVEpsN0l6VE4vOC9KeVpNbitmREREeTJ6bmxXcFVnVlZWUWtQRHljOFBCeGZYMS9telp2SDQ0OC9iblA3dUxnNDNubm5IYTVmdjA2bFNwVklTMHNqTEN5TWI3LzlsdVRrWk41NTU1MWN2ZWJrNUdSNjllcUYwV2pFd2NHQjZ0V3JrNUNRd09YTGw1azNieDVoWVdGODlkVlhOcmZOeTdFQUVCa1p5WkFoUTdoNjlTb0FycTZ1SkNVbHNXblRKbzRmUDg0amorUjlWRzVCOXBuZjcwMWlZaUlEQnc3a3dvVUxWSzVjbVhMbHluSHo1azNXcjEvUHdZTUhXYkprQ2RXclY4L3phN0hseHg5L1pOR2lSUUE0T0RoUXVYSmx6cDQ5aTdlM04vMzY5Y3QydTBPSER2SHh4eCtUbHBhR29paTR1YmtSRlJYRkR6LzhRSGg0ZUw3anlldHhkL1hxVllZTUdXTDVicnU2dW1JMEdsbS9majNIangvUGtsREx5U3V2dk1LZVBYczRlUEFncWFtcE9EcG1uQlBpenAwN0JBVUZRUzdQdWZrOWRrd21FeE1uVG1UYnRtMWc5ZDA5ZmZvMHAwK2ZKamc0T010M0pxL1hGN012dnZpQ25UdDNRdm81cVhMbHlrUkdSckoxNjFhR0RSdVc3eVNSdGZuejU3Tmt5UkxjM054SVMwc2pJaUtDMmJObkV4Y1h4OHN2djh6Z3dZTkpTa3FpWXNXS3BLYW1jdWJNR2NhTUdjTzhlZk40K3Vtbk0rd3JMK2RRYTRWMVBydWYvTWFYMmUrLy8yNUpWTHE2dWxLOWVuVWlJeU1KREF5a1U2ZE9wVDVKVkd6SGJDbUs0cTRvU2pQclpRUDZ2VkZvTjBCQ0NDRkVmaG4wZW9ZUEdaU2gwVUpSbE1wNlJYM1dyb0hsVVZrbkp4UkYwYUVwNyt0ZDlKOFY1OFlqczhqSVNFdGl4dFpNTmpFeE1majUrYkZvMFNLMmJ0MUtRRUFBZGV2V1JkTTBQdnZzTTA2ZlBrMk5Halh3OGZGaDM3NTk3Tml4ZzkyN2Q5T3paMDlNSmhOVHBremh6Smt6QUZTcVZJbW5ucm8zNnQzV2RORVJFUkdjT1hNR0J3ZUhIQk04WmovKytDT0hEaDJpYk5teVRKczJqZjM3OXhNUUVNRDY5ZXZ4OVBSazgrYk5OcmY3NTU5L21EcDFLbnE5bnM4Ly81d0RCdzdnNit2TDFxMWJhZGl3SWFHaG9jeWJOeS9QNzJWMkprMmFSUC8rL2Rtelp3LysvdjZzV2JPRzZ0V3JZelFhc3hScC92YmJiN2w3OXk2ZE8zY21JQ0NBRFJzMkVCZ1l5S3BWcTJqZHVqVUFUWnMyWmZQbXpjeWZQeC9TWjZuZHZIbXo1VCt6bEpRVW5uenlTUll1WE1pK2ZmdFl2MzQ5Ky9idG8xdTNiZ0FzV0xBQVZWVUw5TnIwZWowalJvekEzOThmUHo4L2ZIMTlXYlZxRmM3T3pvU0ZoZUhuNTJkWjF4eWZ1ZVY1NnRTcGxtWFdQVE5zdVhYcmxpVkIxS3BWS3padTNNaXVYYnZ3OS9kbi9mcjFQUEhFRThUR3h1THQ3VTFpWXFMTmZTeFlzSUI2OWVxeFk4Y09kdTdjU1VCQWdLWDN6czgvLzB4U1VsS3VYck9xcWxTclZvM0preWV6Yjk4K05tM2FoTCsvUHhNbVRBREExOWVYc0xBd205dm01VmhRVlpYUFB2dU1xMWV2NHVIaHdjcVZLd2tJQ09EQWdRUE1temVQaElRRWpodzVrcXVZQzJPZkJmbmV6SjgvSDBWUldMMTZOYnQzNzJiUG5qMHNXTEFBVjFkWGJ0eTRrVzB2bDd3eUo2b0Ezbi8vZmZidTNjdTJiZHNJQ0FpZ1Q1OCtyRjY5MnVaMlVWRlJqQnMzanJTME5OcTNiOC8yN2R2WnNXTUgrL2J0NDRzdnZtRGJ0bTBrSkNUa0s2YThISGVxcWpKdTNEZ2lJeU16ZkQ0QkFRSDgvUFBQM0xsemg3LysraXZYejkyMmJWdWNuWjFKVEV5MHVkM2V2WHN4R28wMGJ0eVkrdlhyNTdpdmdodzdTNWN1WmR1MmJWU3RXcFdmZnZySjh0MzE4ZkdoUW9VSytQcjZzbnYzYnN2NitibStBUHp4eHgvczNMa1RKeWNuRmkxYWhKK2ZIMzUrZmdRR0JqSjI3TmhjSmFQdjU5cTFhMnpac29XVksxZXljK2RPRGh3NHdNc3Z2d3pBcWxXcitQenp6L0h3OE1EUHo0OWR1M2F4ZGV0V0hudnNNVFJOc3h5YjF2SnlEclZXV09leis4bHZmTmJpNCtPWk5Xc1dBQjkvL0RIKy92NXMyclNKUC83NGcxbXpadGxzNUNodGltMlN5TUdnNjJOOXMrcGN2and2dlZEd2JzWkNDQ0ZFWVdqbytSajE2M2xrWEtqb1hyZFhQSG1rQWZUcjI0ZGg3dy9FeGJtOFhvZHViTjFHemFhNnV6ZkpVcFhiM294R0l4RVJFV3pZc0lGMzNubUh4TVJFNnRXcngydXZ2WlpsM1ppWUdQcjM3MCtMRmkwZ3ZkaTRrNU1UQnc4ZTVPalJvemc2T2pKLy9ueGF0V3BsU2ZLNXVycnl4UmRmMEs1ZE80eEdJNHNYTDdic3ozd3p2WGZ2M2l6UFpVNVd0Vy9mbmdvVkt1VDRHbUpqWXkzRGtjYU9IY3RMTDcxa3FhL280ZUhCM0xsenM1MUNmYzZjT1dpYXh0Q2hRK25kdTdjbDdwbzFhMXArNkcvZHVwWFUxTlJjdlovMzA2eFpNNFlORzJiNWdkS2dRUU9HRHg4TzZjUEJVbEpTTE91YTYwTDE3Tmt6USt2czQ0OC9ucXZFbWJVV0xWcncwMDgvMGJKbFM4dDdZekFZR0RObUREcWRqcWlvcUFMMWtBQ1lOV3NXNzczM0hwVXFWY29RYS9mdTNRRXN2UlFLYXVYS2xjVEV4RkN2WGozbXpwMUxuVHAxTEkrWlAyODNOemNpSXlQWnNtV0x6WDBZREFhbVRadEc1Y3IzdnBLdXJxNU1tREFCUlZGSVNrb2lPRGc0VjdHVUtWT0d0V3ZYMHFWTGx3eWZVZGV1WFMyOW1MSjczWGs1Rmc0ZE9zU0pFeWZRNlhSODk5MTNsaUVnaXFMd3pEUFBNSDM2OUZ6RmE2MGcreXpJOThab05QTGpqejlhaHFrQ3RHN2RtckZqeDBMNjhEQno3NVNDV0xqdzNxU1lYZjQvZTJjZTFzVDE5Zkh2SkZIQ0RvcUNpaFZ4d1EzUnFLL2F1bUxGWGVxK1VSZGFTNjA3NG03ZEVWeHdSU3V0b3FXQ1ZoUzFXbkNwb3FpNG9GSUZSRkVSRUpCOURSQWd5YngvL0pocGhpU1FoTERZenVkNWZCNlptVHR6WnViT25kd3o1M3pQNk5INC92dnZvYXVyQzFSRW9heFpzMFpwU3ArL3Z6K0VRaUZhdFdxRjNidDNvMW16WmtCRm41azRjU0lqTlZKZDFPbDM5Ky9mUjNSME5EZ2NEdmJ0MjhkSSt4RUlCR3BYSFd2Y3VESHM3ZTBCSlk1NXlqR2phT3l2aktaOWgwcWRBd0JQVDA5RzJtbWZQbjB3Zi81OG9DSktqVUxUOXdzMWZuYnAwb1YrWjZFaWFtLzY5T2xxcFVZcFF5UVNZZkhpeGZUNTYrcnFZdTNhdGREVDAwTjVlVG1Ta3BMZzd1NU9SM3kxYk5rU3k1WXRBd0M4ZVBGQzd2blFkQXpWMW5oV0hkb1k0eE1TRWxCV1ZnYUNJREJ0Mmo5WlRCd09CME9HREVIMzd0MnIzY2VuVG9OMUVnRmcvTkR1M0tram1zcFhrMkZoWVdGaFlha1hHamR1alAvcjFaT3hqQ0RRdTFYNzlwL01KeVllajRmRkMxeXcrSWZ2WUtDdkR3S0VLOCtRNTI3UnZuMnorcllOQUxadjM0NWV2WHFoYjkrK2NIUjBoTHU3TzdLeXN0QzJiVnNjT25RSWpSbzFVdGlPK2pFb0MrWFFHVDU4T05xMGFhT3dIYVdMOFBEaFEwZ2thNWdPNlFBQUlBQkpSRUZVRWdEQTBLRkRvYU9qZzVTVUZEbWhiSFZTemU3ZnY0K3lzaktZbVpsaHpKZ3hjdXVOakl6dzVaZGZ5aTMvK1BFam9xT2p3ZVB4Rk9xQjJOall3TkRRRUNLUkNHL2V2S25XRGxWUWRCeXEvTHRVS2tWNmVqcTluRXI1Q3c0T3BxK1pwaGdZR0NpVUZKQklKREEyTmdZcTlJOXFnaUp0QzdGWVRFOG9hcnAvQ21veU8zdjJiTG1VR1ZTazAxRVQzWHYzN2luY3gvang0K1hTSWxxMGFBRXJxLzg1cDFOVFUxV3loY3ZsS2t4WktTa3BvWjBMeXM1Ym5iNUFUZXJ0N2UwVlBtTTlldlJBKy9idFZiSzVwdnVzNlhQajZPakltR1JTT0RnNDBNdXBsQlpOeWNqSW9LTks1czZkcTNDYnlaTW5LMXhPT2EyZG5KekE0OGtIZ0U2Wk1rVmp1OVRwZDdkdjN3WXF4a2xaUnlpRlFDQ29OdUtuTXBSai9zNmRPNHd4aFVvMTQvRjRjSEJ3cUhZL212YWRzTEF3aUVRaTJOcmF5cVZUb3NKUmhBcXRLd3BOM3kvVStCa2JHNnUxOGJzeVBCNlB2cVlVQmdZR3RENVMvLzc5MGFwVks4YjZidDI2QVJWamIwNE9Nd3RkMHpGVVcrTlpkV2hqaktmU0VFbVNWQ255Nk45SWd3d3JiOU9wMitjRVFUQjZhdys3N2pCUVVaU1JoWVdGaFlXbHR1Rnl1ZWhoMXgxQmYvd3Arelc5VWFOR3VsTUE3S3RmNjZxbFlpWk9nc2Zqd25uMkxCUVhGOFA3NkRHT1dDeDI0ZlAwT1phV2xzdVNrNU8xRS8rdEJUZ2NEdHEzYjQvUm8wZGp5cFFwU2pVRmpJMk5GVTd1NHVMaWdJcUpnVEtvTDYwbEpTWEl5TWhBaXhZdG9LK3ZqNEVEQitLdnYvN0NyVnUzNk1nQ0t0WE0xTlNVbmpSWEJYVjhHeHNiaFpNNkFHamR1clhjTXNveHhlRndHT0xQc2xEOXIvS1BlVTJoZnJUTFltSmlBaDZQQjdGWXpCQU1uek5uRHR6ZDNYSHAwaVZFUmtaaTVzeVpHRE5tak1ZNkd2bjUrUWdMQzBORVJBVGV2MytQcEtRa1J0cU1yTWFVcGp4Ly9oemg0ZUdJaVluQmh3OGZhTTBoYmUxZktCVFMraXlxOURkbHFWN0tKcHRtWm1aNC8vNDk0ejVVaDFnc3h2Mzc5L0hvMFNQRXhjWGh3NGNQak1tU3N2TldweTlRazl5dVhic3F0YU4xNjlaNCsvYXR5blpydXMrYVBqZXlFVVN5Y0RnY2ZQYlpaOGpOeldVNHlEU0JzcEhQNTZOZHUzWUt0Nms4ZVVmRitKU2NuQXhVY1YxTVRFeWdwNmVuTkpXeEt0VHBkOVE1VUU0RlplY1FIeCt2OHZINzlPbURwazJiSWpzN0c4K2VQYU9kTWxTcTJkQ2hRMVdLc05HMDcxQmo5WWNQSCtEazVDVFhSaXdXQXhVUk9zWEZ4ZERUMDlQNC9XSnZiNCtqUjQ4aUpTVUZUazVPR0RseUpLWlBuNjVVcDB3VHpNM05GYjV6cU1qVnRtM2J5cTJUZGJRb0dtYzBHVU8xT1o1VlIwM0hlSE56YzR3WU1RTFhybDNEbGkxYkVCd2NqSmt6WjJMQWdBSC9tUXJyRGRKSkJDbDNJdjRwc2dBakkwUDA2TjZOVVhtQmhZV0ZoWVdsUGlFSUF0MjZkRUlMQzNNa0pDYjlzNExrVEFXd24wcnAraFRnVm1nc1NTUlNuUHd0Z0NnVUNyL2xHalF0YmRYSllFdktxMWZaOVdYWHlwVXJNV2JNR0JBRUFYMTlmWlVLVjFDaDdKVXBMQ3dFS3B4SXlwQ3RkQ1E3dVJvNWNpVHRKS0tFbGFrdng2TkdqVkxxOUpHbG9PQi94ZU9VaVcyallnS3F6RzVLVExRcVpGTi9hb0lpQnh4QkVMUmpnS3JxaDRvME13TURBeHc0Y0FCSlNVbnc5UFNFdDdjM25KMmQ0ZVRrcE5adnQvRHdjUHo0NDQvSXk4c0RRUkJvMDZZTmV2YnNpZGF0V3lNNE9CaDVlWGsxT3EvUzBsSnMzTGlSdm5kR1JrWm8yN1l0N096c1VGeGNyRENsVUJPb2UwWWRReGxVZjFPbXhhSE1FYXF1VGtseWNqTGMzTnpvU2JPNXVUbXNyYTB4YU5BZ3hNYkdWdG12MU9rTCtmbjU5UDZWb1c3eEdVMzNXZFBuUmxIMEZ3VjEzMm9hT1VlTkNWVUpieXNhRTZockFnM0dFMVZRcDk5cGVnNVZ3ZUZ3NE9EZ2dOT25UK1BXclZ1MGs0aUt6bE1sY2hOYTZEdDVlWG5WampsbFpXWFEwOVBUK1AzQzUvTng4dVJKN051M0R5RWhJYmh5NVFxdVhMbUMzcjE3MDVYSmFvcXk4WUlhbTVYZGJ3NkhJNmNCVjVNeFZGdmpXVlZvYzR6ZnVuVXJyS3lzNE9mbmg0aUlDRVJFUk1EUzBoSXJWcXpBb0VHRHRHWnpRNlZCT29rNEhEQmsxSnVZbU1MT1ZybUhtb1dGaFlXRnBUNW9aOTBXclMxYk1aMUVJRnEzYWRQWklqRXg5bU05bXFZMmpSbzF3cElmWE5ETXpBeDdEeDNtNU9YbEwyeEU2cGkzdHJGWi91SDFhKzNFZ2F1SmpvNk93dER4cWxBMkNhVWlXNm9TY3kwcUtxTC9MM3ZjTDc3NEFnWUdCb2lQajBkaVlpTGF0R21qVnFvWktrTCtJVE9wVW9UczVJK0MwaWhwMXF3WnJsNjlxdEt4NmhvSEJ3ZlkyOXZqMXExYkNBZ0lRRlJVRkE0ZVBJaTB0RFNzWHIxYXBYM2s1dVppM2JwMUtDd3N4TGZmZm91dnYvNmFVYXprN3QyN05YWVNIVDkrSEgvOTlSZXNyS3l3ZWZObWRPdldqZTR2SVNFaFduTVNVZmNNRmYxTldkUUQxZDlxdXlqTHBrMmI4T2JOR3d3YU5BaXJWcTFDaXhZdDZIWGJ0Mit2MW9taUtsUWZWOVNQS2FycS85cmNaMDJmbTZvRTBxbklJMW1IQU5XUGxFVXBLSEpFVWM0VFdhZGlaUlRwSmNrNlhnc0xDNVZXRDlPVzA3Z3FORDJINmhneFlnUk9uejZOME5CUXJGcTFDb1dGaFlpSWlJQ0ppWW5DZ2dXS3FHbmZHVFZxRkxadjM2N1NzV3J5Zm1uU3BBbTJiZHNHRnhjWG5EMTdGa0ZCUVhqeTVBbm16Sm1ETTJmT0tJd21xeS9xYWd5VmZZOHJlcWJFWXJGQ0o2MDI3ZVB4ZVBqdXUrOHdZOFlNWExwMENhZFBuMFp5Y2pLV0wxOE9UMDlQREI4K1hPUHoreFJvY1BGU3pkdDJNeWNCaG5LamhVVnp0R3loblRLVExDd3NMQ3dzMnFKeDQ4Ym8yVU5Pd0pCUDhqazEvL3hYRC9CNFhNeWNOZ2svelA4R09qbzZIQkNZd2lQNHU1cTBiMSsxS3ZNbkFCVlMvK0xGQzZYYnZIcjFDcWhJMWFDMFdsQkpURFUwTkpST05XdmZ2cjNTdEpUS1VPV3lxMHE3VUtSSlFWVlJ5Y3pNckxHVHBEYWhkRUpPbmp5SkpVdVdBQUFDQXdPcm5EektFaEVSZ2NMQ1FuVG8wQUVMRml4Z09FNGtFZ21kdmxVVGJ0NjhDUUJZdEdnUmJHMXRHUk1SYllnUVU1aVltTkFwajFYMU44bzVvMm9mMG9UczdHeGFPMmZMbGkwTUJ4RXFvb3kwQmRYSDM3OS9yM0M5UkNMQnUzZnY2bVNmTlgxdWtwS1NGQzRYQ29WMGVoS2w2UUlaSjRFeXZSTkYrNlBPTFRjM0Y3bTV1UXJiS1JvVFRFMU42VWduWmFsN2lZbUpXa21kckE3cUhKVGRWNUlrMVVvdnBMQzF0WVdscFNVeU16TVJIUjFOcDVxTkdERkNwY2hOYUtIdnFLTVJWSlAzaSt4eFhWMWRjZUhDQlZoYVdxSzR1Smd1ZHRCUXFLc3hWRGJxS0RNelUyNjliUHBZYmR0bmFHZ0lKeWNuWExod0FVT0gvcStJRmlWcy9tK213VG1KOUhnY0t3SmdmRkxwemtZUnNiQ3dzTEEwVURwMzdNQmNRSkI4a0Z6MTFGa2JFRnd1Ri9ObXo4U3E1WXRoWW1KTWtNQU1RNjYrZDVzMm5WdW8wTHpCUXYyNHUzcjFxbEtCVE9vSCtmRGh3K1Vpa2thTkdnVlVDTFdHaFlVQmFrUVJBYUFyNU1USHgrUEJnd2R5NjkrOWUwZUx3TXJTb1VNSFdqdml0OTkrVTdwL1NpZWpJVUFKdEpJa2lZeU1ESG81OWNOZktwWEthYVZRVGlCRmtXUFhybDNUeW9SWDJUSEVZbkdWMFNhVTNlcVVGS2Y2MjZsVHB4VGVtK0xpWWx5K2ZCbW82RysxQlhYT2lzU3JrNU9UdFZaUkNBQjY5KzROVkZRTVUrU1l1WGp4b2xKbmlMYjNXZFBuNXRLbFN3b2pZSDcvL1hlSXhXS1ltWmt4ZEhpb2FJLzc5Ky9MdGJsNzk2NUM1MUhuenAzcGUzTHExQ201OWVYbDVRcWRCRHdlRDNaMmRrQkZsVE5GS05wZmJVRGRueXRYcmlpOFA5ZXVYVk00eVZjRnFqcmluVHQzY09mT0hVREZxbWFWYlZPMzcvVHI5NytFbHJkdjN5b2NxeWxrKzA1TjN5K3lOR3ZXalA0b0lhdDdKUlFLa1pxYVdxOGZDelFkUTlXRngrUFJUajVGejVSc1pibTZzcTl4NDhaMFVZeWE2cEY5Q2pRNEo1R1VRMzVHRWt3blVaZE9IWlUzWUdGaFlXRmhxVWM2VktxT1FvRFE0WEFncndUNUNjSGo4VEI3MWd5c1crbUtKazFNT1FTQldZUnVZNStXN2JySkt5dC9JZ3dmUGh5ZE9uV0NTQ1RDZ2dVTDhPelpNM3BkZm40K2R1N2NpYkN3TUJnWkdjSFoyVm11ZmUvZXZXRm1ab2JvNkdnOGV2UUlIQTZIZGh5cFFvOGVQV2d4MHMyYk4rUHAwNmYwdXBpWUdLeFlzVUpoMmhHWHk2WEZVMCtkT29Velo4NHdKcThwS1NuWXMyY1B6cDQ5cS9yRjBCSVNpUVJ1Ym03MEYzSlVPSVl1WHJ3SVZHaHd5S1pLTkd2V2pFNlZ1WExsQ2lDVENrSnQ5L3o1Yzl5OWU1ZHVFeFlXaHQyN2R5dXRaS2NPMURGT25qeEpPM3p5OC9PeGJ0MjZLcjh5VTlFM3djSEJrRXFsRUl2RmpOUVJSY3liTncvNit2cDQvZm8xbGk5ZnpvallTVXhNeE5LbFM1R1ptUWxiVzFzTUd6YXN4dWVtakpZdFc0SWdDRWdrRXZqNCtOQmYzK1BqNDdGaXhRcXRIc3ZSMFJHNnVyb29LU21CbTVzYmZjNVNxUlRYcmwzRDNyMTdxOVJvMHVZK2EvcmNmUGp3QVd2WHJxV2RPMkt4R09mT25hTkwxbi96elRlTWlCWkt2UDdodzRjSUNBaWdIUWpSMGRIWXNXT0hRajBXUHArUFNaTW1BUldPcktDZ0lMcGRlbm82M056Y0dFNVdXV2JObWdWVVZOamFzV01IM1o5TFNrcHcrUEJoaElTRXFCeHhVeE8rK3VvcjZPbnBvYVNrQks2dXJ2UnpKSkZJY1BYcVZXemJ0azN0bEdHSzBhTkhBeFZSaGxGUlViQzJ0bFpMMEZuVHZ0T3VYVHM2cFczejVzMTQ4T0FCcmIxRmtpU2lvcUt3Wk1rU1dxd2FOWGkvbkQ1OUdvR0JnWXp4SkNzcml4NERaYU1Nang0OWluSGp4dUhTcFVzcVh3TnRvK2tZcWduVU0rWG41NGZIang4REZmZnV6ei8vUkZCUWtFSkhtN2JzZS9ic0dRNGNPTUJ3Qm9sRUlvU0VoQUNWb2dqL3JUUTRUU0tDNExRbVFEREttSFhwVkh0aHVDd3NMQ3dzTERYQnFrMXI4SFYwSVBwSC80RUhFSi9CeW9xUGhBVHRsZXVvWTNnOExpWjlOUTRrU1dMSHJyMmMvSUtDc1RxTnVFVExqaDNucGNiRmFhZE9lQjNDNVhLeFo4OGVMRnk0RUltSmlaZy9mejRNRFEyaHE2dUxyS3dzU0tWU0dCZ1lZTy9ldlFwRldDa3gxWUNBQUlTSGg2Ti8vLzVLdFVDVXNYWHJWbno3N2JmSXlzckNkOTk5QnhNVEUzQTRIT1RrNUtCVHAwNFlQMzQ4RGg4K0xOZHUxcXhaaUk2T3hzMmJON0Y3OTI0Y1BIZ1E1dWJtS0M0dXBpZXhxMWF0cXNIVjBReVNKQkVhR29yUTBGQTZ4U29uSndmNStma2dDQUtyVnExaVRJNjVYQzVHamh5SlAvLzhFenQzN3NRdnYveUN3c0pDUEh6NEVJTUdEWUsxdFRYaTQrT3hiTmt5Tkd2V0RDVWxKUkFLaFhCeWNzTGR1M2VSbUpoWUkzdm56cDJMSDMvOEVROGVQSUNEZ3dPYU5HbUN0TFEwR0JrWjRidnZ2b08zdDdmQ2RtUEhqc1hUcDA5eC9mcDFoSWVIQXdDOHZMem9TQVZGdEd6WkVydDM3NGFibXh2Q3c4UGg2T2dJTXpNelNLVlNXdE9tUTRjTzJMTm5UNjFXeXpFMU5ZV2pveU11WHJ3SVgxOWZCQVlHUWtkSEIxbFpXYkMxdGNYSWtTUHh4eDkvYU9WWVptWm0yTEJoQXpaczJJREl5RWc0T2pveTd1UGt5Wk9SbVpsSlI0WFU5ajVyOHR6TW5qMGJwMCtmeHNpUkk5RzhlWFBrNStmVDFaZkdqQmtqVjJMK3l5Ky9oTCsvUDE2K2ZBa3ZMeThjT25RSVJrWkd5TXJLd3RDaFF5RVNpUlJHcFh6Ly9mZUlqSXhFZEhRMDNOM2RzVy9mUGhnWUdDQWpJd1BHeHNaWXUzWXQxcTFiSnpjaEhqaHdJS1pPbllxelo4L2kvUG56dUhUcEVzek16SkNkblEySlJJTHQyN2N6bkVlMWhabVpHWDc4OFVlc1g3OGV6NTgveC9qeDQ5RzhlWE1VRlJXaHFLZ0lVNlpNUVVaR0J1N2N1YU8yYUxtVmxSVTZkdXlJbHk5ZlFpcVY0dXV2djFiYk5rMzd6bzgvL2dnWEZ4Y2tKQ1JnMGFKRk1ESXlncW1wS2JLenMrbHJ1bmp4WW5wN1RkOHZPVGs1OFBYMXhlN2R1OUdxVlN0SXBWSjgvUGdSRW9rRU5qWTJtREZqQnIxdFZGUVVBR0R3NE1GcVhRZHRvdWtZcWduT3pzNjRjZU1HQ2dzTEdTbklRcUVRYm01dU9IRGdnRnlFcWJic0t5OHZoNStmSC96OC9HQmhZUUUrbjQrMHREU0lSQ0lZR1JuQjFkVlZhK2ZaVUdsZ1RxSXVqUW1nRFFENmM1R2VuaDZzMm54V3YyYXgvS2M0ZVBBZ2Z2MzFWL3J2STBlT29HL2Z2blZ5N0ppWUdHelpzZ1VwS1NubzE2OGZ0bS9memhEQXJBdisrdXN2aHREb2loVXJNSFBtekRxMWdZWGxVNExENGFCYmw4NTRFdm0zek5kR2FWdExNYjhEejZxTFpuSDJ0UXdKTkZibDV6cUh3OEZFeDdFb0x5K0gxOEhEUkc1dTNtZ2RqdTcrMWpZMnErcEx6TG9tdEdqUkF2Nysvamg5K2pSdTNyeUp4TVJFNU9YbG9YWHIxaGd3WUFCbXo1NWRwZU5uNU1pUkNBZ0lnRlFxVlN2VmpNTGEyaHFuVHAyQ2o0OFB3c1BEVVZCUUFBc0xDemc2T3VMYmI3OUZVRkNRd25aY0xoZWVucDY0Y3VVS0xsMjZoRGR2M2lBMU5SWEd4c1lZTUdBQVJvOGVEUWNIQjdYdHFTbGNMaGV1cnE2NGNlTUdQbno0Z0pTVUZKaWJtOVBYc24xNythekxWYXRXZ2N2bDR2NzkreEFLaGVqVXFSTlFJWngrN05neEhEMTZGUGZ1M1VOV1ZoWXNMUzJ4YU5FaVRKa3loUkZkcENtalI0K0drWkVSamg4L2p2ajRlQlFWRldIWXNHRll2SGd4WW1KaWxMWWJPM1lzY25KeWNPSENCYVNucDZObHk1WjBLbE5WOU8zYkY0R0JnZmoxMTE4UkhoNk85UFIwTkdyVUNGMjdkb1dEZ3dPbVRKbWkxY28reWxpN2RpMnNyYTF4OGVKRnBLU2tRRmRYRjdObXpjS0NCUXV3ZCs5ZXJSNXI1TWlSTURjM3g3Rmp4eEFkSFkzQ3drSllXVmxoMHFSSm1EaHhva2FUSzAzM1daUG5wbXZYcmpoeDRnUU9IejVNNjh6WTJ0cGk4dVRKZE1WRldYZzhIbzRjT1lJalI0N2cxcTFieU12TGc0Nk9EbHhjWE9EczdJeGx5NVlwUEE2Zno0ZVBqdzlPbmp5SmtKQVFwS1dsMGVQTDk5OS9UenV6RkVVaXJWNjlHcDA3ZDhiWnMyZnAvdHk3ZDI4NE96dERJQkJnOCtiTlN0dHFFd2NIQnpSdjNoekhqaDFEVkZRVUNnb0swTFp0VzB5Wk1nV09qbzVZdEdpUnhuYU1HalVLQnc0Y0FFRVFha1Z1VW1qYWQ4ek16T0RuNXdkL2YzLzg5ZGRmU0U1T1JtcHFLcG8zYjQ3Qmd3ZGo4dVRKNk5DQm1XcXV5ZnZGd2NFQkdSa1ppSXlNUkZwYUd2VDA5TkNsU3hlTUhUc1c0OGVQcDdXbnlzcks4T3JWSzdScDB3WldWbFpxWHdkdG9la1lxZ2t0V3JUQWlSTW40TzN0alNkUG5xQ3NyQXpXMXRhWVBYczJSb3dZZ1FNSER0U2FmVFkyTnBnOWV6YnUzYnVIdExRMEZCWVd3dExTRWdNSERzVE1tVE9WVmxIOU42R2VTN2VXc2JUczJvUm4yTWlYQUJ5cFpYYTIzWERoZCtXNXhDeTF5NWd4WTlRU2kreldyUnZEd2FLSWlSTW5hdlExY05PbVRSZy9mcnphN2RTbFBwMUV6czdPREgyQStuRFFhTU5KOU9USkV3UUhCeU02T3ByMnZPdnI2OFBJeUFqdDJyVkR2Mzc5TUhYcTFGcXdub1dsZnRpNll4ZE8vQllBRWdCQkFDQWhJZ25pUFFIVWZua1pEU0JBdGdjSUE1ZHY1MkxGa29YVnBpVklKQktFaHQzRitrM2JrWm1WRFpMRUhhbEU0cHowSm9wV1liYXk2YkdVNEdBL0FNejdlaVorWEx1eURzNkVoWVdGNWQ5TGFHZ28zTnpjMEtaTkc2Vk9aRVVVRkJUUU9qblhybDFUTytwUm0weWZQaDF2M3J6QmpoMDdhSjBoRnZWNC92dzVuSjJkTVh2MmJDeGR1clMreldIUkVnY09IOFdCdy85TFlTVkpiRTU0OWZlVytyYUpva0ZGRW5FTnBUb0VTWnBCeGp2ZnFiSWdLQXZMdjVqS29wS1YvMjdvRkJZV1lzT0dEYmgzNzU3Y3VvS0NBaFFVRkNBNU9SbFBuejVsblVRMW9MaTRHQkVSRVFnUEQwZS9mdjNvSDRJczlVZVh6cDNvVnhjQkFod3V3U2NJanVyaUNmVUFRUkF3TVRZR1FWU2Y2c0xsY21FL2VCQTJySEhEajF2Y1VWQW9ITXpoY282MHRyRngvaFFqaWxoWVdGZytCWjQ4ZVFKb1VBR1AwanhyMHFSSnZUcUljbk56NllxT3RWbkY3OThPRmMwMlpNaVEramFGNVQ5Q2czSVNsWmR4ZVkwYlExYzJ2S201dVh5SlFKYUdDMVVDa2tVejFxeFpnejE3OWlBNU9SbWZmLzY1V2xVYzZodVNKTEZpeFFxR0dDdUw5cmw3OXk3YzNOeG9jY3ZLNGM0czlVTUxDM09RSk8wbHdyalJvOUNqdTIxOW0xVWxmTDRPQm43ZUQxeXVhbm9vSEE0SG8wY01SMmxwR1hidVBZRHM3SndSSFBCOTJyYnR2T2o5KzlpYWljV3dzTEN3L0FjUmk4VktJemsvZnZ4STYwVlYvaGhVVlR1eFdJemp4NDhEQUYwbHF6YXB5cFpqeDQ1QklwR2diZHUyOVpvbTlhbno0c1VMbUpxYXd0YTJZZit1WVBuMzBLQ2NSSTBiOGJnQUdBbXJCdnI2eWh1dzFEcm56NStuSzJFbzR2ang0emg1OGlSUW9TZmc0dUpTN1Q1OWZYM2xTbzVTMVFNb3ZMMjk1U2EvaXFxKy9OdXd0TFRFL3YzNzY5c01qWGo4K0RIRFFVUVFCTDc1NWh1TUhqMGE1dWJtS0MwdFJWSlNFc0xEdzNIdDJyVjZ0ZlZUcHJDd3NFR1Z1bWI1SDVYSHB5LzY5OFhrQ2JXZkhsdlhjTGxjVEJnL0JpYkd4bGkvWlRzeU1qTEhrRHFObWxxMjZ6cTd2bTFqWVdGaCtkVHc5ZlZGZW5vNkprMmFoRTZkT29IRDRVQXNGdVBCZ3dmWXVYTW5pb3VMWVdOakkrZnNlZnIwS1U2ZVBJbFpzMmFoVDU4K3RMYlZxMWV2c0gvL2ZzVEd4a0pQVHcrelo5ZnUwQ3dXaXpGMTZsVE1tVE1IUTRZTWdiR3hNVkJSbmUza3laTjA5Ymp2di8rK1Z1MzR0N043OSs3Nk5vSGxQMGFEY2hKSnhHSXVsOGZWbFUwM1k1MUU5VXRWSW5PcHFhazRmZm8wL2ZmMDZkUHBNckZWWVdKaUlyZU1FbWFqTURZMnJ0ZndXQmIxb1VKaEtVYU5Hb1VGQ3hiUWYvUDVmTmphMnNMVzFoWno1ODZ0QndzL1RhcjZRc2ZTY0RBMCtPKzhxN2hjTHV5SERNUVd5UnBzM3I2VFNNL0k2TWZqOFh4SktYbUg0RFFvcVVNV0ZoYVdCazE1ZVRrdVhyeUlpeGN2Z3Mvbnc5RFFFUG41K1Nnckt3TUFmUGJaWjlpOWU3ZkMzd0dQSHovRzQ4ZVB3ZVB4WUdKaWd1TGlZaFFYRndNVmNnVzdkdTJpUzRMWEpvbUppZGk2ZFN1MmJ0MktKazJhUUNxVklpOHZqMTcvd3c4LzRNc3Z2NngxTzFoWVdMUkhnNXA1U0hsY0xwY0FvNVNUNFg4Z2V1UlRaZi8rL1NpdEtQbXNyNitQZWZQbTFjbHhvNktpY1ByMGFVUkdSaUluSndlNnVycG8zNzQ5Um8wYUJVZEhSNlVUNnZUMGRBUUdCdUxSbzBkSVRrNkdVQ2dFbjg5SDY5YXRNWFhxVkh6MTFWZEtqNW1lbm82alI0OGlQRHdjZVhsNXNMQ3d3UERody9IdHQ5OHlIR21scGFYNC9QUFA2Yi90N096ZzYrdUxrSkFRbkQxN0Z1L2V2WU5FSWtISGpoM2g3T3lNZ1FNSE1vNnpjK2RPK3FzTEFBUUVCTWpsY0V1bFV0eStmUnRYcjE1RlRFd01jbkp5SUpWSzZURFVOV3ZXMEZWWGhFSWhybCsvam9pSUNNVEZ4U0V0TFExaXNSaG1abWJvMGFNSFpzMmFoUzVkdW1od0YrU3BITjJTa1pHaGROdksxVndXTFZyRWlDUzdmZnMyREEwTjZiL2Z2bjJMYWRPbTBYOVBuRGdSNjlldkI2cTQ1c0hCd1FnTURLU3ZlZHUyYmVIbzZJaUpFeWVDeStYUzI5ZTB2U3h2Mzc3RitmUG44ZVRKRTZTbnA2TzB0QlRHeHNibzNMa3pIQndjTUdMRUNMbitHUjRlemlpajZ1enNERWRIUit6ZHV4ZFBuejZsOVlkOGZIenc4ODgveXgzVHc4TURIaDRlQUlCdDI3Wmg5T2pSU3E4N1MrMmhvNk1ETHBjRGlVUjU1T1cvQ1E2SGcrSDJRMUJlVm83dE8vY1FHWmxaQXdnTzJQeHdGaFlXRmpXZ0t0eUZoWVVoTFMwTnVibTUwTmZYUjlldVhXRnZiNCtKRXljcS9HQnJaMmVIRFJzMjRQcjE2MGhLU2tKV1ZoWjBkSFRRb1VNSDlPL2ZIek5uemtTelpyVS9KUE40UE96YnR3L0J3Y0Y0OWVvVk1qTXpRWklrTEMwdDBiTm5UMHliTmcyZE96ZG9lVDRXRmhZRk5DZ25FVThpNFlMSFpZeUUrbXdrVVlQa3hZc1h1SG56SnYyM2s1TVRIV0phVzVBa2lVT0hEc2xWVHlzc0xFUmtaQ1FpSXlNUkhCeU1RNGNPeVFrK0J3WUd3c3ZMQytYbDVZemx4Y1hGZVAzNk5VSkRRNVU2aVJJVEU3RnUzVHJHVjVIazVHU2NPSEVDcjE2OWdyZTNkNVYyZTNsNUlTQWdnTEhzeFlzWFdMWnNHWGJ0Mm9WaHc0YXBmQTB5TWpLd2V2VnF1YWdkQU1qTXpNU3RXN2N3Yjk0ODJrbTBZY01HaFdXRDA5TFNjUFhxVmR5NGNRTmJ0MjdGeUpFalZiWkJHWldkVFUrZVBNSDY5ZXV4ZlBueU9vOEtjM2QzbDZzQ0Voc2JpOWpZV0R4NjlBaTdkdTBDaDZOY2gwWGQ5c3I2SmdCa1oyZmozcjE3dUhmdkhzNmNPWU05ZS9iQTNOeGM2YkZMU2tyZzR1SkNWeFdzeWs2V2hnT0hJTURuNjZDb3FLUytUYWt6dUZ3dXhveHlRS3VXTGJERWJRMlJrdktSVlNWbFlXRmhVWVBtelp2ajIyKy94YmZmZnF0V096NmZqd2tUSm1EQ2hBbTFacHVxREJvMENJTUdEYXB2TTFoWVdMUklnNXA5U0xnRUR5UlRrK2kvRk1ML0tTSHJHREV3TUtpVE11Mit2cjZNU1hqNzl1MHhkZXBVUmpUTzMzLy9EVTlQVDBhN2MrZk93ZFBUVTg1QjFMUnBVNVYwanZidTNZdTh2RHcwYWRKRUxpM3V3WU1IZVBqd29kSzJyMSsvUmtCQUFIZzhIdTI0a2VYUW9VUFZIcCtpc0xBUUN4WXNrSE1RTldyVUNPYm01aUFJK1RRUGtpUUJBT2JtNWhnMmJCZ21UNTZNUVlNRzBaRXdFb2tFMjdkdlIwRkJnY3AyS0dQQWdBSG8yTEVqWTluVnExY3hidHc0dUx1N0l5RWhvY2JIVUlXWW1CamF3V05tWmlZWHVSTWFHb3JBd0VDdHRsZmtJT0x6K1hMMy9PWExsMWkwYUJGS1NwUTdFaTVmdmt3N2lHU3hzTENBblowZFB2dnNNOFp5UzB0TDJOblp3YzdPRHFhbXBrcjN5MUs3RUJ3TytKVWk1UDRMY0RnYzlPelJIZTZiTjhEWTJJak5OV05oWVdGaFlXRmgrY1JwVUU2aVJsSXBCd0RqVnpaZlY3a21Ea3Y5OFBUcFU0WkE4WlFwVTJwZFZEb3RMWTJSYWpOaXhBZ0VCQVJnOWVyVjJMOS9QNVl2WDA2dkN3NE9waWZaMmRuWjJMZHZIMk5ma3lkUHhsOS8vWVhyMTYvanpwMDdDQXdNeE9EQmc1VWVtOHZsd3R2Ykd6ZHUzRUJvYUNqNjlldkhXQjhlSHE2MHJVZ2t3cEFoUXhBYUdvcnIxNi9qNk5HakRLZkRodzhma0pLU290STErT1dYWHhpT2xwWXRXK0xnd1lPNGYvOCtnb09EY2YvK2ZXellzQUZHUmtiME50MjZkY1BSbzBjUkhCeU1YYnQyWWUzYXRkaTNieCtkbm9TS3lKV3dzRENWYktnS0xwZUxmZnYyeVZXdktDc3JRMUJRRUNaTm1vU1ZLMWNpT1RtNXhzZXFDckZZakM1ZHV1RHk1Y3U0ZHUwYTd0NjlpNmxUcHpLMk9YWHFsTmJhSnlRazRMZmZmcVAvNXZQNWNIZDN4OTI3ZDNIOStuWDg4Y2NmNk5hdEc3MCtQajZlb2VWVkdhRlFpRjY5ZXVIOCtmTjQvUGd4SFlYbTZPZ0lYMTlmeko4L243SDkxMTkvRFY5ZlgvajYrcUovLy80cVhTTVc3Y1BoRUdqVXFGRjltMUV2RUFTQnovdjNoVzFYN2FTdXNyQ3dzTEN3c0xDdzFCOE55a2trNW5JbEFFcGxsMVgxeFoybGZqaHg0Z1Q5Znc2SGc4bVRKOWY2TVlPRGd4bWFOOHVXTFdQb3dzZ0s0cEVraVdmUG50SHRSQ0lSdlc3cTFLbFl1M1l0SStMQzJ0b2FFeWRPVkhyc2FkT20wWk52UHA4dlY4RXROVFZWYVZzZEhSMXMzTGlSVG4vcjA2ZVBuQTdSeDQ4ZnF6bjcvMFg4WExwMGliSGZYMzc1QlY5ODhRVjlIWFIwZERCaHdnUllXbHJTMjgyZlB4OTkrdlJoN0NjdExVMHVqVE0rUHI1YUcxVEJ3c0lDcDA2ZHdwdzVjNkNycXl1My90YXRXNWcrZlRydTNidW5sZU1wZ3NmandkUFRFeTFidGdRcVJORlhyRmlCNXMyYjA5dWtwcVlxak5iUnBIMUlTQWlqQXVEY3VYTXhjdVJJT2syc1ZhdFcyTHAxS3lQUzYrclZxMHJ0MTlQVGc1ZVhGNnlzck1EbGN0a1M5NThJSkVuK1o2dk9rU1NKeHhGUEVmczZycjVOK2MvdkNFODdBQUFnQUVsRVFWVHgrdlZyOU9yVlMrN2p4YWZPczJmUFlHOXZqNlZMbDFaWllaV0ZSVlZxMHFjR0R4Nk1YcjE2SVNvcXF0YnMrOVRKemMzRnBFbVQ4TlZYWHlFek03Tyt6YWt6Mkg3RjhtK2xRV2tTY2NSU0NiamNZdUNmbExQQ1FtSDlHc1hDSUNFaGdTRXdQR2pRSUZoWVdOVDZjUlZWenFxS3JLd3NBTUR6NTg4Wnk2ZE1tYUwyc2J0Mzc4NzR1M0s2ajZ3VHFqSnQyclNSMDJxeXRyWkdhR2dvL2JjcWp0RDQrSGdJaGY4OEN3TUhEbFRwdW92Rllqb0M2dlhyMTdSd2RXV0tpb3FxM1plcTZPcnFZc21TSlpnM2J4NHVYNzZNMDZkUE14eHBKU1VsV0wxNk5jNmZQMThyZmFkOSsvWnkxVHg0UEI0NmRlckVFTlArK1BHand1T3IyejQyTnBheHJTS05xVFp0MnNEYzNKeDJMTVhIeDBNaWtTZ1V3UDdpaXk4WW90MHNud1pTcVJRaVVha0tXLzY3a0VwSnhMMTVnN1VidHlJN080Y2tPQXJ5WGxsWTFPVE9uVHZJejgvSHZYdjNrSnVicXpCZG00VkZIZGcrVmJ0RVIwZlQwZTZSa1pGd2NIQ29iNVBxQkxaZnNmeGJhVkJPSWdtUEorYVJKR1BHWENqVTN1U1ZwZWJJUnJNQXdMaHg0K3JrdUxLaTBhcEFsUTdOenM1bUxKZU5CbEdWeWhFeGxYV0oxR21yYkZsMWFISWVCUVVGV0xod0lWNitmTWxZcnFPakF3c0xDeVFtSnRMTGF1TkxyYUdoSVdiT25JbHAwNlloTURBUSsvYnRveDFVSXBFSTU4K2Z4OEtGQzdWK1hHVWkyWld2dTdLb0QzWGJWOVp6VWxaTnhOVFVsSFlTa1NRSmtVaWtVSmkvTHB5dUxOcEhLaVZSVW9YRCtOK0lSQ0xCemR0aDJMemRFeC9UMGttU3hEc0NhRi9mZHJGOCtreVlNQUZ2M3J4QnQyN2QyRW1YQWtwS1NuRG56aDE4L1BpeHppckxmdXF3ZmFwMjZkT25EMGFNR0FHU0pERmd3QURHdW45emYyWDdGY3UvbFFibEpPS0lKUktDeDJVNGlXU2pKMWpxRjVJa2NmMzZkZnB2ZlgxOVJ1bncycVJ5K1U4UEQ0OHE5VCtzcmEwQkJhWFdVMU5UNWNTVlB3VVVuVWQxSERwMGlIWVE4Zmw4dUxtNVljQ0FBV2pXckJsSWtrU2ZQbjFvWWV2YWhNdmxZdnIwNmNqTXpNVEpreWZwNVcvZXZGSGFwckxJZUZYUldwVXBMaTVXdUx4eWVwbUppWWxXMmxkMjlPVGs1Q2lNQkpJTnYrYnhlRW9yTi81WGRXMCtkVVFpRVNTUy8wNWFqRlFxeGUydys5am1zUnNmMDlKSmdIaElncndEWUUxOTI4Ynk2V05sWllValI0N1V0eGtObGovLy9CTWVIaDdvMDZmUHYyN1NYVnV3ZmFwMjRmUDUyTEZqaDhKMS8rYit5dllybG44ckRjcEpKSlpJeEJ3dXAwUld1MFBJUmhJMUdQNysrMi9HUlBtTEw3NVFLNnFtSmxoWldTRWlJb0wrMjlUVWxLRzFvd3hyYTJ0R3V3c1hMbUQxNnRXMVptZHQwYlp0V3hBRVFUdDFIajE2aE5UVVZGbzNSeEczYjkrbS96OTI3RmhHbWRURXhFU3RPNGdlUEhpQU5tM2FLTFdwOGhjVzJiNVRPVW9uS1NrSlRabzBvZit1bk5KVkZYRnhjU2dxS21JNFlWSlRVeEVkSFUzL3plZnowYlp0VzYyMDc5aXhJNlBDWFhoNE9OcTBhY1BZNTVzM2IrZ1VTRlFJaW1zTFZyZXRZVkQ0SC9xZ0laVks4ZUJSQkRaczJZNjA5QXdTd0F1Q2xNN2pFSnlSOVcwYkN3c0xDd3NMQ3d0THpXaFFUaUlPcjVFRUJCaWY4VmxOb29iRFgzLzl4Zmk3T2lmTm8wZVBjT0RBQWVUbjUyUHMyTEZZc0dDQnhzY2VNbVFJbyt5NGg0Y0g5dTNieDVpTWt5U0p4NDhmUTBkSEJ6MTY5QUFxdEl0Ky8vMTNlcHV6WjgvQ3dNQUFjK2ZPaGI2K1BraVN4S3RYci9EeTVVdE1talJKWS90cUd4TVRFL1RyMTQvV2d5b3BLY0hTcFV1eGZ2MTYyTm5aZ1NBSUZCVVY0ZkxseXhnNGNDQmF0V3JGaUlpaG5FSUVRYUNrcEFSNzl1elJ1bzB4TVRGWXNXSUZSbzhlaldIRGhxRmp4NDdRMTlkSFFVRUJ3c1BENGVQanc5aSthOWV1OVA5YnQyN05XSGYwNkZIczNic1hlbnA2aUl1THc3Rmp4MVMyUXlnVVlzdVdMZGkwYVJQMDlmV1JrNU9ETFZ1MlFDS1IwTnZZMjl2TGxiYlh0UDJvVWFQZzUrZEhyL3Y1NTU5aGFXbUpBUU1HZ0NBSUpDY25ZOHVXTFl4ampCOC9YdVh6cVV6bENLUmJ0MjVoNnRTcGFOeTRNWXFMaTVWR0tMSFVMdm1WMGc0am5rYldteTJxWW1ob2dQL3JMWUNwa3FnNlJVZ2tFbHk5ZmhQYlBQY2dJek1UQklGYjVXWGk3NVBmeGJ5MXN1blJZSjFFWXJGWTZUUFB3bEtia0NRSnFWU3FVSVB1dnd6N1RMS3dzTEEwWEJyVTZNd3JLNWVBMzZnRU1yS1htZGxaVlRWaHFVT29pbUVVdlhyMVVycXRSQ0xCcWxXcjZIVEJZOGVPb1VlUEhocVg2TzdYcngvKzcvLytENDhmUHdZcW5CNlRKMDlHcDA2ZFlHNXVqcEtTRXNURnhTRW5Kd2ViTm0yaW5VUzJ0cllZTjI0Y0xsKytUTytMS2hmZXZIbHpGQlFVUUNRU1lmRGd3UTNhU1FRQXk1Y3Z4OTkvLzAxSGpzVEh4K09iYjc0Qm44K0hvYUVobmM3VXMyZFBvQ0tLaWtvM2k0aUl3T1RKazlHNmRXdThmUGtTT1RrNXRXSmphV2twTGx5NGdBc1hMbFM1bmFtcEtSd2RIZW0vQnd3WWdGOS8vWlgrT3lJaUF2YjI5akEyTmtaV1ZwYmFQeVJ2M3J5SjI3ZHZvM256NXNqSXlHQTRlUGg4dmx3WitacTA3OWl4STZaTW1VSTdNUXNLQ3JCczJUTG82dXBDVDA5UFRrK3FaOCtlR0R0MnJGcm5JNHVOalEzajd4Y3ZYbURZc0dGbzFLZ1JWcTVjaWRHalIydThieGJOU1UvUEJFR1ErRjk4SG9FTGYxekdwU3ZCOVcxV2xmQzRYTGd0WDR6Wk02ZlIxZmlxUWlxVjRzYXQyOWkwM1JNNXVia0F5SnRTS1RrLytWM00rOXF3VHl3VzQrTEZpN2g2OVNyZXZYdUg0dUppTkduU0JMMTY5Y0xzMmJNVnBnNVBtVElGOGZIeDJMbHpKOHpOemVIbDVZWFkyRmg4OGNVWDJMdDNiN1hIZlBYcUZYNzk5VmZFeE1RZ0l5TURSa1pHNk5LbEN4WXVYQ2hYYVZBa0VzSGYzeDlYcjE1RmNuSXlkSFIwMEsxYk44eVpNMGZ1SThwZmYvMkYxYXRYdzlyYUdvR0JnUWdORFlXZm54L2V2SGtETHBlTFBuMzZZTm15Wll6cWxMSThlUEFBL3Y3K2lJNk9Sbmw1T2F5dHJURm56aHc1QjdzNlpHUms0Tml4WTdoMzd4NnlzN1BwanhIejU4K1hzMlBuenAwNGUvWXNwazZkQ2pjM04vajcrK1BTcFV0SVRVMkZrWkVSSEJ3YzhNTVBQeWpVM0JPTHhUaDM3aHd1WDc2TWhJUUVOR3JVQ0QxNjlNQ2lSWXZ3K1BGamVIbDVvWC8vL3ZEMjlxYmJYTHQyRGV2V3JVT0hEaDF3NXN3WnJWM0hxS2dvbkR4NUVwR1JrU2d1TGthTEZpM3c1WmRmMGgrT0ZCRVNFb0p6NTg0aExpNE9VcWtVMXRiV21EQmhBaVpNbU1Db1dwbVhsMGNYTHJoNTh5YnUzcjJMWThlT0lTVWxCYTZ1cnBnNWN5WlFVVmpqMTE5L3hjT0hENUdhbW9yR2pSdWpiZHUyY0hKeWdyMjlmWlgzek1mSEJ6Ly8vRFA5ZDBSRUJQMWJUQ0FRNEpkZmZtRmNkM1dmSDJWVVBqZWhVQWdmSHg4OGZ2d1krZm41YU5XcUZVYVBIbzJ2di81YUxzSmN0dTk4ODgwMzhQVDB4S05IajhEaGNIRG56aDNHTVFJQ0FoQVdGb2JrNUdSSXBWSllXRmhnNE1DQm1EMTdOaU1hZWVYS2xiaDE2eFljSEJ6ZzRlR2gwT1pGaXhiaHdZTUhtRE5uRHBZc1dhSzBUMUVrSmliaTJMRmo5RGxaV0ZoZy9QanhtRE5uVHJYWFI5VStvZ3J4OGZIdzkvZEhSRVFFTWpJeTBMaHhZMWhaV1dIa3lKR1lQSG15M1BXdGZHOHlNek54OU9oUlJFWkdRaVFTd2NiR0JqLzg4SU5LMGZmS1VHVmN6TXJLd29nUkk0Q0tTSFpEUTBPMStxczY0NmtxM0x0M0R3RUJBWGo1OGlYS3k4dlJ2bjE3ekowN0Z5MWJ0c1RNbVRQUnFGRWpSaFI0YUdnbzNOemNsUGFQcUtnb3pKMDdGM3crSC9mdjM2ZVgxMGEva2tna3VINzlPa0pDUWhBYkc0djgvSHdZR0JpZ1o4K2VjSEZ4a1h0MmF6SStvMElPNGJmZmZzUDkrL2VSbHBZR0RvZURWcTFhd2RIUkVUTm16R0JzcTg1N2crWFRwa0U1aWFSU2Jpa0hZTXhlNDk2OHF6K0RXR2lLaTR2eDl1MWIrbTlkWFYyNUtsK3lLQ29IWFZsblJsMDhQVDJ4WXNVS1JFYis3d3U5VkNyRnk1Y3Y1WVNaSzdOKy9YcElKQklFQnpNbmJMS1ZxajRGMnJWcmgvMzc5MlAxNnRVTUlXK1JTS1JRczhmRnhRWExsaTJqMDhvU0VoTG95aE5MbGl6QndZTUg2OUQ2ZjJqVnFoWDI3Tm5EMEFRU0NBU3d0N2ZIclZ1MzZHWGw1ZVhJeXNvQ244K0hxNnVyMGx6M3lyUnIxdzRTaVFRSkNRbjQrUEVqWTEzanhvM2g0ZUZSWmQvVnBMMmJteHNrRWdtQ2dvTG9aU1VsSlhLcFlQMzc5OGVPSFR0cTlFWFp3c0lDbzBhTlFraElTSlhIWXFsYllsL0hnU1FCQWdCSkFPWGw0akpBOHBFZ1VMT0JyNVlnU2JRcUk2Q2JucEVCcVZSYXJaT0lTakhiNHI0VE9ibTVJRW55b1VRc2NmbndOcnBXSEVRNU9UbFl1blFwUGI0YkdCakExTlFVV1ZsWkNBa0p3ZlhyMTdGaHd3YWxVWG5wNmVuWXRtMGJTSkpFOCtiTlZYS0NuVHQzanA1d21waVl3TUxDQW1scGFiaDc5eTRjSEJ3WVRxTGMzRndzV0xDQTFsWnIwYUlGOHZQejhlREJBeng0OEFBYk4yNWtPTUpsQ1FnSWdKZVhGd3dORGNIaGNDQVVDaEVhR29ybzZHaWNQWHNXUmtaR2pPMlBIVHVHbjM3NkNhalFMRE0yTnNiTGx5K3hldlZxVEpzMlRlVnJLa3QwZERRV0xWcUV3c0pDOEhnOCtseXZYTG1DMjdkdnc4ZkhCNTA2ZFpKclI1SWtWcTllamREUVVKaVptVUVxbFNJckt3c0JBUUZJU0VqQW9VT0hHTnVYbHBiQzFkV1Zub3pwNmVsQlYxY1hkKy9leFpNblR6QnlwT2JCWitwZXgvUG56OFBEd3dNa1NVSlBUdzltWm1aSVNrcUNyNjh2N2RBeE1EQ2d0NWRJSk5pOGVUUDkyNkZwMDZhTTN4M1BueitYaXhLbHVIUG5Eclp1M1lxbVRac3luQnN4TVRGWXNHQUJpb3FLd09mellXNXVqc3pNVER4Ly9oeFdWbGJWT29tTWpJeGdhV2tKb1ZDSXZMdzg2T2pvME1VU1pBdGExUFQ1cVlyWHIxOWoxYXBWS0NvcVFyTm16Y0RqOFpDUWtJQWpSNDdneVpNbk9IVG9rTUlQT3lSSll0bXlaWGp6NWcwc0xDd1k3NnpvNkdnc1c3WU11Ym01akd1ZG1KaUl4TVJFWExseUJkN2UzdWpjdVROUUVjRjc2OVl0M0x0M0QyVmxaWEtPazRLQ0FscHFRSldQTWc4ZVBNQ0tGU3RRV2xvS2dpRFF0R2xUZlB6NEVZY1BIOGI3OThxSHVKcjBFVVZjdUhBQkhoNGVrRWdrNEhBNE1ETXpRMUZSRVdKaVloQVRFNE9Ra0JCNGUzdkxWYzJsZVA3OE9kYXRXd2RVL0U0dkxTM0ZpeGN2c0dqUkl2ajQrTkFmVU5WQm5YR3hNcXIyMTVxTXA0cjQ2YWVmNkFqMFJvMGFvVW1USm5qMTZoWGMzTnhvWjIxZG9HbS84dkh4d2ZIang0R0tqNnF0V3JWQ2Ftb3FidCsralljUEg4TFB6dy90MnJXVGE2ZnUrRXpadUdyVktqcjdvR25UcGhDSlJIano1ZzJDZ29JWVRpSk4zeHNzbnlZTnlrbVVsTlJZYU5WSm5DaTc3TTI3ZHlndkwyZkZYT3VaNk9ob1JnV3M5dTNiVi9sMWhNZmpZZHUyYmZEeThrSmhZU0ZHang0dFYrMUFYWXlOamVIajQ0TnIxNjdoNnRXcmlJMk5SVUZCQVQzd3RtL2ZIb01HRGNMdzRjTVo3Um8xYW9SdDI3Wmg3Tml4dUhqeElwNC9mMDVIZHpSdDJoUmR1blRSK0lkMlhkTzdkMjhFQlFYaDdObXpDQXNMUTFKU0VvcUtpcUNucDRmUFB2c00vZnYzcDc4c0R4Z3dBTDYrdmpoNjlDaGV2MzROa1VpRURoMDY0T3V2djhhd1ljTzA3aVNhUG4wNlRFMU44ZURCQTFxRHA3UzBGRG82T21qU3BBazZkdXlJd1lNSFkrVElrUXExckhiczJJR1RKMDhpSkNRRUtTa3AwTmZYUisvZXZmSDk5OStyVlgzTndNQUFlL2Z1eFU4Ly9ZVGJ0MjhqTHk4UHBxYW02TmV2SCtiTm15ZW5GNlNOOWp3ZUQrdlhyOGU0Y2VNUUZCU0V5TWhJWkdabVFpcVZva21USnJDMXRjV1lNV013Y09CQXRiOHFLbUxUcGsxbzFhb1ZybDY5aXJTME5EUnUzQmlXbHBZMWlpcGdxUm5STVMvLzBRMGpTWkFrN3BlVWxTOXZ4T1ZtcTlDOHp1SHhpRUFDUkQ5VnRoV0xKYmgwNVU5NDd0bVByT3djRXNDRnNyTHk1YW54TDVOcXd6YVNKTEZtelJxOGZQa1NMVnEwd0taTm05QzdkMjhRQklHOHZEd2NQbndZUVVGQmNIZDNSNGNPSGVpSm95eisvdjc0NG9zdnNHblRKdWpvNkZSYkJLT3dzQkJlWGw0QWdCVXJWbURHakJrZ0NBSlNxUlJoWVdFTWpUUUFXTGR1SGQ2OGVRTTdPenRzMzc0ZExWdTJCRW1TK1AzMzM3Rjc5MjU0ZW5xaWI5KytjdFVLTXpJeTRPUGpnMTI3ZHRFT2dSczNibURqeG8zSXpNekVtVE5uOE4xMzM5SGJoNGVIMHc2aStmUG5ZODZjT2REVjFVVkJRUUgyN2R2SFNLZFdsYnk4UExpNnVxS3dzQkFUSjA2RXE2c3JkSFYxVVZKU2doMDdkaUE0T0JnYk4yN0U3Ny8vTGpkZTNiaHhBNGFHaGpoOStqUTZkdXlJOHZKeUhEbHlCSDUrZmdnUEQ4ZlRwMDhaVWNZLy9mUVRIajU4Q0YxZFhXemF0QW4yOXZiZ2NybElTVW5CcGsyYnFvMDZWWWE2MS9IWnMyZnc4UEFBbDh2RnlwVXJNV25TSkJBRWdkVFVWTGk1dWVIMTY5Znc5dmJHbWpYLzZLNmZPSEVDd2NIQmFOYXNHZHpkM2VuemlvaUl3S3BWcTNEbHloVU1HREJBN2pjSEt0S08zZHpjTUgzNmRCQUVRZmUvWGJ0Mm9haW9DQ05Hak1ER2pSdnBvaHl4c2JGSVNxcitjWm94WXdabXpKaEJUOXk3ZCsrT28wZVBNcmJSeHZOVEZSczNic1NBQVFQZzZ1cUtwazJiUWl3VzQ4S0ZDOWkxYXhjZVAzNk0zMy8vSGJObXpaSnJGeFlXQmdNREEvenh4eDh3TnplbnIwbDJkamJ0SU9yVHB3L1dyVnRIZjRoSlNFakF0bTNiOFBmZmY4UE56UTJCZ1lIUTA5UERnQUVEWUdCZ0FLRlFpRWVQSG1IZ3dJR01ZNFdHaGtJc0ZxTkxseTUwSVJObFpHVmxZYzJhTlNndExjV2dRWU93YnQwNk5HdldET1hsNVRoMzdoejI3OSt2dEJwcVRmcElaU0lpSXVEdTdnNlNKREY5K25TNHVMakF5TWlJbGxMWXVIRWpYcjU4aVczYnRpbVZETmk2ZFN1Y25Kemc3T3dNSFIwZHhNWEZZZm55NVVoTFM4T1JJMGNZVVQycW9PNjRXQmxWK2l0cU1KNHFnbkw0b3RLWUtSUUs0ZTN0allDQUFMV3VnYWJVcEYrVmw1ZkQwZEVSczJmUGhwV1ZGVkRoU0Z1OGVERmlZMk54N05neGhSRjA2bzdQOGZIeGNITnpvek1xWEYxZDZXaWdoSVFFUnJHaW1ydzNXRmkwZ2xWbnUrVnRPOXVWdHUzY2c2VCt2WXQvVDdLd3NMQW9RaVFTa1FLQmdQNDNiOTY4T20zUHdpS1JTTWl1Z242azdIdkxxclBkY2JSdnI2UENhNjllc09yVTQzYmJ6ajFJVDYvOVpIbDVlWlhuZHVIU0ZiTFhGME5KcTA1MlVxdE9kbGRiMjlnb1ZLZTNzdW14bERyL3JUdDJhWHc5dzhMQ1NJRkFRUGJyMTQ5TVNFaFF1TTNTcFV0SmdVQkFybGl4Z3JGODh1VEpwRUFnSUFjUEhreVdsSlNvZk13WEwxNlFBb0dBN05XckZ5a1dpNnZjOXY3OSs2UkFJQ0FkSEJ6SXZMdzh1ZlhMbHk4bkJRSUIrZlBQUDlQTGJ0eTRRWTh4cDA2ZGttdXplZk5tVWlBUWtIUG56bVVzbnpWckZpa1FDTWdOR3pZb3RPV0hIMzRnQlFJQjJiZHZYNVhQOWNDQkE2UkFJQ0FYTGx3b3Q2NmtwSVFjUG53NEtSQUl5R2ZQbnRITFBUMDlhZnRmdm56SmFDT1ZTc254NDhlVEFvR0E5UGIycHBmbjVlV1JmZnYySlFVQ0FYbng0a1c1WStYbDVaSDI5dllLYmJsNjlTb3BFQWpJYWRPbU1aWnJlaDFuejU1TkNnUUM4dmp4NDNKdFhyMTZSUW9FQXZMenp6OG5TMHRMYWRzKy8veHpVaUFRa0pHUmtYSnQvUDM5U1lGQVFMcTR1TkRMY25OemFkc1VYVnVTSk9uckVSRVJvWEM5cWdRR0Jzb2RuNkltejQ4eVpNL054Y1dGbEVxbGN0dDRlSGlRQW9HQUhETm1ER081Yk45NThlS0ZYTHQ5Ky9hUkFvR0FuRFJwRW4zOVpSRUtoYVNEZ3dNcEVBakkwNmRQMDh1cGU3MTU4MmE1TmdzWExpUUZBZ0g1KysrLzA4dVU5U25xK09QR2pWTTRGaDQvZmx5aC9acjBrYXFnbm5WRjUwT1NKQmtURTBQYkVSY1hSeStYdlRmTGxpMlRhM2ZseWhWU0lCQ1F2WHYzSmtVaWtVcTJVS2d6TG1abVp0SjJGQlFVTU5aVjFWODFHVStyb3JveDA4WEZSZUdZZWV2V0xZWDlnNEs2RnA5Ly9qbGp1YmI3RlVtU2N0ZVBnbnEyaHcwYnhsaXV5ZmhNa2lTNVpNa1NlcnlTU0NRS2owbWh5WHVEcFhyMmUvLzB6Ky9HVGowMjFmMnZRZVZVSDM5ZHgwaWwwbVFTVFBIcVYzSEtTMld6c0xDd3NMRFVKeW1wSDFGYzhrL0tKMGxDUWtxUmlyZHZTK3ZWc0JvaWtVZ1FmUFVHM0hmdFJYWjJEa2tRdUFXVWZ2L2g5ZXZVMmp3dVZTUmgrUERoU2lQL3FPalBodzhmTWpUREtFYU5Ha1ZIYWFnQ2xmcEFraVQrL1BQUEtyZWx2cTZPR3pkT1lkb0hwWjhSRlJVbHQ0N0Q0V0R5NU1seXl6Ly8vSE9nb3BJaVJWcGFHbDNaVVZuWmFFMjA5Q2o3RlVWNzhQbDhkTy9lWGFuOTNidDNsNHM4SVFpQzFodVV0Zi8rL2Zzb0x5K0htWmtaeG93Wkk3Y3ZZMk5qT0RnNHFHMC8xTHlPSHo5K1JIUjBOSGc4bnNLb1lSc2JHeGdhR3RJcEZxaUllaEdKUkxDMXRWV1lvbFBWUFFhQXI3NzZTdUZ5YzNOekFFQndjTERDZnFzTnRQSDhWTVhzMmJNVlJncE1uVG9WcUxqZTZlbnBjdXV0cmExaGEyc3J0L3pHalJ2MGZoVkZHZXZyNjJQY3VIRkFoYzRNQlpXcWVPZk9IY1k1VUtsbVBCNVBwZjVGcGJrN09Ua3BUSk5UOW96VnRJL0lrcHFhU2ovcjMzenpqY0p0dW5UcFFsOC9XVTBjV1JUMWIrcVprRXFsQ3U5TFZhZ3pMbXBLVGNiVHltUmtaTkRYY2U3Y3VRcTNVVFJ1MUFhYTlpc0FNRFEwbEZ0R2tpUzlQRGMzVitGenE4NzRuSmVYUno5UFM1WXNxVFlsdXlidkRaWlBrd2FWYmdZQUhDbVJSQkFRZ2dBdFdCTDdLZzZqUjFRZnFzbkN3c0xDd2xMWHZIN3pscm1BSUVXRWxIeXJiUHRQQWJGWWpNQ2dTL0E2Y0JqWk9UbFNBa1JRYVpuWU5mWGRxdysxZmV5NHVEZ0FxRkkvbzB1WExrQ0ZIbGRHUmdaYXRHakJXRStGNkt1S3ViazVSb3dZZ1d2WHJtSExsaTBJRGc3R3pKa3pNV0RBQUxrZno2OWZ2d1lxZmpUTENwOVNGRlJVdWxOVUlNREN3Z0k2T3ZJQlptWm1aa0NGeGh3RjViRGc4L2xLVTJiVVRURVZDb1cwMXRxQkF3ZHcrUEJodVcybzlaVkY5MUhGZFZWa1AzVWZiV3hzbEJZZmFOV3FsVnIyVTZoekhhbjd4ZUZ3NE9MaW9uQi9wYVgvOCtkUzk0eXkvY09IRDNCeWNwTGJua29URVlsRUtDNHVocDZlSG1POXN1czBaODRjdUx1NzQ5S2xTNGlNak1UTW1UTXhac3dZdWZZMVFSdlBUMVVvRTd4dTNibzFuWEtibnA1T084UW9GRjBUb1ZDSXRMUTBsZTJsZEJWUjRUeG8yclFwc3JPejhlelpNOXFaUUtXYURSMDZsS0Y5cUlqaTRtS2twS1FBbFNxdXltSnNiQXhEUTBNVUZoWXlsdGUwanlqYWw1bVpXWlhpdjEyNmRFRlVWQlRqT3NpaTZCcWJtSmlBeCtOQkxCWXpuZ3RLMUx3eWVucDZ0TWkvT3VPaXB0UmtQRlcyTHo2ZnIxQ3pCelVZYzlTaEp2Mks0c09IRHdnTEMwTmtaQ1NTa3BLUW5KeE1qMU9vNkYrVjlTM1ZHWjlqWW1LQWl2NVJuWWg5VGQ4YkxKOG1EYzVKSk9HVWZ1Q0NYeVQ3amVKVnhlREp3c0xDd3NMUzBIanpWcTdBUXFtRUpHdEYwTGt1a0VnazhEOFRpTjM3RDZHb3FKZ0VpWE9sWlBIQzFIZHhkVkp1bFByUnJFeWNGUlhSQlJTVTRLWXMxV2xsS0dMcjFxMndzcktDbjU4ZklpSWlFQkVSQVV0TFM2eFlzUUtEQmcyU3N5OGxKWVdlQ0NoQzlnYzloYkxvSmtVT2ovejhmRUFtK2tRUjZtby95RTVJS0NlVU1zckt5dVNXS2JPZmlnQ2hDaVZBUmZzMW5XaXFjeDJwY3k0cks2T2pESlJCM1RPcVRWNWVIcU5RaENMS3lzcmtIQUN5WXRXeVRKdzRFUVlHQmpodzRBQ1NrcExnNmVrSmIyOXZPRHM3dzhuSnFVWkZEU2kwOGZ4VWhhSnJqQXI5eDhhTkc2TzB0RlJobElPaWF5TGJIeXNMalN1eVYxYnNtc1Bod01IQkFhZFBuOGF0Vzdkb0p4RVZtYVNLWURYbGdJQUcvYlNtZlVUUnZxcTZaNUM1RHNydW1hTG5naUFJMmtrayszd21KU1hSNHQ2eXlJcTNRNDF4VVZOcU1wNVdocnFmc3FMWWxkR1djMHNWTzZEaCtIZml4QWtjUFhvVVlyRVlqUnMzaHJXMU5RWU9ISWdtVFpyZzdObXpTdmVuenZoTWljU3I4cTZzNlh1RDVkT2t3VG1KUHJ4K25XcGxZNWNQbWQ4OTd4T1NrSjJUZzZZYS9PaGpZV0ZoWVdHcExTUVNDWjc5L1p5NWtDUkVFdW1uNlNTU1NDUzRjT2tLRGg3eFFWRlJNVWtDZjRvbDVJclV0M1hqSUVMRmwyeFVmTDFVUmxGUkVmMS9SYUg1bWdobjhuZzhmUGZkZDVneFl3WXVYYnFFMDZkUEl6azVHY3VYTDRlbnB5Y3RQa3VWRWQ2d1lRTW1USmlnOW5IVXNRY3l6aFpGeUU1R1ZFRzJCUExGaXhkclZleWVjbmdvKzFJT0ZTZCtOWVU2NTJiTm1pbU1uS2lxemFoUm83QjkrM2ExajFsVi8zTndjS0NyZVFZRUJDQXFLZ29IRHg1RVdsb2FWcTllcmZheEtxT041NmNxbEtXbkNZVkMrbjRxY25Zb3VpYXkvVkVvRkNxTi9LSHNyZXpBR0RGaUJFNmZQbzNRMEZDc1dyVUtoWVdGaUlpSWdJbUppVXJGVW1RajNBb0tDdWlJQzFuRVlqSGplbFcyWGRNK0lvc3E5d3d5MTBIZGU2YUlKVXVXWU1tU0pkVnVwK3E0cUNuYUhFOHBwMHRWWTQ0eUp3YlZQNVZWWWxabnJLcEp2M3I4K0RHOHZiM0I1L094ZmZ0MkRCa3loQzdlbEptWldhV1RTQjBveDVFcVR1SzZmRyt3TkJ3YW5DWVJBSkNFOUpIczN6azV1WWg4enVZNHNyQ3dzTEEwTE9MZkorSjlnbHhWb3BUVWQ5SEtQNGsyVU1yTHhmakY5MWRzMytXRm5OdzhLVUhDbDFNcStUYmw3WXZrdXJTamJkdTJBSUFYTDE0bzNlYlZxMWRBUmFnOFZWSlpXeGdhR3NMSnlRa1hMbHpBMEtGRGdZb3Z1eFJVT2toMVgxUnJDbFhKSnk4dmovN3FXeGwxYlRBMk5xWW4yblZsLzd0M2NwRjJOTFZ0QTJUdVYyWm1aclVSSDVYYjFKWjlsRjdPeVpNbjZZbDZZR0JnbFpOYlZhbnQ1K2ZEQjhVWnA5VHhkSFIwNk9wazFXRmlZZ0pUVTlOcTdhVWl3R3hzYkJqTGJXMXRZV2xwaWN6TVRFUkhSOU9wWmlOR2pGQ2E0bGo1K05Sa09UNCtYdUUyQ1FrSkNxdFFhYk9QVVBjc1BUMjlTdDBnNnI1VnZnNTFRWFhqb3Fabzh6cFNZMDV1YnE3YVl5YmxxTXZLVXZ3OVJKWHFneFExNlZlVXB0aUVDUk13ZlBod1JuWHY1R1R0dllxcFp6UXRMYTFhcmFxNmZHK3dOQndhcEpPSUFEZEk5dS84Z2dLOGlJNVJxd3cyQ3d2TGZ3TWRIUjA4ZmZxVS91ZnI2MXVuN1ZuKzI4VEV4aUl0amZrRFN5cVZYZ0R3U2Iyd0pCSUpqcC8wdy83RFBzalBMeUFCK09XVkY2NTQvejVhUGFWVExVQk5RSzVldmNvUTJwVGx6Smt6UUlVNGIyMlYyMjNjdURFdFFDejdJNW9TQWYzenp6K1Y2bVFvSzIyc0RwMDdkNlluTHY3Ky9uTHJTMHRMOGR0dnY2bTFUNElnMEs5ZlB3Q0FuNThmSS8xQUZtM1lUNVZham8rUHg0TUhEK1RXSnljbkl6UTB0TWJIcVk0T0hUclFxVTVWWFMvWmM2YXUwZHUzYnhYYXJxaU5wbEJpd3lSSklpTWpRNlUyVkZxSm9zaVQybjUrbEVVeW5EcDFDZ0F3YU5BZ2xSdzBsZTA5ZGVxVXd1dFpYRnlNeTVjdjAvWldac1NJRVVDRmdQV2RPM2VBQ2hGa1ZlRHhlTFFXRW1WL1pZNGZQNjV3dVRiN2lMVzFOUzB5ZnZMa1NZWGJ4TWJHNHZuejUrRHhlQmd5WkVpMSs2d3RsSTJMVlZGVmY5WG1lQ283WmlxNm4rWGw1WFRmcnd5bFZTUVVDaFU2TEM5Y3VLQ1NEYWhodjZJMHVoUkZpMTI1Y2tWbEc2cWpZOGVPdEZQdDJMRmpWVzVibCs4TmxvWkRnM1FTSmJ6Nit6WkprbW5VM3lSSjRrVlVESXJVekp0bVlXRmhZV0dwTFNRU0NXSmV2a0t4akU0R2dISnBzY2l2L3F4U0g0bEVnb0RmeitPblgwNmd0TFJVQ3BCK1JLbGtUVzU4dlBJOHAxcGsrUERoNk5TcEUwUWlFUllzV0lCbno1N1I2OTAyWS8wQUFDQUFTVVJCVlBMejg3Rno1MDZFaFlYQnlNZ0l6czdPV2pubXMyZlBjT0RBQWNha1J5UVNJU1FrQktnazFqdDY5R2lZbVpsQktCUml4WW9WZVAvK244ekM4dkp5aElhR0txMUdwZzQ2T2pwMCtzVnZ2LzJHb0tBZytrZDRSa1lHVnE1Y3FUQmRvVHFjbkp4QUVBU2lvcUt3ZmZ0MlJuUk5RVUVCQWdJQ3NHWExsaHJiMzdOblQ3clN6dWJObS9IMDZWTjZYWFIwTkJZdFdxUlUzMGFiY0xsY1dsajQxS2xUT0hQbURDUGxKQ1VsQlh2MjdHRTRQOXExYTBlbksyM2V2QmtQSGp5Z0owWWtTU0lxS2dwTGxpeWhCWWRWUVNLUndNM05qWTRHb2ZaMThlSkZvRUp2UmxWUlhVcG9PaTR1anY2eVQ2VWwxdmJ6RXhJU2dwOS8vcGtXd1Mwc0xJUzd1enNlUFhvRUxwZXI5ajduelpzSGZYMTl2SDc5R3N1WEwyZEVTeVFtSm1McDBxWEl6TXlFcmEwdGhnMGJKdGQrOU9qUkFJQ0lpQWhFUlVYQjJ0cGFyc0pUVmN5WU1RT29xTXJrNGVGQk96SkVJaEVPSHo2TXUzZnZLblI2YWJ1UExGNjhHS2h3d2gwNGNJQ09LaU5KRW84ZlA0YXJxeXRRVVYycUtzMGRiYUxPdUZnVlZmVlhiWTZuZkQ2ZnJocFdlY3hNVDArSG01dWJVa2RzcTFhdDZPaWFIVHQyMFAxUUpCTEJ5OHRMYVVTUU1qVHRWOVFZY1BIaVJUcHFUeXdXdzlmWFYrVjBXVlhnY0RoWXNHQUJBQ0FvS0FnN2QrNWtSRis5ZnYyYUlWQ3Q3bnRES3BWaTdkcTFjSFIweFBQbmxWTHlXVDRKR3B3bUVRVkprcjhSQkxHUytqc3FPZ2E1ZVhrd3JKU1B6TUxDd3NMQ1VoK1VsWlhoVWNSVHhqS1NKTzhuSjhkOUNxbG1KQUNJeFJMOGNzSVB4MDcraGtLaEVBUkpIaTJSRkc5T2UvODJzNzRNNDNLNTJMTm5EeFl1WElqRXhFVE1uejhmaG9hRzBOWFZSVlpXRnFSU0tRd01ETEIzNzE2dFRaYkt5OHZoNStjSFB6OC9XRmhZZ00vbkl5MHREU0tSQ0VaR1J2UUVEUlc2S0o2ZW5saXlaQWxldkhpQnlaTW5vMW16WnVEeitjakl5RUJwYVdtMUFyU3FRazN5WTJOajRlN3VqcjE3OThMUTBCQ1ptWmt3TkRURTZ0V3JzWDc5ZXJYMmFXdHJDMWRYVjNoNWVlSGl4WXY0NDQ4LzBLSkZDMGlsVXFTbHBZRWtTZGpiMjJ2Ri91M2J0K09iYjc1QlZsWVd2dnZ1TzVpWW1JQWdDT1RtNXFKejU4NFlQMzY4d2tvNTJtYldyRm1Jam83R3paczNzWHYzYmh3OGVCRG01dVlvTGk2bTAwdFdyVnJGYVBQamp6L0N4Y1VGQ1FrSldMUm9FWXlNakdCcWFvcnM3R3g2d2tkTjdGV0JKRW1FaG9ZaU5EU1VUclBLeWNsQmZuNCtDSUxBcWxXcmxBclBWc2JPemc2V2xwWklUazdHakJrejBMUnBVN1J0MnhaSGp4NnQ5ZWRuL3Z6NThQSHh3WWtUSitqclFVM0UxNnhabzdMamdLSmx5NWJZdlhzMzNOemNFQjRlRGtkSFI1aVptVUVxbGRLUkpSMDZkTUNlUFhzVUN2MWFXVm1oWThlT2VQbnlKYVJTS2I3KyttdTFqajlvMENCTW1qUUo1OCtmeDdsejUzRHg0a1UwYmRvVU9UazVrRWdrMkxadEcyT1NMNHMyKzhqUW9VT3hhTkVpZUh0N3c4L1BELzcrL2pBek0wTlJVUkc5THdjSEIvend3dzlxblY5TlVHZGNySXFxK3F1Mng5UHZ2Lzhla1pHUmlJNk9ocnU3Ty9idDJ3Y0RBd05rWkdUQTJOZ1lhOWV1eGJwMTZ4UkcwQzFac2dSdWJtNTQ4K1lOSEIwZDBiUnBVd2lGUXBBa2ljV0xGOFBMeTB0bE96VHRWOU9tVGNNZmYveUJqSXdNVEp3NEVlYm01c2pLeW9KRUlzR2FOV3V3WThjT2xXMm9qckZqeCtMOSsvYzRlZklrenA0OWk4REFRRFJyMWd5bHBhWEl6ODlIaHc0ZHNIRGhRa0NEOTBaS1NncXVYNzhPQUxoMDZSTHM3T3kwWmpkTDNkQWdJNGtBZ0pBZ2lDUkp1bFpmYmw0K0hqNStVcjlHc2JDd3NMQ3dWSkNabFkxWGNjejhmQkk0WDI4R3FRY0JBTDhIQm1IZm9aOVFVRkFJVWtvZWZQLzZ4YkswdC9YbklLSm8wYUlGL1AzOXNYRGhRblRxMUFsaXNSaDVlWGxvM2JvMVpzMmFoZlBuejZObno1NWFPNTZOalExbXo1NE5hMnRyRkJRVUlETXpFNWFXbHBnM2J4N09ueitQRGgwNk1MYnYyYk1uenB3NWd3a1RKc0RDd2dLNXVibkl6TXhFNjlhdDRlVGtoSUNBQUszWXBhdXJpMTkrK1FYT3pzNnd0TFJFZVhrNUpCSUpSbzBhaFZPblR0RmFKdW95YytaTS9QTExMeGc4ZURDTWpJeVFscFlHb1ZDSTd0MjdZK25TcGRpNmRhdFc3TGV5c29LL3Z6L0dqUnVISmsyYVFDZ1VRbDlmSDg3T3pqaDI3Qmc5NlZmVk9hSXBYQzRYbnA2ZTJMUnBFM3IwNkFFZWo0ZlUxRlNRSklrQkF3Wmd4NDRkbURwMUtxT05tWmtaL1B6ODRPTGlnbmJ0MnFHMHRCU3BxYWt3TmpiR21ERmpjT0xFQ2JsK1VaME5ycTZ1c0xXMUJTb21VVVpHUmhnelpnek9uRG1qVWpVdUNoNlBod01IRHFCdjM3N1ExOWVIU0NSaTZOVFU1dk16YmRvMGVIaDR3TnJhR3JtNXVkRFQwOFBBZ1FQaDYrdUxpUk1uYXJUUHZuMzdJakF3RUZPblRvV2xwU1h5OC9NaEVvblF0V3RYTEYrK0hMLysrcXRDOFYrS1VhTkdRU3FWZ2lBSWpCbzFTdTNqcjEyN0ZqLysrQ002ZCs0TUxwZUw0dUppOU9yVkN6Lzk5Qk5Hamh5cHRKMjIrOGk4ZWZOdzRzUUpEQjgrbkhZMmNibGM5Ty9mSDd0MjdZS0hoNGRhcVh3MVJkMXhVUm5WOVZkdGpxZDhQaDgrUGo2WVAzOCtMQzB0VVZaV0JxbFVpckZqeDhMZjN4OHRXN2FrdDZ2TTBLRkRzWC8vZnRqYTJrSkhSd2Npa1FnQ2dRREhqeCtubjF0MTBLUmZXVmxaNGRTcFV4ZzhlREJNVEV5UWw1ZUhidDI2NGZEaHd4ZzhlTERhTmxUSDRzV0xjZVRJRVF3YU5Bakd4c2JJeWNtQnJxNHU3TzN0NVJ6bjZydzNXclJvZ1Q1OStzREl5QWdPRGc1YXQ1dWw5cW1kUkg0dFlOblJyaFdQaS9NRWlMN1VzdmJ0ckhIbC9HbGFESXlGaFlXRmhhVStrRXFsV0xkcEc4NmV2L2pQUWhLWkVraEdKYjJLZWxwVjI0YUFWYWNldHdrQ2cvRy9DQWNwUVA1V2pySVZLYTllWld1OFQ1c2VTd2tPOWdQQXZLOW40c2UxSzZ0dnhQS2ZadmZ1M1RoejVnd21UcHlvZGtRVVM5MlJsNWRIcDNyZHZIbFRhUlV5RnBhR1RtaG9LTnpjM05DbVRSc0VCUVdwMElLRnBmWTRjUGdvRGh6MkFmRC83TjEzV0ZObit3Znc3MG5DVWtBUVJVVlV3RDBRTGM2NmNWQngxVDFmcTlaUnJhMitpcU4xMUZsWDFkWlZiVjMxcDliUld2Y2VkZFZkVkZTcW9JS2lva3lWVFpMeis2UGt2QWtKR0RDWWdOL1BkZldxbkp5VDNEbDV6a25PZlo3bmZnQlJ4SXp3ZjY2Ly9WaHZFN0hZbmtTUmlveG9VUzJlRVVWSWMyMkczWCtBWDNmeWdDWWlJdk1LdW40VHUvYnNrLzRXUlZFVWdRdEtkVnFFV1FQTEpWRVUxYUlvTGxZbXFzYTlUWUtJS0M4MGRZcXFWYXRtN2xDSTZEMXc5ZXEvbzFMTU1VTWNVVUZpc1VraTNMbVRybGFMK3dIb1ZCamJ0bk9YM2t3eVJFUkU3MHBhZWpwKzNyQUpTcVhxZndzRklVV3RFZzg4dlhldllDUmFCTnpCdjhQalZrYmN2VGtsTXZLMjRXbGxpTjVDVHJQZG5EcDFDcUdob1pETDVXamV2UGs3all1SUNxZWN6am5QbmozRDNyMTdBYTFaOVlqSU1NdE5FZ0Y0SEJwOERoQXZhaThMajNpRW95ZE9aVHY5SGhFUlVYNFJSUkZYcndYaCtzM2dyQTlFdmt5TDM2a3BDRzNwd2tQU3g2clY2dFpDcWpBZFFJYTU0NkhDS1RBd0VELy8vRE9lUFBsZkxmZWtwQ1RzMkxGREdsN1d2WHQzbEN4WjBveFJFbEZoc1g3OWVzeWVQVnNxWkk3TXhOSFpzMmN4Yk5nd0pDY25vMnJWcWlZcnprOVVXRm5zN0dhWjFGQmx6QkxsMWg4SkF1d0FJQzB0RGZzUEhVV1hqZ0VvVnN6UjNQRVJFZEY3UktsVVlmK2hJM2dSSGFPelhGQ0xjMTgrZWhTZjdZWVc1MDU2eEYyY05IY1VWTGk5ZXZVS3ExZXZ4dXJWcStIbzZBZ3JLeXZFeDhkTEYyL05temZIMkxGanpSMG1FUlVTR1JrWjJMMTdOM2J2M2cxYlcxczRPRGpnNWN1WFNFOVBCd0NVTDE4ZWl4WXRlcWNGd0lrS0lvcy9Rc0pENzl5b1VOWG5OMEVRcERrdHI5OE14b0hEUjlHdmR3L3pCa2RFUk8rVit3OGU0TUNob3pyTFJGRzhFYTVPM202Mm9JZ3MxTVNKRTdGbnp4NWN1M1lOTDE2OHdNdVhMMUc4ZUhIVXFGRURuVHAxUXF0V3JReE9SVTFFbEJjOWUvYUVqWTBOenB3NWc2aW9LTVRIeDZObzBhS29XYk1tL1B6ODBLMWJ0M3lmVFpHb01MRDRKQkVBRVRMeGV4SG9KRUJ3UW1hM3dkbnpGNkZSZzNydzh2UXdkM3hFUlBRZVNFeEt3cWl4RTVHWWxLUzlXS2tXc0JoaFlXbm1pNHpJTWxXclZvMUZxUXNCSnljbnFjZzRrU1Z6ZFhYRjBLRkRNWFRvVUhPSFFsU2dXWFJOSW8yazZMUlFVUlIyL2p0Tjc3L1MwdEl4ZGVaY1BIMFdaZDdnaUlpbzBFdE1Tc0tpcGNzUkh2Ry95Y3RFVVJSRlVYMWVsU0dlTW10d1JFUkVSRVFtVWlDU1JERXhkMStyUk9VS0FZTE9yREZYLzc2TzladTJTT05NaVlpSVRFMnRWbVBQL2tNNlU5NERnQUNrUTQzVlQ4SnVQc2wyWXlJaUlpS2lBcVJBSklrQUlQTHVyWnNxVWZXZEtFS2FjMWlwVk9ML3RtN0hxZFBub0ZTcGNuNENJaUtpWEJKRkVhRmg5N0ZrMlVva0pTVnJMeGZWb25naS9ON043UVZsUmpNaUlpSWlvamNwTUVraUFIaDBOM2dKb042c1Bld3NJeU1EZ1Y5Tnc2Yk52eUlsSmRXOEFSSVJVYUdoVXFsdytOZ0pEQjR4R3ZIeENWa2VGUzZtcVpJSE1VRkVSRVJFUklWSmdVb1NBVkNtWjZpbkFUaW12VEFwT1JsTFYveUlaYXZXSURXVmlTSWlJbm83S3BVYU8zN2ZqWmx6RnlEcStRdWR4MFRndmxyTW1CQVZGaFp0dGdDSmlJaUlpUEpCUVVzUzRlbjlXNC9Wb25JMlJERlNlM2xTVWpMV3JOdUl6OGRPUU9TVHAxQXFsZVlMa29pSUNpUzFXbzM0aEFUTS8yNHBwczJhaXhmUk1WbldFQk5GdFhyZW83dTN6NXNwUkNJaUlpS2lmRlBna2tRQThPanU3Zk1xdFRoSUJPNWtmZXpVbVhQbys4a3dyUHRsTTJMajRzd1RJQkVSRlRocGFXbjRZKzkrREJyK09kYjlzaGxxZFphUlpLTDRRcTNHbUlpN04zOHhWNHhFUkVSRVJQbEpZZTRBOHVyUnZac24zS3Y0RExhU1lSMEVvWmIyWTArZVBzWDNLMWJqajczNzBicGxjM1RwMkFHVktucENKaXVRT1RFaUlzb25vaWppK2ZNWDJIL29LQTRkTzQ3UXNQdElURXpTWHcvaWMxRWxmaDRSZW5NWDZ4QVJFUkVSVVdGVllKTkVBQkI1NzhabDkycmUvYXhFMlZZSVFqWHQ5NU9XbG9aN29mZHhML1ErZnZ4NUF6d3FsTWVIRGV1am51OEhLT1ZhRWlWY2lzUE96czY4YjRDSWlONnB0UFIweE1YRkl5WTJGamVEYitQOGhVdTRkU2NrMi9WRlVWUUxBcDZvUkF4N0hIcnp5RHNObG9pSWlJam9IU3ZRU1NJQWlQd25PTGhzdFdvdEZiRCtyMHlVRFllQWtvYldDNDk0aFBDSVI5aTY0L2QzSHlRUkVSVTRJcEFFQ0w5bHBHRnU1SVByb2VhT3B5QUp1aEdNSDFhdU5uY1lSRVJFUkJicDR1V3I1ZzRoV3dVK1NRUUFULzc1SnhhVktzMHVMOWllbGlua2N3UUlEY3dkRXhFUkZWeHF0ZmhFRkZWZkphcFQ5OFE5Q0h0bDduZ0ttdXMzZzNIOVpyQzV3eUFpSWlLaVhDb1VTU0lBUUZoWTJpUGdHSUJqbmxWcUR4VGxzdjhDWW5rQmdnTUFLM09IUjBSRWxrc1VvUktBUkFEUmFsSDhKZUx1alVVQTBzd2RWMEdpaHZoTUpnb3ZCUUhGekIwTEVSRVJVY0VnSm9vaUhwczdDbTJDdVFQSUwyNXVia1dzaTVXb0RUVWFRQ2FyQmxIMEJGQU9FSW9ES0NvSW9oMGdNSGxFUlBTK0VjVkVBTWtRaEplaUtFWkN3RU9JWXBoYWtGMVZ2ODY0RmhsNW0xTmo1b0c3ZTgzaUNudXJ6Z0FxbURzV0lpSWlvb0pBRk5XUmFhcmt2VkZoWWRIbWprV2owQ2FKdEhsNGVOaW1XMXZiMjhqbFJkTkZheHU1VXFsUXl3V0ZsV2oxWHJ4L0lnMXJLMVVaRzduUUJoQVVhU3IxNGZRTStUTnp4MFQwcnFuVWFxVmNMaXBWYWpFalZTa21DY215eE9mUGJ5WnoxaklpSWlJaWV0OHhTVUwwSHFsYnQyNExRUkMyaWFKb0MrRGpvS0NnMCthT2lZaUlpSWlJaUN5RHpOd0JFQkVSRVJFUkVSR1IrVEZKUkVSRVJFUkVSRVJFVEJJUkVSRVJFUkVSRVJHVFJFUkVSRVJFUkVSRXhDUVJFUkVSRVJFUkVSR0JTU0lpSWlJaUlpSWlJZ0tUUkVSRVJFUkVSRVJFQkNhSmlJaUlpSWlJaUlnSVRCSVJFUkVSRVJFUkVSR1lKQ0lpSWlJaUlpSWlJakJKUkVSRVJFUkVSRVJFWUpLSWlJaUlpSWlJaUlqQUpCRVJFUkVSRVJFUkVZRkpJaUlpSWlJaUlpSWlBcE5FUkVSRVJFUkVSRVFFSm9tSWlJaUlpSWlJaUFoTUVoRVJFUkVSRVJFUkVaZ2tJaUlpSWlJaUlpSWlNRWxFUkVSRVJFUkVSRVJna29pSWlJaUlpSWlJaUFCQVllNEFpQ2gvMUs1ZDJ4V0FWNWJGTlFCWUNZSWdGMFd4UnUzYXRkTzBIMVNyMVE5djNicjEvTjFHU2tSRVJFUkVSSmFBU1NLaVFrb1FoTEl5bWV6WExNdHNBVGlKb2lnSWdqQmRMcGVuYWordVZxdDdBbUNTaUlpSWlJaUk2RDBrbURzQUlzby9kZXZXZlNFSVFrbFJGQ0VJaGc5M3pXT2lLTVlHQlFXVmVPZEJFaEVSRVJFUmtVVmdUU0tpUWt3VXhRMWEvemIwdVBhZlc5NVJXRVJFUkVSRVJHU0JtQ1FpS3NSVUt0VU9VUlF6M3JTZUtJb1phclY2OTd1SmlvaUlpSWlJaUN3UmswUkVoVmhHUmtZNGdOdlpEVFhEdjNXS0FPQzJTcVVLZTVleEVSRVJFUkVSa1dWaGtvaW9FSlBKWks4RlFiZ3NHaGhycGxray9sdkYrbkpjWEZ5c09XSWtJaUlpSWlJaXk4QWtFVkVoZHVmT25YUlJGQzhEU0VJMmRZa0VRVWdUUmZIeTA2ZFBrODBSSXhFUkVSRVJFVmtHSm9tSUNqbEJFUDRDRUozZDQ2SW92Z0p3NGQxR1JVUkVSRVJFUkphR1NTS2lRdTd2di8rK0IrQWZUVjBpVVJTbEhrV1p5KzRIQlFYZE5XK1VSRVJFUkVSRVpHNU1FaEVWZmlxVlN2VjdkZzhLZ3JBRmdPcmRoa1JFUkVSRVJFU1doa2tpb3ZkQWNuTHlUbEVVTXd3OHBFcElTTmhzaHBDSWlJaUlpSWpJd2pCSlJQUWVDQXNMZXdWZ2oyYklHVEtIbXFuVjZrTVBIang0YWRiZ2lJaUlpSWlJeUNJd1NVVDBubENwVkp2RUxOT2JpYUs0M1h3UkVSRVJFUkVSa1NWaGtvam9QU0dYeTY4QmVDd0lBZ1JCZ0NpS2thSW9YakYzWEVSRVJFUkVSR1FabUNRaWVrK29WS3FYQUs1bzlTYTZMSXJpQ3pPSFJVUkVSRVJFUkJhQ1NTS2k5OFRObXplVEFkd1FCRUV0aXFJYXdJM2c0R0RXSXlJaUlpSWlJaUlBZ01MY0FSRFJPeU9xMWVyTE1wa3NWaEFFMjR5TWpDc0ExT1lPaW9nS0IzZjNtc1ZsOXZKT01zZzh6QjBMRVJFUlVVRWdpdXJJTkZYeTNxaXdzR2h6eDZMQkpCSFJlMFNoVUp3VlJmRUpnR0xwNmVubnpCMFBFUlVlY250RlN3SENZa0dBaTdsaklTSWlJaW9ZWkMrdHJZcGtBTmhrN2tnMDNwTWtrYTlWaWFxSnRncVZ5dGJHeWtxaHpMQ1NpMnFsek1iR1JqQmlZNkpDSXk1WmphSlc0a1VBUmRObFJZcDdWcTliM053eEViMXJhZWtaYXJraVE1V1dicVhLRUpKVDQyV3lWSVNGcFFNUWpkaWNzaUdJUWpsQnhnUVJFUkVSa2JFRUFjVmtvc3pUM0hGb0s4eEpJbG41R2o3VkJWRnNJVUJWQzZLdEp4UW9CMUVvYnFWQVVVR3dzZ05FSzNNSFNmU3VKV1ZvL2lVT05HOGtST1poWXlWUEJPVEpDbHZobFNnNlBDb0dSS0Jxblg5RVFYVTI0aC9WTmVCT3VybGpMT2pxMVBaR2kyWWZtanNNSWlJaUlvdDA4ZkpWWExweXpkeGhHRlFvazBTbEs5V3NZYXVRVDRFYWpRRlphVUdBSFlTc25ZYllpWWlJNkwwa0NQWUE3QUc0Q29KUTZkOWx5SUFvZStGUlRSYXNWbmt2ZmhRYWZOemNZUlprZFgyOE1lYnp6OHdkQmhFUkVaR0ZXczBrMFR1Z3FGQzVWbVZSa0UrVXlZVC9DQUxrNWc2SWlJZ0tEQ3RCRU1vQ0tDdFh5RC95cU9ienAxb1Vwc3JTRXE2Rmg0ZW5tanM0SWlJaUlxSjNRV2J1QUV6QjNiMW1jWTlxM3RNRXVlSzRYQzRNWW9LSWlJamVoaUFJTGVVQ0RvaTJqc3ZjdmVwVU5uYzhSRVJFUkVUdlFvSHZTVlN1WXUxYWNpdmhad0g0QUFLc3MxM1B2U3dhMXZkRm5kcmVLRm1pQklvWGQ0YWRyZTI3RFphSWlNd3FQU01kOGZFdkVSc1hpOXNoZDNINXlqWGNDN3NQbFVxbHY3S0FZb0lvRzZLd0ZwdFZxT0k5THVKZThHRVd0eVlpSWlLaXdxeEFKNG5LVnFucEk1Y0oveWNJZ25mV3g2eXRyVkd5aEF2YStyVkVyKzVkVWFWeVJjaGtoYUxqRkJFUm1VQ1Byb0FvaW5nVzlSeTc5dXpIM2dPSDhmVHBVeVNucEVqci9Oc3pWYWdHbVd4aitVcTFoejRLdTdtZmlTSWlJaUlpS3F3S2JKS29mR1h2TmpLWmJJVWdDRld6UGxiWHh4czl1bmJCUisxYXc5bkp5VHdCRWhHUnhSTUVBVzVsU21QMFowTXhmTWhBbkR4OUZydjI3TVB4azZlenJ1Y3FWMkJkK1dyZVV4NzlFN3dCZ05Kc1FSTVJFUkVSNVpNQ21TUnlyK0xUUUNZWFZndEFSZTNsY3JrYy8rblhHOE9IZkFMWGtpWFljNGlJaUl4bWJXME4velorYUZqUEY0ZWFIOGZjQlV1UW90V3JDSUpRVWc3NXdnclZ2Sk1pL2duZWFzNVlpWWlJaUlqeVE0SExvcmg2MWlvbGwyRmExZ1NSZmRHaW1QamZML0QxaFAraWRDbFhKb2lJaUNqWEJFR0FzN01UK3Zic2ppVUw1cUJNNlZKWlYzRVNCTm5YbmxWcStwZ25RaUlpSWlLaS9GUFFNaW55SWpieVdRS0U5dG9MSFIzc01YbkNmL0hKZ0w1UUtBcGs1eWdpSXJJZ2dpQ2dyVjlMeko4MUhSNFZ5dXMrQnFHbUtGTXNjZmJ5S21hMkFJbUlpSWlJOGtHQlNoS1ZyK2J6cVNCQVo0cDdXMXRiekp2OURYcDEveGpXMXRsT2JrWkVSSlFyTXBrTVRaczB4c3J2RjZHVWE4bXNEN2NzWnUzNHZYa2lJeUlpSWlMS0h3VW1TZVJXdFhaVkdjUlpnQ0JsZ2hRS0JRWU42SXMyclZwQUlaZm4vQVJFUkVTNUpBZ0NxbFdwalA5K01RcjJSWXRxTDVjSkVQdVVxK3JkQllCZzFpQ0ppSWlJaUV5a1FDU0pTcGFzWVc4bHlNWURnczZ0M0piTm11RFRRUU5nWldWbHZ1Q0lpS2hRRXdRQm5RSSt3b0IrdlhTV2k0Q05YQkQrVzdaUzdiSm1DNDZJaUlpSXlJUUtSSkxJMnNtNmtnQjBFd1JCaXRmT3poWmZUZmd2WElvWE4yOXdSRVJVNk5uWjJXTGtzQ0dvVXVsL2N5WUkvMnBzcFVCcnN3WkhSRVJFUkdRaUJTRkpKRmpKeFRHQ0FCZk5BcGxNaHE4Q3g4SFRvNEo1SXlNaW92ZUdnNzA5bGk2Y0N6dGJXNjJsZ2pXQWNVQU5Gc1VqSWlJaW9nTFA0cE5FN2xWcTFBZlFSM3RabmRyZTZCalF6bnhCRVJIUmU2bFNSUzkwN3FnendTWUVRVmJibzVyVllMTUZSUlluTURBUUxWdTJ4TVdMRjNPMTNkYXRXK0hyNjR2Um8wZm5XMnlGUmJkdTNlRHI2NHRUcDA2Wk94UXlrZmo0ZUhUdjNoMGZmL3d4b3FPajgvUWMvL2QvLzRlbVRadGkzYnAxSm8rUDZIMzNQcDkzMzdmdlowdFBFc2tWTXVzcGdpQkl0MjJ0cmEzZzM5WVBqZzRPNW8yTWlJamVPd3FGQXY1dC9GRENSVytvODloU0ZXdTdtaWVxdkNsZnFXWU5WS3BrWSs0NERCa3dZQUI4ZlgxMS9tdmN1REU2ZCs2TW1UTm40dDY5ZStZT01Wdkp5Y2s0ZGVvVVhyOStqWk1uVDVvN0hLSUM0OWF0V3dnUEQ4Zmp4NDhSRkJTVXArYzRjdVFJVWxKU2NQRGdRWlBIUjBUMHZyRG9KRkdGcXJWYlFCQWJhQzhyNithR2RxMWJRU2F6Nk5DSmlLZ1FFZ1FCRGV2N29rYjFxbGtmcVdBcmwvVXNLRE9kbGEvbU0wK3VVRnowVUJUNUJvREMzUEVZSXowOUhVK2VQTUhldlhzeFlNQUE3TjY5Mjl3aEdWU2tTQkdNR0RFQ0RSbzBRTy9ldmMwZERoVkFLU2twT0h6NE1EWnMyR0R1VU42cCt2WHJ3OS9mSCszYXRVUFRwazN6OUJ5ZmZ2b3BQdmpnQTR3Y09WTHZzZERRVUt4Y3VSTDM3OTgzUWJSVWtFVkhSMlByMXEwNGZ2eTR1VU1oc2tnVys4UFEzZDNkRG9MUUZTSmN0WDl5ZC8rNEU4cVhjemRuYUVSRTlCNnpzN1BEaUU4SDRlejVpeEJGRVFBZ0NMQ0RUT3pzNFZIajkvRHdPMUhtanZGTlpCQWFRNEFEUkV6eXFGWTcvWlV5ZVVsY1dOZ3JjOGVWMVpRcFU5QzVjMmVJb29qbzZHamN1blVMYTlhc1FYaDRPT2JPblF0dmIyOVVyRmpSaUdkNnQ0WVBIMjd1RUtnQU8zRGdBT2JObTRmNjlldGo4T0QzWnlTcnJhMHR2djMyMjdkNmpsYXRXcUZWcTFZR0h4czFhaFRpNHVMdzRZY2Z2dFZyVU1HM1pNa1NIRDE2MUdBeWtZZ3N1Q2VSMnNhcGhBQjhxRDJqV1puU3BUQ3dYMjhJUW9HNFVVdEVSSVZVL1hxKzhHdlpMT3ZpZWlwcjYzTG1pU2h2L3YyT0ZhWTVXaFZkNE81ZTArS21DeFVFQVFxRkFsWldWbkJ6YzBPN2R1M3cwMDgvd2NuSkNXcTFHci8vL3J1NVF5UWlJaUlxVkN3MlNTUUlncnNnQ0xXMWx3M3MxeHYyOXZibUM0cUlpQWlBUWk3SHFPR2Y2dHkwRUFTaHVGeFFOekZyWUxsa1oydjdiNkpJRkliSkhlU1RMYm1Ic1lhTGl3dWFOZnMzUVhmMzd0MDNycTlXcTZVZVg1UTlVUlNoVXFuTUhZYkZlSnQyVTlEMnBWS3BOSGNJWkNFS2Exc29yTytMS0w5WWJKTElTaUhycWYxajFiNW9VYlJ0YmJqN0tCRVIwYnRXdFhJbGVIbDY2QzRVWkwzTUZVOHVpUURRcjA5UGpCdzJHQTcyUmVVeXlDWlVxRlo3bmlYMktNckt6YzBOQUpDYW1pb3RPMzc4T0h4OWZkR3paMDhvbFVwOC8vMzNhTk9tRGVyWHI2OVQ2RnFwVk9LMzMzN0QwS0ZEMGFwVkt6UnMyQkR0MjdmSDFLbFQ5UXBpYjkrK0hiNit2dkQzOTg4MlliQng0MGI0K3ZyaWswOCtrWmJsTkFPTVNxWEN6cDA3TVdEQUFEUnAwZ1F0V3JUQWwxOSthVlRDS3pnNEdPUEhqNGVmbng4YU5XcUVybDI3WXVYS2xVaEtTakp5endFSkNRbFNNZkNFaEFUczI3Y1BYYnAwUWYzNjliRjkrM2FkZFE4ZE9vUlBQLzBVelpvMVE1TW1UZkNmLy93SHUzYnR5blpmdkh6NUV0OS8vejI2ZE9tQ1JvMGF3ZC9mSDk5Kyt5MWV2WHFGY2VQR3dkZlhWNi9PVHA4K2ZYS2NMV2YwNk5IdzlmWEZwazJiakhwL0twVUtodzRkd3BkZmZvbTJiZHVpUVlNRzhQUHp3L2p4NHcwV1BEZTIzUmhpNm4yNVpzMGErUHI2WXQ2OGVRQ0FLMWV1U004L2JOZ3dBTURyMTYrbFphOWZ2ellZVjZOR2plRHI2NHM3ZCs3b0xPL1pzeWQ4ZlgxeC9QaHhCQWNIWTlDZ1FXallzQ0VtVHB5b3R5OEE0TlNwVXhnOGVEQ2FObTJLRmkxYUlEQXdFSkdSa1VaOURuazVkbUppWXJKOWI2bXBxZGk2ZFNzR0RCaUFsaTFib21uVHB1alZxeGQrL3Zsbm5mWG16cDBMWDE5ZmZQZmRkOUl5elhQR3hjVUJBSVlPSFNvdHUzcjFxclJlVEV3TUZpOWVqSjQ5ZTZKSmt5Wm8xYW9WaGd3Wjh0WUY2RVZSeEtsVHAvRFpaNS9CMzk4ZmpSczNSc2VPSFRGanhnd2tKeWRMNjJYZC8xZXVYTUdvVWFQUXNtVkxOR25TQklNR0RjS1JJMGNNdmtaa1pDU1dMRm1DM3IxN28wbVRKbWpVcUJGNjlPaUJEUnMyR0V4WXZxa3RhT1RIT1NjeU1oTFRwazJEdjc4L0dqVnFoTzdkdTJQZHVuVklUMC9YMnpZeE1SR2JObTNDNE1HRDBhSkZDelJzMkJBQkFRR1lOMjhlRWhJUzlOWmZzR0FCZkgxOXNXREJBc1RFeENBd01CRE5talZENjlhdEFRRERoZzJEcjY4dmpoNDlDZ0Q0OGNjZnBkaldyRmtqUFkreDdTMG54bjd1ZVQwSGFyOVhBUGo5OTkvUnIxOC9OR25TQkMxYnRzVFlzV01SRWhLaTkzeHYwODZ5MnJadEczeDlmZUhuNTVkdEl1N1VxVlB3OWZWRng0NGQ4NVI0ZjVzMm9GS3BzR25USm5UdjNoMk5HemVHdjc4L0ZpOWVqSlNVRklPdjlUYmZ6NFdOSmQ4eDFQbWhYYjFhRmJqb3p5WkRSRVJrRnRiVzFtamdXeGYzSHp5VWxna0M2cFd0Vk1uOVNWaVljVmRTWnFaUUtQREZ5QkZ3Y25MQzhsVS80WFZpNGppRmc4SytkS1ZLMDZQQ3d2STJCL1U3OE96Wk13QkFxVktsREQ2K2JOa3liTm15Qlc1dWJzakl5SkNXeDhYRlljeVlNZExGczcyOVBaeWRuUkVURTRORFFTTEVZUUFBSUFCSlJFRlVodzdoNk5Ham1EcDFLanAzN2d3QWFOZXVIUll2WG95WW1CamN2SGtUUGo0K2VxK2xLWHphc1dQSE44YWRucDZPd01CQW5EOS9Ic2dzY3ExUUtIRCsvSGxjdTNZTi92NysyVzc3KysrL1k5NjhlUkJGRVVXS0ZFR0pFaVh3Nk5FanJGKy9IbWZQbnNYYXRXdHozZHY2OU9uVG1EVnJGbHhjWE9EaTRpSXRWNmxVbURGamhqUkRsSXVMQzlScU5lN2N1WU03ZCs3Z3hvMGJtRGx6cHM1elBYbnlCTU9IRDBkVTFMOGx1WnljbktCVUt2SDc3Ny9qK3ZYcktGR2lSSzVpeTZzMWE5WkkwNTg3T3p1amJObXllUHIwS2Y3ODgwOWN2SGdSbXpadHlyYU9WWGJ0eGhpbTJKZU9qbzV3ZDNkSFltSWlFaElTWUdOamc1SWxTd0lBWEYxTk4zbmk4K2ZQTVh2MmJJaWlDRmRYVjRPVHdXemR1aFdMRnkrR2c0TURaRElaRWhNVGNlclVLZHk2ZFFzN2R1eUFvNk5qanE5aHltUG4xYXRYR0RKa0NCNCtmQWk1WEE0M056Y2tKaWJpL3YzN1NFdExreEpvMlhGMy83ZVc2ZE9uVDZGV3ExR3laRW5ZMlB3N3NhUG0vN2R2MzhiSWtTT1JsSlFFVzF0YmxDcFZDdEhSMGJoeDR3WThQRHpnNStlWDQydmtaTXFVS2RKRmQrblNwVkc4ZUhGRVJVVmgzNzU5R0RseUpJb1VLYUszelo0OWV6Qjc5bXhZV1ZuQjJka1pzYkd4Q0E0T1JuQndNQ0lpSW5UcW5xV21wcUo3OSs1UUtwV3dzckpDNmRLbGtaaVlpSWNQSDJMRmloVUlEdy9YTzE0MWNtb0wrWEhPdVh2M0xpWk9uSWlrcENTVUxGa1NDb1VDNGVIaFdMVnFGYTVldllybHk1ZERvZmpmNWVtWU1XTncvZnAxYWQ4NU9EamcyYk5uK08yMzMzRDE2bFZzMmJJRnRyYTJlcThqaWlMR2poMkwwTkJRbEM1ZFdrb0t1THE2d3QzZEhiR3hzVWhKU1lHam82UFVsalgvZjl2MnBwR1h6ejJ2WnN5WWdYMzc5cUZvMGFKd2NIQkFkSFEwenA0OWl3c1hMdUQ3Nzc5SDQ4YU5EVzZYbTNabXlFY2ZmWVNsUzVmaTVjdVh1SHIxS2hvMWFxUzNqaVloMTdGanh6eVZqSG1iTmpCcDBpU2NPblVLSlVxVWdGcXRSa3hNRExadTNZcnc4SEFzWDc1Y1ovMjMrWDR1akN3eVNWU2hXcTBQQlVFb3E3MnNqazl0MkJjdGFyNmdpSWlJdE1qbGN0VHhxWTFkZXc4Z0xTMU5zOWpLeXNxdUo0Q2w1bzN1alRKL3FZbFFLT1FZTXJBL2twT1RzV0wxV3BsU3FSeGhxeWdxYzNkM0h4c1pHV240ZHBzWlJVVkZTUmVYaG1aQWlvK1B4NEVEQjdCMjdWclVyVnNYU3FVU1NxVVNvaWhpOHVUSnVIUG5Ec3FVS1lOdnZ2a0c5ZXJWZ3lBSVNFaEl3TXFWSzdGcjF5N01uVHNYbFN0WFJ2WHExZUhzN0l3R0RScmd3b1VMT0hueXBONkZibVJrSkVKQ1FtQmxaV1hVRDhnZmYvd1I1OCtmaDUyZEhiNzU1aHUwYnQwYU1wa000ZUhobURGakJ2YnMyV053dTcvLy9odno1czJEWEM3SGhBa1QwTDE3ZHdpQ2dLZFBueUl3TUJCMzc5N0ZpaFVyTUhueTVGenR5NTkrK2dtQmdZSG8wNmNQQkVGQVltSWlBR0REaGcwNGVQQWdTcFlzS2ZYTVFPWWQ1NGtUSjJMLy92MW8yclFwMnJadEMyUU96ZnI2NjY4UkZSVUZEdzhQeko0OUd6VnExSkJpLy9ycnI5L1pqRklaR1JubzBxVUxCZzRjQ0ErUGYzdjZ4Y2ZINDRzdnZrQklTQWpXcmwwcjlkVFJsbDI3TVpZcDltWGZ2bjNSdDI5Zi9QYmJiNWczYng1cTE2Nk4xYXRYbTJ6ZmFHelpzZ1ZObWpUQk45OThBeHNiR3lsV2pSY3ZYbURObWpWWXVIQ2hsQnc1ZHV3WXBrK2ZqdWpvYUd6YnR1Mk5GNCttUEhZMmJ0eUlodzhmd3RQVEU2dFdyWklTWmk5ZXZEQnFkaXJOY2RXMmJWdkV4Y1ZoM3J4NXFGdTNyczQ2Q3hjdVJGSlNFdno5L1RGOStuVHBvak1rSkFTUEhqMTY0MnRrNTYrLy9zS1JJMGRnYTJ1TEZTdFdTSytia3BLQ1BYdjJTRWtxYmRIUjBWaTRjQ0ZHang2TlBuMzZ3TmJXRm9tSmlWaTZkQ2wyNzk2Tm4zNzZDVTJiTnBXT01iVmFqVktsU3VHenp6NkRuNStmRlB2ZXZYc3hjK1pNN04rL0g0TUhENWFPQjIzWnRZWDhPdWRNbno0ZFRaczJ4Ymh4NCtEaTRnS2xVb2svL3ZnREN4Y3V4T1hMbDdGOSszYjA3OTlmV2w4dWwrUHp6ejlIMTY1ZDRlenNER1IrSnA5OTlobkN3OE54NE1BQmRPL2VYZTkxenB3NUEzdDdlK3pkdXhlbFNwV1MzdGZjdVhNQkFGOTk5UldPSGoySy92MzdZK2pRb1RyYnZtMTdReDQvOTd3NmVmSWtNakl5c0dUSkVqUnIxZ3d5bVF5UmtaR1lPblVxZ29PRHBlK1dySW1VM0xZelE1eWNuTkNrU1JPY1BuMGFKMDZjMEVzU3BhYW00c3laTTRDUk4xSU15V3NiT0hic0dCd2NIUERycjcraVNwVXF5TWpJd0twVnE3QnAweWI4OWRkZnVIYnRtblEreGx0OFB4ZFdsam5jVEMzdnB2Mm5vNk1ENnRTdUJibGNicjZZaUlpSXRBaUNnRm8xcXFGTTZTeTlXVVJaci84bFlRb0dlV2FOcFpIRGhzREIzbDRBTUZSdTc3S2diTFZxTGtac251K1VTaVVpSXlPeGE5Y3VmUExKSjBoT1RvYW5weWM2ZGVxa3QyNThmRHdHREJnZy9TaFhLQlN3dGJYRnVYUG5jTzNhTlZoYlcyUGx5cFdvWDcrK2RGZlR5Y2tKVTZaTVFiTm16YUJVS3FXZUtNaThVNHJNTHZOWmFTNFltamR2L3NhZUZRa0pDZGkyYlJzQVlNS0VDV2pidHExMDE5N0R3d1BMbGkzVDZZR2k3WWNmZm9Bb2loZ3hZZ1I2OU9naHhlM201b1p2dnZrR0FMQnYzejZEd3pWeTR1bnBpYjU5KzByUFoyOXZqNWN2WDBwRHd1YlBuNi96STdwKy9mclNYWFR0b3VIbno1L0hyVnUzSUpQSnNIVHBVcDJMaWc4KytPQ3RaNnpLalNGRGhtRDY5T2s2RjhUT3pzNFlNV0lFa0ptY01TUzdkbU1zVSszTGR5RTVPUm5UcDArWExsU3o5Z1pKVEV6RThPSEQwYnAxYXdpQ0FFRVEwSzVkTzdSdjN4NEFjT0hDQmFOZXgxVEhqbWJZWDl1MmJYVjZWTG02dXFKZnYzNUd4ZkltbXVFazNicDEwL25jcTFldi9sWTlDRFRQVzZOR0RaM0VsSjJkSGZyMDZRTW5KeWU5YlY2L2ZvMVBQdmtFZ3dZTmttS3h0N2ZIMUtsVFViRmlSWWlpaUIwN2RranIyOWpZWU51MmJRZ0lDTkNKdlhQbnpxaGV2VHFRUTd2UHJpM2s1emxuenB3NTBybE9vVkNnWjgrZTBrWCtyNy8rcXJQKzRzV0xNV1RJRUNrNWdNelA1T09QUDg3eGZUMS8vaHpUcGsyVGVwdm1wc2VUS2RwYlhqNzN2SXFKaWNHaVJZdlFva1VMNlR2RjNkMGRDeFlzZ0pXVkZXSmlZbkRzMkRHOTdYTGJ6cktqU2Y2Y09uVUthclZhNTdFelo4NGdOVFVWZGVyVWtYcjA1VlplMjBCQ1FnTG16WnVIS2xXcUFQL2V3Y09YWDM0cHhYSHg0a1dkZGZQNi9WeFlXV1NTU0NhRFRocXl1Sk16Zkx4cm1TOGdJaUlpQXlwNmVhS2NlOWtzUzRWeUZTcFVMMjJta1BMTXlzb0tYNDRhZ1FuLy9SSk9Uc1ZrQXZDNWxXaXpxbHpWcW03bWltbk9uRG53OWZWRnc0WU4wYVZMRjh5ZE94Y3hNVEh3OVBURTh1WExZV1ZsWlhBN3pZOUhiWnFMMHJadDI2SkNoUW9HdCt2ZHV6ZVErZU5SVThlalZhdFdzTEd4d1pNblQvVHFFdVJtcU5uNTgrZVJucDZPRWlWS29FT0hEbnFQT3pvNm9rMmJObnJMbnoxN2hsdTNia0doVUVqeGFhdGF0U29jSEJ5UW1wcUswTkRRTjhhaHpkQiswdnlvOS9iMlJwMDZkZlFlcjErL1BwQlpxMFRqenovL0JETDNWZm55NWZXMitlQ0REK0RsNVpXcjJQTEt3Y0ZCYjVrb2l0THkrUGo0Ykl0S0c5b2Z4akxWdm53WDJyZHZuMk1DVENhVG9VZVBIbnJMTlZQSFAzMzYxS2pYTWRXeG83bFFQMzM2TkY2OWVtWFVhK2VXSnBsdzhPQkJreFlkMXp4dlNFaUkwY2VuUXFIUTZVMmpJUWlDOUxrRUJRVkp5K1Z5dWNHaFN5a3BLZEp3eFppWUdJT3ZaYWd0NU9jNVorREFnUWFISFBYcTFVdDY3ZWZQbjB2TERSM1BTcVZTU2hoazk3Njh2THpnN2UyZHE5ZzBUTkhlOHZLNTUxV3RXclYwRXREYU1iUm8wUUxJMGw0MGN0dk9zdE9zV1RNNE9qb2lQajVlYjMzdG9XWjVsZGMyVUx0MmJTbEpxaUVJZ2pUMFR2czhsdGZ2NThMTTRvYWJ1WHJXS2lVQ0x0cW5qOUtsWGVGV3BzRDkzaVlpb2tMTzJ0b2FkZXZVeHRuek9uZldiVVZibVJlQVorYUxMRzhVQ2puNjllNk8xTlJVTEY2MlVwYVdsdFpUQWR1TTRwVXFqWW9MQzh1ZnF6TWp5V1F5VktwVUNRRUJBZWpaczJlMkY3bkZpaFhUdWVPb29iazdiT2hpWFVQVEF5WWxKUVV2WHJ4QW1USmxVTFJvVVRScjFnekhqeC9IeVpNblViVnFWVUJydUl5enM3TjA4WndUemV0WHJWcFZwK2FHdG5MbHl1a3QwMXhjeTJReXFUZE1WcHJoanByQ3ZNWXlOUHhFRStmang0OHhZTUFBdmNjMVE3QlNVMU9Sbkp5TUlrV0tTREhXcXBYOURiMnlaY3Zpd1lNSHVZb3ZyeDQvZm93elo4NGdLQ2dJang0OVFtUmtwUGFRVUNpVlNyM2U2ZG0xRzJPWmFsKytDNFppMVZhNmRHbUR3MkUwZGFXMEM4Ym54RlRIVHA4K2ZYRG8wQ0hjdlhzWFhicDBRWThlUGRDalI0OXNhNUxseFNlZmZJSzVjK2RpejU0OUNBb0tRcjkrL2RDaFE0ZTMva3o4L1B5d2V2VnFQSG55QkFNR0RNQkhIMzJFUG4zNjZGMjhhaXRidGl5S1psTmlRNVBnMXRUKzBsQXFsVGgvL2p3dVhicUVlL2Z1NGZIanh6b1h6OW5WMkRMVUZ2THpuS1BwMVpGVnVYTGxJQWdDUkZIRTgrZlBkVDdiR3pkdTRLKy8vc0x0MjdmeCtQRmpxYlpVYnQrWHNVelIzdkx5dWVkVmR2c1VnSlMwMTA2OGFlU2xuUm1pR1RLNmMrZE9xU2cyQUNRbEplSDgrZk93c2JHUmhpYm5sU25iZ0tIeldGNi9ud3N6aTBzU0ZWSElQQVJBcDA5Z2JmWWlJaUlpQzFXOVNtWGRCWUpvQzdXOEVvRHo1b3JwYmNqbGNnd2UyQTl5dVF6TFYvOHNKQ1M4N09zZ0w2cDJxRkI5VWtSRXlEdE5mRTJZTUFFZE9uU0FJQWdvV3JTb1VVVXZpeGMzUE1tRlpyYWtZc1dLWmJ1dDlnOW03ZGxuUHZyb0krbENkK1RJa1lCV1Q0ajI3ZHRuKzZOU20rYU9kRTRYR29ZS0NHdmlUazlQTnpoVGpUYnRSSWd4REhXZjE3eGVRa0tDd1psanRLV25wNk5Ja1NMU2U4dXB1TEtoOTVZZk5tellnTldyVjBPcFZNTGEyaHBlWGw1bzFxd1ppaGN2bnVQUWllemFqYkZNdFMvZmhUZTkxK3dTc0htcG8yS0tZNmRLbFNwWXYzNDlGaTVjaUpzM2IyTDkrdlg0NVpkZjBLbFRKNHdaTSthTnc5V00wYTFiTjlqYjIrT0hIMzdBbzBlUE1ILytmS3hZc1FKRGhnekJnQUVEOGx6eXd0YldGaHMzYnNUU3BVdHg2TkFoN04rL0gvdjM3MGU5ZXZVd2FkSWtnejNzcksydHMzMCt6VGxLZTFoUFpHUWtBZ01EcFI0cnBVcVZncGVYRjVvM2I0NlFrSkFjenh1RzJrSitubk95YTBOV1ZsYXd0clpHV2xxYTFKTXJMUzBOMDZkUGw5cUxvNk1qUEQwOTRlUGpnK1RrNUd4bkEwTTJ4Nk94VE5IZTh2SzU1MVZPeDZWbW1KMmgzbkc1YldjNTZkQ2hBM2J1M0ltVEowOWk0c1NKRUFRQmYvNzVKOUxUMCtIdjc1L3JBdWNhYjlNR3NqdVBhZDYzOWt4cmVmMStMc3dzTGtta2xvbmxaWUpnci8wenNFYTE3RE9rUkVSRTVsUzVVaVdkdndVSU5qS1o2R20yZ0V4QW9WQmdZUCsrY0hCd3dQekYzOHZpNHVMN3c4N2F5YTFpcmMrZjNyLzErRjNGWVdOalk3Q3JlVTZ5U3lScExzQ3pGdW5WcGoydHMvYnJObW5TQlBiMjluanc0QUVpSWlKUW9VS0ZYQTJYUWVZK2hkYVBVVU5ldm55cHQ4ek96ZzRBVUxKa1NSdytmTmlvMXpLV29YMmxlYjMyN2R0anpwdzVSajJQNXNkemRsT3lJL09DTTZjWXNyc2JuSnVMME11WEwyUEZpaFd3dGJYRm5EbHowTEpsUzJsSVluUjBkSTVKb3J6TXV2T203Zk95TDNQek9vYjJtVktwZk9Od3FiZDlyN2xoaW1NSG1UVklObXpZZ0tDZ0lHemZ2aDNIangvSDd0MjdjZnYyYld6ZXZObW9aTk9idEd2WERuNStmamg1OGlTMmJ0Mks0T0JnTEZ1MkRGRlJVWmcwYVZLZW43ZDQ4ZUtZUFhzMlJvd1lnUjA3ZG1EWHJsMjRldlVxUHZua0UyemJ0ZzFseStvT1djN3B3bHpUYzBjN1VmSE5OOThnTkRRVXpaczN4OFNKRTFHbVRCbnBzVGx6NXVTWTZNbXAzZWJIT1NlN3RwbVltQ2dkNjVwRS9ycDE2M0Q4K0hGNGVIaGd4b3dacUZXcmxoVHZvVU9IY2t3UXZHMGJOMFY3TS9aemY5dHpZRTdIZTJ4c0xKRE56WkhjdHJPY2VIdDd3OFBEQStIaDRkSnNocHFaM1F6VkRqVFcyN1NCM01qcjkzTmhabkVwTVVHUWxSTWc2UFI5cTFHdHF2a0NJb3NWR2hxSzZkT25JeUFnQUEwYk5rU1RKazBNemxoQy8xcXdZQUY4ZlgybC83TFdCeURURTBVUkN4WXNRUFBtemRHaFF3ZVRmWm1SWmZHb1VBNjJ1bmZ5RklCUUhoNGV4bGU5dFVBS2hSemRQKzZFU2VQR29KaWpvd3hBUnhzcitTcTNLbFhlelZ6bUp1YnArVy9lN3ViTm05bXU4ODgvL3dDWmhhdzF0VHlRZWVkUk04dlRxVk9ucE9FeWxTcFZrb2JRdkVucDB2OE9tODlweUpXaDJoV2FJcHZSMGRGdjdJMWlDcHJYeTAwZERjMTd5MjRHTTFFVUVSWVdadkF4VGZJdXU3b1N1WmxaU3BOODZOcTFLOXEyYmF0VHN5b3lNdExvNXpHVnZPekxOOUcrT3g0ZEhhMzN1UFl3REV0Z2ltTkhXOTI2ZFRGLy9uejg5Tk5Qc0xLeVFtaG9xRFJsdFNrb0ZBcTBhOWNPR3pkdXhKZGZmZ2tBMkxselo0NEpVR081dTd0ajNMaHgrT09QUCtEdTdvN2s1R1NwV0s2MkowK2VaUHNaYXFZQzF3d3hpbzJObFpiTm5EbFRKMEdFUExiNy9Eem5QSDVzK0I2RDVyeHNZMk1qRFpFNmNlSUVBR0QwNk5Idzl2YldTZnc4ZWZMRXBIRmx4eFR0N1UyZis5dWVBN1BicDhnY3BvVnNocVRscHAwWlExUEw1OFNKRTNqMTZoVXVYYnFFRWlWS29FR0RCa1kvUjFidnFnM2s5ZnU1TUxPd25rUTFyQVdnQWdEcFc3MUlrU0x3cUtCZkJKSHlsMXF0eHNHREIzSDQ4R0hjdTNjUEwxKytSTEZpeFZDbFNoWDQrL3VqUTRjT2I5M3RUalA5cExiVnExZExoUnh6Y3ZUb1VVeWJOazFuZWxxbFVtblUyRm15YkVxbEVrZVBIc1hKa3lkeDkrNWR4TVhGUWFsVXdzSEJBVTVPVHFoWnN5YjgvZjJOcW1OZ2JwY3ZYNWJ1WENjbEpXSG16SmxvMmJMbE83MkxTL2xQSnBPaFZvM3F1QnAwWGVxK0xJcHFUM2VsYldXRlJ3MzlxemdMSUFMV3hyUkNtVXlHYmwwNklpTWpBNHVYclJUaTR4TUNiR1IyMzVlclduWGk0N3QzamF0ZWF5RmF0V3FGNDhlUDQvRGh3L2owMDAvaDVxWmZqMXZ6dzcxdDI3WjZ4Mm43OXUyeGQrOWUvUG5ubjFKMzlkejBoTkRVYVhqdzRBRXVYTGdnRmMvVXVILy92bFFBV2x2bHlwWGg0dUtDMk5oWS9OLy8vUisrK09JTGc4K3ZWQ3BOMHB0Q000VnhXRmlZd1RnTnZWNjlldlZ3NWNvVjdOKy9INTk5OXBuZXpEMUhqaHd4bU5CQVpsMk02OWV2NC96NTgzb3pCNTA5ZXpiYkN5ZEROTDhCRFBVKzI3OS92OUhQWXlwNTJaZlFTZ1FaNnZXbVVDaFF1blJwUkVWRjRmejU4M3FKbG5jOVU1b3gzdmJZTWVTRER6NUE1Y3FWY2VmT0hZUDFWZ3pKYWI4YTBydDNieXhidGd5aUtPTEZpeGRTdTRxS2lvSmFyWWFycTJ1ZWpybVNKVXZDejg4UG16WnRNaGg3YW1vcTl1M2JoeTVkdXVnc2YvWHFsVFFOdHlieHBtbnpob3BYUjBaR1NrbUMzTWpQYzg2T0hUc01GcFRldkhremtEbmJuZVk1c3p1ZWxVcmxXL2R3MHJRRlk1Ti9lV2x2V1dYM3ViL3RPZkRLbFNzSUR3L1hxOEVURkJTRVc3ZHVBWm5mZjFubHBwMFpJeUFnQUt0V3JjS0pFeWZnNWVVRnBWS0pnSUFBbmFHYUdSa1ppSTZPaGx3dU42ckdVMzYyQVcxNS9YNHV6Q3lxSjVHN3UyQVBRZENaY3FSeVJTK1QvT2doNHlVbUptTElrQ0g0NXB0dmNPSENCY1RHeGtLcFZDSTJOaFlYTGx6QWpCa3pNR2pRb0xmcWRwZVltSWpUcDAvckxUOTQ4T0FidDQyTGk4T3NXYk4wRWtTMnRyWW9XYktrM28vNjVPUmtuRDU5R3ZQbXpXTXZqZ0lnTEN3TXZYcjF3clJwMDNEcTFDazhmZm9VcWFtcFVDcVZpSStQeDhPSEQ3Ri8vMzc4OXR0djVnN1ZLRmwvc05uWjJURkJWRWpWcWxrZG9paENCQUFCRUFSWkk3bUQ3WGJZV1IreXhQOWtnbWowdEM4S2hRSjllbmJEd3JrejRGcXloQXlDMEY4dTJHMHRYOW43M1V4WFpTSnQyN1pGdFdyVmtKcWFpcEVqUitMdnYvK1dIbnY1OGlVV0xGaUFNMmZPd05IUkVVT0dETkhidmw2OWVpaFJvZ1J1M2JxRlM1Y3VRU2FUU1ZPQ0c2Tk9uVHBTMGRJWk0yYmcyclZyMG1PM2I5L0crUEhqRGRadGtNdmxVdEhqelpzM1k5dTJiVHBEdDU0OGVZTHZ2dnZPcUttS2pWR3hZa1UwYmRwVWl2UENoUXRheVU4UndjSEIrUExMTDZWQ244aWMyYXRJa1NKSVNVbkJ1SEhqcER1OEtwVUtodzhmeHV6WnM3TWROcWhKK0YrOGVCRmJ0MjZWdnR0djNicUZiNy85TmxmVDBHdUdiK3pldlZ1NnU2NVVLckYrL1hxVEQ1c3hSbDcySlFDcE44aTllL2VrdTlmYXY3azArMnpUcGsyNGZQa3lrSGx6NzhDQkE5aTFhNWZGZmMrODdiR3pZTUVDbkQxN1Z1ZDMzODJiTjZXZWE4YjJkdERzMTRNSEQwS3RWa09wVkNJcEtRa3FsUXFCZ1lGU1QwSmtmajY3ZCs4R011dXphTnJXNjlldjBhRkRCL1R0MjllbzEvejExMSt4YytkT25hR3NNVEV4T0h2MkxKQlpLTmVRNzc3N0RpZE9uSkI2ZWp4Ky9CaGp4b3hCUWtJQ3lwUXBJeVhaM056Y0lBZ0NWQ29WMXF4Wkk2My80TUVEakI4LzNxZ1lzOHJQYzg2aFE0ZncwMDgvU1VXRFg3OStqYmx6NStMU3BVdVF5K1U2NTE3TlB0KzRjYU9VMkh2NThpVysvdnJydCs1Rm9ta0xaODZja1JKRm1tUE1GTzB0TjUvNzI1NERsVW9seG84ZnI5TityMXk1SWcyUmJOT21UYlkxa0l4dFo4WW9YYm8wNnRXcmg2aW9LR3pmdmgwd2tBdytkKzRjT25YcVpQVHcyL3hzQTlyeSt2MWNtRmxVOWtYdW9MWVJSTEVFdEw3Y3FtVXRDRXI1YnRxMGFUclRzV3A2RUlXR2hrcmRUbS9mdm8wcFU2Wmd4WW9WZVhxTlk4ZU9HUnhqZS96NGNVeWFOQ25IRStLNWMrZVFrcElpL2Qyc1dUTXNXTEFBTmpZMk9sOWlaOCtlUldCZ29IU3lyVnlaYmNtU3hjYkdZc1NJRWU5a09NVzc0dTN0amZIangyUHYzcjF3Y0hDUXVxNVQ0Vk9qZWpYcHEwdUFBSmxjc0JVRW1lbW5NVEVoUVJEZ1ZLd1lCT0hOOTR2a2NqbjhXalRIMU1tQm1EWnpMbDY5VG13aGs4dFdsYXRhZFVoQjZWRWtsOHZ4M1hmZjRmUFBQMGRFUkFTR0RSc0dCd2NIMk5uWklTWW1CbXExR3ZiMjlsaXlaSW5CQXN3eW1RenQyclhEMXExYjhkZGZmNkZ4NDhiU0xDbkdtalZyRm9ZT0hZcVltQmdNSHo0Y1RrNU9rTWxraUl1TFE3VnExZEM1YzJlc1hMbFNiN3YrL2Z2ajFxMWJPSEhpQkJZdFdvUmx5NWFoVktsU1NFNU9sdTR5VDV3NDhTMzJqcTVwMDZaaHhJZ1JDQThQeCtqUm8rSG82QWhuWjJmRXhzWktQOVMxZXhlVUtGRUMwNlpOdzVRcFUzRGp4ZzEwN3R3WnJxNnVTRXBLUWxKU0VucjI3SWtYTDE3ZzlPblRlZ21NTm0zYVlNdVdMYmh6NXc0V0wxNk01Y3VYdzlIUkVURXhNV2pWcWhWU1UxTng0Y0lGdlJnTjZkMjdOL2J1M1lzWEwxNmdXN2R1S0ZXcUZHSmlZcUJTcVRCNThtUjgrKzIzSnR0SHhzcnR2Z1FBSHg4ZnVMdTdJekl5RW4zNzlvV0xpd3M4UFQyeGV2VnFBTUNRSVVOdzdOZ3h2SDc5R2lOSGpwUXVYaElURXhFWUdJZ2ZmdmdoMi9vbTV2QzJ4ODdkdTNleFk4Y08yTm5ab1ZTcFVraEpTWkY2WW56ODhjYzV6bGlvcldQSGpyaDI3UnFPSGoyS3YvNzZDd0N3ZVBGaTFLbFRCNmRPbmNLcFU2Zmc1T1FFWjJkbnhNWEY0ZVhMbHhBRUFSTW5UcFIrbDJwK0gzLzQ0WWRHM2NTT2k0dkQrdlhyc1dqUklwUXRXeFpxdFJyUG5qMkRTcVZDMWFwVkRTYWJ2THk4NE9ucGlZa1RKOExlM2g2MnRyYlNjVzV2YjQrRkN4ZEtkWU9jblozUnBVc1g3TjY5Ryt2WHI4Zk9uVHRoWTJPRG1KZ1llSHQ3NDZPUFBzTGV2WHVOM3RjYStYWE9HVFpzR05hc1dZTU5HelpJeDRIbWQvcmt5Wk4xRWpDREJnM0N0R25UY09IQ0JiUnIxdzdGaXhkSFZGUVVIQjBkTVh6NDhEeGZneUN6b1ByYXRXdng2TkVqdEczYkZnNE9EdWpSb3dkR2pCaGhrdmFXbTgvOWJjK0I3ZHUzUjNCd01QcjM3dzhYRnhjb2xVb3A0Vlc1Y21WOC9mWFhCcmZMVFRzelZvY09IWERseWhYY3UzY1AxYXRYUjhXS0ZYVWUxeHcvTFZ1Mk5PcjU4ck1OWkpYWDcrZkN5cUtTUkJucGNvVzFOZXkwZno2NGxpcVp3eFprYXBHUmtUaHo1b3owZDRVS0ZiQmh3d1lVSzFZTXIxKy94dENoUTZXNkFoY3VYTUREaHcrbE9nKzVvZDN0Mjl2Yld6cHBKQ2NuNDh5Wk0yalhybDIyMjJidDV0bWhRd2Vwc3I5MnBmN1hyMS9yM0FVZ3k3WnQyemFkQkZHeFlzVXdkdXhZTkdyVUNJNk9qa2hNVEVSb2FDaE9uanhwZEZkeFM5Q3ZYeis5N3NOVStKUXBYUXFpS0dXSjBDbWdQZXJVTnJxempsblkydHFnMlllTklKY2IxNmxZSnBNaHdMOHQwdExTc1dESkQ0aU5qZk9Yd1hhTnAyZjEwUThmaGtUa2U4QW1VS1pNR1d6WnNnVy8vdm9yVHB3NGdZaUlDQ1FrSktCY3VYSm8yclFwQmc0Y21PUEY2MGNmZllTdFc3ZENyVmJuYWJpTWw1Y1hObS9lakRWcjF1Q3Z2LzdDcTFldlVMcDBhWFRwMGdWRGh3N0ZybDI3REc0bmw4c3hmLzU4N04rL0gzdjI3RUZvYUNpZVBuMktZc1dLb1duVHBnZ0lDTWp4ZXpPM1NwUW9nVTJiTm1ITGxpMDRmdnc0SWlNajhmVHBVN2k2dXFKRml4Ym8wYU9IM28yWGR1M2F3ZFhWRld2WHJrVndjREJldlhvRlQwOVA5T3paRTEyNmRNSG8wYU1CQXpQT0tCUUtyRnExQ3F0V3JjTEpreWVSa0pBQUd4c2JqQmd4QWtPR0RNSFlzV09OanR2RHd3T2JOMi9HOHVYTEVSd2NqSVNFQk5TcVZRdkRodytIbDVlWFdaSkVlZG1YQ29VQ1AvendBeFl1WElqYnQyOGpOVFZWcCtkQm1USmxzR0hEQnF4WXNRSlhyMTVGZW5vNnZMeThNSERnUVBqNysrT0hIMzU0NSsvelRkN20yQms4ZURCMjd0eUplL2Z1SVRJeUVpNHVMbWpjdURINjlPa2o5ZFF5UnNlT0hSRVhGNGMvL3ZnRHo1OC9oNXViRzF4Y1hDQ1h5ekZ1M0RnY08zWU1qeDgveHBNblQxQ3FWQ25wbkZCSmEzSUNUZTBjWXk5eTI3VnJoeGN2WGlBb0tBaFJVVkVvVXFRSWF0U29nWTRkTzZKejU4N1p6akQxN2JmZll1UEdqZGk3ZHkrZVAzK09raVZMb2ttVEpoZzJiSmhVUDBYanE2KytncGVYRjNidjNvMG5UNTdBenM0Ty9mdjN4OGlSSTdGa3lSS2o5NCsyL0RybjlPN2RHNTZlbnZqbGwxL3c0TUVERkNsU0JENCtQaGc4ZURCOGZIeDAxZzBJQ0lDam95UFdyVnVIQnc4ZUlDa3BDYTFidDhZWFgzeUIyN2R2NStsOWFaUXZYeDVMbGl6QnlwVXJFUkVSQVpsTUpnM1hNa1Y3eTgzbi9yYm5RQWNIQjJ6Y3VCSExsaTNEMmJObmtaeWNEQThQRC9qNysyUGd3SUU1M25qUFRUc3pSdXZXclRGLy9ueWtwcVlhTEZpdE9YNmFOMjl1MVBQbFp4dklLcS9mejRXVlJmVkg5YWhXeHdNQ0RnaEFEYzJ5cnliOEY4TUdEelJ2WU8rUjgrZlA2L1IyR0RkdUhQcjM3eS85dld2WExzeWRPMWY2ZStuU3BVWWY2QnFSa1pFNjQxK25USm1DUllzV1NiMkFtalp0bXVNUG5EVnIxdUNubjM2Uy92NysrKy9SckZrenZmVU9IanlJYWRPbVNYOS85ZFZYNk5HalI2NWl6U3RUMVlZd3BRVUxGdWgwRGQ2NmRXdWVpa2JtbDg4Kyt3eFhybHlSL3A0K2ZicmVPR21OdExTMFBFM0ZteHVhcnJmdjI1U1hsRGMzZ20vajQxNy9kczhYQkdEaDNKbm8wYld6dWNQS0Z5cVZDcWRPbjhPVW1YUHc0a1cwQ0lnWGxSbXFnUXFGVlFkQmh1OEJZUEIvK21IYVZ4UE1IU3Baa0Q1OStpQTBOQlRmZnZzdC9QMzl6UjBPVVo2TUdqVUsxNjVkdzRrVEowdysvRVRUbTk3THl3czdkKzQwNlhPYlUwSkNBbHEzYmcxa0ZpTE9Xck9xT0tJckFBQWdBRWxFUVZTTThrYnp1NzVYcjE2NW1uMHZQOXRaYkd3c0FnSUNnTXhhZE5xZnRWS3BSSXNXTFZDeFlrVnMyclRKcEs5YlVQMndjalYrV0xrR0FDQ0ttQkgrei9XWjVvNUp3Nkt1WWxWS3BWeXVrTnRwRHplekwxbzB4MjNJdExKMnNjODZyV0xXdnpVekVPVEdnUU1IcEgvTFpETDQrZm5oekprejBqamRDeGN1SUQ0K0hzN096anJiR1NwMERVQW53NzVtelJwY3UzWk5KNG1rTVcvZVBHbjJzOW16WjBzbk1RQklTVW5CamgwN2NQejRjVVJFUkNBOVBSMnVycTZvWDc4K0Jnd1lvTmRiYXRteVpmamxsMStrdjFldFdnVkJFTEJxMVNyY3ZYc1hQajQrVXJkd1k0V0hoMlA3OXUyNGZQa3lvcUtpb0ZRcVVheFlNVlNvVUFHZE9uVkM1ODcvdStCOCt2UXBqaHc1Z3IvLy9oc1BIanhBVEV5TVZNenl3dzgveE1DQkEzVm01akdXS0lvNGV2UW85dTdkaTMvKytRZUppWWtvVnF3WWF0V3FoWjQ5ZTJaYmRQUFNwVXZZdlhzM2J0NjhpZGpZV01qbGNqZzVPYUZLbFNvWVBIZ3dhdGV1L2NiWHp0cnJLNmZDZ05rbGlJS0RnL0hycjc4aUtDZ0ljWEZ4c0xPelE2VktsZEMrZlh0MDZkSkZKM0dYbHBhbVUvemF4OGNIcTFhdHd2TGx5M0g4K0hIRXhNUmc3ZHExeU1qSXdNaVJJNlgxUHZqZ0Evejg4ODk2cnoxbzBDQ2RZWnE3ZCsrR2c0T0Q5TU1JQUZxMGFHSHdybDVLU2dwMjc5Nk5NMmZPSURRMEZLOWZ2NFpjTG9lcnF5dWFOR21DQ1JNbTZLMmZtL1pLK2MvQi92MzVycExMNWZCcjJRd3pWWk14WTg0QzRmbUxGNDBVQ3NWNlVTMmVGbVFXZGUrSkxFUjhmTHcwYTR3bDNad2d5ZzIxV28zYnQyL0QxOWYzdmF0UFFtU01mZnYyUWFsVW9tWExsbnJKd05EUVVLU21waHJkQzQvTXk2S1NSR3FGWEM0WG9EUDQwWUVuNFhlcWN1WEtxRnUzTG9LQ2dnQUEyN2R2Ujd0MjdWQzZkR25FeE1SSXN3OGdzMUorMWtyNnh0Qk9Fdm42K3NMSnlRbHQyclNSa2tRcWxRcEhqaHhCbno1OVRQS2UzdVRCZ3djWU0yWU1uajdWTGF2eDVNa1RQSG55QkFjT0hNQ3NXYk55N0ZaNzU4NGRyRjY5T3MvRDJ3NGVQSWlaTTJmcWJSOGJHNHZZMkZnNE9UbnBKSWw2OSs2TjVPUmtuWFdWU2lYQ3c4TVJIaDZPZ3djUFl1M2F0YmxLRmlRbUptTFNwRW00ZVBHaVhneW5UNS9HNmRPbjBiZHZYd1FHQnVvOFBuLytmTDA3RVJrWkdZaUtpa0pVVkJRYU5XcGtWSktvZXZYcVVyc0RnSFhyMWtFdWw2Ti8vLzV2TE5vbmlpS1dMMSt1azdoRDVwRERvS0FnQkFVRjRlREJnMWkrZkxsZU1XbHRVNmRPMVN0d3JpbTRxUm1uZmVQR0RieCsvVnFuQ0d0Q1FvSTBnd1F5RTA3bHlwVXpxcjVTVUZBUXZ2cnFLNzJaZjVSS0pSNC9mb3pkdTNmckpJbE0wVjdKOUd4c2JDQ1h5NkJTV2M3VTAvbEpKcE9oclY5TFpLUm5ZTTZDNzRRWDBURk5CUms0UHZ3OWxsTVAyclZyMTBLbFVzSFQwek5Qdnh1SUxNR0RCdytRbUpqSWkxd2lBNVJLcFRTN1l2ZnUzZlVlMXd3MWE5R2l4VHVQalhMUG9zWlJLRlFxT1FDZHE4R2k3RW4wenMyZlAxOHFOQllWRllWdTNicWhUNTgrNk5LbEN5SWpJNEhNZ24yelo4L085WE1IQlFYcFZLUFg5TEpvMmJLbHpvOUw3VVNTaG9lSEIzeDhmUFNtVFBUMDlJU1Bqdzk4Zkh4Z2IyK1AwcVZMdzhmSFI2K1hrN3U3dTdTZXBwZFNYRndjUHYvOGMrbUMyOHJLQ3Y3Ky91aldyWnMwRmpjakl3UFRwMC9IdzRjUHMzMWZHemR1ekhPQ0tENCtIck5uejVhMlZ5Z1VhTldxRmJwMTY0YW1UWnNhN0phckdRcFZxVklsQkFRRW9IdjM3anBqdVJNU0VuTDErYWpWYWt5ZVBGa25RZFN3WVVQMDZ0VkxxdmFQek5rYXRBc2duamx6UmlkQlZLeFlNWFRvMEFHZE8zZEcvZnIxWVdWbFpYUU1mZnYyMVNtUXAxUXFzV3JWS25UcTFBbHIxNjdOTWVHeWZ2MTZuUVJScFVxVjBLdFhMNTFoaU5ldlg4ZjgrZk96Zlk3NzkrOGJuQUZQSnBQaG80OCtrdjVXcVZSNkJRVFBuejh2elZnRHdPQTRiRU5DUWtJd2V2Um92UVNSdmIwOVhGeGM5TlkzVlhzbDA1TUpBbXh0ODNjSXBLV1J5K1hvMEw0ZGZ2eGhNY3E2bFJFQXNJdkllMHFwVktKWHIxN1lzMmVQeml4Y3o1OC94NElGQzdCdDJ6WWdjMWd4VVVGVnFWSWxYTHQyRGIxNjlUSjNLRVFXSVNNakEybHBhVWhQVDhlaVJZdnc5T2xUZUh0NzYvVFUxK2pkdXpldVhidW1WOHlhTEpORjlTUlN5UVdGUW9TdGRxV2s5NmtMdjZVb1VhSUUxcTVkaStIRGh5TTBOQlJwYVduU0ZLd0FVTDkrZmN5Yk55L1hGZStScFdDMUlBanc4L01ETWkrS0d6Um9JTTAyY2VmT0hZU0hoK3ZjY1J3eFlnUkdqQmloVjVOb3pKZ3hPc21BYXRXcW9VdVhMbm8xaWY3em4vL28xU1Q2OGNjZjhlTEZDeUN6SjhDNmRldWtwRWhTVWhLNmRldUdtSmdZWkdSa1lNdVdMWmc2ZGFyQjk1V1ltSWgrL2ZwaDBLQkJjSFIwbEtiZU5jYjE2OWQxWm1YNzRvc3ZwS2xIa1hrQ3puckJIeEFRZ1A3OSsrdmRrZFd1TzNUanhnMUVSVVVaVlhqdTJMRmpPb21QeVpNbm8yZlBua0JtTDUxeDQ4WkpCYzNYcjE4djlXclNUTDJyc1hMbFNwMmswc3VYTDZXcFJkL0V6YzBOaXhjdnhvUUpFM1NtREkyTGk4T1BQLzZJOWV2WG8zZnYzaGc2ZEtoTzhqZ3FLa3FuUGZqNysyUDI3Tm1ReStWQTV2U3RTNWN1QlRKN2JJMGFOY3JnUGtsTVRFU3BVcVV3YTlZczFLbFRCekV4TVZJUHB2YnQyK3Ywb2p0MzdweE9UeDFOTHpoa3RxTzJiZHUrOGYyS29vaTVjK2RLMDhBaXMyZmRwRW1UcEMvUStQaDQvUEhISDlManBtcXZaSHFDVEFaYkd4c2tKYVVZc1hiaElaUEpVTGRPYmN5ZE1SVmpBcjhTWGhsNXZGUGhFeEVSZ1ZtelptSFdyRmtvWHJ3NDFHcTFUbkovMUtoUmFOT21qVmxqSkNJaTA0bUlpRUMvZnYwZ2s4bVFrWkVCZTN0N3pKZ3h3OXhoa1FsWVZFOGlLN1ZhQmtEblZxeXRYYzdEVE1qMExsNjhpSzVkdStva2hyUmR1WElGblRwMXdyVnIxM0wxdkdscGFUaCsvTGowZDUwNmRYUjZTMlQ5OFhqdzRNRmN4NTRiR1JrWk9xL1JvVU1IblFSSDBhSkZkVExoMmtXVnM2cFRwdzdHang4UEZ4Y1hXRmxad2N2TEM1Y3VYWkorTUdmOVR6dXBrSFZjKytIRGh4RWVIaTc5YldWbHBUTWxLREtMZldzbmlOTFQweEVSRWFGWGgwaFRBK0pOOXV6WkkvMjdmUG55VW9JSW1jazg3Ym82ang4L2xoSVZXWHY2YmQrK1hXK0dNbmQzZDZOaVFHYnZwVzNidHFGdDI3WjYweVNucGFWaDA2Wk42TmV2bjA1dnRJTUhEK3IwNGhvN2RxeVVJRUtXZGlXS0l2NysrKzlzWDMvR2pCbW9WNitlVk45SjA0dXJXclZxT3Z2N3I3Lytrbm9PS1pWS25RUmJxMWF0aktwVjhNOC8veUFrSkVUNnUwcVZLbGkxYXBYT0hSWm5aMmNNR1RJRU1IRjdKZE9UeVlSYzlad3JUQVJCd0llTkc4SzdaZzBqMXFiQ1NLRlFZT25TcFdqYnRpM0tsU3VINU9Sa3BLU2t3TjNkSFowNmRjTG16WnZ4NmFlZm1qdE1JaUl5SVJzYkd4UXJWZ3lDSUtCUm8wYllzR0VEaHhRWEVoYlZrMGdwbDZ2a0l0SzBoNXlscEx4ZmQyWE5MU1FrQkdQR2pKRXV1cXRYcnk1TnJSa1NFb0k1YytZZ0lpSUNyMTY5d3VlZmY0NGRPM1lZWGJ6Nnp6Ly8xSm02UEd0U3FHWExscGc3ZDY1VUhQdmd3WU1ZT1hLa1hyTEFWTUxDd25SNmNlemF0U3ZINlEwMU5Xa00wUjZPcEhILy9uMmQ1SXMyTnpjM3FmZFR6Wm8xZFdyZWhJU0VvSHYzN3ZEMjlrWkFRQUE2ZHV5b1YwZm45ZXZYMkwxN055NWN1SUFIRHg3b0RWZlNNSGFxZU8yQ3k0OGVQWUt2cjIrTzYwZEhSMHZUOTY1YnQwNUttT3pidHcrSER4L0doeDkraUU2ZE9xRkZpeGE1bmgzTXpjME44K2ZQUjJSa0pINzc3VGZzMnJWTHAyZFJaR1FreG84Zmo2MWJ0MEltazBsam5EWGF0MitmNC9Objl6azZPenVqUVlNRzJXNFhFQkNBVmF0V0FaazlmRzdmdm8xYXRXcmgrdlhyT3Z2WjJLRm0xNjlmMS9tN2E5ZXVPYzZJWjhyMlNxWW5pbUtlaDV3V2RLSW80dktWYXdpNWU4L2NvWkFaTlcvZVBOZXpuUkxSLzdScDB5YlhOMkFMQWljbnAwTDV2c3h0MHFSSnVaclZUTU9VN2F4Y3VYSTRkdXlZU1o2TExJdEY5U1NTS2RVcUFEclZlRisvTnU0aWwwempwNTkrMHFtTnMzanhZdFNzV1JOMmRuYjQ0SU1QOE4xMzMwbnJabVJrWU4yNmRVWS90L1pRTXdCWXRHZ1JmSDE5cGYvOC9QeDBaazk3OXV5WjNvVzBLUmxUVkZpYjlwQ3dySXdaMHBXZElrV0tZTkdpUlNoVHBvek84dURnWUN4WXNBQ2RPbldTaHVFaE00blV0V3RYZlAvOTk3aDA2WktVSUxLM3Q0ZWJtNXZPYzJqWHljbE9Sa2FHWGhIc045SHNpeG8xYXVEcnI3L1dHWHFZa1pHQjA2ZFBJekF3RVAzNjlaUHFXT1dXdTdzN3hvNGRpd01IRHFCcjE2NDZqNFdHaGtvOVpVejFPYjdwTTh5YUNEeDM3aHlRWmFpWnE2dHJqb2ttYlhGeGNUcC9aNjIxbFpVcDJ5dVpubHF0Um1wcW1ybkRlT2ZVYWhGMzc0WGlxK216RUJzYjkrWVREaEVSRVJGWk5JdnFTYVJTS0pRS1VkVHBPdlE2TVNuN0Rjamt0R2RvY25kMzE3dHc5Zkx5UXZIaXhhVUwzRHQzN2hqMXZERXhNWHF6WmhuajRNR0RxRnUzYnE2M00wYldHYk5hdFdxRkRoMDZaTHQrVGoxaXJLMnQ5WmIxNjljUC9mcjFNeXFXMnJWcjQ0OC8vc0N4WThkdzZOQWhYTHAwU1VxWUpTUWtZTUtFQ2Rpelp3OWNYRnd3WmNvVXhNZkhBNWtaL01EQVFOU3BVd2YyOXZiNCsrKy9NV3pZTUtOZVUwT2hVRUF1bDB1dlY3NThlWHo1NVpjNWJ1UGw1U1g5dTF1M2J2RHo4OFBldlh0eDlPaFJuU0ZVb2FHaG1EUnBFclpzMlpLcm1MUTVPRGhnNnRTcENBc0wwK254ZE8vZVBUUnMyRkR2YzV3M2IxNk93MzYwWTlkbTZEUFVWclpzV2RTdVhWdnF1WFR1M0RsODl0bG5Pa21pRGgwNkdOMXpLdXZyYVEraE04U1U3WlZNVDYwV2thTFYwK3Q5b0ZLcGNPTFBNNWd4Wno2ZVJUMFhSUkgzQmFDU3VlTWlJaUlpb3J5enFDU1JUS2xTQ1FxNVRwTEkyT0V5WkJyYXZROWlZbUtnVXFsMDZydWtwcWJxekZ4aTdQQ0tRNGNPU1ROeUlmT0MxOGJHOEV4QTJzOS85T2hSVEpndzRZMFg4TWJJT25TeFFvVUtPbjhuSkNTZ1ZhdFdiLzA2ZVdWbFpZV0FnQUFFQkFRZ05qWVdjK2ZPeGVuVHA0SE0vWDdod2dWNGUzc2pJaUpDMm1iVXFGRm8yclNwOUhkZVpyUVNCQUhseTVlWHRuM3g0Z1VhTm15WTQxVHhXVGs1T1dIZ3dJRVlPSEFnN3QyN2g4bVRKMHR4L3ZQUFAzajI3SmxlVDZtc0RoNDhpRmF0V21WYkVEM3JiRithOXVQaDRhRlRmOGZaMlJuMTY5YzNPdmJjYU4rK3ZaUWtDZ2tKUVVoSWlNN25ZZXhRTXdCNnN6dnMyN2NQdlhyMXluYkltYVcxVjlLVm1wb0tsVXB0eEpxRmcxcXR4cDluem1QMnZFVjRGdlZjQklTTElzVFRBQ2FiT3paVDZObXpKeDQ4ZUlBRkN4YmtlN0hsK1BoNERCMDZGQ3FWQ2ovLy9MTmViYm44Y3VUSUVYejk5ZGVvWExteU5Qc1lGWHlCZ1lHNGV2VXE1cytmajBhTkdwazdIQ0lpK3YvMjdqd3VxbnI5QS9qbkFJSnNLcUpoeVRYY3pVUXR0MjYzVEMxeEswc3I5M0xwSnFaWVYzUEpheTZWaEJXVzhvT0N6RFV0VGRKVUZQZDlRUTBSY0FGRVFkWlJkb1ZoQm1iTzkvZUh6TGt6QXNxUU9tQ2Y5K3ZsSytmTW1UUFBHYzRybWVjODMrZXBoV3JVcldhZFhxOFRkMVFTRmJLUzZLSHEyTEdqOHZmQ3drS0VoSVNZTk9qOTl0dHZUWmFFR2UrZm5wNE9IeDhmOU92WEQzUG16REZKOE4wNTBqNG9LQWdIRGh5bzhJOXhNOTdDd2tLVFNnMXozTmxVK2NDQkE5QnF0UkJDb0tpb0NBMGJOalNKUHlvcUNpdFhyaXlYK01yTHkxTW1oajBJRnk1Y0tMYzIyTlhWdFZ4dkhVUGN4b3diWEdka1pKaTEvTStZY2JKQm85Rmcvdno1dUhuenBzaytXcTBXVzdkdVZhcVlBT0Rnd1lQbEpybTFhZE9tM0pLcnFpeDcyN1p0R3dZUEhvemc0R0RFeHNhaW9LQUFHbzBHMTY1ZFExQlFFQTRkT21TeWYvdjJ0NXZrOXVyVnkyUzduNStmU2VMRzhQNm5UcDM2eThzWHZieThUSkk0YTlldVZmN3U2ZWxaTHBGek44ODk5eHpxMTYrdlBFNUlTTURNbVRPVjhmYTRZM0piVGJsZXFXSzMva1kzTkdSWnhzbFRaL0RwWjR1UWxwNGhBTVJJUWg1dkpVa3FTOGRXRzUwL2Z4N0p5Y2xJVFUxRlZGU1VwY09wc3NMQ1FxeGR1eFlUSjA2RWw1Y1hldlRvZ1pkZmZobmp4bzNEaWhVclRHNzQzRTFXVmhaOGZYMHhjT0JBOU9qUkE2Kzg4Z3JtenAxYjdhWEtLRXZpRzVheUJ3Y0hWL3M0dFkxYXJjYkJnd2R4NjlZdEhEaHd3TkxoRUJGUkxWV3pLb2xzNnVnaHNTZVJKVTJjT0JFUkVSRksxYytLRlN1d2UvZHVOR3ZXREZldlhvVks5Yi92QUhaMmRzcmtKWlQxR0RKTWVkcXpadythTm0wS0h4OGZ4TWZIbTB4S2E5U29FVHAxNmxScERIMzc5alZac3JSejUwNlQ2VnBWMWJadFc1UEhNVEV4ZVBubGwxR25UaDNNbkRrVEF3Y09oSStQRHlaTm1xU2NiMUJRRURadTNJaVdMVnZDd2NFQktwVUtDUWtKYU55NE1ZWU5HMloyREZWeDdkbzF6SnMzRDA4ODhRUTZkdXlJZXZYcUlTY25COGVQSDFmMnNiR3hVYXA3Ykd4c2xNUkFTRWdJVHAwNkJUczdPMFJIUjBPcnJWNVBsTkdqUjJQcjFxM0l5Y2tCeXBJL3AwNmRRdHUyYmRHZ1FRUGs1K2NqTGk0T3hjWEYyTDU5TzF4Y1hJQ3lmand6WnN4QXUzYnQwS1pORzlqYTJpSTFOUlduVHAxU2p0MjhlZk55dlpJcWs1dWJpK1hMbDJQNTh1VjMzYTlidDI3bzBLRURVSlpzNmQ2OU8wNmZQZzJVZlo1dnZmVVcyclZyQnpjM054UVhGeU1oSVFHNXVibFlzR0FCT25mdVhLM1BDR1VWVTg4OTk1elNqOGp3WDVoWlJZU3lYbFRUcGswekdSVjY1TWdSSERseVJKbXFscCtmRHljbkoweWNPQkVBYXNUMVNoVXJ1Q09wZWlheTVuL1pkM1oyUXZldXo4S2w3SHFyQ3IxZWoxMTc5dU9MeGY2NGtaVUZTY0tCMGhMZHBMUXJGeEk5Mm5ZdTM4Ry9tb3FMaTNINDhHRmtabVppL1BqeDkrdXdOVkszYnQzUXIxOC9DQ0ZNS2tOcnNuMzc5dUhMTDc4c2x3akt6ODlIZm40K1ltTmo4ZlBQUDJQKy9Qbm8wNmRQcGNmSnpNekUyTEZqa1pPVEEwZEhSN1J1M1JycDZlbll0V3NYamg4L2pqVnIxcGlWZkRjd25nUzVjK2RPVEpvMHlleGoxRVlPRGc3dzl2WkdWRlFVaGc4ZmJ1bHdpSWlvbHFwUlNTS2JrbEk5NnRZcGh0RXdxNndjVHVoNW1EdzlQZkgxMTE5ajRjS0ZTaVZRV2xwYXVUdDZMaTR1V0x4NHNja3ZiM2RXTkJpV3J0M1pzTHBQbno1M25Wald0MjlmQkFRRUtJK1BIVHVHZ29JQ2s2cUxxbWpTcEFrR0RCaUE4UEJ3WlZ0eGNiSEpzck11WGJwZzRjS0ZXTFJva1JKdmRuYTJSU1pEWldSa21GU1JHTmpZMkdEKy9QbEtmNmpSbzBkanpabzF5dk9HNnBnNmRlcGc0c1NKQ0FrSk1mdTlHelJvZ0lDQUFFeWJOazBaYjY5V3E2dDhWenN1TGc1eGNYSGx0cnU2dXVMTEw3ODBPNTY3NmQ2OU83NzY2aXVUYllzWEw4YkhIMytzeEN2TE1pNWV2RmpsbmxubUdEQmdnSkljTWpUOHRyVzFoWmVYbDluSGV1MjExM0RyMWkwc1hiclVwRUt2c2liVk5lbDZKVlBYcjJkQmtnUnUxOHhKMkxKdE83YUc3YnpuNnl6Snh0b2FNNlpOeGJ1amhsZXBoNVVzeTloNzRCQVdMRnFNM0x3OEFHSy9MSXYzMDY1Y01IK2Q2ejNzMkxFRGZuNSs2TmF0MnlPZkpLcGJ0KzU5Ly8va2c3UnQyelo4L3ZubkVFS2djZVBHZU9lZGQ5QzllM2ZsaGtKa1pDVFdyVnVIek14TXpKbzFDNzYrdnVqWHIxK0Z4d29KQ1VGT1RnNjZkZXNHZjM5L09EazVvYmk0R0RObXpFQkVSQVNXTDErT1JZc1dtUldmWHEvSDd0MjdnYkxmQTlMVDB4RWRIWDNYbTFPUEVzTk5CU0lpb3VxcVVVa2lXYmJXV2dFbUkzOFNMbCt4WEVCL1U3MTc5NGFucHlkQ1EwTngvUGh4cEtTa1FLMVd3OUhSRVMxYXRFRFBuajB4ZE9oUTFLdFh6K1IxMDZkUHgvejU4NUdVbElST25UcGgvUGp4ME9sMDJMVnJsOGwrZDd1cmlMSVI2RTg5OVpSU1RhVFQ2YkJueng2OC9mYmJacC9MZ2dVTDBMUnBVK3phdFFzcWxRcTJ0clp3ZDNmSFAvN3hEMldmUVlNR29WT25UdGk0Y1NNaUlpS1FtWmtKclZZTEJ3Y0hORzNhRkowN2R6YTdTc1FjbnA2ZUdENThPTTZlUFl1c3JDemN1blZMaWJOYnQyNFlObXlZU2J4VHAwNUZ5NVl0OGV1dnYrTGF0V3V3c2JIQk04ODhBMjl2Yjl5NmRhdmFjYlJyMXc2Yk5tMUNhR2dvRGg4K2pLU2tKQlFWRmNIVzFoWnVibTVvMzc0OSt2YnRhOUpiYU1DQUFTZ3RMY1g1OCtlUm01c0x0Vm9OSnljbk5HL2VIQysrK0NMZWV1c3RPRHM3VituOUZ5eFlnQjA3ZGlBeU1oTEp5Y25JeTh1RFhxK0h2YjA5M056YzhQVFRUNk5mdjM3NDV6Ly9XZTYxOWV2WFIwaElDSGJ2M28xZHUzYmgwcVZMdUhuekppUkpncXVySzFxMWFvV2VQWHVpYjkrKzFmNThESHIxNmdWN2UzdVRaR092WHIycWZKNTNHalZxRko1Ly9ubHMzTGdScDArZmhrcWxRbWxwS1p5ZG5kR3FWYXR5eVNkTFg2OVVzVXZ4Q1JBQ2tBQUlDU2d0MVpVQStreEpRcW1sWTZ1SUVHaGFJc0grK28wYmtHWDVua2tpd3hLenozeS9RbTVlSG9RUUVYcWQzanMxOGZ4OVR4QlJ6WldZbUFnL1B6OElJZEN0V3pjc1diTEVaR2wzNDhhTjBicDFhN3p4eGh1WU1XTUdUcDQ4aVMrKytBSlBQLzAwM04zZHl4M1BrTmlmTW1VS25KeWNBQUQyOXZaNDc3MzNFQkVSZ1lTRUJMTmpQSDM2TkhKeWN0QzZkV3Q0ZW5waTgrYk4yTGx6NTk4bVNVUkVSUFJYVlY3T1lSRmQ2bmkwMDMwbFNkSTB3eFlIQjN0RW5UeDgxMmxGUkVSRWx2VDI2SEdJaklwVyttOEpnWVBGSmJwcGRheXRjeXdkVzBWc2JLUk5WcEwwblBlL3grSGpENmRVMmpBZEFIUTZQYmFHN2NCaS82WEl2ajNtZmt0SlNlbTBqS3NYVTR6MzgyamIrU1BKQ2tzQllQdzdvekJ2enN4cXh4Y2FHcXBVRWxtaXA4ekRiRnh0S2RWcFhEMTkrblFjUG53WWp6LytPRFp1M0ZpdTk1K3h3c0pDREJzMkROZXZYOGZnd1lPeFlNR0NjdnNNR1RJRUtTa3AyTFJwazhua3lUTm56bURTcEVubzNyMDdmdmpoQjJYN20yKytDWTFHZy9YcjF5dkxjdTgwYjk0ODdOeTVFeDk4OEFFNmRPaUFLVk9tb0g3OSt0aXpaODlkci9PYVFnZ0JXWlpOaG9ZUUVkR2paMWxRTUpZRjNWNEJJZ1FXSnNlZCs4elNNUm5Vc0g4dEkwc2hkVW9GUkFrZzJRS0FXbDJNMUxSMHRHanVZZW5naUlpSXlwRmxHWmZpNG9HeWFZRzMveUtTYmxocjQ1Q1lXTDFHWVErWVI3dk9WWXBMbG1XRTdkd0ZQLytseUxtZElOcWpGNXFwR1Zmank2K052UTlDUWtLVVp1MG9TeFowNmRJRkFQRHNzOCtXNjFjV0hoNk8wTkJRSkNRa1FKWmx0R2pSQWtPR0RNR1FJVU1xWGRhOGI5OCtiTjI2RlJjdlhrUmhZU0VhTkdpQVRwMDZZZXJVcVNaVm13YjUrZmtJRGc3RzRjT0hrWnViaXllZWVBSkRoZ3pCTysrOFkvSWUrZm41U3YrOC9mdjNJeXNyQzhIQndZaUtpb0pHbzBIYnRtMHhlZkxrY3RNWHM3T3psZVZZaHc0ZHFyQXFzU294Ni9WNjdObXpCK0hoNGJoMDZSSUtDZ3JnNU9Ta1ZKcTJhZFBHckovRm5XN2N1SUVqUjQ0QVpaTTE3NVlnQWdBbkp5ZU1HVE1HUzVZc1FYaDRPR2JQbm8yNmRldWE3Tk8xYTFla3BLUmczNzU5eWpJcG5VNkgxYXRYQXdBR0RoeFk3cmdxbFFvNU9Ua1ZKb21LaTR1VmhzMWVYbDVvMnJRcFhGeGNrSmVYaDJQSGpwVWJkRkFWMmRuWldMTm1EU0lpSXBDUmtRRmJXMXMwYjk0Y1k4YU1xYkF5dXFyWDVKM1h5OUdqUi9IVFR6OGhQVDBkMDZkUFI0OGVQWlRlY3IvLy9qczhQTXIvSGh3Ykc0dHg0OGFoVHAwNjJMdDNMNXlkblRGMDZGQmN1M1lOL3Y3K0ZVN0F2SFRwRW43NTVSZEVSa1lpSnljSFRrNU9hTkdpQlNaTW1GQ3VVamMyTmhhclY2OUdWRlFVMUdvMUhuLzhjYnp5eWlzWU4yNWN1WisvRUFLSERoM0N4bzBia1pTVWhKczNiOExWMVJWZHUzYkZyRm16ekpxWVNrUkVsbFdqcHB2aDlpK2thUUttemF2akVpNVgvZ0lpSWlJTFNzL0loTHBZb3p3V0Fub2hJNk9tSm9pcVNxL1hZK2V1dmZEOStsdms1T1FLU2NJQlFEc3BOZjdCSklnQW9GNjllbkIzZDFjU0FIWjJkbkIzZDRlN3V6c2VlK3d4azlqbXpadUhUei85Rk9mT25ZTzl2VDNzN2UxeDhlSkYrUHI2bWpTRU45Qm9OUGo0NDQ4eGUvWnNuRGh4QXNYRnhYQnhjVUZPVGc3Mjc5K1ArUGo0Y3E4cEtDakEyTEZqOGZ2dnYwT1daZWgwT3FTa3BHRFpzbVg0L3Z2dkt6MlA2T2hvakJzM0RoRVJFYkN5c29KV3EwVk1UQXg4Zkh6TW1ySm9Uc3doSVNINDlOTlBjZno0Y1FnaDBMUnBVeFFWRmVIUW9VTVlQMzQ4cmx6NWE4djNJeU1qSVlTQXJhMXRsYXVyREVtVTB0SlN4TWJHbG52K3ZmZmVnN096TTM3NjZTZHMzNzRkWjgrZXhmdnZ2NCtJaUFpOCtlYWJlUFhWVjAzMk56VHRyeXhCZGZEZ1FXZzBHclJyMXc3Tm1qV0R0YlcxRXF0eE0rdXF1bkRoQW9ZT0hZcGZmdmtGR1JrWmNITnpnMDZuUTNSMHRNbmdBbFR6bWpRNGZQZ3dGaTVjaU9MaVlyaTZ1Z0lBV3Jac2lWYXRXZ0ZsMDFrcnNtL2ZQc0NNSmM4clY2N0VtREZqc0hQblRtUm5aOFBGeFFWRlJVVTRlL2Fza2dBMCtQMzMzekYrL0hnY09uUUlwYVdsYU5Tb0VWSlNVckJ5NVVxODk5NTdKaE5zQVdEdTNMbVlNV01HenB3NUF4c2JHelJzMkJBcWxRcmJ0Mi8vUzB2aGlZam80YXRobFVTQWxTeWxTQklLSVVHNVJYUXBMZ0VEKy8zMVhpSkVSRVQzVy96bFJOTU5rdEJJc2tpc2JQL2FRS2ZUWWRQbXJWaXlMQWc1dWJteUJHbXp0a1EzUGVOS1hPcURmTitSSTBkaTVNaVJ5bkt6amgwN1ZyamNiTldxVmRpNWN5Y2FOMjRNWDE5ZnBkcm96Smt6bURWckZzTEN3dkRDQ3krWTlDSHo4L1BEb1VPSDRPVGtoTm16WjZOdjM3Nm9VNmNPdEZvdGR1L2VyWHc1TnhZWUdJaW5uMzRhSzFhc1FLTkdqWkNmbjQrNWMrY2lJaUlDNjlhdHc5aXhZNVZlT3NZKy8veHpqQmt6QmhNbVRJQ2RuUjBTRWhJd2JkbzBxRlFxZlAvOTl5YlZVbmRqVHN5bHBhVjQvZlhYOGU2Nzd5cFZKM2w1ZVpnNmRTb3VYYnFFbjM3NkNYNStmbFg4U1pSbjZBOWttR1JaRlUyYU5FSDkrdlZSVUZDQWxKU1VjbFZVVFpvMGdaK2ZIM3g4ZkpRa1N2MzY5U3V0Z3NuUHoxZDZ6VlhFa0FneWJwVGRyMTgvYk5xMENVZVBIa1ZoWVdHRlA2L0tmUDMxMXlncUtrSy9mdjB3Zi81OHBSTHEwcVZMU0VreFdXMVpyV3ZTNE1jZmY4U01HVE13WXNRSVNKS2tKR0Q2OSsrUHdNQkFIRGh3d0dTYXJJRWhTWFJuTXEwaTI3WnRRMUJRRUFCZ3dvUUplUGZkZCtIczdBeTlYbytvcUNpVHdSbG56NTZGbjU4ZnJLMnRNWFBtVEx6NTVwdVFKQWtaR1JtWU1XTUc0dVBqRVJnWWlFOCsrUVFBY09MRUNlemV2UnQxNjlaRllHQWdubm5tR2FDc3NtdnIxcTJ3czdPcjhtZE9SRVNXVitNcWlmUlcybFFCRkJsdmk2dEc0MElpSXFLSDRYSml1UW9OclY2SVd0dlFXYS9YWS8yR1RmRDllZ2x5Y25NRkJFSzFzdnFEakN2bkgyaUNxS29LQ2dxd2F0VXFvR3l5b2VITE9Nckd5Yi8vL3Z0QVdTV0V3Y1dMRnhFV0ZnWkprckIwNlZJTUhEaFE2WFZvWjJlSHdZTUhLMTlzalZsYlcrT3JyNzVDbzBhTmdMSkprUFBtellPVmxSVktTa29RRXhOVFlZd2RPM2JFQng5OG9IdzVidE9tRFNaUG5neVVOV3ZXYXU5ZFpHWnV6Qk1tVE1EOCtmTk5saVc1dUxqQTI5c2JLRXRXL0JXR2NmZVZKV2dxWTVoTWFuaTlzUTBiTmlpSmh1Yk5tOFBLeWdvRkJRVll2MzQ5MHRQVFRmYk55TWpBelpzMzBXVzFyZTBBQUJVQ1NVUkJWSzVkdXdyN1ZPYms1T0RVcVZOQTJaUlVnODZkTytPeHh4NURTVW1Ka2xTcEtrT2wxdENoUTAyV3lqMzExRk1taWFqcVhKUEdtamR2anBFalJ5ckwwUXlKclA3OSt3TmxTU21WU21YeW10allXS2hVS3JpNnVsWTQwTUdZUnFQQnNtWExnTEltNFZPbVRGRXFqNnl0cmRHMWExY01IanhZMlgvWnNtVVFRc0RiMnh0dnZmV1dFdGNUVHp5aDlKYmF2bjI3TW1YVDhEbTFiOS9lNUpxMHQ3ZkhpQkVqS3UwZlJVUkVOVk9OU3hLbHhzZG5RTURrTjRtazVCVGs1T1pXL2lJaUlpSUwwT3YxT0hzdTJuU2prRFI2dVhZbWlmUjZQYlpzRFVQQTl5RW9LbElMQWV3bzFZdVBNeElTc2kwZG04R1JJMGVnMFdqZzZlbUp6cDA3bDN2ZVVLMWl2THdwTEN3TUFQRFNTeTlWbUF5cXpPREJnOHN0YldyU3BBbWFOMjhPbFBYSHFjanc0Y1BMYlh2KytlZUJzaVZUMTY5ZnYrZDdteHR6UmN1TmhCREtkc1BFeU9vcUxiMDlxSyt5WGsrVk1Vek91ek94czJ6Wk1uenp6VGR3ZEhSRVVGQVFRa05Ec1dYTEZ2VHUzUnRSVVZFWU0yYU1NdVVVZ0pJQWV1NjU1eXA4bjEyN2RrR1daWGg2ZXBwTTRaUWtTVWthbWJ2a3pNM05UWG5kM1Q2NzZseVR4dDU0NDQwS3R6LysrT1BLVkxZN2w1d1pFbDc5Ky9lL1o1UHJFeWRPSUQ4L0h5NHVMbmpublhmdXVtOW1aaWJPbno4UEd4dWJDcS9qdG0zYnd0blpHUnFOQnBjdjMyNEhZZmljTGwyNnBHd2pJcUxhcThZdE53TUFJY21uSkZoM056ek96YzFEVkhRc1h1bjlrbVVESXlJaU1uSTE2UnFTa2xQdTNKeWVjZVY4ZXNXdnFMbEtTM1ZZc1hvdGdsZXNSa0hCVFZrU1dDV1Y2T2VtSjUyL2QwYmpJVElzZTBwTlRjV1lNV1BLUGEvVDZZQ3k2Z20xV2cwSEJ3ZWNQMzhlQU5DalJ3K3ozc3VRRExwVG8wYU5jT1hLRldnMG1ncWZyNmpKY0lNR0RXQmpZd09kVGxmcDY0eFZKK2JVMUZRY09YSUVVVkZSU0VsSlFWcGFta25Wa2s2bnEvYlVMRU5GVUs2Wk4rM3k4L05OWG8reWFxcTFhOWVpWHIxNldMMTZ0ZEp2eXQzZEhmNysvbGl6WmcwQ0FnTGc0K09ETld2V3dOM2RIVnUyYkFIdXNyVEtrQUR5OHZJcTkxei8vdjJ4ZnYxNlJFWkdRcVZTb1VtVEpsV0tmZXpZc2ZEMTljWFdyVnNSRlJXRlVhTkdZZENnUWVXYU1GZm5talJXMGZWaUhIdDBkRFFPSERpQVVhTkdLZHNOU2FMWFhudnRudWRoU0U1MTZkTGxudE9DRFZWQlZsWldTaFhhblF6WGxPRmE2Tk9uRDRLRGc1R2VubzR4WThhZ2YvLytHREZpQko1NjZxbDd4a1pFUkRWUGpVd1NTYkRlREdDcTRYSEJ6WnVJT1g4QmZWNTZVYmtqUlVSRVpHa1hMbDJDU21XYVE1RmxlUXNBMldKQlZZTmVyOGVLMVd1eE5DZ0VXcTFXQUZpYlgzcnI0N3lrcStYWENGbVlvUWx1Zm42K2tvQ29URWxKQ1J3Y0hKQ1hsd2NBYU5pd29WbnZaVzl2WCtIMmUzM1J2bk9LRjhvcVdneEpJaUhFUGQvYjNKaFhyVnFGNE9CZzZIUTYyTnJhb2tXTEZuanh4UmZSc0dGRC9QYmJiMVU2eHQwMGE5WU1LRXVJNkhTNktvMlR6OHJLVW41R3h0UFZEUEc4L2ZiYkpnM0pEY2FPSFl2Q3drS3NYTGtTYytiTXdlalJvM0hod2dYODg1Ly9yRENoa3B5Y2pMaTRPQURBa2lWTHNHVEpra3BqQ2c4UHgvang0NnQwemtPSERvV1RreE9XTFZ1R2xKUVVMRjY4R0lHQmdaZ3dZUUxHakJtakpOeXFjMDBhdTlzU1BpOHZML2o3KytQY3VYUEl6YzFGdzRZTmxhVm1iZHEwUWV2V3JlOTVIb2FZcW5JdEdjNmxwS1RFcEpLcklvWmtVZDI2ZGJGNjlXcDg5OTEzQ0E4UFIxaFlHTUxDd3RDMWExZk1uajBiTFZxMHVPZjdFaEZSelZFamswVEpjZWNPZWJUcnBKSWtxUW5LeXFWallpK2dTSzJHc3hrTkI0bUlpQjRVdlY2UEN4ZmpvQzR1TnQ1Y0txczFheTBYbGZuMGVqMSsrMzByZmxpK0NscXRWZ2JFejVKVy9xUW1Kb2hnbExnWk1HQUFGaTFhVktYWEdCb3RxOVhxZSs1YlU1Z1Q4K25UcHhFWUdJaTZkZXRpMGFKRjZOV3JsNUxJeXNyS3VpOUpvcTVkdXdKbDFUQkhqeDZ0c0xIMG5mYnYzdytVVGEwelRtWmN2WG9WS0Z1NlZKa1BQdmdBMGRIUmlJeU14UHo1ODJGdGJZMlBQdnFvd24xMzdOaFI1ZlBZdVhObmxaTkVLRXZTOU9uVEJ3Y09ITUF2di95QzJOaFlCQVFFUUtWU1lmYnMyVUExcjBsamQxdkMxNkJCQTNUdjNoMG5UNTdFb1VPSE1IVG9VTE9xaUdDVTFDd3FLcnJudm9aemFkeTRNWGJ0MmxYRk03aWRnUHJpaXkvZzdlMk4zMzc3RFpzM2I4YWZmLzZKc1dQSFlzT0dEV2phdEdtVmowVkVSSlpWWTh0eWhCQS9HeitPUFg4QmVmZTRPME5FUlBTd2xKU1U0TlNaU0pOdFFvamphV2tKdFdHcG1RQUFuVTZQNWF2V1lrbEFJRzRWRmtJU0lsaWpVODlNcW1GTHpJeTV1N3NEZ0ZtOVR3eFZNTkhSMGZmY3Q2WXdKMlpEMG1ESWtDSEtCRFNEdExTMCt4SlBpeFl0MExGalJ3REFEei84b1BRb3FreGhZU0YrL3ZsbkpTN2paVzZHMXhhYkpsaE5XRmxaNGIvLy9TOVFsc2djTm14WWhWVXpRZ2lFaDRjRFpXUFlJeU1qSy95emNlTkdvQ3hCWlZoU1ZWVTJOamJ3OHZMQzZ0V3I4ZUdISHdJQU5tM2FwRlRkVk9lYU5NZUFBUU1Bbzc1RSsvYnRnN1cxdGRMWStsNmVmUEpKb0lyWGt1RmNqS3ZBek9IdTdvN3AwNmRqeTVZdGNIZDNoMXF0eG9ZTkc4dytEaEVSV1U2TlRSSkplbXdXUWlpTDl2UHlDeEJ4K2svTEJrVkVSRlFtS3pzSGNRbW1Yd29GVVBING9wcEhBb0NObXpianUvLzdBVGR2M29LUVJVQlNmTXgvVkltSldaWU96ckJjeXpBSzNKaWhjWEZpWWlKT25qeFo2VEVNZldCUTF2d1paYzJONzFmUzVFRXpKMlpEQSsyS21sY2JHbURmRHo0K1BwQWtDVmV1WE1HOGVmTk1QbU5qR28wR24zenlDVlFxRlJvMmJGaXVXYkloMmZQSEgzOVUyaEE2UHo4ZlgzNzVwZkk0SWlLaXdxcXFxS2dvWkdabXdzcktDcjE2OWFvMDlsYXRXcUZseTVhQW1aVkhkekkwY3haQzRNYU5HMEExcjBsejlPN2RHM1oyZGpoejVneWlvcUtnVXFudy9QUFBWM2twNG9zdnZnaEprcENXbG5iUDZxRFdyVnNyeTk4TVNiNkszT3RjR2pkdWpENTkrZ0JBbFJxMUV4RlJ6VkZqazBRNkt5a1ZFa3h1ZWZ5MDZtZGwzQ1lSRVpHbHlMS003MzljWWZwRlNTQkxRSzc4RzJJTlZGaFVCRm1XWlNIa05hV1M5bk1BZHk4UGVVZ00wNmtTRWhLVTZnekRDUFdXTFZ2aWhSZGVBQUFzWExnUUowK2VWSHI4Q0NFUUd4dUxEei84VUdrbURBQURCdzZFaDRjSE5Cb052TDI5Y2ZMa1Njank3YlpSeGNYRjJMUnBFLzc4czJiZGlESW5ac05TbmovKytBT3BxYWxBMlpmNGxTdFhtclZrNkY2NmRPbUN5Wk1uQXdEMjd0MkxrU05IWXZ2MjdVaFBUOGZObXplUmxKU0UzMzc3RFcrOTlSWk9uandKVzF0YitQcjZ3c1hGeGVRNGI3LzlObENXNFBIMjlzYVpNMmR3NjlZdHFOVnFKQ1FrSUNRa0JHKzg4UVlpSXlQaDZlbUpEaDA2SUNrcENWT21URkVhaGh1cWdRd05xNTk1NXBsN0prME1sVGU3ZCs5V1Bzdks2UFY2ekpneFErbDFoTExyNjQ4Ly9nQUFPRG82S3A5N2RhNUpjemc0T0tCbno1N1E2WFJZdS9iMmF0YktHbmhYcEZtelpzclN0TTgrK3d5aG9hRktQeUc5WG85ang0NGhORFFVQUdCdGJhMDAzMTYzYmgwMmJOaGc4cnQzZW5vNi9QMzlUWll3L3ZycnI5aTBhWlBKY3JiczdHd2NQWG9VdUdOWjRicDE2ekJ3NE1EN3NnU1NpSWdlakJyWmt3Z0EwbXhLczU3VTJ4eUJKSFdWSkZnRFFPS1ZxL2gxMDJhTUhUM0MwdUVSRWRIZldOUzVHR3pldWwxNUxJUVFnSFJTSjJ1dldUUXdNd2toWkNIRUVuMlJmbkY2V3B4NVk2c2VvRTZkT3NIZDNSMXBhV2tZT1hJa1hGMWQwYng1Y3dRSEJ3TUE1czJiQjI5dmJ5UW5KOFBIeHdmMTZ0V0RpNHNMY25KeWxPcWpxVk9WK1Jld3RiWEZraVZMTUdYS0ZLaFVLdmo0K01EUjBSSE96czdJenM2R1RxZUR2NysveGM2M0l1YkVQSHo0Y0d6YnRnMDNidHpBMEtGRDRlYm1odXpzYk9qMWVuenl5U2NtRlRsLzFZUUpFK0RvNklpQWdBQmN2WG9WQ3hjdXJIVGZ5Wk1ubzN2Mzd1VzJkKzNhRlI5OTlCRUNBZ0lRRlJXRlNaTW1WZmo2d1lNSFkvYnMyU2dvS01EWXNXTVJFeE9EWWNPR0FXWExta0pEUTVXbGRpKy8vUEk5WS9meThrSlFVQkN5czdOeCt2UnBwUUtvSWtJSUhEeDRFQWNQSGtTREJnM2c0dUtDM054Y0ZCUVVRSklrekpvMXk2UkJ1Ym5YcExuNjkrK1B2WHYzNHRpeFkzQjJka2JQbmozTmV2MnNXYk9RbVptSk0yZk93TS9QRC83Ky9uQjFkVVYrZmo0MEdnMUdqaHlwN0R0NjlHaWNQMzhlKy9mdnh6ZmZmSU9BZ0FDNHVibEJyVllqT3p0Yk9aNUJibTR1VnE1Y2lXKysrUVpObXphRkxNdkl6TXlFWHE5SDI3WnRUWTY5YnQwNlpHVmxZZjM2OWNyUGtvaUlhcFlhVzBtRWl4ZExaRm1FQWJoaHZIbkRwczNsSnNrUUVSRTlMTnFTRWl4ZnRSWTZuZEV5R1VrcWx2VmlSMFpDUW80bFk2c3lDUmR4ZTNsYzBMWDRtTGxwYVJkcVRJSUlaVDFnbGkxYmhoNDllc0RSMFJFYWpjYWtHcUZSbzBaWXUzWXR2TDI5MGJKbFMyaTFXbVJrWktCKy9mb1lOR2dRVnExYVZhNS9qWWVIQnpaczJJQi8vL3ZmYU5HaUJYUTZIUW9MQzlHeVpVdE1tVElGM2JwMXM4Q1ozbDFWWS9idzhNQzZkZXZ3MGtzdm9VR0RCc2pQejBlSERoMFFGQlNrTEZ1N240WVBINDR0VzdiZ3ZmZmV3MU5QUFlWNjllckIydHBhYWJKczZHc1RFQkNBSDMvOHNjS3FuWGZmZlJkcjFxekJvRUdEOFBqamo2Tk9uVHB3Y0hDQWg0Y0hoZzBiaG5YcjFtSEJnZ1dvVzdjdTNOemNzSExsU3ZUdTNSdU9qbzV3Y0hCQSsvYnRjZlRvVWFVdlVGVWFhYnU3dTZORGh3NkFVUVZTWmF5dHJURjkrblI0ZW5vQ1pSVTA5ZXJWdzZCQmc3Qmh3NFp5bFR6VnVTYk44YTkvL1F2T3pzNlFaUmxlWGw1S1kvT3FzcmUzUjJCZ0lPYk9uWXRPblRyQjF0WVdlWGw1Y0hOenc3Qmh3ekJpeFA5dXdGcGJXMlB4NHNWWXNHQUJPbmZ1REJzYkcyUmtaRUFJZ1JkZWVBRmZmdm1sU1lMSHk4c0xyNzc2S3BvMGFRS1ZTb1hDd2tLMGI5OGVjK2JNd2VyVnEwMm11YjMyMm11b1c3Y3VYbi85OVdwL0ZrUkU5R0JWUGs2aFpyRHlhTmNwVkpLa0lZWU5kbloybURQalAzaG4xUEM3VG9NZ0lpSzYzNFFRT0JGeEdoOS84aWx1WkdVYmIwL0lVK2M5VjVDU2ttZlJBS3VzdmUyVGJXMWVrTFJXWjVPVHo5MlhxUkFlYlR0L0pGbGhLUUNNZjJjVTVzMlplVDhPUzdWUVVWRVJGaTFhaEQxNzlnQUFubjMyV2ZqNitsWTQ3cDZJaU9qdmFGbFFNSllGaFFBQWhNREM1TGh6bjFrNkpvT2FXMGwwbXd4OTZlZENRQmwvb2RWcUVSYStCemR2M3JKc1pFUkU5TGVqMCtrUkZyN2JKRUVFQUpJc2ZHdFBnZ2dBTHBaY2k0ODVjTDhTUkVUR0hCMGQ0ZWZuaDdsejU4TE96ZzVuejU3RmlCRWpjUGp3WVV1SFJrUkVSUGRRMDVORVNMNThNVm9JRVdxODdWeE1MSGJzMm1PNW9JaUk2Ry9weXRXcjJCRnUrdStQRUNJNlNWWnZ0RmhRUkRYVTBLRkRjZUxFQ1VSR1J1TEFnUU1QWk9rYkVSRVIzVjgxUGtrRVFNQktMQlVReXQxT25VNkhMeFovZzZ0SnlaYU5qSWlJL2pZS2k0b3crVCt6VUdnMHdRZUFUcGF3QkltSldzdEZSa1JFUkVSMGY5U0dKQkdLc3JTWGhaQTJDU0dVem9kYWJRaysvY3dYR1prcXl3WkhSRVNQdk1LaUluenozZjhoK2RyL2hwY0pJWVFROG5GOXFUaG8wZUNJaUlpSWlPNlRXcEVreXM2T3Y2VVh1a0FKa3NuVW1EL1Buc1BLdGV0UlVsSml1ZUNJaU9pUkpzc3l0b2FGbTR5OHgrM0pEeVdRRVp5ZUdKTnVzZUNJaUlpSWlPNmpXcEVrQW9DMCtQTXhlcUgzRndMS3pHR2RUb2VmZjltSWc0ZVBRYWZYMy8wQVJFUkVaaEpDNEhMaUZYd2JFSVNpSXJYeGRpRUxzVDg1SVdiajdVbnlSRVJFUkVTMVg2MUpFZ0ZBU256c3Q0Qzh6bmpaV1dscEtXYk1tWWUxNjM1RmNiSEdzZ0VTRWRFalE2L1hZOWZlL1JqdjdZTzh2RHVIZ0VrUldyMTZIQk5FUkVSRVJQUW9xVlZKSWdDNmtsSjVIb0M5eGh1TDFHcDhGL2dEQXI0UGdVYkRSQkVSRWYwMWVyMk0zMzcvQTUvNWZnWFY5UnNtenduZ2lpeEtaNm9TRTdNc0ZpQVJFUkVSMFFOUTI1SkV5TGh5UGxVV3VpOGdSSnJ4OXFJaU5VSldyTWFVLzh4RVdub0dkRHFkNVlJa0lxSmFTWlpsNU9Yblk3SC9kNWozdVM5dVpHWGZzWWNvRkxMc2x4Si80YmlGUWlRaUlpSWllbUJxWFpJSUFGTGlMeHpYeTJLY0FDN2UrZHpCSThjd2N1ejdXTEZtSFhKeWN5MFRJQkVSMVRwYXJSWmJ0b1ZoM01RcFdMRm1IV1Q1anBWa1F0eVFaWHgwTFQ1bWphVmlKQ0lpSWlKNmtHd3NIVUIxcFNURTdIZHYwMmw4SFN1c2dDUjFNSDR1UFNNRFN3T0RzV1ZiR0Y3dTFST3Z2em9JclZvMmg1VlZyY3lKRVJIUkF5S0V3UFhyTnhBV3ZnZmhlL2ZoY3VJVkZCWVdsZDhQNHJyUWl5blhMc2RzWmg4aUlpSWlJbnBVMWRva0VRQ2tKVVNmZG0vbk9hcU9zUG9Ga3RUTytIeTBXaTBTTGw5Qnd1VXIrR0g1S25nODJRelA5K2lHcmwyZWhkdGpqZEhJdFNIczdlMHRld0pFUlBSUWFVdEtrSnViaCt5Y0hNVEVYc0R4azZkdy91S2xTdmNYUXNpU2hIUzl3UHVwbDJOMlA5UmdpWWlJaUlnZXNscWRKQUtBdExqWTJLYnQydld5Z2UwMEsyRTFFUklhVjdSZjhyVVVKRjlMd1MrLy9mN3dneVFpb2xwSEFFV0FGRnFxaFcvYTFYT1hMUjBQRVJFUkVkR0Q5a2lzdjBxUGk4dTVWcXIrUXEvWGpSWVFweTBkRHhFUjFXNnlMTkpsdmU2RG03ckNENWtnSWlJaUlxSy9pMXBmU2FSSVROU21BSHNCN0czZXB1Tzd3dHBxR2lDYVNaQ2NBZFN4ZEhoRVJGUnpDUUc5QkJRQ3lKS0ZXSE10UHZvYkFGcEx4MFZFUkVSRTlEQTlPa2tpSTBrSk1XdWZlT0tKVU52NmpUb0tXWFNIbFZVN0NORWN3RDhBcVNFQVIwa1M5b0RFNUJFUjBkK05FSVVBMUpDa0FpRkVHaVFrQVNKUkwxbjlLZDhxalV4THU4RFJtSDlSVkhRc2xnVUZXem9NSWlJaW9ob3A0dlNmbGc2aFVvOWtrZ2dBTWpJeTFNaklpQUFRNGVIaFViZkUxdGJKenRyYXNVVFkybG5yZERheXRXUlRSOVNSTEIwbkVSRTlYSHBaNkt5dGhVNnZsMHMxT2xFa3FhMEtyMStQVVhOcTJmMXpMaVlXNTJKaUxSMEdFUkVSRVpucGtVMFNHVXRPVHRZQTBBREl0blFzUkVSRWp5SVpJdE5LU0FXU2hQcVdqb1dJaUlpb2RoQ0ZRaURWMGxFWSsxc2tpWWlJaU9qQmtvdDArNnljNnZ4SENEeHA2VmlJaUlpSWFnTWhSSnBXcjk1dTZU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k05UDlyb0J0YjJ4OGIyUUFBQUFCSlJVNUVya0pnZ2c9PSIsCgkiVGhlbWUiIDogIiIsCgkiVHlwZSIgOiAiZmxvdyIsCgkiVXNlcklkIiA6ICIzMDM0MjI5MTQiLAoJIlZlcnNpb24iIDogIjY3Igp9Cg=="/>
    </extobj>
  </extobjs>
</s:customData>
</file>

<file path=customXml/itemProps1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WPS 演示</Application>
  <PresentationFormat/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qzuser</cp:lastModifiedBy>
  <cp:revision>7</cp:revision>
  <dcterms:created xsi:type="dcterms:W3CDTF">2025-08-05T03:06:00Z</dcterms:created>
  <dcterms:modified xsi:type="dcterms:W3CDTF">2025-08-06T08:53:51Z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9889A97D01614F87ABA48620C285F01A_13</vt:lpwstr>
  </property>
</Properties>
</file>