
<file path=[Content_Types].xml><?xml version="1.0" encoding="utf-8"?>
<Types xmlns="http://schemas.openxmlformats.org/package/2006/content-types">
  <Default Extension="png" ContentType="image/png"/>
  <Default Extension="jpeg" ContentType="image/jpeg"/>
  <Default Extension="JPG" ContentType="image/.jp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Lst>
  <p:notesMasterIdLst>
    <p:notesMasterId r:id="rId27"/>
  </p:notesMasterIdLst>
  <p:handoutMasterIdLst>
    <p:handoutMasterId r:id="rId34"/>
  </p:handoutMasterIdLst>
  <p:sldIdLst>
    <p:sldId id="256" r:id="rId3"/>
    <p:sldId id="258" r:id="rId4"/>
    <p:sldId id="7189" r:id="rId5"/>
    <p:sldId id="7263" r:id="rId6"/>
    <p:sldId id="7255" r:id="rId7"/>
    <p:sldId id="7270" r:id="rId8"/>
    <p:sldId id="7269" r:id="rId9"/>
    <p:sldId id="7264" r:id="rId10"/>
    <p:sldId id="7213" r:id="rId11"/>
    <p:sldId id="7265" r:id="rId12"/>
    <p:sldId id="7266" r:id="rId13"/>
    <p:sldId id="7267" r:id="rId14"/>
    <p:sldId id="7268" r:id="rId15"/>
    <p:sldId id="7271" r:id="rId16"/>
    <p:sldId id="7215" r:id="rId17"/>
    <p:sldId id="7272" r:id="rId18"/>
    <p:sldId id="7273" r:id="rId19"/>
    <p:sldId id="7274" r:id="rId20"/>
    <p:sldId id="7276" r:id="rId21"/>
    <p:sldId id="7288" r:id="rId22"/>
    <p:sldId id="7277" r:id="rId23"/>
    <p:sldId id="7279" r:id="rId24"/>
    <p:sldId id="7280" r:id="rId25"/>
    <p:sldId id="7292" r:id="rId26"/>
    <p:sldId id="7282" r:id="rId28"/>
    <p:sldId id="7283" r:id="rId29"/>
    <p:sldId id="7284" r:id="rId30"/>
    <p:sldId id="7299" r:id="rId31"/>
    <p:sldId id="7300" r:id="rId32"/>
    <p:sldId id="261" r:id="rId33"/>
  </p:sldIdLst>
  <p:sldSz cx="12192000" cy="6858000"/>
  <p:notesSz cx="6858000" cy="9144000"/>
  <p:custDataLst>
    <p:tags r:id="rId3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59" userDrawn="1">
          <p15:clr>
            <a:srgbClr val="A4A3A4"/>
          </p15:clr>
        </p15:guide>
        <p15:guide id="2" pos="3839"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PS" initials="W" lastIdx="1" clrIdx="0"/>
  <p:cmAuthor id="2" name="作者" initials="A" lastIdx="0" clrIdx="1"/>
  <p:cmAuthor id="1483810881" name="WPS_1679281038" initials="W" lastIdx="1"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496A"/>
    <a:srgbClr val="B5692D"/>
    <a:srgbClr val="934B31"/>
    <a:srgbClr val="FF9D79"/>
    <a:srgbClr val="FF8E44"/>
    <a:srgbClr val="FAC132"/>
    <a:srgbClr val="F9D957"/>
    <a:srgbClr val="FAC94A"/>
    <a:srgbClr val="FBCB4D"/>
    <a:srgbClr val="AF5C2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35" autoAdjust="0"/>
    <p:restoredTop sz="96182" autoAdjust="0"/>
  </p:normalViewPr>
  <p:slideViewPr>
    <p:cSldViewPr snapToGrid="0" showGuides="1">
      <p:cViewPr>
        <p:scale>
          <a:sx n="80" d="100"/>
          <a:sy n="80" d="100"/>
        </p:scale>
        <p:origin x="1740" y="894"/>
      </p:cViewPr>
      <p:guideLst>
        <p:guide orient="horz" pos="2159"/>
        <p:guide pos="3839"/>
      </p:guideLst>
    </p:cSldViewPr>
  </p:slideViewPr>
  <p:notesTextViewPr>
    <p:cViewPr>
      <p:scale>
        <a:sx n="3" d="2"/>
        <a:sy n="3" d="2"/>
      </p:scale>
      <p:origin x="0" y="0"/>
    </p:cViewPr>
  </p:notesTextViewPr>
  <p:sorterViewPr>
    <p:cViewPr>
      <p:scale>
        <a:sx n="75" d="100"/>
        <a:sy n="75" d="100"/>
      </p:scale>
      <p:origin x="0" y="0"/>
    </p:cViewPr>
  </p:sorterViewPr>
  <p:notesViewPr>
    <p:cSldViewPr snapToGrid="0">
      <p:cViewPr varScale="1">
        <p:scale>
          <a:sx n="87" d="100"/>
          <a:sy n="87" d="100"/>
        </p:scale>
        <p:origin x="3840" y="78"/>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9" Type="http://schemas.openxmlformats.org/officeDocument/2006/relationships/tags" Target="tags/tag79.xml"/><Relationship Id="rId38" Type="http://schemas.openxmlformats.org/officeDocument/2006/relationships/commentAuthors" Target="commentAuthors.xml"/><Relationship Id="rId37" Type="http://schemas.openxmlformats.org/officeDocument/2006/relationships/tableStyles" Target="tableStyles.xml"/><Relationship Id="rId36" Type="http://schemas.openxmlformats.org/officeDocument/2006/relationships/viewProps" Target="viewProps.xml"/><Relationship Id="rId35" Type="http://schemas.openxmlformats.org/officeDocument/2006/relationships/presProps" Target="presProps.xml"/><Relationship Id="rId34" Type="http://schemas.openxmlformats.org/officeDocument/2006/relationships/handoutMaster" Target="handoutMasters/handoutMaster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notesMaster" Target="notesMasters/notesMaster1.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FC0FF84-AF38-4BC9-9488-8433D31C7898}"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6F0E7B4-B12F-48EE-A9E9-21AE07C19F7A}"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86D8963-CFCD-4740-AF60-049850373CD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9E6FDB6-6D2B-46C1-9FA1-D82906A37C3A}"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4" Type="http://schemas.openxmlformats.org/officeDocument/2006/relationships/image" Target="../media/image2.png"/><Relationship Id="rId3" Type="http://schemas.microsoft.com/office/2007/relationships/hdphoto" Target="../media/image4.wdp"/><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sp>
        <p:nvSpPr>
          <p:cNvPr id="70" name="任意多边形: 形状 69"/>
          <p:cNvSpPr/>
          <p:nvPr userDrawn="1"/>
        </p:nvSpPr>
        <p:spPr>
          <a:xfrm>
            <a:off x="0" y="-1"/>
            <a:ext cx="12192000" cy="3838373"/>
          </a:xfrm>
          <a:custGeom>
            <a:avLst/>
            <a:gdLst>
              <a:gd name="connsiteX0" fmla="*/ 0 w 12192000"/>
              <a:gd name="connsiteY0" fmla="*/ 0 h 3702186"/>
              <a:gd name="connsiteX1" fmla="*/ 12192000 w 12192000"/>
              <a:gd name="connsiteY1" fmla="*/ 0 h 3702186"/>
              <a:gd name="connsiteX2" fmla="*/ 12192000 w 12192000"/>
              <a:gd name="connsiteY2" fmla="*/ 3338861 h 3702186"/>
              <a:gd name="connsiteX3" fmla="*/ 6094795 w 12192000"/>
              <a:gd name="connsiteY3" fmla="*/ 3338861 h 3702186"/>
              <a:gd name="connsiteX4" fmla="*/ 6096000 w 12192000"/>
              <a:gd name="connsiteY4" fmla="*/ 3341683 h 3702186"/>
              <a:gd name="connsiteX5" fmla="*/ 3048000 w 12192000"/>
              <a:gd name="connsiteY5" fmla="*/ 3702186 h 3702186"/>
              <a:gd name="connsiteX6" fmla="*/ 0 w 12192000"/>
              <a:gd name="connsiteY6" fmla="*/ 3341683 h 3702186"/>
              <a:gd name="connsiteX7" fmla="*/ 1205 w 12192000"/>
              <a:gd name="connsiteY7" fmla="*/ 3338861 h 3702186"/>
              <a:gd name="connsiteX8" fmla="*/ 0 w 12192000"/>
              <a:gd name="connsiteY8" fmla="*/ 3338861 h 3702186"/>
              <a:gd name="connsiteX0-1" fmla="*/ 0 w 12192000"/>
              <a:gd name="connsiteY0-2" fmla="*/ 0 h 3702186"/>
              <a:gd name="connsiteX1-3" fmla="*/ 12192000 w 12192000"/>
              <a:gd name="connsiteY1-4" fmla="*/ 0 h 3702186"/>
              <a:gd name="connsiteX2-5" fmla="*/ 12192000 w 12192000"/>
              <a:gd name="connsiteY2-6" fmla="*/ 3338861 h 3702186"/>
              <a:gd name="connsiteX3-7" fmla="*/ 6094795 w 12192000"/>
              <a:gd name="connsiteY3-8" fmla="*/ 3338861 h 3702186"/>
              <a:gd name="connsiteX4-9" fmla="*/ 6096000 w 12192000"/>
              <a:gd name="connsiteY4-10" fmla="*/ 3341683 h 3702186"/>
              <a:gd name="connsiteX5-11" fmla="*/ 3048000 w 12192000"/>
              <a:gd name="connsiteY5-12" fmla="*/ 3702186 h 3702186"/>
              <a:gd name="connsiteX6-13" fmla="*/ 0 w 12192000"/>
              <a:gd name="connsiteY6-14" fmla="*/ 3341683 h 3702186"/>
              <a:gd name="connsiteX7-15" fmla="*/ 1205 w 12192000"/>
              <a:gd name="connsiteY7-16" fmla="*/ 3338861 h 3702186"/>
              <a:gd name="connsiteX8-17" fmla="*/ 0 w 12192000"/>
              <a:gd name="connsiteY8-18" fmla="*/ 3338861 h 3702186"/>
              <a:gd name="connsiteX9" fmla="*/ 0 w 12192000"/>
              <a:gd name="connsiteY9" fmla="*/ 0 h 3702186"/>
              <a:gd name="connsiteX0-19" fmla="*/ 0 w 12192000"/>
              <a:gd name="connsiteY0-20" fmla="*/ 0 h 3838373"/>
              <a:gd name="connsiteX1-21" fmla="*/ 12192000 w 12192000"/>
              <a:gd name="connsiteY1-22" fmla="*/ 0 h 3838373"/>
              <a:gd name="connsiteX2-23" fmla="*/ 12192000 w 12192000"/>
              <a:gd name="connsiteY2-24" fmla="*/ 3338861 h 3838373"/>
              <a:gd name="connsiteX3-25" fmla="*/ 6094795 w 12192000"/>
              <a:gd name="connsiteY3-26" fmla="*/ 3338861 h 3838373"/>
              <a:gd name="connsiteX4-27" fmla="*/ 6096000 w 12192000"/>
              <a:gd name="connsiteY4-28" fmla="*/ 3341683 h 3838373"/>
              <a:gd name="connsiteX5-29" fmla="*/ 3184187 w 12192000"/>
              <a:gd name="connsiteY5-30" fmla="*/ 3838373 h 3838373"/>
              <a:gd name="connsiteX6-31" fmla="*/ 0 w 12192000"/>
              <a:gd name="connsiteY6-32" fmla="*/ 3341683 h 3838373"/>
              <a:gd name="connsiteX7-33" fmla="*/ 1205 w 12192000"/>
              <a:gd name="connsiteY7-34" fmla="*/ 3338861 h 3838373"/>
              <a:gd name="connsiteX8-35" fmla="*/ 0 w 12192000"/>
              <a:gd name="connsiteY8-36" fmla="*/ 3338861 h 3838373"/>
              <a:gd name="connsiteX9-37" fmla="*/ 0 w 12192000"/>
              <a:gd name="connsiteY9-38" fmla="*/ 0 h 383837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37" y="connsiteY9-38"/>
              </a:cxn>
            </a:cxnLst>
            <a:rect l="l" t="t" r="r" b="b"/>
            <a:pathLst>
              <a:path w="12192000" h="3838373">
                <a:moveTo>
                  <a:pt x="0" y="0"/>
                </a:moveTo>
                <a:lnTo>
                  <a:pt x="12192000" y="0"/>
                </a:lnTo>
                <a:lnTo>
                  <a:pt x="12192000" y="3338861"/>
                </a:lnTo>
                <a:lnTo>
                  <a:pt x="6094795" y="3338861"/>
                </a:lnTo>
                <a:lnTo>
                  <a:pt x="6096000" y="3341683"/>
                </a:lnTo>
                <a:cubicBezTo>
                  <a:pt x="5765260" y="3453234"/>
                  <a:pt x="4867551" y="3838373"/>
                  <a:pt x="3184187" y="3838373"/>
                </a:cubicBezTo>
                <a:cubicBezTo>
                  <a:pt x="1500823" y="3838373"/>
                  <a:pt x="0" y="3540783"/>
                  <a:pt x="0" y="3341683"/>
                </a:cubicBezTo>
                <a:lnTo>
                  <a:pt x="1205" y="3338861"/>
                </a:lnTo>
                <a:lnTo>
                  <a:pt x="0" y="3338861"/>
                </a:lnTo>
                <a:lnTo>
                  <a:pt x="0" y="0"/>
                </a:lnTo>
                <a:close/>
              </a:path>
            </a:pathLst>
          </a:custGeom>
          <a:gradFill>
            <a:gsLst>
              <a:gs pos="0">
                <a:schemeClr val="accent2">
                  <a:lumMod val="0"/>
                  <a:lumOff val="100000"/>
                </a:schemeClr>
              </a:gs>
              <a:gs pos="35000">
                <a:schemeClr val="accent2">
                  <a:lumMod val="0"/>
                  <a:lumOff val="100000"/>
                </a:schemeClr>
              </a:gs>
              <a:gs pos="100000">
                <a:schemeClr val="accent2">
                  <a:lumMod val="100000"/>
                </a:schemeClr>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 name="任意多边形: 形状 9"/>
          <p:cNvSpPr/>
          <p:nvPr/>
        </p:nvSpPr>
        <p:spPr>
          <a:xfrm>
            <a:off x="1956532" y="6010541"/>
            <a:ext cx="147284" cy="120504"/>
          </a:xfrm>
          <a:custGeom>
            <a:avLst/>
            <a:gdLst>
              <a:gd name="connsiteX0" fmla="*/ 45872 w 132804"/>
              <a:gd name="connsiteY0" fmla="*/ 45872 h 108658"/>
              <a:gd name="connsiteX1" fmla="*/ 90543 w 132804"/>
              <a:gd name="connsiteY1" fmla="*/ 65189 h 108658"/>
            </a:gdLst>
            <a:ahLst/>
            <a:cxnLst>
              <a:cxn ang="0">
                <a:pos x="connsiteX0" y="connsiteY0"/>
              </a:cxn>
              <a:cxn ang="0">
                <a:pos x="connsiteX1" y="connsiteY1"/>
              </a:cxn>
            </a:cxnLst>
            <a:rect l="l" t="t" r="r" b="b"/>
            <a:pathLst>
              <a:path w="132804" h="108658">
                <a:moveTo>
                  <a:pt x="45872" y="45872"/>
                </a:moveTo>
                <a:cubicBezTo>
                  <a:pt x="60360" y="53116"/>
                  <a:pt x="74848" y="59153"/>
                  <a:pt x="90543" y="65189"/>
                </a:cubicBezTo>
              </a:path>
            </a:pathLst>
          </a:custGeom>
          <a:noFill/>
          <a:ln w="48254" cap="rnd">
            <a:solidFill>
              <a:srgbClr val="FFFFFF"/>
            </a:solidFill>
            <a:prstDash val="solid"/>
            <a:round/>
          </a:ln>
        </p:spPr>
        <p:txBody>
          <a:bodyPr rtlCol="0" anchor="ctr"/>
          <a:lstStyle/>
          <a:p>
            <a:endParaRPr lang="zh-CN" altLang="en-US"/>
          </a:p>
        </p:txBody>
      </p:sp>
      <p:sp>
        <p:nvSpPr>
          <p:cNvPr id="14" name="任意多边形: 形状 13"/>
          <p:cNvSpPr/>
          <p:nvPr/>
        </p:nvSpPr>
        <p:spPr>
          <a:xfrm>
            <a:off x="4280935" y="5955644"/>
            <a:ext cx="147284" cy="120504"/>
          </a:xfrm>
          <a:custGeom>
            <a:avLst/>
            <a:gdLst>
              <a:gd name="connsiteX0" fmla="*/ 45872 w 132804"/>
              <a:gd name="connsiteY0" fmla="*/ 67604 h 108658"/>
              <a:gd name="connsiteX1" fmla="*/ 89335 w 132804"/>
              <a:gd name="connsiteY1" fmla="*/ 45872 h 108658"/>
            </a:gdLst>
            <a:ahLst/>
            <a:cxnLst>
              <a:cxn ang="0">
                <a:pos x="connsiteX0" y="connsiteY0"/>
              </a:cxn>
              <a:cxn ang="0">
                <a:pos x="connsiteX1" y="connsiteY1"/>
              </a:cxn>
            </a:cxnLst>
            <a:rect l="l" t="t" r="r" b="b"/>
            <a:pathLst>
              <a:path w="132804" h="108658">
                <a:moveTo>
                  <a:pt x="45872" y="67604"/>
                </a:moveTo>
                <a:cubicBezTo>
                  <a:pt x="60360" y="60360"/>
                  <a:pt x="74848" y="53116"/>
                  <a:pt x="89335" y="45872"/>
                </a:cubicBezTo>
              </a:path>
            </a:pathLst>
          </a:custGeom>
          <a:noFill/>
          <a:ln w="48254" cap="rnd">
            <a:solidFill>
              <a:srgbClr val="FFFFFF"/>
            </a:solidFill>
            <a:prstDash val="solid"/>
            <a:round/>
          </a:ln>
        </p:spPr>
        <p:txBody>
          <a:bodyPr rtlCol="0" anchor="ctr"/>
          <a:lstStyle/>
          <a:p>
            <a:endParaRPr lang="zh-CN" altLang="en-US"/>
          </a:p>
        </p:txBody>
      </p:sp>
      <p:sp>
        <p:nvSpPr>
          <p:cNvPr id="19" name="任意多边形: 形状 18"/>
          <p:cNvSpPr/>
          <p:nvPr/>
        </p:nvSpPr>
        <p:spPr>
          <a:xfrm>
            <a:off x="3501129" y="4384175"/>
            <a:ext cx="441851" cy="508798"/>
          </a:xfrm>
          <a:custGeom>
            <a:avLst/>
            <a:gdLst>
              <a:gd name="connsiteX0" fmla="*/ 348189 w 398413"/>
              <a:gd name="connsiteY0" fmla="*/ 37016 h 458779"/>
              <a:gd name="connsiteX1" fmla="*/ 374749 w 398413"/>
              <a:gd name="connsiteY1" fmla="*/ 184309 h 458779"/>
              <a:gd name="connsiteX2" fmla="*/ 204518 w 398413"/>
              <a:gd name="connsiteY2" fmla="*/ 417320 h 458779"/>
              <a:gd name="connsiteX3" fmla="*/ 54811 w 398413"/>
              <a:gd name="connsiteY3" fmla="*/ 422150 h 458779"/>
              <a:gd name="connsiteX4" fmla="*/ 54811 w 398413"/>
              <a:gd name="connsiteY4" fmla="*/ 422150 h 458779"/>
              <a:gd name="connsiteX5" fmla="*/ 28250 w 398413"/>
              <a:gd name="connsiteY5" fmla="*/ 274857 h 458779"/>
              <a:gd name="connsiteX6" fmla="*/ 198481 w 398413"/>
              <a:gd name="connsiteY6" fmla="*/ 41845 h 458779"/>
              <a:gd name="connsiteX7" fmla="*/ 348189 w 398413"/>
              <a:gd name="connsiteY7" fmla="*/ 37016 h 458779"/>
              <a:gd name="connsiteX8" fmla="*/ 348189 w 398413"/>
              <a:gd name="connsiteY8" fmla="*/ 37016 h 458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8413" h="458779">
                <a:moveTo>
                  <a:pt x="348189" y="37016"/>
                </a:moveTo>
                <a:cubicBezTo>
                  <a:pt x="396481" y="76858"/>
                  <a:pt x="408554" y="142053"/>
                  <a:pt x="374749" y="184309"/>
                </a:cubicBezTo>
                <a:lnTo>
                  <a:pt x="204518" y="417320"/>
                </a:lnTo>
                <a:cubicBezTo>
                  <a:pt x="170713" y="459576"/>
                  <a:pt x="103103" y="461991"/>
                  <a:pt x="54811" y="422150"/>
                </a:cubicBezTo>
                <a:lnTo>
                  <a:pt x="54811" y="422150"/>
                </a:lnTo>
                <a:cubicBezTo>
                  <a:pt x="6518" y="382308"/>
                  <a:pt x="-5555" y="317113"/>
                  <a:pt x="28250" y="274857"/>
                </a:cubicBezTo>
                <a:lnTo>
                  <a:pt x="198481" y="41845"/>
                </a:lnTo>
                <a:cubicBezTo>
                  <a:pt x="233493" y="-411"/>
                  <a:pt x="299896" y="-1618"/>
                  <a:pt x="348189" y="37016"/>
                </a:cubicBezTo>
                <a:lnTo>
                  <a:pt x="348189" y="37016"/>
                </a:lnTo>
                <a:close/>
              </a:path>
            </a:pathLst>
          </a:custGeom>
          <a:solidFill>
            <a:srgbClr val="FFFFFF"/>
          </a:solidFill>
          <a:ln w="9525" cap="flat">
            <a:noFill/>
            <a:prstDash val="solid"/>
            <a:miter/>
          </a:ln>
        </p:spPr>
        <p:txBody>
          <a:bodyPr rtlCol="0" anchor="ctr"/>
          <a:lstStyle/>
          <a:p>
            <a:endParaRPr lang="zh-CN" altLang="en-US"/>
          </a:p>
        </p:txBody>
      </p:sp>
      <p:sp>
        <p:nvSpPr>
          <p:cNvPr id="22" name="任意多边形: 形状 21"/>
          <p:cNvSpPr/>
          <p:nvPr/>
        </p:nvSpPr>
        <p:spPr>
          <a:xfrm>
            <a:off x="2578463" y="4140702"/>
            <a:ext cx="950648" cy="682860"/>
          </a:xfrm>
          <a:custGeom>
            <a:avLst/>
            <a:gdLst>
              <a:gd name="connsiteX0" fmla="*/ 733444 w 857193"/>
              <a:gd name="connsiteY0" fmla="*/ 617541 h 615730"/>
              <a:gd name="connsiteX1" fmla="*/ 225164 w 857193"/>
              <a:gd name="connsiteY1" fmla="*/ 617541 h 615730"/>
              <a:gd name="connsiteX2" fmla="*/ 202225 w 857193"/>
              <a:gd name="connsiteY2" fmla="*/ 597017 h 615730"/>
              <a:gd name="connsiteX3" fmla="*/ 128579 w 857193"/>
              <a:gd name="connsiteY3" fmla="*/ 86323 h 615730"/>
              <a:gd name="connsiteX4" fmla="*/ 92360 w 857193"/>
              <a:gd name="connsiteY4" fmla="*/ 54933 h 615730"/>
              <a:gd name="connsiteX5" fmla="*/ 54933 w 857193"/>
              <a:gd name="connsiteY5" fmla="*/ 92360 h 615730"/>
              <a:gd name="connsiteX6" fmla="*/ 54933 w 857193"/>
              <a:gd name="connsiteY6" fmla="*/ 145482 h 615730"/>
              <a:gd name="connsiteX7" fmla="*/ 31994 w 857193"/>
              <a:gd name="connsiteY7" fmla="*/ 168421 h 615730"/>
              <a:gd name="connsiteX8" fmla="*/ 9055 w 857193"/>
              <a:gd name="connsiteY8" fmla="*/ 145482 h 615730"/>
              <a:gd name="connsiteX9" fmla="*/ 9055 w 857193"/>
              <a:gd name="connsiteY9" fmla="*/ 92360 h 615730"/>
              <a:gd name="connsiteX10" fmla="*/ 92360 w 857193"/>
              <a:gd name="connsiteY10" fmla="*/ 9055 h 615730"/>
              <a:gd name="connsiteX11" fmla="*/ 175664 w 857193"/>
              <a:gd name="connsiteY11" fmla="*/ 80286 h 615730"/>
              <a:gd name="connsiteX12" fmla="*/ 190152 w 857193"/>
              <a:gd name="connsiteY12" fmla="*/ 184115 h 615730"/>
              <a:gd name="connsiteX13" fmla="*/ 831236 w 857193"/>
              <a:gd name="connsiteY13" fmla="*/ 184115 h 615730"/>
              <a:gd name="connsiteX14" fmla="*/ 849346 w 857193"/>
              <a:gd name="connsiteY14" fmla="*/ 192567 h 615730"/>
              <a:gd name="connsiteX15" fmla="*/ 852968 w 857193"/>
              <a:gd name="connsiteY15" fmla="*/ 213091 h 615730"/>
              <a:gd name="connsiteX16" fmla="*/ 753968 w 857193"/>
              <a:gd name="connsiteY16" fmla="*/ 599432 h 615730"/>
              <a:gd name="connsiteX17" fmla="*/ 733444 w 857193"/>
              <a:gd name="connsiteY17" fmla="*/ 617541 h 615730"/>
              <a:gd name="connsiteX18" fmla="*/ 245689 w 857193"/>
              <a:gd name="connsiteY18" fmla="*/ 571664 h 615730"/>
              <a:gd name="connsiteX19" fmla="*/ 715334 w 857193"/>
              <a:gd name="connsiteY19" fmla="*/ 571664 h 615730"/>
              <a:gd name="connsiteX20" fmla="*/ 802261 w 857193"/>
              <a:gd name="connsiteY20" fmla="*/ 231201 h 615730"/>
              <a:gd name="connsiteX21" fmla="*/ 197396 w 857193"/>
              <a:gd name="connsiteY21" fmla="*/ 231201 h 615730"/>
              <a:gd name="connsiteX22" fmla="*/ 245689 w 857193"/>
              <a:gd name="connsiteY22" fmla="*/ 571664 h 615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57193" h="615730">
                <a:moveTo>
                  <a:pt x="733444" y="617541"/>
                </a:moveTo>
                <a:lnTo>
                  <a:pt x="225164" y="617541"/>
                </a:lnTo>
                <a:cubicBezTo>
                  <a:pt x="213091" y="617541"/>
                  <a:pt x="203433" y="609090"/>
                  <a:pt x="202225" y="597017"/>
                </a:cubicBezTo>
                <a:lnTo>
                  <a:pt x="128579" y="86323"/>
                </a:lnTo>
                <a:cubicBezTo>
                  <a:pt x="126164" y="68213"/>
                  <a:pt x="110469" y="54933"/>
                  <a:pt x="92360" y="54933"/>
                </a:cubicBezTo>
                <a:cubicBezTo>
                  <a:pt x="71835" y="54933"/>
                  <a:pt x="54933" y="71835"/>
                  <a:pt x="54933" y="92360"/>
                </a:cubicBezTo>
                <a:lnTo>
                  <a:pt x="54933" y="145482"/>
                </a:lnTo>
                <a:cubicBezTo>
                  <a:pt x="54933" y="158762"/>
                  <a:pt x="44067" y="168421"/>
                  <a:pt x="31994" y="168421"/>
                </a:cubicBezTo>
                <a:cubicBezTo>
                  <a:pt x="19921" y="168421"/>
                  <a:pt x="9055" y="157555"/>
                  <a:pt x="9055" y="145482"/>
                </a:cubicBezTo>
                <a:lnTo>
                  <a:pt x="9055" y="92360"/>
                </a:lnTo>
                <a:cubicBezTo>
                  <a:pt x="9055" y="46482"/>
                  <a:pt x="46482" y="9055"/>
                  <a:pt x="92360" y="9055"/>
                </a:cubicBezTo>
                <a:cubicBezTo>
                  <a:pt x="133408" y="9055"/>
                  <a:pt x="168420" y="39238"/>
                  <a:pt x="175664" y="80286"/>
                </a:cubicBezTo>
                <a:lnTo>
                  <a:pt x="190152" y="184115"/>
                </a:lnTo>
                <a:lnTo>
                  <a:pt x="831236" y="184115"/>
                </a:lnTo>
                <a:cubicBezTo>
                  <a:pt x="838480" y="184115"/>
                  <a:pt x="845724" y="187738"/>
                  <a:pt x="849346" y="192567"/>
                </a:cubicBezTo>
                <a:cubicBezTo>
                  <a:pt x="854175" y="198603"/>
                  <a:pt x="855383" y="205847"/>
                  <a:pt x="852968" y="213091"/>
                </a:cubicBezTo>
                <a:lnTo>
                  <a:pt x="753968" y="599432"/>
                </a:lnTo>
                <a:cubicBezTo>
                  <a:pt x="752761" y="610298"/>
                  <a:pt x="743102" y="617541"/>
                  <a:pt x="733444" y="617541"/>
                </a:cubicBezTo>
                <a:close/>
                <a:moveTo>
                  <a:pt x="245689" y="571664"/>
                </a:moveTo>
                <a:lnTo>
                  <a:pt x="715334" y="571664"/>
                </a:lnTo>
                <a:lnTo>
                  <a:pt x="802261" y="231201"/>
                </a:lnTo>
                <a:lnTo>
                  <a:pt x="197396" y="231201"/>
                </a:lnTo>
                <a:lnTo>
                  <a:pt x="245689" y="571664"/>
                </a:lnTo>
                <a:close/>
              </a:path>
            </a:pathLst>
          </a:custGeom>
          <a:solidFill>
            <a:srgbClr val="FFFFFF"/>
          </a:solidFill>
          <a:ln w="9525" cap="flat">
            <a:noFill/>
            <a:prstDash val="solid"/>
            <a:miter/>
          </a:ln>
        </p:spPr>
        <p:txBody>
          <a:bodyPr rtlCol="0" anchor="ctr"/>
          <a:lstStyle/>
          <a:p>
            <a:endParaRPr lang="zh-CN" altLang="en-US"/>
          </a:p>
        </p:txBody>
      </p:sp>
      <p:sp>
        <p:nvSpPr>
          <p:cNvPr id="23" name="任意多边形: 形状 22"/>
          <p:cNvSpPr/>
          <p:nvPr/>
        </p:nvSpPr>
        <p:spPr>
          <a:xfrm>
            <a:off x="2946559" y="4341430"/>
            <a:ext cx="107115" cy="482019"/>
          </a:xfrm>
          <a:custGeom>
            <a:avLst/>
            <a:gdLst>
              <a:gd name="connsiteX0" fmla="*/ 73145 w 96585"/>
              <a:gd name="connsiteY0" fmla="*/ 436546 h 434633"/>
              <a:gd name="connsiteX1" fmla="*/ 50206 w 96585"/>
              <a:gd name="connsiteY1" fmla="*/ 416022 h 434633"/>
              <a:gd name="connsiteX2" fmla="*/ 9157 w 96585"/>
              <a:gd name="connsiteY2" fmla="*/ 34511 h 434633"/>
              <a:gd name="connsiteX3" fmla="*/ 29681 w 96585"/>
              <a:gd name="connsiteY3" fmla="*/ 9157 h 434633"/>
              <a:gd name="connsiteX4" fmla="*/ 55035 w 96585"/>
              <a:gd name="connsiteY4" fmla="*/ 29681 h 434633"/>
              <a:gd name="connsiteX5" fmla="*/ 96084 w 96585"/>
              <a:gd name="connsiteY5" fmla="*/ 411193 h 434633"/>
              <a:gd name="connsiteX6" fmla="*/ 75559 w 96585"/>
              <a:gd name="connsiteY6" fmla="*/ 436546 h 434633"/>
              <a:gd name="connsiteX7" fmla="*/ 73145 w 96585"/>
              <a:gd name="connsiteY7" fmla="*/ 436546 h 434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6585" h="434633">
                <a:moveTo>
                  <a:pt x="73145" y="436546"/>
                </a:moveTo>
                <a:cubicBezTo>
                  <a:pt x="61072" y="436546"/>
                  <a:pt x="51413" y="428095"/>
                  <a:pt x="50206" y="416022"/>
                </a:cubicBezTo>
                <a:lnTo>
                  <a:pt x="9157" y="34511"/>
                </a:lnTo>
                <a:cubicBezTo>
                  <a:pt x="7950" y="21230"/>
                  <a:pt x="17608" y="10364"/>
                  <a:pt x="29681" y="9157"/>
                </a:cubicBezTo>
                <a:cubicBezTo>
                  <a:pt x="42962" y="7950"/>
                  <a:pt x="53828" y="17608"/>
                  <a:pt x="55035" y="29681"/>
                </a:cubicBezTo>
                <a:lnTo>
                  <a:pt x="96084" y="411193"/>
                </a:lnTo>
                <a:cubicBezTo>
                  <a:pt x="97291" y="424473"/>
                  <a:pt x="87632" y="435339"/>
                  <a:pt x="75559" y="436546"/>
                </a:cubicBezTo>
                <a:cubicBezTo>
                  <a:pt x="75559" y="436546"/>
                  <a:pt x="74352" y="436546"/>
                  <a:pt x="73145" y="436546"/>
                </a:cubicBezTo>
                <a:close/>
              </a:path>
            </a:pathLst>
          </a:custGeom>
          <a:solidFill>
            <a:srgbClr val="FFFFFF"/>
          </a:solidFill>
          <a:ln w="9525" cap="flat">
            <a:noFill/>
            <a:prstDash val="solid"/>
            <a:miter/>
          </a:ln>
        </p:spPr>
        <p:txBody>
          <a:bodyPr rtlCol="0" anchor="ctr"/>
          <a:lstStyle/>
          <a:p>
            <a:endParaRPr lang="zh-CN" altLang="en-US"/>
          </a:p>
        </p:txBody>
      </p:sp>
      <p:sp>
        <p:nvSpPr>
          <p:cNvPr id="24" name="任意多边形: 形状 23"/>
          <p:cNvSpPr/>
          <p:nvPr/>
        </p:nvSpPr>
        <p:spPr>
          <a:xfrm>
            <a:off x="3182199" y="4341416"/>
            <a:ext cx="107115" cy="482019"/>
          </a:xfrm>
          <a:custGeom>
            <a:avLst/>
            <a:gdLst>
              <a:gd name="connsiteX0" fmla="*/ 32108 w 96585"/>
              <a:gd name="connsiteY0" fmla="*/ 436559 h 434633"/>
              <a:gd name="connsiteX1" fmla="*/ 29694 w 96585"/>
              <a:gd name="connsiteY1" fmla="*/ 436559 h 434633"/>
              <a:gd name="connsiteX2" fmla="*/ 9169 w 96585"/>
              <a:gd name="connsiteY2" fmla="*/ 411205 h 434633"/>
              <a:gd name="connsiteX3" fmla="*/ 45389 w 96585"/>
              <a:gd name="connsiteY3" fmla="*/ 29694 h 434633"/>
              <a:gd name="connsiteX4" fmla="*/ 70742 w 96585"/>
              <a:gd name="connsiteY4" fmla="*/ 9169 h 434633"/>
              <a:gd name="connsiteX5" fmla="*/ 91267 w 96585"/>
              <a:gd name="connsiteY5" fmla="*/ 34523 h 434633"/>
              <a:gd name="connsiteX6" fmla="*/ 55047 w 96585"/>
              <a:gd name="connsiteY6" fmla="*/ 416034 h 434633"/>
              <a:gd name="connsiteX7" fmla="*/ 32108 w 96585"/>
              <a:gd name="connsiteY7" fmla="*/ 436559 h 434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6585" h="434633">
                <a:moveTo>
                  <a:pt x="32108" y="436559"/>
                </a:moveTo>
                <a:cubicBezTo>
                  <a:pt x="30901" y="436559"/>
                  <a:pt x="30901" y="436559"/>
                  <a:pt x="29694" y="436559"/>
                </a:cubicBezTo>
                <a:cubicBezTo>
                  <a:pt x="16413" y="435352"/>
                  <a:pt x="7962" y="424485"/>
                  <a:pt x="9169" y="411205"/>
                </a:cubicBezTo>
                <a:lnTo>
                  <a:pt x="45389" y="29694"/>
                </a:lnTo>
                <a:cubicBezTo>
                  <a:pt x="46596" y="16413"/>
                  <a:pt x="57462" y="7962"/>
                  <a:pt x="70742" y="9169"/>
                </a:cubicBezTo>
                <a:cubicBezTo>
                  <a:pt x="84023" y="10377"/>
                  <a:pt x="92474" y="21242"/>
                  <a:pt x="91267" y="34523"/>
                </a:cubicBezTo>
                <a:lnTo>
                  <a:pt x="55047" y="416034"/>
                </a:lnTo>
                <a:cubicBezTo>
                  <a:pt x="53840" y="428108"/>
                  <a:pt x="44181" y="436559"/>
                  <a:pt x="32108" y="436559"/>
                </a:cubicBezTo>
                <a:close/>
              </a:path>
            </a:pathLst>
          </a:custGeom>
          <a:solidFill>
            <a:srgbClr val="FFFFFF"/>
          </a:solidFill>
          <a:ln w="9525" cap="flat">
            <a:noFill/>
            <a:prstDash val="solid"/>
            <a:miter/>
          </a:ln>
        </p:spPr>
        <p:txBody>
          <a:bodyPr rtlCol="0" anchor="ctr"/>
          <a:lstStyle/>
          <a:p>
            <a:endParaRPr lang="zh-CN" altLang="en-US"/>
          </a:p>
        </p:txBody>
      </p:sp>
      <p:sp>
        <p:nvSpPr>
          <p:cNvPr id="25" name="任意多边形: 形状 24"/>
          <p:cNvSpPr/>
          <p:nvPr/>
        </p:nvSpPr>
        <p:spPr>
          <a:xfrm>
            <a:off x="2775287" y="4479454"/>
            <a:ext cx="696250" cy="66947"/>
          </a:xfrm>
          <a:custGeom>
            <a:avLst/>
            <a:gdLst>
              <a:gd name="connsiteX0" fmla="*/ 600639 w 627803"/>
              <a:gd name="connsiteY0" fmla="*/ 54933 h 60365"/>
              <a:gd name="connsiteX1" fmla="*/ 31994 w 627803"/>
              <a:gd name="connsiteY1" fmla="*/ 54933 h 60365"/>
              <a:gd name="connsiteX2" fmla="*/ 9055 w 627803"/>
              <a:gd name="connsiteY2" fmla="*/ 31994 h 60365"/>
              <a:gd name="connsiteX3" fmla="*/ 31994 w 627803"/>
              <a:gd name="connsiteY3" fmla="*/ 9055 h 60365"/>
              <a:gd name="connsiteX4" fmla="*/ 600639 w 627803"/>
              <a:gd name="connsiteY4" fmla="*/ 9055 h 60365"/>
              <a:gd name="connsiteX5" fmla="*/ 623578 w 627803"/>
              <a:gd name="connsiteY5" fmla="*/ 31994 h 60365"/>
              <a:gd name="connsiteX6" fmla="*/ 600639 w 627803"/>
              <a:gd name="connsiteY6" fmla="*/ 54933 h 60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7803" h="60365">
                <a:moveTo>
                  <a:pt x="600639" y="54933"/>
                </a:moveTo>
                <a:lnTo>
                  <a:pt x="31994" y="54933"/>
                </a:lnTo>
                <a:cubicBezTo>
                  <a:pt x="18713" y="54933"/>
                  <a:pt x="9055" y="44067"/>
                  <a:pt x="9055" y="31994"/>
                </a:cubicBezTo>
                <a:cubicBezTo>
                  <a:pt x="9055" y="19921"/>
                  <a:pt x="19921" y="9055"/>
                  <a:pt x="31994" y="9055"/>
                </a:cubicBezTo>
                <a:lnTo>
                  <a:pt x="600639" y="9055"/>
                </a:lnTo>
                <a:cubicBezTo>
                  <a:pt x="613920" y="9055"/>
                  <a:pt x="623578" y="19921"/>
                  <a:pt x="623578" y="31994"/>
                </a:cubicBezTo>
                <a:cubicBezTo>
                  <a:pt x="623578" y="44067"/>
                  <a:pt x="613920" y="54933"/>
                  <a:pt x="600639" y="54933"/>
                </a:cubicBezTo>
                <a:close/>
              </a:path>
            </a:pathLst>
          </a:custGeom>
          <a:solidFill>
            <a:srgbClr val="FFFFFF"/>
          </a:solidFill>
          <a:ln w="9525" cap="flat">
            <a:noFill/>
            <a:prstDash val="solid"/>
            <a:miter/>
          </a:ln>
        </p:spPr>
        <p:txBody>
          <a:bodyPr rtlCol="0" anchor="ctr"/>
          <a:lstStyle/>
          <a:p>
            <a:endParaRPr lang="zh-CN" altLang="en-US"/>
          </a:p>
        </p:txBody>
      </p:sp>
      <p:sp>
        <p:nvSpPr>
          <p:cNvPr id="26" name="任意多边形: 形状 25"/>
          <p:cNvSpPr/>
          <p:nvPr/>
        </p:nvSpPr>
        <p:spPr>
          <a:xfrm>
            <a:off x="2794033" y="4618705"/>
            <a:ext cx="656081" cy="66947"/>
          </a:xfrm>
          <a:custGeom>
            <a:avLst/>
            <a:gdLst>
              <a:gd name="connsiteX0" fmla="*/ 568042 w 591584"/>
              <a:gd name="connsiteY0" fmla="*/ 54933 h 60365"/>
              <a:gd name="connsiteX1" fmla="*/ 31994 w 591584"/>
              <a:gd name="connsiteY1" fmla="*/ 54933 h 60365"/>
              <a:gd name="connsiteX2" fmla="*/ 9055 w 591584"/>
              <a:gd name="connsiteY2" fmla="*/ 31994 h 60365"/>
              <a:gd name="connsiteX3" fmla="*/ 31994 w 591584"/>
              <a:gd name="connsiteY3" fmla="*/ 9055 h 60365"/>
              <a:gd name="connsiteX4" fmla="*/ 568042 w 591584"/>
              <a:gd name="connsiteY4" fmla="*/ 9055 h 60365"/>
              <a:gd name="connsiteX5" fmla="*/ 590981 w 591584"/>
              <a:gd name="connsiteY5" fmla="*/ 31994 h 60365"/>
              <a:gd name="connsiteX6" fmla="*/ 568042 w 591584"/>
              <a:gd name="connsiteY6" fmla="*/ 54933 h 60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1584" h="60365">
                <a:moveTo>
                  <a:pt x="568042" y="54933"/>
                </a:moveTo>
                <a:lnTo>
                  <a:pt x="31994" y="54933"/>
                </a:lnTo>
                <a:cubicBezTo>
                  <a:pt x="18713" y="54933"/>
                  <a:pt x="9055" y="44067"/>
                  <a:pt x="9055" y="31994"/>
                </a:cubicBezTo>
                <a:cubicBezTo>
                  <a:pt x="9055" y="19921"/>
                  <a:pt x="19921" y="9055"/>
                  <a:pt x="31994" y="9055"/>
                </a:cubicBezTo>
                <a:lnTo>
                  <a:pt x="568042" y="9055"/>
                </a:lnTo>
                <a:cubicBezTo>
                  <a:pt x="581322" y="9055"/>
                  <a:pt x="590981" y="19921"/>
                  <a:pt x="590981" y="31994"/>
                </a:cubicBezTo>
                <a:cubicBezTo>
                  <a:pt x="590981" y="44067"/>
                  <a:pt x="581322" y="54933"/>
                  <a:pt x="568042" y="54933"/>
                </a:cubicBezTo>
                <a:close/>
              </a:path>
            </a:pathLst>
          </a:custGeom>
          <a:solidFill>
            <a:srgbClr val="FFFFFF"/>
          </a:solidFill>
          <a:ln w="9525" cap="flat">
            <a:noFill/>
            <a:prstDash val="solid"/>
            <a:miter/>
          </a:ln>
        </p:spPr>
        <p:txBody>
          <a:bodyPr rtlCol="0" anchor="ctr"/>
          <a:lstStyle/>
          <a:p>
            <a:endParaRPr lang="zh-CN" altLang="en-US"/>
          </a:p>
        </p:txBody>
      </p:sp>
      <p:sp>
        <p:nvSpPr>
          <p:cNvPr id="27" name="任意多边形: 形状 26"/>
          <p:cNvSpPr/>
          <p:nvPr/>
        </p:nvSpPr>
        <p:spPr>
          <a:xfrm>
            <a:off x="2889097" y="4840969"/>
            <a:ext cx="160673" cy="160673"/>
          </a:xfrm>
          <a:custGeom>
            <a:avLst/>
            <a:gdLst>
              <a:gd name="connsiteX0" fmla="*/ 75457 w 144877"/>
              <a:gd name="connsiteY0" fmla="*/ 141859 h 144877"/>
              <a:gd name="connsiteX1" fmla="*/ 9055 w 144877"/>
              <a:gd name="connsiteY1" fmla="*/ 75457 h 144877"/>
              <a:gd name="connsiteX2" fmla="*/ 75457 w 144877"/>
              <a:gd name="connsiteY2" fmla="*/ 9055 h 144877"/>
              <a:gd name="connsiteX3" fmla="*/ 141859 w 144877"/>
              <a:gd name="connsiteY3" fmla="*/ 75457 h 144877"/>
              <a:gd name="connsiteX4" fmla="*/ 75457 w 144877"/>
              <a:gd name="connsiteY4" fmla="*/ 141859 h 144877"/>
              <a:gd name="connsiteX5" fmla="*/ 75457 w 144877"/>
              <a:gd name="connsiteY5" fmla="*/ 56140 h 144877"/>
              <a:gd name="connsiteX6" fmla="*/ 56140 w 144877"/>
              <a:gd name="connsiteY6" fmla="*/ 75457 h 144877"/>
              <a:gd name="connsiteX7" fmla="*/ 75457 w 144877"/>
              <a:gd name="connsiteY7" fmla="*/ 94774 h 144877"/>
              <a:gd name="connsiteX8" fmla="*/ 94774 w 144877"/>
              <a:gd name="connsiteY8" fmla="*/ 75457 h 144877"/>
              <a:gd name="connsiteX9" fmla="*/ 75457 w 144877"/>
              <a:gd name="connsiteY9" fmla="*/ 56140 h 144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4877" h="144877">
                <a:moveTo>
                  <a:pt x="75457" y="141859"/>
                </a:moveTo>
                <a:cubicBezTo>
                  <a:pt x="39238" y="141859"/>
                  <a:pt x="9055" y="111677"/>
                  <a:pt x="9055" y="75457"/>
                </a:cubicBezTo>
                <a:cubicBezTo>
                  <a:pt x="9055" y="39238"/>
                  <a:pt x="39238" y="9055"/>
                  <a:pt x="75457" y="9055"/>
                </a:cubicBezTo>
                <a:cubicBezTo>
                  <a:pt x="111677" y="9055"/>
                  <a:pt x="141859" y="39238"/>
                  <a:pt x="141859" y="75457"/>
                </a:cubicBezTo>
                <a:cubicBezTo>
                  <a:pt x="140652" y="111677"/>
                  <a:pt x="111677" y="141859"/>
                  <a:pt x="75457" y="141859"/>
                </a:cubicBezTo>
                <a:close/>
                <a:moveTo>
                  <a:pt x="75457" y="56140"/>
                </a:moveTo>
                <a:cubicBezTo>
                  <a:pt x="64591" y="56140"/>
                  <a:pt x="56140" y="64591"/>
                  <a:pt x="56140" y="75457"/>
                </a:cubicBezTo>
                <a:cubicBezTo>
                  <a:pt x="56140" y="86323"/>
                  <a:pt x="64591" y="94774"/>
                  <a:pt x="75457" y="94774"/>
                </a:cubicBezTo>
                <a:cubicBezTo>
                  <a:pt x="86323" y="94774"/>
                  <a:pt x="94774" y="86323"/>
                  <a:pt x="94774" y="75457"/>
                </a:cubicBezTo>
                <a:cubicBezTo>
                  <a:pt x="94774" y="65798"/>
                  <a:pt x="85116" y="56140"/>
                  <a:pt x="75457" y="56140"/>
                </a:cubicBezTo>
                <a:close/>
              </a:path>
            </a:pathLst>
          </a:custGeom>
          <a:solidFill>
            <a:srgbClr val="FFFFFF"/>
          </a:solidFill>
          <a:ln w="9525" cap="flat">
            <a:noFill/>
            <a:prstDash val="solid"/>
            <a:miter/>
          </a:ln>
        </p:spPr>
        <p:txBody>
          <a:bodyPr rtlCol="0" anchor="ctr"/>
          <a:lstStyle/>
          <a:p>
            <a:endParaRPr lang="zh-CN" altLang="en-US"/>
          </a:p>
        </p:txBody>
      </p:sp>
      <p:sp>
        <p:nvSpPr>
          <p:cNvPr id="28" name="任意多边形: 形状 27"/>
          <p:cNvSpPr/>
          <p:nvPr/>
        </p:nvSpPr>
        <p:spPr>
          <a:xfrm>
            <a:off x="3186343" y="4840969"/>
            <a:ext cx="160673" cy="160673"/>
          </a:xfrm>
          <a:custGeom>
            <a:avLst/>
            <a:gdLst>
              <a:gd name="connsiteX0" fmla="*/ 75457 w 144877"/>
              <a:gd name="connsiteY0" fmla="*/ 141859 h 144877"/>
              <a:gd name="connsiteX1" fmla="*/ 9055 w 144877"/>
              <a:gd name="connsiteY1" fmla="*/ 75457 h 144877"/>
              <a:gd name="connsiteX2" fmla="*/ 75457 w 144877"/>
              <a:gd name="connsiteY2" fmla="*/ 9055 h 144877"/>
              <a:gd name="connsiteX3" fmla="*/ 141859 w 144877"/>
              <a:gd name="connsiteY3" fmla="*/ 75457 h 144877"/>
              <a:gd name="connsiteX4" fmla="*/ 75457 w 144877"/>
              <a:gd name="connsiteY4" fmla="*/ 141859 h 144877"/>
              <a:gd name="connsiteX5" fmla="*/ 75457 w 144877"/>
              <a:gd name="connsiteY5" fmla="*/ 56140 h 144877"/>
              <a:gd name="connsiteX6" fmla="*/ 56140 w 144877"/>
              <a:gd name="connsiteY6" fmla="*/ 75457 h 144877"/>
              <a:gd name="connsiteX7" fmla="*/ 75457 w 144877"/>
              <a:gd name="connsiteY7" fmla="*/ 94774 h 144877"/>
              <a:gd name="connsiteX8" fmla="*/ 94774 w 144877"/>
              <a:gd name="connsiteY8" fmla="*/ 75457 h 144877"/>
              <a:gd name="connsiteX9" fmla="*/ 75457 w 144877"/>
              <a:gd name="connsiteY9" fmla="*/ 56140 h 144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4877" h="144877">
                <a:moveTo>
                  <a:pt x="75457" y="141859"/>
                </a:moveTo>
                <a:cubicBezTo>
                  <a:pt x="39238" y="141859"/>
                  <a:pt x="9055" y="111677"/>
                  <a:pt x="9055" y="75457"/>
                </a:cubicBezTo>
                <a:cubicBezTo>
                  <a:pt x="9055" y="39238"/>
                  <a:pt x="39238" y="9055"/>
                  <a:pt x="75457" y="9055"/>
                </a:cubicBezTo>
                <a:cubicBezTo>
                  <a:pt x="111677" y="9055"/>
                  <a:pt x="141859" y="39238"/>
                  <a:pt x="141859" y="75457"/>
                </a:cubicBezTo>
                <a:cubicBezTo>
                  <a:pt x="140652" y="111677"/>
                  <a:pt x="111677" y="141859"/>
                  <a:pt x="75457" y="141859"/>
                </a:cubicBezTo>
                <a:close/>
                <a:moveTo>
                  <a:pt x="75457" y="56140"/>
                </a:moveTo>
                <a:cubicBezTo>
                  <a:pt x="64591" y="56140"/>
                  <a:pt x="56140" y="64591"/>
                  <a:pt x="56140" y="75457"/>
                </a:cubicBezTo>
                <a:cubicBezTo>
                  <a:pt x="56140" y="86323"/>
                  <a:pt x="64591" y="94774"/>
                  <a:pt x="75457" y="94774"/>
                </a:cubicBezTo>
                <a:cubicBezTo>
                  <a:pt x="86323" y="94774"/>
                  <a:pt x="94774" y="86323"/>
                  <a:pt x="94774" y="75457"/>
                </a:cubicBezTo>
                <a:cubicBezTo>
                  <a:pt x="94774" y="65798"/>
                  <a:pt x="86323" y="56140"/>
                  <a:pt x="75457" y="56140"/>
                </a:cubicBezTo>
                <a:close/>
              </a:path>
            </a:pathLst>
          </a:custGeom>
          <a:solidFill>
            <a:srgbClr val="FFFFFF"/>
          </a:solidFill>
          <a:ln w="9525" cap="flat">
            <a:noFill/>
            <a:prstDash val="solid"/>
            <a:miter/>
          </a:ln>
        </p:spPr>
        <p:txBody>
          <a:bodyPr rtlCol="0" anchor="ctr"/>
          <a:lstStyle/>
          <a:p>
            <a:endParaRPr lang="zh-CN" altLang="en-US"/>
          </a:p>
        </p:txBody>
      </p:sp>
      <p:sp>
        <p:nvSpPr>
          <p:cNvPr id="9801" name="副标题 2"/>
          <p:cNvSpPr>
            <a:spLocks noGrp="1"/>
          </p:cNvSpPr>
          <p:nvPr userDrawn="1">
            <p:ph type="subTitle" idx="1"/>
          </p:nvPr>
        </p:nvSpPr>
        <p:spPr>
          <a:xfrm>
            <a:off x="8055428" y="3514102"/>
            <a:ext cx="3056111" cy="466960"/>
          </a:xfrm>
          <a:prstGeom prst="roundRect">
            <a:avLst>
              <a:gd name="adj" fmla="val 50000"/>
            </a:avLst>
          </a:prstGeom>
          <a:solidFill>
            <a:schemeClr val="accent1"/>
          </a:solidFill>
        </p:spPr>
        <p:txBody>
          <a:bodyPr anchor="t">
            <a:normAutofit/>
          </a:bodyPr>
          <a:lstStyle>
            <a:lvl1pPr marL="0" indent="0" algn="ctr">
              <a:buNone/>
              <a:defRPr sz="1400" u="none">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US" dirty="0"/>
          </a:p>
        </p:txBody>
      </p:sp>
      <p:sp>
        <p:nvSpPr>
          <p:cNvPr id="12" name="文本占位符 13"/>
          <p:cNvSpPr>
            <a:spLocks noGrp="1"/>
          </p:cNvSpPr>
          <p:nvPr userDrawn="1">
            <p:ph type="body" sz="quarter" idx="10" hasCustomPrompt="1"/>
          </p:nvPr>
        </p:nvSpPr>
        <p:spPr>
          <a:xfrm>
            <a:off x="6954860" y="5243160"/>
            <a:ext cx="4156680" cy="296271"/>
          </a:xfrm>
        </p:spPr>
        <p:txBody>
          <a:bodyPr vert="horz" anchor="ctr">
            <a:noAutofit/>
          </a:bodyPr>
          <a:lstStyle>
            <a:lvl1pPr marL="0" indent="0" algn="r">
              <a:buNone/>
              <a:defRPr sz="1500" b="0" u="none">
                <a:solidFill>
                  <a:schemeClr val="accent1">
                    <a:lumMod val="7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ltLang="zh-CN" dirty="0"/>
              <a:t>Signature</a:t>
            </a:r>
            <a:endParaRPr lang="en-US" altLang="zh-CN" dirty="0"/>
          </a:p>
        </p:txBody>
      </p:sp>
      <p:sp>
        <p:nvSpPr>
          <p:cNvPr id="13" name="文本占位符 13"/>
          <p:cNvSpPr>
            <a:spLocks noGrp="1"/>
          </p:cNvSpPr>
          <p:nvPr userDrawn="1">
            <p:ph type="body" sz="quarter" idx="11" hasCustomPrompt="1"/>
          </p:nvPr>
        </p:nvSpPr>
        <p:spPr>
          <a:xfrm>
            <a:off x="6954860" y="5539431"/>
            <a:ext cx="4156680" cy="296271"/>
          </a:xfrm>
        </p:spPr>
        <p:txBody>
          <a:bodyPr vert="horz" anchor="ctr">
            <a:noAutofit/>
          </a:bodyPr>
          <a:lstStyle>
            <a:lvl1pPr marL="0" indent="0" algn="r">
              <a:buNone/>
              <a:defRPr sz="1500" b="0" u="none">
                <a:solidFill>
                  <a:schemeClr val="accent1">
                    <a:lumMod val="7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ltLang="zh-CN" dirty="0"/>
              <a:t>Date</a:t>
            </a:r>
            <a:endParaRPr lang="zh-CN" altLang="en-US" dirty="0"/>
          </a:p>
        </p:txBody>
      </p:sp>
      <p:sp>
        <p:nvSpPr>
          <p:cNvPr id="9802" name="标题 1"/>
          <p:cNvSpPr>
            <a:spLocks noGrp="1"/>
          </p:cNvSpPr>
          <p:nvPr userDrawn="1">
            <p:ph type="ctrTitle"/>
          </p:nvPr>
        </p:nvSpPr>
        <p:spPr>
          <a:xfrm>
            <a:off x="6383614" y="1588428"/>
            <a:ext cx="4727926" cy="1782876"/>
          </a:xfrm>
          <a:prstGeom prst="rect">
            <a:avLst/>
          </a:prstGeom>
        </p:spPr>
        <p:txBody>
          <a:bodyPr anchor="b">
            <a:normAutofit/>
          </a:bodyPr>
          <a:lstStyle>
            <a:lvl1pPr algn="r">
              <a:defRPr sz="4000" u="none">
                <a:solidFill>
                  <a:schemeClr val="tx1">
                    <a:lumMod val="85000"/>
                    <a:lumOff val="15000"/>
                  </a:schemeClr>
                </a:solidFill>
              </a:defRPr>
            </a:lvl1pPr>
          </a:lstStyle>
          <a:p>
            <a:r>
              <a:rPr lang="en-US" dirty="0"/>
              <a:t>Click to edit Master title style</a:t>
            </a:r>
            <a:endParaRPr lang="zh-CN" altLang="en-US" dirty="0"/>
          </a:p>
        </p:txBody>
      </p:sp>
      <p:pic>
        <p:nvPicPr>
          <p:cNvPr id="184" name="图片 183"/>
          <p:cNvPicPr>
            <a:picLocks noChangeAspect="1"/>
          </p:cNvPicPr>
          <p:nvPr userDrawn="1"/>
        </p:nvPicPr>
        <p:blipFill>
          <a:blip r:embed="rId2"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5400000">
            <a:off x="-1" y="-1"/>
            <a:ext cx="6850743" cy="6850743"/>
          </a:xfrm>
          <a:prstGeom prst="rect">
            <a:avLst/>
          </a:prstGeom>
        </p:spPr>
      </p:pic>
      <p:sp>
        <p:nvSpPr>
          <p:cNvPr id="185" name="椭圆 184"/>
          <p:cNvSpPr/>
          <p:nvPr userDrawn="1"/>
        </p:nvSpPr>
        <p:spPr>
          <a:xfrm flipH="1">
            <a:off x="1250672" y="1121227"/>
            <a:ext cx="4644573" cy="4644573"/>
          </a:xfrm>
          <a:prstGeom prst="ellipse">
            <a:avLst/>
          </a:prstGeom>
          <a:blipFill rotWithShape="1">
            <a:blip r:embed="rId3">
              <a:duotone>
                <a:schemeClr val="accent2">
                  <a:shade val="45000"/>
                  <a:satMod val="135000"/>
                </a:schemeClr>
                <a:prstClr val="white"/>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showMasterSp="0" userDrawn="1">
  <p:cSld name="节标题">
    <p:spTree>
      <p:nvGrpSpPr>
        <p:cNvPr id="1" name=""/>
        <p:cNvGrpSpPr/>
        <p:nvPr/>
      </p:nvGrpSpPr>
      <p:grpSpPr>
        <a:xfrm>
          <a:off x="0" y="0"/>
          <a:ext cx="0" cy="0"/>
          <a:chOff x="0" y="0"/>
          <a:chExt cx="0" cy="0"/>
        </a:xfrm>
      </p:grpSpPr>
      <p:sp>
        <p:nvSpPr>
          <p:cNvPr id="30" name="任意多边形: 形状 29"/>
          <p:cNvSpPr/>
          <p:nvPr userDrawn="1"/>
        </p:nvSpPr>
        <p:spPr>
          <a:xfrm rot="16200000">
            <a:off x="-1295398" y="1295396"/>
            <a:ext cx="6858001" cy="4267204"/>
          </a:xfrm>
          <a:custGeom>
            <a:avLst/>
            <a:gdLst>
              <a:gd name="connsiteX0" fmla="*/ 0 w 12192000"/>
              <a:gd name="connsiteY0" fmla="*/ 0 h 3379741"/>
              <a:gd name="connsiteX1" fmla="*/ 12192000 w 12192000"/>
              <a:gd name="connsiteY1" fmla="*/ 0 h 3379741"/>
              <a:gd name="connsiteX2" fmla="*/ 12192000 w 12192000"/>
              <a:gd name="connsiteY2" fmla="*/ 2930290 h 3379741"/>
              <a:gd name="connsiteX3" fmla="*/ 12178240 w 12192000"/>
              <a:gd name="connsiteY3" fmla="*/ 2930290 h 3379741"/>
              <a:gd name="connsiteX4" fmla="*/ 12192000 w 12192000"/>
              <a:gd name="connsiteY4" fmla="*/ 2949521 h 3379741"/>
              <a:gd name="connsiteX5" fmla="*/ 6096000 w 12192000"/>
              <a:gd name="connsiteY5" fmla="*/ 3379741 h 3379741"/>
              <a:gd name="connsiteX6" fmla="*/ 0 w 12192000"/>
              <a:gd name="connsiteY6" fmla="*/ 2949521 h 3379741"/>
              <a:gd name="connsiteX7" fmla="*/ 13760 w 12192000"/>
              <a:gd name="connsiteY7" fmla="*/ 2930290 h 3379741"/>
              <a:gd name="connsiteX8" fmla="*/ 0 w 12192000"/>
              <a:gd name="connsiteY8" fmla="*/ 2930290 h 3379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3379741">
                <a:moveTo>
                  <a:pt x="0" y="0"/>
                </a:moveTo>
                <a:lnTo>
                  <a:pt x="12192000" y="0"/>
                </a:lnTo>
                <a:lnTo>
                  <a:pt x="12192000" y="2930290"/>
                </a:lnTo>
                <a:lnTo>
                  <a:pt x="12178240" y="2930290"/>
                </a:lnTo>
                <a:lnTo>
                  <a:pt x="12192000" y="2949521"/>
                </a:lnTo>
                <a:cubicBezTo>
                  <a:pt x="12192000" y="3187125"/>
                  <a:pt x="9462728" y="3379741"/>
                  <a:pt x="6096000" y="3379741"/>
                </a:cubicBezTo>
                <a:cubicBezTo>
                  <a:pt x="2729272" y="3379741"/>
                  <a:pt x="0" y="3187125"/>
                  <a:pt x="0" y="2949521"/>
                </a:cubicBezTo>
                <a:lnTo>
                  <a:pt x="13760" y="2930290"/>
                </a:lnTo>
                <a:lnTo>
                  <a:pt x="0" y="2930290"/>
                </a:lnTo>
                <a:close/>
              </a:path>
            </a:pathLst>
          </a:custGeom>
          <a:gradFill>
            <a:gsLst>
              <a:gs pos="0">
                <a:schemeClr val="accent2">
                  <a:lumMod val="0"/>
                  <a:lumOff val="100000"/>
                </a:schemeClr>
              </a:gs>
              <a:gs pos="35000">
                <a:schemeClr val="accent2">
                  <a:lumMod val="0"/>
                  <a:lumOff val="100000"/>
                </a:schemeClr>
              </a:gs>
              <a:gs pos="100000">
                <a:schemeClr val="accent2">
                  <a:lumMod val="100000"/>
                </a:schemeClr>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 name="文本框 2"/>
          <p:cNvSpPr txBox="1"/>
          <p:nvPr userDrawn="1"/>
        </p:nvSpPr>
        <p:spPr>
          <a:xfrm>
            <a:off x="545067" y="713067"/>
            <a:ext cx="3073400" cy="1261884"/>
          </a:xfrm>
          <a:prstGeom prst="rect">
            <a:avLst/>
          </a:prstGeom>
          <a:noFill/>
        </p:spPr>
        <p:txBody>
          <a:bodyPr wrap="square" rtlCol="0">
            <a:spAutoFit/>
          </a:bodyPr>
          <a:lstStyle/>
          <a:p>
            <a:pPr algn="ctr"/>
            <a:r>
              <a:rPr lang="zh-CN" altLang="en-US" sz="4000" b="1" dirty="0">
                <a:solidFill>
                  <a:schemeClr val="accent6"/>
                </a:solidFill>
              </a:rPr>
              <a:t>目录</a:t>
            </a:r>
            <a:endParaRPr lang="en-US" altLang="zh-CN" sz="4000" b="1" dirty="0">
              <a:solidFill>
                <a:schemeClr val="accent6"/>
              </a:solidFill>
            </a:endParaRPr>
          </a:p>
          <a:p>
            <a:pPr marL="0" marR="0" lvl="0" indent="0" algn="ctr" defTabSz="914400" rtl="0" eaLnBrk="1" fontAlgn="auto" latinLnBrk="0" hangingPunct="1">
              <a:lnSpc>
                <a:spcPct val="100000"/>
              </a:lnSpc>
              <a:spcBef>
                <a:spcPts val="0"/>
              </a:spcBef>
              <a:spcAft>
                <a:spcPts val="0"/>
              </a:spcAft>
              <a:buClrTx/>
              <a:buSzTx/>
              <a:buFontTx/>
              <a:buNone/>
              <a:defRPr/>
            </a:pPr>
            <a:r>
              <a:rPr lang="tr-TR" altLang="zh-CN" sz="3600" b="1" dirty="0">
                <a:solidFill>
                  <a:schemeClr val="accent6"/>
                </a:solidFill>
                <a:cs typeface="+mn-ea"/>
                <a:sym typeface="+mn-lt"/>
              </a:rPr>
              <a:t>CONTENTS</a:t>
            </a:r>
            <a:endParaRPr lang="tr-TR" altLang="zh-CN" sz="3600" b="1" dirty="0">
              <a:solidFill>
                <a:schemeClr val="accent6"/>
              </a:solidFill>
              <a:cs typeface="+mn-ea"/>
              <a:sym typeface="+mn-lt"/>
            </a:endParaRPr>
          </a:p>
        </p:txBody>
      </p:sp>
      <p:grpSp>
        <p:nvGrpSpPr>
          <p:cNvPr id="175" name="ïṡḻïde"/>
          <p:cNvGrpSpPr/>
          <p:nvPr userDrawn="1"/>
        </p:nvGrpSpPr>
        <p:grpSpPr>
          <a:xfrm>
            <a:off x="-50107" y="2087562"/>
            <a:ext cx="2717800" cy="4770438"/>
            <a:chOff x="673100" y="1376362"/>
            <a:chExt cx="2717800" cy="4770438"/>
          </a:xfrm>
        </p:grpSpPr>
        <p:grpSp>
          <p:nvGrpSpPr>
            <p:cNvPr id="176" name="íšlîḓê"/>
            <p:cNvGrpSpPr/>
            <p:nvPr/>
          </p:nvGrpSpPr>
          <p:grpSpPr>
            <a:xfrm>
              <a:off x="673100" y="3527425"/>
              <a:ext cx="1809750" cy="2619375"/>
              <a:chOff x="673100" y="3527425"/>
              <a:chExt cx="1809750" cy="2619375"/>
            </a:xfrm>
          </p:grpSpPr>
          <p:sp>
            <p:nvSpPr>
              <p:cNvPr id="186" name="ïṩļïḍé"/>
              <p:cNvSpPr/>
              <p:nvPr/>
            </p:nvSpPr>
            <p:spPr bwMode="auto">
              <a:xfrm>
                <a:off x="706437" y="4152900"/>
                <a:ext cx="1516063" cy="1870075"/>
              </a:xfrm>
              <a:custGeom>
                <a:avLst/>
                <a:gdLst>
                  <a:gd name="T0" fmla="*/ 0 w 955"/>
                  <a:gd name="T1" fmla="*/ 429 h 1178"/>
                  <a:gd name="T2" fmla="*/ 0 w 955"/>
                  <a:gd name="T3" fmla="*/ 1178 h 1178"/>
                  <a:gd name="T4" fmla="*/ 955 w 955"/>
                  <a:gd name="T5" fmla="*/ 481 h 1178"/>
                  <a:gd name="T6" fmla="*/ 588 w 955"/>
                  <a:gd name="T7" fmla="*/ 0 h 1178"/>
                  <a:gd name="T8" fmla="*/ 0 w 955"/>
                  <a:gd name="T9" fmla="*/ 429 h 1178"/>
                </a:gdLst>
                <a:ahLst/>
                <a:cxnLst>
                  <a:cxn ang="0">
                    <a:pos x="T0" y="T1"/>
                  </a:cxn>
                  <a:cxn ang="0">
                    <a:pos x="T2" y="T3"/>
                  </a:cxn>
                  <a:cxn ang="0">
                    <a:pos x="T4" y="T5"/>
                  </a:cxn>
                  <a:cxn ang="0">
                    <a:pos x="T6" y="T7"/>
                  </a:cxn>
                  <a:cxn ang="0">
                    <a:pos x="T8" y="T9"/>
                  </a:cxn>
                </a:cxnLst>
                <a:rect l="0" t="0" r="r" b="b"/>
                <a:pathLst>
                  <a:path w="955" h="1178">
                    <a:moveTo>
                      <a:pt x="0" y="429"/>
                    </a:moveTo>
                    <a:lnTo>
                      <a:pt x="0" y="1178"/>
                    </a:lnTo>
                    <a:lnTo>
                      <a:pt x="955" y="481"/>
                    </a:lnTo>
                    <a:lnTo>
                      <a:pt x="588" y="0"/>
                    </a:lnTo>
                    <a:lnTo>
                      <a:pt x="0" y="429"/>
                    </a:lnTo>
                    <a:close/>
                  </a:path>
                </a:pathLst>
              </a:custGeom>
              <a:solidFill>
                <a:srgbClr val="FAC2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a:bodyPr>
              <a:lstStyle/>
              <a:p>
                <a:endParaRPr lang="zh-CN" altLang="en-US"/>
              </a:p>
            </p:txBody>
          </p:sp>
          <p:sp>
            <p:nvSpPr>
              <p:cNvPr id="187" name="íšḻïďê"/>
              <p:cNvSpPr/>
              <p:nvPr/>
            </p:nvSpPr>
            <p:spPr bwMode="auto">
              <a:xfrm>
                <a:off x="706437" y="4740275"/>
                <a:ext cx="1516063" cy="1282700"/>
              </a:xfrm>
              <a:custGeom>
                <a:avLst/>
                <a:gdLst>
                  <a:gd name="T0" fmla="*/ 0 w 955"/>
                  <a:gd name="T1" fmla="*/ 634 h 808"/>
                  <a:gd name="T2" fmla="*/ 0 w 955"/>
                  <a:gd name="T3" fmla="*/ 808 h 808"/>
                  <a:gd name="T4" fmla="*/ 955 w 955"/>
                  <a:gd name="T5" fmla="*/ 111 h 808"/>
                  <a:gd name="T6" fmla="*/ 871 w 955"/>
                  <a:gd name="T7" fmla="*/ 0 h 808"/>
                  <a:gd name="T8" fmla="*/ 0 w 955"/>
                  <a:gd name="T9" fmla="*/ 634 h 808"/>
                </a:gdLst>
                <a:ahLst/>
                <a:cxnLst>
                  <a:cxn ang="0">
                    <a:pos x="T0" y="T1"/>
                  </a:cxn>
                  <a:cxn ang="0">
                    <a:pos x="T2" y="T3"/>
                  </a:cxn>
                  <a:cxn ang="0">
                    <a:pos x="T4" y="T5"/>
                  </a:cxn>
                  <a:cxn ang="0">
                    <a:pos x="T6" y="T7"/>
                  </a:cxn>
                  <a:cxn ang="0">
                    <a:pos x="T8" y="T9"/>
                  </a:cxn>
                </a:cxnLst>
                <a:rect l="0" t="0" r="r" b="b"/>
                <a:pathLst>
                  <a:path w="955" h="808">
                    <a:moveTo>
                      <a:pt x="0" y="634"/>
                    </a:moveTo>
                    <a:lnTo>
                      <a:pt x="0" y="808"/>
                    </a:lnTo>
                    <a:lnTo>
                      <a:pt x="955" y="111"/>
                    </a:lnTo>
                    <a:lnTo>
                      <a:pt x="871" y="0"/>
                    </a:lnTo>
                    <a:lnTo>
                      <a:pt x="0" y="634"/>
                    </a:lnTo>
                    <a:close/>
                  </a:path>
                </a:pathLst>
              </a:custGeom>
              <a:solidFill>
                <a:srgbClr val="F2A1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a:bodyPr>
              <a:lstStyle/>
              <a:p>
                <a:endParaRPr lang="zh-CN" altLang="en-US"/>
              </a:p>
            </p:txBody>
          </p:sp>
          <p:sp>
            <p:nvSpPr>
              <p:cNvPr id="188" name="î$ľíďê"/>
              <p:cNvSpPr/>
              <p:nvPr/>
            </p:nvSpPr>
            <p:spPr bwMode="auto">
              <a:xfrm>
                <a:off x="695325" y="3527425"/>
                <a:ext cx="1787525" cy="2487613"/>
              </a:xfrm>
              <a:custGeom>
                <a:avLst/>
                <a:gdLst>
                  <a:gd name="T0" fmla="*/ 126 w 857"/>
                  <a:gd name="T1" fmla="*/ 851 h 1190"/>
                  <a:gd name="T2" fmla="*/ 58 w 857"/>
                  <a:gd name="T3" fmla="*/ 485 h 1190"/>
                  <a:gd name="T4" fmla="*/ 264 w 857"/>
                  <a:gd name="T5" fmla="*/ 213 h 1190"/>
                  <a:gd name="T6" fmla="*/ 520 w 857"/>
                  <a:gd name="T7" fmla="*/ 28 h 1190"/>
                  <a:gd name="T8" fmla="*/ 600 w 857"/>
                  <a:gd name="T9" fmla="*/ 94 h 1190"/>
                  <a:gd name="T10" fmla="*/ 690 w 857"/>
                  <a:gd name="T11" fmla="*/ 114 h 1190"/>
                  <a:gd name="T12" fmla="*/ 822 w 857"/>
                  <a:gd name="T13" fmla="*/ 209 h 1190"/>
                  <a:gd name="T14" fmla="*/ 788 w 857"/>
                  <a:gd name="T15" fmla="*/ 313 h 1190"/>
                  <a:gd name="T16" fmla="*/ 856 w 857"/>
                  <a:gd name="T17" fmla="*/ 381 h 1190"/>
                  <a:gd name="T18" fmla="*/ 757 w 857"/>
                  <a:gd name="T19" fmla="*/ 497 h 1190"/>
                  <a:gd name="T20" fmla="*/ 823 w 857"/>
                  <a:gd name="T21" fmla="*/ 585 h 1190"/>
                  <a:gd name="T22" fmla="*/ 756 w 857"/>
                  <a:gd name="T23" fmla="*/ 668 h 1190"/>
                  <a:gd name="T24" fmla="*/ 757 w 857"/>
                  <a:gd name="T25" fmla="*/ 772 h 1190"/>
                  <a:gd name="T26" fmla="*/ 126 w 857"/>
                  <a:gd name="T27" fmla="*/ 851 h 1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57" h="1190">
                    <a:moveTo>
                      <a:pt x="126" y="851"/>
                    </a:moveTo>
                    <a:cubicBezTo>
                      <a:pt x="61" y="731"/>
                      <a:pt x="0" y="664"/>
                      <a:pt x="58" y="485"/>
                    </a:cubicBezTo>
                    <a:cubicBezTo>
                      <a:pt x="116" y="306"/>
                      <a:pt x="122" y="260"/>
                      <a:pt x="264" y="213"/>
                    </a:cubicBezTo>
                    <a:cubicBezTo>
                      <a:pt x="364" y="180"/>
                      <a:pt x="499" y="87"/>
                      <a:pt x="520" y="28"/>
                    </a:cubicBezTo>
                    <a:cubicBezTo>
                      <a:pt x="531" y="0"/>
                      <a:pt x="607" y="35"/>
                      <a:pt x="600" y="94"/>
                    </a:cubicBezTo>
                    <a:cubicBezTo>
                      <a:pt x="590" y="178"/>
                      <a:pt x="648" y="118"/>
                      <a:pt x="690" y="114"/>
                    </a:cubicBezTo>
                    <a:cubicBezTo>
                      <a:pt x="732" y="110"/>
                      <a:pt x="820" y="143"/>
                      <a:pt x="822" y="209"/>
                    </a:cubicBezTo>
                    <a:cubicBezTo>
                      <a:pt x="824" y="275"/>
                      <a:pt x="788" y="313"/>
                      <a:pt x="788" y="313"/>
                    </a:cubicBezTo>
                    <a:cubicBezTo>
                      <a:pt x="788" y="313"/>
                      <a:pt x="857" y="322"/>
                      <a:pt x="856" y="381"/>
                    </a:cubicBezTo>
                    <a:cubicBezTo>
                      <a:pt x="855" y="440"/>
                      <a:pt x="757" y="497"/>
                      <a:pt x="757" y="497"/>
                    </a:cubicBezTo>
                    <a:cubicBezTo>
                      <a:pt x="757" y="497"/>
                      <a:pt x="828" y="521"/>
                      <a:pt x="823" y="585"/>
                    </a:cubicBezTo>
                    <a:cubicBezTo>
                      <a:pt x="819" y="649"/>
                      <a:pt x="756" y="668"/>
                      <a:pt x="756" y="668"/>
                    </a:cubicBezTo>
                    <a:cubicBezTo>
                      <a:pt x="756" y="668"/>
                      <a:pt x="779" y="707"/>
                      <a:pt x="757" y="772"/>
                    </a:cubicBezTo>
                    <a:cubicBezTo>
                      <a:pt x="734" y="837"/>
                      <a:pt x="309" y="1190"/>
                      <a:pt x="126" y="851"/>
                    </a:cubicBezTo>
                  </a:path>
                </a:pathLst>
              </a:custGeom>
              <a:solidFill>
                <a:srgbClr val="FAC2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a:bodyPr>
              <a:lstStyle/>
              <a:p>
                <a:endParaRPr lang="zh-CN" altLang="en-US"/>
              </a:p>
            </p:txBody>
          </p:sp>
          <p:sp>
            <p:nvSpPr>
              <p:cNvPr id="189" name="ïŝľiḋé"/>
              <p:cNvSpPr/>
              <p:nvPr/>
            </p:nvSpPr>
            <p:spPr bwMode="auto">
              <a:xfrm>
                <a:off x="1736725" y="4054475"/>
                <a:ext cx="306388" cy="336550"/>
              </a:xfrm>
              <a:custGeom>
                <a:avLst/>
                <a:gdLst>
                  <a:gd name="T0" fmla="*/ 142 w 147"/>
                  <a:gd name="T1" fmla="*/ 0 h 161"/>
                  <a:gd name="T2" fmla="*/ 147 w 147"/>
                  <a:gd name="T3" fmla="*/ 95 h 161"/>
                  <a:gd name="T4" fmla="*/ 16 w 147"/>
                  <a:gd name="T5" fmla="*/ 152 h 161"/>
                  <a:gd name="T6" fmla="*/ 0 w 147"/>
                  <a:gd name="T7" fmla="*/ 161 h 161"/>
                  <a:gd name="T8" fmla="*/ 32 w 147"/>
                  <a:gd name="T9" fmla="*/ 12 h 161"/>
                  <a:gd name="T10" fmla="*/ 142 w 147"/>
                  <a:gd name="T11" fmla="*/ 0 h 161"/>
                </a:gdLst>
                <a:ahLst/>
                <a:cxnLst>
                  <a:cxn ang="0">
                    <a:pos x="T0" y="T1"/>
                  </a:cxn>
                  <a:cxn ang="0">
                    <a:pos x="T2" y="T3"/>
                  </a:cxn>
                  <a:cxn ang="0">
                    <a:pos x="T4" y="T5"/>
                  </a:cxn>
                  <a:cxn ang="0">
                    <a:pos x="T6" y="T7"/>
                  </a:cxn>
                  <a:cxn ang="0">
                    <a:pos x="T8" y="T9"/>
                  </a:cxn>
                  <a:cxn ang="0">
                    <a:pos x="T10" y="T11"/>
                  </a:cxn>
                </a:cxnLst>
                <a:rect l="0" t="0" r="r" b="b"/>
                <a:pathLst>
                  <a:path w="147" h="161">
                    <a:moveTo>
                      <a:pt x="142" y="0"/>
                    </a:moveTo>
                    <a:cubicBezTo>
                      <a:pt x="119" y="39"/>
                      <a:pt x="104" y="40"/>
                      <a:pt x="147" y="95"/>
                    </a:cubicBezTo>
                    <a:cubicBezTo>
                      <a:pt x="121" y="116"/>
                      <a:pt x="73" y="145"/>
                      <a:pt x="16" y="152"/>
                    </a:cubicBezTo>
                    <a:cubicBezTo>
                      <a:pt x="11" y="153"/>
                      <a:pt x="5" y="161"/>
                      <a:pt x="0" y="161"/>
                    </a:cubicBezTo>
                    <a:cubicBezTo>
                      <a:pt x="32" y="12"/>
                      <a:pt x="32" y="12"/>
                      <a:pt x="32" y="12"/>
                    </a:cubicBezTo>
                    <a:lnTo>
                      <a:pt x="142" y="0"/>
                    </a:lnTo>
                    <a:close/>
                  </a:path>
                </a:pathLst>
              </a:custGeom>
              <a:solidFill>
                <a:srgbClr val="F2A1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92500" lnSpcReduction="10000"/>
              </a:bodyPr>
              <a:lstStyle/>
              <a:p>
                <a:endParaRPr lang="zh-CN" altLang="en-US"/>
              </a:p>
            </p:txBody>
          </p:sp>
          <p:sp>
            <p:nvSpPr>
              <p:cNvPr id="190" name="ïṣļîḑé"/>
              <p:cNvSpPr/>
              <p:nvPr/>
            </p:nvSpPr>
            <p:spPr bwMode="auto">
              <a:xfrm>
                <a:off x="996950" y="3819525"/>
                <a:ext cx="1306513" cy="2060575"/>
              </a:xfrm>
              <a:custGeom>
                <a:avLst/>
                <a:gdLst>
                  <a:gd name="T0" fmla="*/ 616 w 627"/>
                  <a:gd name="T1" fmla="*/ 355 h 986"/>
                  <a:gd name="T2" fmla="*/ 613 w 627"/>
                  <a:gd name="T3" fmla="*/ 357 h 986"/>
                  <a:gd name="T4" fmla="*/ 613 w 627"/>
                  <a:gd name="T5" fmla="*/ 357 h 986"/>
                  <a:gd name="T6" fmla="*/ 547 w 627"/>
                  <a:gd name="T7" fmla="*/ 392 h 986"/>
                  <a:gd name="T8" fmla="*/ 396 w 627"/>
                  <a:gd name="T9" fmla="*/ 421 h 986"/>
                  <a:gd name="T10" fmla="*/ 276 w 627"/>
                  <a:gd name="T11" fmla="*/ 407 h 986"/>
                  <a:gd name="T12" fmla="*/ 232 w 627"/>
                  <a:gd name="T13" fmla="*/ 457 h 986"/>
                  <a:gd name="T14" fmla="*/ 254 w 627"/>
                  <a:gd name="T15" fmla="*/ 520 h 986"/>
                  <a:gd name="T16" fmla="*/ 474 w 627"/>
                  <a:gd name="T17" fmla="*/ 541 h 986"/>
                  <a:gd name="T18" fmla="*/ 612 w 627"/>
                  <a:gd name="T19" fmla="*/ 528 h 986"/>
                  <a:gd name="T20" fmla="*/ 472 w 627"/>
                  <a:gd name="T21" fmla="*/ 548 h 986"/>
                  <a:gd name="T22" fmla="*/ 285 w 627"/>
                  <a:gd name="T23" fmla="*/ 544 h 986"/>
                  <a:gd name="T24" fmla="*/ 267 w 627"/>
                  <a:gd name="T25" fmla="*/ 590 h 986"/>
                  <a:gd name="T26" fmla="*/ 323 w 627"/>
                  <a:gd name="T27" fmla="*/ 650 h 986"/>
                  <a:gd name="T28" fmla="*/ 572 w 627"/>
                  <a:gd name="T29" fmla="*/ 674 h 986"/>
                  <a:gd name="T30" fmla="*/ 582 w 627"/>
                  <a:gd name="T31" fmla="*/ 674 h 986"/>
                  <a:gd name="T32" fmla="*/ 0 w 627"/>
                  <a:gd name="T33" fmla="*/ 741 h 986"/>
                  <a:gd name="T34" fmla="*/ 270 w 627"/>
                  <a:gd name="T35" fmla="*/ 815 h 986"/>
                  <a:gd name="T36" fmla="*/ 361 w 627"/>
                  <a:gd name="T37" fmla="*/ 715 h 986"/>
                  <a:gd name="T38" fmla="*/ 258 w 627"/>
                  <a:gd name="T39" fmla="*/ 590 h 986"/>
                  <a:gd name="T40" fmla="*/ 265 w 627"/>
                  <a:gd name="T41" fmla="*/ 536 h 986"/>
                  <a:gd name="T42" fmla="*/ 204 w 627"/>
                  <a:gd name="T43" fmla="*/ 655 h 986"/>
                  <a:gd name="T44" fmla="*/ 188 w 627"/>
                  <a:gd name="T45" fmla="*/ 645 h 986"/>
                  <a:gd name="T46" fmla="*/ 222 w 627"/>
                  <a:gd name="T47" fmla="*/ 459 h 986"/>
                  <a:gd name="T48" fmla="*/ 273 w 627"/>
                  <a:gd name="T49" fmla="*/ 382 h 986"/>
                  <a:gd name="T50" fmla="*/ 285 w 627"/>
                  <a:gd name="T51" fmla="*/ 305 h 986"/>
                  <a:gd name="T52" fmla="*/ 259 w 627"/>
                  <a:gd name="T53" fmla="*/ 245 h 986"/>
                  <a:gd name="T54" fmla="*/ 87 w 627"/>
                  <a:gd name="T55" fmla="*/ 274 h 986"/>
                  <a:gd name="T56" fmla="*/ 306 w 627"/>
                  <a:gd name="T57" fmla="*/ 102 h 986"/>
                  <a:gd name="T58" fmla="*/ 446 w 627"/>
                  <a:gd name="T59" fmla="*/ 0 h 986"/>
                  <a:gd name="T60" fmla="*/ 356 w 627"/>
                  <a:gd name="T61" fmla="*/ 179 h 986"/>
                  <a:gd name="T62" fmla="*/ 325 w 627"/>
                  <a:gd name="T63" fmla="*/ 256 h 986"/>
                  <a:gd name="T64" fmla="*/ 362 w 627"/>
                  <a:gd name="T65" fmla="*/ 267 h 986"/>
                  <a:gd name="T66" fmla="*/ 348 w 627"/>
                  <a:gd name="T67" fmla="*/ 285 h 986"/>
                  <a:gd name="T68" fmla="*/ 297 w 627"/>
                  <a:gd name="T69" fmla="*/ 308 h 986"/>
                  <a:gd name="T70" fmla="*/ 286 w 627"/>
                  <a:gd name="T71" fmla="*/ 383 h 986"/>
                  <a:gd name="T72" fmla="*/ 391 w 627"/>
                  <a:gd name="T73" fmla="*/ 410 h 986"/>
                  <a:gd name="T74" fmla="*/ 541 w 627"/>
                  <a:gd name="T75" fmla="*/ 382 h 986"/>
                  <a:gd name="T76" fmla="*/ 616 w 627"/>
                  <a:gd name="T77" fmla="*/ 355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27" h="986">
                    <a:moveTo>
                      <a:pt x="616" y="355"/>
                    </a:moveTo>
                    <a:cubicBezTo>
                      <a:pt x="614" y="356"/>
                      <a:pt x="613" y="357"/>
                      <a:pt x="613" y="357"/>
                    </a:cubicBezTo>
                    <a:cubicBezTo>
                      <a:pt x="613" y="357"/>
                      <a:pt x="613" y="357"/>
                      <a:pt x="613" y="357"/>
                    </a:cubicBezTo>
                    <a:cubicBezTo>
                      <a:pt x="603" y="363"/>
                      <a:pt x="590" y="372"/>
                      <a:pt x="547" y="392"/>
                    </a:cubicBezTo>
                    <a:cubicBezTo>
                      <a:pt x="501" y="413"/>
                      <a:pt x="442" y="419"/>
                      <a:pt x="396" y="421"/>
                    </a:cubicBezTo>
                    <a:cubicBezTo>
                      <a:pt x="350" y="423"/>
                      <a:pt x="301" y="401"/>
                      <a:pt x="276" y="407"/>
                    </a:cubicBezTo>
                    <a:cubicBezTo>
                      <a:pt x="252" y="414"/>
                      <a:pt x="238" y="432"/>
                      <a:pt x="232" y="457"/>
                    </a:cubicBezTo>
                    <a:cubicBezTo>
                      <a:pt x="225" y="482"/>
                      <a:pt x="235" y="505"/>
                      <a:pt x="254" y="520"/>
                    </a:cubicBezTo>
                    <a:cubicBezTo>
                      <a:pt x="273" y="535"/>
                      <a:pt x="416" y="543"/>
                      <a:pt x="474" y="541"/>
                    </a:cubicBezTo>
                    <a:cubicBezTo>
                      <a:pt x="532" y="539"/>
                      <a:pt x="627" y="518"/>
                      <a:pt x="612" y="528"/>
                    </a:cubicBezTo>
                    <a:cubicBezTo>
                      <a:pt x="598" y="537"/>
                      <a:pt x="532" y="545"/>
                      <a:pt x="472" y="548"/>
                    </a:cubicBezTo>
                    <a:cubicBezTo>
                      <a:pt x="412" y="551"/>
                      <a:pt x="298" y="536"/>
                      <a:pt x="285" y="544"/>
                    </a:cubicBezTo>
                    <a:cubicBezTo>
                      <a:pt x="271" y="552"/>
                      <a:pt x="266" y="565"/>
                      <a:pt x="267" y="590"/>
                    </a:cubicBezTo>
                    <a:cubicBezTo>
                      <a:pt x="268" y="616"/>
                      <a:pt x="286" y="636"/>
                      <a:pt x="323" y="650"/>
                    </a:cubicBezTo>
                    <a:cubicBezTo>
                      <a:pt x="360" y="664"/>
                      <a:pt x="509" y="679"/>
                      <a:pt x="572" y="674"/>
                    </a:cubicBezTo>
                    <a:cubicBezTo>
                      <a:pt x="575" y="674"/>
                      <a:pt x="578" y="674"/>
                      <a:pt x="582" y="674"/>
                    </a:cubicBezTo>
                    <a:cubicBezTo>
                      <a:pt x="480" y="778"/>
                      <a:pt x="164" y="986"/>
                      <a:pt x="0" y="741"/>
                    </a:cubicBezTo>
                    <a:cubicBezTo>
                      <a:pt x="72" y="815"/>
                      <a:pt x="180" y="833"/>
                      <a:pt x="270" y="815"/>
                    </a:cubicBezTo>
                    <a:cubicBezTo>
                      <a:pt x="330" y="804"/>
                      <a:pt x="415" y="750"/>
                      <a:pt x="361" y="715"/>
                    </a:cubicBezTo>
                    <a:cubicBezTo>
                      <a:pt x="307" y="680"/>
                      <a:pt x="262" y="635"/>
                      <a:pt x="258" y="590"/>
                    </a:cubicBezTo>
                    <a:cubicBezTo>
                      <a:pt x="255" y="545"/>
                      <a:pt x="286" y="538"/>
                      <a:pt x="265" y="536"/>
                    </a:cubicBezTo>
                    <a:cubicBezTo>
                      <a:pt x="243" y="535"/>
                      <a:pt x="229" y="603"/>
                      <a:pt x="204" y="655"/>
                    </a:cubicBezTo>
                    <a:cubicBezTo>
                      <a:pt x="180" y="706"/>
                      <a:pt x="152" y="705"/>
                      <a:pt x="188" y="645"/>
                    </a:cubicBezTo>
                    <a:cubicBezTo>
                      <a:pt x="224" y="586"/>
                      <a:pt x="215" y="514"/>
                      <a:pt x="222" y="459"/>
                    </a:cubicBezTo>
                    <a:cubicBezTo>
                      <a:pt x="230" y="404"/>
                      <a:pt x="281" y="395"/>
                      <a:pt x="273" y="382"/>
                    </a:cubicBezTo>
                    <a:cubicBezTo>
                      <a:pt x="265" y="370"/>
                      <a:pt x="260" y="333"/>
                      <a:pt x="285" y="305"/>
                    </a:cubicBezTo>
                    <a:cubicBezTo>
                      <a:pt x="310" y="277"/>
                      <a:pt x="295" y="230"/>
                      <a:pt x="259" y="245"/>
                    </a:cubicBezTo>
                    <a:cubicBezTo>
                      <a:pt x="223" y="259"/>
                      <a:pt x="117" y="282"/>
                      <a:pt x="87" y="274"/>
                    </a:cubicBezTo>
                    <a:cubicBezTo>
                      <a:pt x="276" y="243"/>
                      <a:pt x="266" y="108"/>
                      <a:pt x="306" y="102"/>
                    </a:cubicBezTo>
                    <a:cubicBezTo>
                      <a:pt x="345" y="95"/>
                      <a:pt x="423" y="50"/>
                      <a:pt x="446" y="0"/>
                    </a:cubicBezTo>
                    <a:cubicBezTo>
                      <a:pt x="420" y="91"/>
                      <a:pt x="383" y="150"/>
                      <a:pt x="356" y="179"/>
                    </a:cubicBezTo>
                    <a:cubicBezTo>
                      <a:pt x="328" y="208"/>
                      <a:pt x="321" y="224"/>
                      <a:pt x="325" y="256"/>
                    </a:cubicBezTo>
                    <a:cubicBezTo>
                      <a:pt x="328" y="288"/>
                      <a:pt x="341" y="280"/>
                      <a:pt x="362" y="267"/>
                    </a:cubicBezTo>
                    <a:cubicBezTo>
                      <a:pt x="383" y="254"/>
                      <a:pt x="367" y="272"/>
                      <a:pt x="348" y="285"/>
                    </a:cubicBezTo>
                    <a:cubicBezTo>
                      <a:pt x="328" y="298"/>
                      <a:pt x="315" y="289"/>
                      <a:pt x="297" y="308"/>
                    </a:cubicBezTo>
                    <a:cubicBezTo>
                      <a:pt x="279" y="327"/>
                      <a:pt x="275" y="350"/>
                      <a:pt x="286" y="383"/>
                    </a:cubicBezTo>
                    <a:cubicBezTo>
                      <a:pt x="297" y="416"/>
                      <a:pt x="341" y="406"/>
                      <a:pt x="391" y="410"/>
                    </a:cubicBezTo>
                    <a:cubicBezTo>
                      <a:pt x="441" y="414"/>
                      <a:pt x="500" y="400"/>
                      <a:pt x="541" y="382"/>
                    </a:cubicBezTo>
                    <a:cubicBezTo>
                      <a:pt x="580" y="365"/>
                      <a:pt x="622" y="350"/>
                      <a:pt x="616" y="355"/>
                    </a:cubicBezTo>
                  </a:path>
                </a:pathLst>
              </a:custGeom>
              <a:solidFill>
                <a:srgbClr val="F2A1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a:bodyPr>
              <a:lstStyle/>
              <a:p>
                <a:endParaRPr lang="zh-CN" altLang="en-US"/>
              </a:p>
            </p:txBody>
          </p:sp>
          <p:sp>
            <p:nvSpPr>
              <p:cNvPr id="191" name="ïṣļïḑé"/>
              <p:cNvSpPr/>
              <p:nvPr/>
            </p:nvSpPr>
            <p:spPr bwMode="auto">
              <a:xfrm>
                <a:off x="1717675" y="3573462"/>
                <a:ext cx="80963" cy="119063"/>
              </a:xfrm>
              <a:custGeom>
                <a:avLst/>
                <a:gdLst>
                  <a:gd name="T0" fmla="*/ 0 w 39"/>
                  <a:gd name="T1" fmla="*/ 51 h 57"/>
                  <a:gd name="T2" fmla="*/ 30 w 39"/>
                  <a:gd name="T3" fmla="*/ 6 h 57"/>
                  <a:gd name="T4" fmla="*/ 34 w 39"/>
                  <a:gd name="T5" fmla="*/ 0 h 57"/>
                  <a:gd name="T6" fmla="*/ 22 w 39"/>
                  <a:gd name="T7" fmla="*/ 49 h 57"/>
                  <a:gd name="T8" fmla="*/ 0 w 39"/>
                  <a:gd name="T9" fmla="*/ 51 h 57"/>
                </a:gdLst>
                <a:ahLst/>
                <a:cxnLst>
                  <a:cxn ang="0">
                    <a:pos x="T0" y="T1"/>
                  </a:cxn>
                  <a:cxn ang="0">
                    <a:pos x="T2" y="T3"/>
                  </a:cxn>
                  <a:cxn ang="0">
                    <a:pos x="T4" y="T5"/>
                  </a:cxn>
                  <a:cxn ang="0">
                    <a:pos x="T6" y="T7"/>
                  </a:cxn>
                  <a:cxn ang="0">
                    <a:pos x="T8" y="T9"/>
                  </a:cxn>
                </a:cxnLst>
                <a:rect l="0" t="0" r="r" b="b"/>
                <a:pathLst>
                  <a:path w="39" h="57">
                    <a:moveTo>
                      <a:pt x="0" y="51"/>
                    </a:moveTo>
                    <a:cubicBezTo>
                      <a:pt x="14" y="35"/>
                      <a:pt x="25" y="20"/>
                      <a:pt x="30" y="6"/>
                    </a:cubicBezTo>
                    <a:cubicBezTo>
                      <a:pt x="31" y="4"/>
                      <a:pt x="32" y="2"/>
                      <a:pt x="34" y="0"/>
                    </a:cubicBezTo>
                    <a:cubicBezTo>
                      <a:pt x="39" y="16"/>
                      <a:pt x="31" y="36"/>
                      <a:pt x="22" y="49"/>
                    </a:cubicBezTo>
                    <a:cubicBezTo>
                      <a:pt x="16" y="57"/>
                      <a:pt x="8" y="56"/>
                      <a:pt x="0" y="51"/>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192" name="ï$lîḓé"/>
              <p:cNvSpPr/>
              <p:nvPr/>
            </p:nvSpPr>
            <p:spPr bwMode="auto">
              <a:xfrm>
                <a:off x="2073275" y="4168775"/>
                <a:ext cx="295275" cy="222250"/>
              </a:xfrm>
              <a:custGeom>
                <a:avLst/>
                <a:gdLst>
                  <a:gd name="T0" fmla="*/ 132 w 141"/>
                  <a:gd name="T1" fmla="*/ 0 h 106"/>
                  <a:gd name="T2" fmla="*/ 127 w 141"/>
                  <a:gd name="T3" fmla="*/ 6 h 106"/>
                  <a:gd name="T4" fmla="*/ 141 w 141"/>
                  <a:gd name="T5" fmla="*/ 9 h 106"/>
                  <a:gd name="T6" fmla="*/ 47 w 141"/>
                  <a:gd name="T7" fmla="*/ 87 h 106"/>
                  <a:gd name="T8" fmla="*/ 0 w 141"/>
                  <a:gd name="T9" fmla="*/ 41 h 106"/>
                  <a:gd name="T10" fmla="*/ 38 w 141"/>
                  <a:gd name="T11" fmla="*/ 47 h 106"/>
                  <a:gd name="T12" fmla="*/ 127 w 141"/>
                  <a:gd name="T13" fmla="*/ 3 h 106"/>
                  <a:gd name="T14" fmla="*/ 132 w 141"/>
                  <a:gd name="T15" fmla="*/ 0 h 1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1" h="106">
                    <a:moveTo>
                      <a:pt x="132" y="0"/>
                    </a:moveTo>
                    <a:cubicBezTo>
                      <a:pt x="129" y="4"/>
                      <a:pt x="127" y="6"/>
                      <a:pt x="127" y="6"/>
                    </a:cubicBezTo>
                    <a:cubicBezTo>
                      <a:pt x="127" y="6"/>
                      <a:pt x="133" y="7"/>
                      <a:pt x="141" y="9"/>
                    </a:cubicBezTo>
                    <a:cubicBezTo>
                      <a:pt x="114" y="32"/>
                      <a:pt x="75" y="69"/>
                      <a:pt x="47" y="87"/>
                    </a:cubicBezTo>
                    <a:cubicBezTo>
                      <a:pt x="16" y="106"/>
                      <a:pt x="0" y="49"/>
                      <a:pt x="0" y="41"/>
                    </a:cubicBezTo>
                    <a:cubicBezTo>
                      <a:pt x="0" y="32"/>
                      <a:pt x="11" y="45"/>
                      <a:pt x="38" y="47"/>
                    </a:cubicBezTo>
                    <a:cubicBezTo>
                      <a:pt x="64" y="49"/>
                      <a:pt x="107" y="18"/>
                      <a:pt x="127" y="3"/>
                    </a:cubicBezTo>
                    <a:cubicBezTo>
                      <a:pt x="129" y="2"/>
                      <a:pt x="131" y="1"/>
                      <a:pt x="132" y="0"/>
                    </a:cubicBezTo>
                  </a:path>
                </a:pathLst>
              </a:custGeom>
              <a:solidFill>
                <a:srgbClr val="F2A1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55000" lnSpcReduction="20000"/>
              </a:bodyPr>
              <a:lstStyle/>
              <a:p>
                <a:endParaRPr lang="zh-CN" altLang="en-US"/>
              </a:p>
            </p:txBody>
          </p:sp>
          <p:sp>
            <p:nvSpPr>
              <p:cNvPr id="193" name="îṧļïḋè"/>
              <p:cNvSpPr/>
              <p:nvPr/>
            </p:nvSpPr>
            <p:spPr bwMode="auto">
              <a:xfrm>
                <a:off x="1557337" y="4954587"/>
                <a:ext cx="166688" cy="171450"/>
              </a:xfrm>
              <a:custGeom>
                <a:avLst/>
                <a:gdLst>
                  <a:gd name="T0" fmla="*/ 75 w 80"/>
                  <a:gd name="T1" fmla="*/ 18 h 82"/>
                  <a:gd name="T2" fmla="*/ 75 w 80"/>
                  <a:gd name="T3" fmla="*/ 69 h 82"/>
                  <a:gd name="T4" fmla="*/ 15 w 80"/>
                  <a:gd name="T5" fmla="*/ 71 h 82"/>
                  <a:gd name="T6" fmla="*/ 23 w 80"/>
                  <a:gd name="T7" fmla="*/ 4 h 82"/>
                  <a:gd name="T8" fmla="*/ 75 w 80"/>
                  <a:gd name="T9" fmla="*/ 18 h 82"/>
                </a:gdLst>
                <a:ahLst/>
                <a:cxnLst>
                  <a:cxn ang="0">
                    <a:pos x="T0" y="T1"/>
                  </a:cxn>
                  <a:cxn ang="0">
                    <a:pos x="T2" y="T3"/>
                  </a:cxn>
                  <a:cxn ang="0">
                    <a:pos x="T4" y="T5"/>
                  </a:cxn>
                  <a:cxn ang="0">
                    <a:pos x="T6" y="T7"/>
                  </a:cxn>
                  <a:cxn ang="0">
                    <a:pos x="T8" y="T9"/>
                  </a:cxn>
                </a:cxnLst>
                <a:rect l="0" t="0" r="r" b="b"/>
                <a:pathLst>
                  <a:path w="80" h="82">
                    <a:moveTo>
                      <a:pt x="75" y="18"/>
                    </a:moveTo>
                    <a:cubicBezTo>
                      <a:pt x="79" y="24"/>
                      <a:pt x="80" y="62"/>
                      <a:pt x="75" y="69"/>
                    </a:cubicBezTo>
                    <a:cubicBezTo>
                      <a:pt x="70" y="77"/>
                      <a:pt x="26" y="82"/>
                      <a:pt x="15" y="71"/>
                    </a:cubicBezTo>
                    <a:cubicBezTo>
                      <a:pt x="5" y="59"/>
                      <a:pt x="0" y="10"/>
                      <a:pt x="23" y="4"/>
                    </a:cubicBezTo>
                    <a:cubicBezTo>
                      <a:pt x="40" y="0"/>
                      <a:pt x="72" y="13"/>
                      <a:pt x="75" y="18"/>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32500" lnSpcReduction="20000"/>
              </a:bodyPr>
              <a:lstStyle/>
              <a:p>
                <a:endParaRPr lang="zh-CN" altLang="en-US"/>
              </a:p>
            </p:txBody>
          </p:sp>
          <p:sp>
            <p:nvSpPr>
              <p:cNvPr id="194" name="íṣľïḓè"/>
              <p:cNvSpPr/>
              <p:nvPr/>
            </p:nvSpPr>
            <p:spPr bwMode="auto">
              <a:xfrm>
                <a:off x="2049462" y="4016375"/>
                <a:ext cx="246063" cy="249238"/>
              </a:xfrm>
              <a:custGeom>
                <a:avLst/>
                <a:gdLst>
                  <a:gd name="T0" fmla="*/ 94 w 118"/>
                  <a:gd name="T1" fmla="*/ 22 h 119"/>
                  <a:gd name="T2" fmla="*/ 71 w 118"/>
                  <a:gd name="T3" fmla="*/ 103 h 119"/>
                  <a:gd name="T4" fmla="*/ 22 w 118"/>
                  <a:gd name="T5" fmla="*/ 37 h 119"/>
                  <a:gd name="T6" fmla="*/ 94 w 118"/>
                  <a:gd name="T7" fmla="*/ 22 h 119"/>
                </a:gdLst>
                <a:ahLst/>
                <a:cxnLst>
                  <a:cxn ang="0">
                    <a:pos x="T0" y="T1"/>
                  </a:cxn>
                  <a:cxn ang="0">
                    <a:pos x="T2" y="T3"/>
                  </a:cxn>
                  <a:cxn ang="0">
                    <a:pos x="T4" y="T5"/>
                  </a:cxn>
                  <a:cxn ang="0">
                    <a:pos x="T6" y="T7"/>
                  </a:cxn>
                </a:cxnLst>
                <a:rect l="0" t="0" r="r" b="b"/>
                <a:pathLst>
                  <a:path w="118" h="119">
                    <a:moveTo>
                      <a:pt x="94" y="22"/>
                    </a:moveTo>
                    <a:cubicBezTo>
                      <a:pt x="118" y="53"/>
                      <a:pt x="83" y="93"/>
                      <a:pt x="71" y="103"/>
                    </a:cubicBezTo>
                    <a:cubicBezTo>
                      <a:pt x="52" y="119"/>
                      <a:pt x="0" y="54"/>
                      <a:pt x="22" y="37"/>
                    </a:cubicBezTo>
                    <a:cubicBezTo>
                      <a:pt x="39" y="23"/>
                      <a:pt x="77" y="0"/>
                      <a:pt x="94" y="22"/>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62500" lnSpcReduction="20000"/>
              </a:bodyPr>
              <a:lstStyle/>
              <a:p>
                <a:endParaRPr lang="zh-CN" altLang="en-US"/>
              </a:p>
            </p:txBody>
          </p:sp>
          <p:sp>
            <p:nvSpPr>
              <p:cNvPr id="195" name="íṥlidê"/>
              <p:cNvSpPr/>
              <p:nvPr/>
            </p:nvSpPr>
            <p:spPr bwMode="auto">
              <a:xfrm>
                <a:off x="1576387" y="4451350"/>
                <a:ext cx="223838" cy="211138"/>
              </a:xfrm>
              <a:custGeom>
                <a:avLst/>
                <a:gdLst>
                  <a:gd name="T0" fmla="*/ 93 w 108"/>
                  <a:gd name="T1" fmla="*/ 84 h 101"/>
                  <a:gd name="T2" fmla="*/ 29 w 108"/>
                  <a:gd name="T3" fmla="*/ 96 h 101"/>
                  <a:gd name="T4" fmla="*/ 30 w 108"/>
                  <a:gd name="T5" fmla="*/ 7 h 101"/>
                  <a:gd name="T6" fmla="*/ 93 w 108"/>
                  <a:gd name="T7" fmla="*/ 22 h 101"/>
                  <a:gd name="T8" fmla="*/ 93 w 108"/>
                  <a:gd name="T9" fmla="*/ 84 h 101"/>
                </a:gdLst>
                <a:ahLst/>
                <a:cxnLst>
                  <a:cxn ang="0">
                    <a:pos x="T0" y="T1"/>
                  </a:cxn>
                  <a:cxn ang="0">
                    <a:pos x="T2" y="T3"/>
                  </a:cxn>
                  <a:cxn ang="0">
                    <a:pos x="T4" y="T5"/>
                  </a:cxn>
                  <a:cxn ang="0">
                    <a:pos x="T6" y="T7"/>
                  </a:cxn>
                  <a:cxn ang="0">
                    <a:pos x="T8" y="T9"/>
                  </a:cxn>
                </a:cxnLst>
                <a:rect l="0" t="0" r="r" b="b"/>
                <a:pathLst>
                  <a:path w="108" h="101">
                    <a:moveTo>
                      <a:pt x="93" y="84"/>
                    </a:moveTo>
                    <a:cubicBezTo>
                      <a:pt x="75" y="96"/>
                      <a:pt x="44" y="101"/>
                      <a:pt x="29" y="96"/>
                    </a:cubicBezTo>
                    <a:cubicBezTo>
                      <a:pt x="8" y="91"/>
                      <a:pt x="0" y="20"/>
                      <a:pt x="30" y="7"/>
                    </a:cubicBezTo>
                    <a:cubicBezTo>
                      <a:pt x="47" y="0"/>
                      <a:pt x="78" y="7"/>
                      <a:pt x="93" y="22"/>
                    </a:cubicBezTo>
                    <a:cubicBezTo>
                      <a:pt x="108" y="37"/>
                      <a:pt x="108" y="74"/>
                      <a:pt x="93" y="84"/>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47500" lnSpcReduction="20000"/>
              </a:bodyPr>
              <a:lstStyle/>
              <a:p>
                <a:endParaRPr lang="zh-CN" altLang="en-US"/>
              </a:p>
            </p:txBody>
          </p:sp>
          <p:sp>
            <p:nvSpPr>
              <p:cNvPr id="196" name="ïṧlídè"/>
              <p:cNvSpPr/>
              <p:nvPr/>
            </p:nvSpPr>
            <p:spPr bwMode="auto">
              <a:xfrm>
                <a:off x="1466850" y="4689475"/>
                <a:ext cx="206375" cy="222250"/>
              </a:xfrm>
              <a:custGeom>
                <a:avLst/>
                <a:gdLst>
                  <a:gd name="T0" fmla="*/ 92 w 99"/>
                  <a:gd name="T1" fmla="*/ 23 h 106"/>
                  <a:gd name="T2" fmla="*/ 36 w 99"/>
                  <a:gd name="T3" fmla="*/ 5 h 106"/>
                  <a:gd name="T4" fmla="*/ 27 w 99"/>
                  <a:gd name="T5" fmla="*/ 87 h 106"/>
                  <a:gd name="T6" fmla="*/ 88 w 99"/>
                  <a:gd name="T7" fmla="*/ 90 h 106"/>
                  <a:gd name="T8" fmla="*/ 92 w 99"/>
                  <a:gd name="T9" fmla="*/ 23 h 106"/>
                </a:gdLst>
                <a:ahLst/>
                <a:cxnLst>
                  <a:cxn ang="0">
                    <a:pos x="T0" y="T1"/>
                  </a:cxn>
                  <a:cxn ang="0">
                    <a:pos x="T2" y="T3"/>
                  </a:cxn>
                  <a:cxn ang="0">
                    <a:pos x="T4" y="T5"/>
                  </a:cxn>
                  <a:cxn ang="0">
                    <a:pos x="T6" y="T7"/>
                  </a:cxn>
                  <a:cxn ang="0">
                    <a:pos x="T8" y="T9"/>
                  </a:cxn>
                </a:cxnLst>
                <a:rect l="0" t="0" r="r" b="b"/>
                <a:pathLst>
                  <a:path w="99" h="106">
                    <a:moveTo>
                      <a:pt x="92" y="23"/>
                    </a:moveTo>
                    <a:cubicBezTo>
                      <a:pt x="85" y="14"/>
                      <a:pt x="53" y="0"/>
                      <a:pt x="36" y="5"/>
                    </a:cubicBezTo>
                    <a:cubicBezTo>
                      <a:pt x="19" y="11"/>
                      <a:pt x="0" y="68"/>
                      <a:pt x="27" y="87"/>
                    </a:cubicBezTo>
                    <a:cubicBezTo>
                      <a:pt x="54" y="106"/>
                      <a:pt x="81" y="103"/>
                      <a:pt x="88" y="90"/>
                    </a:cubicBezTo>
                    <a:cubicBezTo>
                      <a:pt x="95" y="76"/>
                      <a:pt x="99" y="31"/>
                      <a:pt x="92" y="23"/>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55000" lnSpcReduction="20000"/>
              </a:bodyPr>
              <a:lstStyle/>
              <a:p>
                <a:endParaRPr lang="zh-CN" altLang="en-US"/>
              </a:p>
            </p:txBody>
          </p:sp>
          <p:sp>
            <p:nvSpPr>
              <p:cNvPr id="197" name="iŝļïḍé"/>
              <p:cNvSpPr/>
              <p:nvPr/>
            </p:nvSpPr>
            <p:spPr bwMode="auto">
              <a:xfrm>
                <a:off x="673100" y="4689475"/>
                <a:ext cx="454025" cy="609600"/>
              </a:xfrm>
              <a:custGeom>
                <a:avLst/>
                <a:gdLst>
                  <a:gd name="T0" fmla="*/ 51 w 218"/>
                  <a:gd name="T1" fmla="*/ 0 h 292"/>
                  <a:gd name="T2" fmla="*/ 218 w 218"/>
                  <a:gd name="T3" fmla="*/ 256 h 292"/>
                  <a:gd name="T4" fmla="*/ 51 w 218"/>
                  <a:gd name="T5" fmla="*/ 0 h 292"/>
                </a:gdLst>
                <a:ahLst/>
                <a:cxnLst>
                  <a:cxn ang="0">
                    <a:pos x="T0" y="T1"/>
                  </a:cxn>
                  <a:cxn ang="0">
                    <a:pos x="T2" y="T3"/>
                  </a:cxn>
                  <a:cxn ang="0">
                    <a:pos x="T4" y="T5"/>
                  </a:cxn>
                </a:cxnLst>
                <a:rect l="0" t="0" r="r" b="b"/>
                <a:pathLst>
                  <a:path w="218" h="292">
                    <a:moveTo>
                      <a:pt x="51" y="0"/>
                    </a:moveTo>
                    <a:cubicBezTo>
                      <a:pt x="0" y="100"/>
                      <a:pt x="130" y="292"/>
                      <a:pt x="218" y="256"/>
                    </a:cubicBezTo>
                    <a:cubicBezTo>
                      <a:pt x="125" y="209"/>
                      <a:pt x="48" y="105"/>
                      <a:pt x="51" y="0"/>
                    </a:cubicBezTo>
                  </a:path>
                </a:pathLst>
              </a:custGeom>
              <a:solidFill>
                <a:srgbClr val="F2A1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a:bodyPr>
              <a:lstStyle/>
              <a:p>
                <a:endParaRPr lang="zh-CN" altLang="en-US"/>
              </a:p>
            </p:txBody>
          </p:sp>
          <p:sp>
            <p:nvSpPr>
              <p:cNvPr id="198" name="îs1ïḑè"/>
              <p:cNvSpPr/>
              <p:nvPr/>
            </p:nvSpPr>
            <p:spPr bwMode="auto">
              <a:xfrm>
                <a:off x="706437" y="5213350"/>
                <a:ext cx="457200" cy="933450"/>
              </a:xfrm>
              <a:custGeom>
                <a:avLst/>
                <a:gdLst>
                  <a:gd name="T0" fmla="*/ 0 w 288"/>
                  <a:gd name="T1" fmla="*/ 588 h 588"/>
                  <a:gd name="T2" fmla="*/ 3 w 288"/>
                  <a:gd name="T3" fmla="*/ 588 h 588"/>
                  <a:gd name="T4" fmla="*/ 288 w 288"/>
                  <a:gd name="T5" fmla="*/ 378 h 588"/>
                  <a:gd name="T6" fmla="*/ 0 w 288"/>
                  <a:gd name="T7" fmla="*/ 0 h 588"/>
                  <a:gd name="T8" fmla="*/ 0 w 288"/>
                  <a:gd name="T9" fmla="*/ 588 h 588"/>
                </a:gdLst>
                <a:ahLst/>
                <a:cxnLst>
                  <a:cxn ang="0">
                    <a:pos x="T0" y="T1"/>
                  </a:cxn>
                  <a:cxn ang="0">
                    <a:pos x="T2" y="T3"/>
                  </a:cxn>
                  <a:cxn ang="0">
                    <a:pos x="T4" y="T5"/>
                  </a:cxn>
                  <a:cxn ang="0">
                    <a:pos x="T6" y="T7"/>
                  </a:cxn>
                  <a:cxn ang="0">
                    <a:pos x="T8" y="T9"/>
                  </a:cxn>
                </a:cxnLst>
                <a:rect l="0" t="0" r="r" b="b"/>
                <a:pathLst>
                  <a:path w="288" h="588">
                    <a:moveTo>
                      <a:pt x="0" y="588"/>
                    </a:moveTo>
                    <a:lnTo>
                      <a:pt x="3" y="588"/>
                    </a:lnTo>
                    <a:lnTo>
                      <a:pt x="288" y="378"/>
                    </a:lnTo>
                    <a:lnTo>
                      <a:pt x="0" y="0"/>
                    </a:lnTo>
                    <a:lnTo>
                      <a:pt x="0" y="588"/>
                    </a:lnTo>
                    <a:close/>
                  </a:path>
                </a:pathLst>
              </a:custGeom>
              <a:solidFill>
                <a:srgbClr val="B3CC5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a:bodyPr>
              <a:lstStyle/>
              <a:p>
                <a:endParaRPr lang="zh-CN" altLang="en-US"/>
              </a:p>
            </p:txBody>
          </p:sp>
        </p:grpSp>
        <p:grpSp>
          <p:nvGrpSpPr>
            <p:cNvPr id="177" name="iṡ1ïḋe"/>
            <p:cNvGrpSpPr/>
            <p:nvPr/>
          </p:nvGrpSpPr>
          <p:grpSpPr>
            <a:xfrm>
              <a:off x="1158875" y="1376362"/>
              <a:ext cx="2232025" cy="2995613"/>
              <a:chOff x="1158875" y="1376362"/>
              <a:chExt cx="2232025" cy="2995613"/>
            </a:xfrm>
          </p:grpSpPr>
          <p:sp>
            <p:nvSpPr>
              <p:cNvPr id="178" name="iṧľiḋê"/>
              <p:cNvSpPr/>
              <p:nvPr/>
            </p:nvSpPr>
            <p:spPr bwMode="auto">
              <a:xfrm>
                <a:off x="1158875" y="1376362"/>
                <a:ext cx="2232025" cy="2182813"/>
              </a:xfrm>
              <a:custGeom>
                <a:avLst/>
                <a:gdLst>
                  <a:gd name="T0" fmla="*/ 533 w 1071"/>
                  <a:gd name="T1" fmla="*/ 1 h 1044"/>
                  <a:gd name="T2" fmla="*/ 1069 w 1071"/>
                  <a:gd name="T3" fmla="*/ 520 h 1044"/>
                  <a:gd name="T4" fmla="*/ 537 w 1071"/>
                  <a:gd name="T5" fmla="*/ 1043 h 1044"/>
                  <a:gd name="T6" fmla="*/ 1 w 1071"/>
                  <a:gd name="T7" fmla="*/ 524 h 1044"/>
                  <a:gd name="T8" fmla="*/ 533 w 1071"/>
                  <a:gd name="T9" fmla="*/ 1 h 1044"/>
                </a:gdLst>
                <a:ahLst/>
                <a:cxnLst>
                  <a:cxn ang="0">
                    <a:pos x="T0" y="T1"/>
                  </a:cxn>
                  <a:cxn ang="0">
                    <a:pos x="T2" y="T3"/>
                  </a:cxn>
                  <a:cxn ang="0">
                    <a:pos x="T4" y="T5"/>
                  </a:cxn>
                  <a:cxn ang="0">
                    <a:pos x="T6" y="T7"/>
                  </a:cxn>
                  <a:cxn ang="0">
                    <a:pos x="T8" y="T9"/>
                  </a:cxn>
                </a:cxnLst>
                <a:rect l="0" t="0" r="r" b="b"/>
                <a:pathLst>
                  <a:path w="1071" h="1044">
                    <a:moveTo>
                      <a:pt x="533" y="1"/>
                    </a:moveTo>
                    <a:cubicBezTo>
                      <a:pt x="828" y="0"/>
                      <a:pt x="1068" y="232"/>
                      <a:pt x="1069" y="520"/>
                    </a:cubicBezTo>
                    <a:cubicBezTo>
                      <a:pt x="1071" y="808"/>
                      <a:pt x="832" y="1042"/>
                      <a:pt x="537" y="1043"/>
                    </a:cubicBezTo>
                    <a:cubicBezTo>
                      <a:pt x="242" y="1044"/>
                      <a:pt x="2" y="812"/>
                      <a:pt x="1" y="524"/>
                    </a:cubicBezTo>
                    <a:cubicBezTo>
                      <a:pt x="0" y="236"/>
                      <a:pt x="238" y="2"/>
                      <a:pt x="533" y="1"/>
                    </a:cubicBezTo>
                  </a:path>
                </a:pathLst>
              </a:custGeom>
              <a:solidFill>
                <a:schemeClr val="bg1">
                  <a:lumMod val="50000"/>
                </a:schemeClr>
              </a:solidFill>
              <a:ln>
                <a:noFill/>
              </a:ln>
            </p:spPr>
            <p:txBody>
              <a:bodyPr vert="horz" wrap="square" lIns="91440" tIns="45720" rIns="91440" bIns="45720" numCol="1" anchor="t" anchorCtr="0" compatLnSpc="1">
                <a:normAutofit/>
              </a:bodyPr>
              <a:lstStyle/>
              <a:p>
                <a:endParaRPr lang="zh-CN" altLang="en-US"/>
              </a:p>
            </p:txBody>
          </p:sp>
          <p:grpSp>
            <p:nvGrpSpPr>
              <p:cNvPr id="179" name="íśḻïḋe"/>
              <p:cNvGrpSpPr/>
              <p:nvPr/>
            </p:nvGrpSpPr>
            <p:grpSpPr>
              <a:xfrm>
                <a:off x="1277937" y="1493837"/>
                <a:ext cx="1992313" cy="1947863"/>
                <a:chOff x="1277937" y="1493837"/>
                <a:chExt cx="1992313" cy="1947863"/>
              </a:xfrm>
            </p:grpSpPr>
            <p:sp>
              <p:nvSpPr>
                <p:cNvPr id="184" name="iSḷiḑe"/>
                <p:cNvSpPr/>
                <p:nvPr/>
              </p:nvSpPr>
              <p:spPr bwMode="auto">
                <a:xfrm>
                  <a:off x="1277937" y="1493837"/>
                  <a:ext cx="1992313" cy="1947863"/>
                </a:xfrm>
                <a:custGeom>
                  <a:avLst/>
                  <a:gdLst>
                    <a:gd name="T0" fmla="*/ 476 w 956"/>
                    <a:gd name="T1" fmla="*/ 1 h 932"/>
                    <a:gd name="T2" fmla="*/ 955 w 956"/>
                    <a:gd name="T3" fmla="*/ 464 h 932"/>
                    <a:gd name="T4" fmla="*/ 480 w 956"/>
                    <a:gd name="T5" fmla="*/ 931 h 932"/>
                    <a:gd name="T6" fmla="*/ 1 w 956"/>
                    <a:gd name="T7" fmla="*/ 468 h 932"/>
                    <a:gd name="T8" fmla="*/ 476 w 956"/>
                    <a:gd name="T9" fmla="*/ 1 h 932"/>
                  </a:gdLst>
                  <a:ahLst/>
                  <a:cxnLst>
                    <a:cxn ang="0">
                      <a:pos x="T0" y="T1"/>
                    </a:cxn>
                    <a:cxn ang="0">
                      <a:pos x="T2" y="T3"/>
                    </a:cxn>
                    <a:cxn ang="0">
                      <a:pos x="T4" y="T5"/>
                    </a:cxn>
                    <a:cxn ang="0">
                      <a:pos x="T6" y="T7"/>
                    </a:cxn>
                    <a:cxn ang="0">
                      <a:pos x="T8" y="T9"/>
                    </a:cxn>
                  </a:cxnLst>
                  <a:rect l="0" t="0" r="r" b="b"/>
                  <a:pathLst>
                    <a:path w="956" h="932">
                      <a:moveTo>
                        <a:pt x="476" y="1"/>
                      </a:moveTo>
                      <a:cubicBezTo>
                        <a:pt x="740" y="0"/>
                        <a:pt x="954" y="207"/>
                        <a:pt x="955" y="464"/>
                      </a:cubicBezTo>
                      <a:cubicBezTo>
                        <a:pt x="956" y="721"/>
                        <a:pt x="743" y="930"/>
                        <a:pt x="480" y="931"/>
                      </a:cubicBezTo>
                      <a:cubicBezTo>
                        <a:pt x="217" y="932"/>
                        <a:pt x="2" y="725"/>
                        <a:pt x="1" y="468"/>
                      </a:cubicBezTo>
                      <a:cubicBezTo>
                        <a:pt x="0" y="211"/>
                        <a:pt x="213" y="2"/>
                        <a:pt x="476" y="1"/>
                      </a:cubicBezTo>
                    </a:path>
                  </a:pathLst>
                </a:custGeom>
                <a:solidFill>
                  <a:srgbClr val="FFC000"/>
                </a:solidFill>
                <a:ln>
                  <a:noFill/>
                </a:ln>
              </p:spPr>
              <p:txBody>
                <a:bodyPr vert="horz" wrap="square" lIns="91440" tIns="45720" rIns="91440" bIns="45720" numCol="1" anchor="t" anchorCtr="0" compatLnSpc="1">
                  <a:normAutofit/>
                </a:bodyPr>
                <a:lstStyle/>
                <a:p>
                  <a:endParaRPr lang="zh-CN" altLang="en-US"/>
                </a:p>
              </p:txBody>
            </p:sp>
            <p:sp>
              <p:nvSpPr>
                <p:cNvPr id="185" name="íš1íḓê"/>
                <p:cNvSpPr/>
                <p:nvPr/>
              </p:nvSpPr>
              <p:spPr bwMode="auto">
                <a:xfrm>
                  <a:off x="1333500" y="2009775"/>
                  <a:ext cx="1441450" cy="1379538"/>
                </a:xfrm>
                <a:custGeom>
                  <a:avLst/>
                  <a:gdLst>
                    <a:gd name="T0" fmla="*/ 691 w 691"/>
                    <a:gd name="T1" fmla="*/ 597 h 660"/>
                    <a:gd name="T2" fmla="*/ 459 w 691"/>
                    <a:gd name="T3" fmla="*/ 659 h 660"/>
                    <a:gd name="T4" fmla="*/ 0 w 691"/>
                    <a:gd name="T5" fmla="*/ 215 h 660"/>
                    <a:gd name="T6" fmla="*/ 56 w 691"/>
                    <a:gd name="T7" fmla="*/ 0 h 660"/>
                    <a:gd name="T8" fmla="*/ 28 w 691"/>
                    <a:gd name="T9" fmla="*/ 159 h 660"/>
                    <a:gd name="T10" fmla="*/ 515 w 691"/>
                    <a:gd name="T11" fmla="*/ 630 h 660"/>
                    <a:gd name="T12" fmla="*/ 691 w 691"/>
                    <a:gd name="T13" fmla="*/ 597 h 660"/>
                  </a:gdLst>
                  <a:ahLst/>
                  <a:cxnLst>
                    <a:cxn ang="0">
                      <a:pos x="T0" y="T1"/>
                    </a:cxn>
                    <a:cxn ang="0">
                      <a:pos x="T2" y="T3"/>
                    </a:cxn>
                    <a:cxn ang="0">
                      <a:pos x="T4" y="T5"/>
                    </a:cxn>
                    <a:cxn ang="0">
                      <a:pos x="T6" y="T7"/>
                    </a:cxn>
                    <a:cxn ang="0">
                      <a:pos x="T8" y="T9"/>
                    </a:cxn>
                    <a:cxn ang="0">
                      <a:pos x="T10" y="T11"/>
                    </a:cxn>
                    <a:cxn ang="0">
                      <a:pos x="T12" y="T13"/>
                    </a:cxn>
                  </a:cxnLst>
                  <a:rect l="0" t="0" r="r" b="b"/>
                  <a:pathLst>
                    <a:path w="691" h="660">
                      <a:moveTo>
                        <a:pt x="691" y="597"/>
                      </a:moveTo>
                      <a:cubicBezTo>
                        <a:pt x="623" y="636"/>
                        <a:pt x="544" y="659"/>
                        <a:pt x="459" y="659"/>
                      </a:cubicBezTo>
                      <a:cubicBezTo>
                        <a:pt x="206" y="660"/>
                        <a:pt x="1" y="461"/>
                        <a:pt x="0" y="215"/>
                      </a:cubicBezTo>
                      <a:cubicBezTo>
                        <a:pt x="0" y="137"/>
                        <a:pt x="20" y="64"/>
                        <a:pt x="56" y="0"/>
                      </a:cubicBezTo>
                      <a:cubicBezTo>
                        <a:pt x="38" y="50"/>
                        <a:pt x="28" y="103"/>
                        <a:pt x="28" y="159"/>
                      </a:cubicBezTo>
                      <a:cubicBezTo>
                        <a:pt x="29" y="420"/>
                        <a:pt x="247" y="631"/>
                        <a:pt x="515" y="630"/>
                      </a:cubicBezTo>
                      <a:cubicBezTo>
                        <a:pt x="577" y="630"/>
                        <a:pt x="636" y="618"/>
                        <a:pt x="691" y="597"/>
                      </a:cubicBezTo>
                    </a:path>
                  </a:pathLst>
                </a:custGeom>
                <a:solidFill>
                  <a:schemeClr val="bg1">
                    <a:alpha val="50000"/>
                  </a:schemeClr>
                </a:solidFill>
                <a:ln>
                  <a:noFill/>
                </a:ln>
              </p:spPr>
              <p:txBody>
                <a:bodyPr vert="horz" wrap="square" lIns="91440" tIns="45720" rIns="91440" bIns="45720" numCol="1" anchor="t" anchorCtr="0" compatLnSpc="1">
                  <a:normAutofit/>
                </a:bodyPr>
                <a:lstStyle/>
                <a:p>
                  <a:endParaRPr lang="zh-CN" altLang="en-US"/>
                </a:p>
              </p:txBody>
            </p:sp>
          </p:grpSp>
          <p:grpSp>
            <p:nvGrpSpPr>
              <p:cNvPr id="180" name="íṡľïḑê"/>
              <p:cNvGrpSpPr/>
              <p:nvPr/>
            </p:nvGrpSpPr>
            <p:grpSpPr>
              <a:xfrm>
                <a:off x="1771650" y="3430587"/>
                <a:ext cx="474662" cy="941388"/>
                <a:chOff x="1771650" y="3430587"/>
                <a:chExt cx="474662" cy="941388"/>
              </a:xfrm>
              <a:solidFill>
                <a:schemeClr val="bg1">
                  <a:lumMod val="50000"/>
                </a:schemeClr>
              </a:solidFill>
            </p:grpSpPr>
            <p:sp>
              <p:nvSpPr>
                <p:cNvPr id="182" name="iṡḷiḓè"/>
                <p:cNvSpPr/>
                <p:nvPr/>
              </p:nvSpPr>
              <p:spPr bwMode="auto">
                <a:xfrm>
                  <a:off x="1871662" y="3467100"/>
                  <a:ext cx="374650" cy="230188"/>
                </a:xfrm>
                <a:custGeom>
                  <a:avLst/>
                  <a:gdLst>
                    <a:gd name="T0" fmla="*/ 11 w 180"/>
                    <a:gd name="T1" fmla="*/ 0 h 110"/>
                    <a:gd name="T2" fmla="*/ 180 w 180"/>
                    <a:gd name="T3" fmla="*/ 32 h 110"/>
                    <a:gd name="T4" fmla="*/ 169 w 180"/>
                    <a:gd name="T5" fmla="*/ 96 h 110"/>
                    <a:gd name="T6" fmla="*/ 0 w 180"/>
                    <a:gd name="T7" fmla="*/ 64 h 110"/>
                    <a:gd name="T8" fmla="*/ 11 w 180"/>
                    <a:gd name="T9" fmla="*/ 0 h 110"/>
                  </a:gdLst>
                  <a:ahLst/>
                  <a:cxnLst>
                    <a:cxn ang="0">
                      <a:pos x="T0" y="T1"/>
                    </a:cxn>
                    <a:cxn ang="0">
                      <a:pos x="T2" y="T3"/>
                    </a:cxn>
                    <a:cxn ang="0">
                      <a:pos x="T4" y="T5"/>
                    </a:cxn>
                    <a:cxn ang="0">
                      <a:pos x="T6" y="T7"/>
                    </a:cxn>
                    <a:cxn ang="0">
                      <a:pos x="T8" y="T9"/>
                    </a:cxn>
                  </a:cxnLst>
                  <a:rect l="0" t="0" r="r" b="b"/>
                  <a:pathLst>
                    <a:path w="180" h="110">
                      <a:moveTo>
                        <a:pt x="11" y="0"/>
                      </a:moveTo>
                      <a:cubicBezTo>
                        <a:pt x="180" y="32"/>
                        <a:pt x="180" y="32"/>
                        <a:pt x="180" y="32"/>
                      </a:cubicBezTo>
                      <a:cubicBezTo>
                        <a:pt x="169" y="96"/>
                        <a:pt x="169" y="96"/>
                        <a:pt x="169" y="96"/>
                      </a:cubicBezTo>
                      <a:cubicBezTo>
                        <a:pt x="104" y="110"/>
                        <a:pt x="47" y="99"/>
                        <a:pt x="0" y="64"/>
                      </a:cubicBezTo>
                      <a:lnTo>
                        <a:pt x="1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62500" lnSpcReduction="20000"/>
                </a:bodyPr>
                <a:lstStyle/>
                <a:p>
                  <a:endParaRPr lang="zh-CN" altLang="en-US"/>
                </a:p>
              </p:txBody>
            </p:sp>
            <p:sp>
              <p:nvSpPr>
                <p:cNvPr id="183" name="ïṥlïḋé"/>
                <p:cNvSpPr/>
                <p:nvPr/>
              </p:nvSpPr>
              <p:spPr bwMode="auto">
                <a:xfrm>
                  <a:off x="1771650" y="3430587"/>
                  <a:ext cx="430213" cy="941388"/>
                </a:xfrm>
                <a:custGeom>
                  <a:avLst/>
                  <a:gdLst>
                    <a:gd name="T0" fmla="*/ 89 w 206"/>
                    <a:gd name="T1" fmla="*/ 0 h 450"/>
                    <a:gd name="T2" fmla="*/ 206 w 206"/>
                    <a:gd name="T3" fmla="*/ 22 h 450"/>
                    <a:gd name="T4" fmla="*/ 178 w 206"/>
                    <a:gd name="T5" fmla="*/ 161 h 450"/>
                    <a:gd name="T6" fmla="*/ 145 w 206"/>
                    <a:gd name="T7" fmla="*/ 391 h 450"/>
                    <a:gd name="T8" fmla="*/ 0 w 206"/>
                    <a:gd name="T9" fmla="*/ 450 h 450"/>
                    <a:gd name="T10" fmla="*/ 36 w 206"/>
                    <a:gd name="T11" fmla="*/ 270 h 450"/>
                    <a:gd name="T12" fmla="*/ 71 w 206"/>
                    <a:gd name="T13" fmla="*/ 94 h 450"/>
                    <a:gd name="T14" fmla="*/ 89 w 206"/>
                    <a:gd name="T15" fmla="*/ 0 h 4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6" h="450">
                      <a:moveTo>
                        <a:pt x="89" y="0"/>
                      </a:moveTo>
                      <a:cubicBezTo>
                        <a:pt x="206" y="22"/>
                        <a:pt x="206" y="22"/>
                        <a:pt x="206" y="22"/>
                      </a:cubicBezTo>
                      <a:cubicBezTo>
                        <a:pt x="178" y="161"/>
                        <a:pt x="178" y="161"/>
                        <a:pt x="178" y="161"/>
                      </a:cubicBezTo>
                      <a:cubicBezTo>
                        <a:pt x="180" y="275"/>
                        <a:pt x="71" y="298"/>
                        <a:pt x="145" y="391"/>
                      </a:cubicBezTo>
                      <a:cubicBezTo>
                        <a:pt x="116" y="414"/>
                        <a:pt x="63" y="446"/>
                        <a:pt x="0" y="450"/>
                      </a:cubicBezTo>
                      <a:cubicBezTo>
                        <a:pt x="12" y="390"/>
                        <a:pt x="24" y="330"/>
                        <a:pt x="36" y="270"/>
                      </a:cubicBezTo>
                      <a:cubicBezTo>
                        <a:pt x="71" y="218"/>
                        <a:pt x="88" y="162"/>
                        <a:pt x="71" y="94"/>
                      </a:cubicBezTo>
                      <a:lnTo>
                        <a:pt x="8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a:bodyPr>
                <a:lstStyle/>
                <a:p>
                  <a:endParaRPr lang="zh-CN" altLang="en-US" dirty="0"/>
                </a:p>
              </p:txBody>
            </p:sp>
          </p:grpSp>
          <p:sp>
            <p:nvSpPr>
              <p:cNvPr id="181" name="íṩ1ïdè"/>
              <p:cNvSpPr/>
              <p:nvPr/>
            </p:nvSpPr>
            <p:spPr>
              <a:xfrm>
                <a:off x="1991349" y="2220045"/>
                <a:ext cx="565488" cy="495446"/>
              </a:xfrm>
              <a:custGeom>
                <a:avLst/>
                <a:gdLst/>
                <a:ahLst/>
                <a:cxnLst/>
                <a:rect l="0" t="0" r="0" b="0"/>
                <a:pathLst>
                  <a:path w="120000" h="120000" extrusionOk="0">
                    <a:moveTo>
                      <a:pt x="117009" y="65310"/>
                    </a:moveTo>
                    <a:lnTo>
                      <a:pt x="117009" y="65310"/>
                    </a:lnTo>
                    <a:lnTo>
                      <a:pt x="117009" y="65310"/>
                    </a:lnTo>
                    <a:cubicBezTo>
                      <a:pt x="61993" y="91073"/>
                      <a:pt x="61993" y="91073"/>
                      <a:pt x="61993" y="91073"/>
                    </a:cubicBezTo>
                    <a:lnTo>
                      <a:pt x="61993" y="91073"/>
                    </a:lnTo>
                    <a:lnTo>
                      <a:pt x="61993" y="91073"/>
                    </a:lnTo>
                    <a:lnTo>
                      <a:pt x="61993" y="91073"/>
                    </a:lnTo>
                    <a:cubicBezTo>
                      <a:pt x="61993" y="92655"/>
                      <a:pt x="60598" y="92655"/>
                      <a:pt x="60598" y="92655"/>
                    </a:cubicBezTo>
                    <a:cubicBezTo>
                      <a:pt x="59202" y="92655"/>
                      <a:pt x="59202" y="92655"/>
                      <a:pt x="57807" y="91073"/>
                    </a:cubicBezTo>
                    <a:lnTo>
                      <a:pt x="57807" y="91073"/>
                    </a:lnTo>
                    <a:lnTo>
                      <a:pt x="57807" y="91073"/>
                    </a:lnTo>
                    <a:lnTo>
                      <a:pt x="57807" y="91073"/>
                    </a:lnTo>
                    <a:cubicBezTo>
                      <a:pt x="2990" y="65310"/>
                      <a:pt x="2990" y="65310"/>
                      <a:pt x="2990" y="65310"/>
                    </a:cubicBezTo>
                    <a:lnTo>
                      <a:pt x="2990" y="65310"/>
                    </a:lnTo>
                    <a:cubicBezTo>
                      <a:pt x="1395" y="65310"/>
                      <a:pt x="0" y="62146"/>
                      <a:pt x="0" y="60564"/>
                    </a:cubicBezTo>
                    <a:cubicBezTo>
                      <a:pt x="0" y="55819"/>
                      <a:pt x="2990" y="54237"/>
                      <a:pt x="5780" y="54237"/>
                    </a:cubicBezTo>
                    <a:cubicBezTo>
                      <a:pt x="7176" y="54237"/>
                      <a:pt x="7176" y="54237"/>
                      <a:pt x="8571" y="54237"/>
                    </a:cubicBezTo>
                    <a:lnTo>
                      <a:pt x="8571" y="54237"/>
                    </a:lnTo>
                    <a:lnTo>
                      <a:pt x="8571" y="54237"/>
                    </a:lnTo>
                    <a:lnTo>
                      <a:pt x="8571" y="54237"/>
                    </a:lnTo>
                    <a:cubicBezTo>
                      <a:pt x="60598" y="78192"/>
                      <a:pt x="60598" y="78192"/>
                      <a:pt x="60598" y="78192"/>
                    </a:cubicBezTo>
                    <a:cubicBezTo>
                      <a:pt x="112823" y="54237"/>
                      <a:pt x="112823" y="54237"/>
                      <a:pt x="112823" y="54237"/>
                    </a:cubicBezTo>
                    <a:lnTo>
                      <a:pt x="112823" y="54237"/>
                    </a:lnTo>
                    <a:lnTo>
                      <a:pt x="112823" y="54237"/>
                    </a:lnTo>
                    <a:lnTo>
                      <a:pt x="112823" y="54237"/>
                    </a:lnTo>
                    <a:lnTo>
                      <a:pt x="114219" y="54237"/>
                    </a:lnTo>
                    <a:cubicBezTo>
                      <a:pt x="118405" y="54237"/>
                      <a:pt x="119800" y="55819"/>
                      <a:pt x="119800" y="60564"/>
                    </a:cubicBezTo>
                    <a:cubicBezTo>
                      <a:pt x="119800" y="62146"/>
                      <a:pt x="118405" y="65310"/>
                      <a:pt x="117009" y="65310"/>
                    </a:cubicBezTo>
                    <a:close/>
                    <a:moveTo>
                      <a:pt x="117009" y="38192"/>
                    </a:moveTo>
                    <a:lnTo>
                      <a:pt x="117009" y="38192"/>
                    </a:lnTo>
                    <a:lnTo>
                      <a:pt x="117009" y="38192"/>
                    </a:lnTo>
                    <a:cubicBezTo>
                      <a:pt x="61993" y="63728"/>
                      <a:pt x="61993" y="63728"/>
                      <a:pt x="61993" y="63728"/>
                    </a:cubicBezTo>
                    <a:lnTo>
                      <a:pt x="61993" y="63728"/>
                    </a:lnTo>
                    <a:lnTo>
                      <a:pt x="61993" y="63728"/>
                    </a:lnTo>
                    <a:lnTo>
                      <a:pt x="61993" y="63728"/>
                    </a:lnTo>
                    <a:lnTo>
                      <a:pt x="60598" y="63728"/>
                    </a:lnTo>
                    <a:cubicBezTo>
                      <a:pt x="59202" y="63728"/>
                      <a:pt x="59202" y="63728"/>
                      <a:pt x="57807" y="63728"/>
                    </a:cubicBezTo>
                    <a:lnTo>
                      <a:pt x="57807" y="63728"/>
                    </a:lnTo>
                    <a:lnTo>
                      <a:pt x="57807" y="63728"/>
                    </a:lnTo>
                    <a:lnTo>
                      <a:pt x="57807" y="63728"/>
                    </a:lnTo>
                    <a:cubicBezTo>
                      <a:pt x="2990" y="38192"/>
                      <a:pt x="2990" y="38192"/>
                      <a:pt x="2990" y="38192"/>
                    </a:cubicBezTo>
                    <a:lnTo>
                      <a:pt x="2990" y="38192"/>
                    </a:lnTo>
                    <a:cubicBezTo>
                      <a:pt x="1395" y="36610"/>
                      <a:pt x="0" y="35028"/>
                      <a:pt x="0" y="31864"/>
                    </a:cubicBezTo>
                    <a:cubicBezTo>
                      <a:pt x="0" y="30282"/>
                      <a:pt x="1395" y="27118"/>
                      <a:pt x="2990" y="27118"/>
                    </a:cubicBezTo>
                    <a:lnTo>
                      <a:pt x="2990" y="27118"/>
                    </a:lnTo>
                    <a:cubicBezTo>
                      <a:pt x="57807" y="1581"/>
                      <a:pt x="57807" y="1581"/>
                      <a:pt x="57807" y="1581"/>
                    </a:cubicBezTo>
                    <a:lnTo>
                      <a:pt x="57807" y="1581"/>
                    </a:lnTo>
                    <a:lnTo>
                      <a:pt x="57807" y="1581"/>
                    </a:lnTo>
                    <a:lnTo>
                      <a:pt x="57807" y="1581"/>
                    </a:lnTo>
                    <a:cubicBezTo>
                      <a:pt x="59202" y="0"/>
                      <a:pt x="59202" y="0"/>
                      <a:pt x="60598" y="0"/>
                    </a:cubicBezTo>
                    <a:cubicBezTo>
                      <a:pt x="60598" y="0"/>
                      <a:pt x="61993" y="0"/>
                      <a:pt x="61993" y="1581"/>
                    </a:cubicBezTo>
                    <a:lnTo>
                      <a:pt x="61993" y="1581"/>
                    </a:lnTo>
                    <a:lnTo>
                      <a:pt x="61993" y="1581"/>
                    </a:lnTo>
                    <a:lnTo>
                      <a:pt x="61993" y="1581"/>
                    </a:lnTo>
                    <a:cubicBezTo>
                      <a:pt x="117009" y="27118"/>
                      <a:pt x="117009" y="27118"/>
                      <a:pt x="117009" y="27118"/>
                    </a:cubicBezTo>
                    <a:lnTo>
                      <a:pt x="117009" y="27118"/>
                    </a:lnTo>
                    <a:cubicBezTo>
                      <a:pt x="118405" y="27118"/>
                      <a:pt x="119800" y="30282"/>
                      <a:pt x="119800" y="31864"/>
                    </a:cubicBezTo>
                    <a:cubicBezTo>
                      <a:pt x="119800" y="35028"/>
                      <a:pt x="118405" y="36610"/>
                      <a:pt x="117009" y="38192"/>
                    </a:cubicBezTo>
                    <a:close/>
                    <a:moveTo>
                      <a:pt x="5780" y="81355"/>
                    </a:moveTo>
                    <a:lnTo>
                      <a:pt x="5780" y="81355"/>
                    </a:lnTo>
                    <a:cubicBezTo>
                      <a:pt x="7176" y="81355"/>
                      <a:pt x="7176" y="81355"/>
                      <a:pt x="8571" y="81355"/>
                    </a:cubicBezTo>
                    <a:lnTo>
                      <a:pt x="8571" y="81355"/>
                    </a:lnTo>
                    <a:lnTo>
                      <a:pt x="8571" y="81355"/>
                    </a:lnTo>
                    <a:lnTo>
                      <a:pt x="8571" y="81355"/>
                    </a:lnTo>
                    <a:cubicBezTo>
                      <a:pt x="60598" y="106892"/>
                      <a:pt x="60598" y="106892"/>
                      <a:pt x="60598" y="106892"/>
                    </a:cubicBezTo>
                    <a:cubicBezTo>
                      <a:pt x="112823" y="81355"/>
                      <a:pt x="112823" y="81355"/>
                      <a:pt x="112823" y="81355"/>
                    </a:cubicBezTo>
                    <a:lnTo>
                      <a:pt x="112823" y="81355"/>
                    </a:lnTo>
                    <a:lnTo>
                      <a:pt x="112823" y="81355"/>
                    </a:lnTo>
                    <a:lnTo>
                      <a:pt x="112823" y="81355"/>
                    </a:lnTo>
                    <a:lnTo>
                      <a:pt x="114219" y="81355"/>
                    </a:lnTo>
                    <a:cubicBezTo>
                      <a:pt x="118405" y="81355"/>
                      <a:pt x="119800" y="84519"/>
                      <a:pt x="119800" y="87683"/>
                    </a:cubicBezTo>
                    <a:cubicBezTo>
                      <a:pt x="119800" y="91073"/>
                      <a:pt x="118405" y="92655"/>
                      <a:pt x="117009" y="94237"/>
                    </a:cubicBezTo>
                    <a:lnTo>
                      <a:pt x="117009" y="94237"/>
                    </a:lnTo>
                    <a:cubicBezTo>
                      <a:pt x="61993" y="119774"/>
                      <a:pt x="61993" y="119774"/>
                      <a:pt x="61993" y="119774"/>
                    </a:cubicBezTo>
                    <a:lnTo>
                      <a:pt x="61993" y="119774"/>
                    </a:lnTo>
                    <a:lnTo>
                      <a:pt x="61993" y="119774"/>
                    </a:lnTo>
                    <a:lnTo>
                      <a:pt x="61993" y="119774"/>
                    </a:lnTo>
                    <a:lnTo>
                      <a:pt x="60598" y="119774"/>
                    </a:lnTo>
                    <a:cubicBezTo>
                      <a:pt x="59202" y="119774"/>
                      <a:pt x="59202" y="119774"/>
                      <a:pt x="57807" y="119774"/>
                    </a:cubicBezTo>
                    <a:lnTo>
                      <a:pt x="57807" y="119774"/>
                    </a:lnTo>
                    <a:lnTo>
                      <a:pt x="57807" y="119774"/>
                    </a:lnTo>
                    <a:lnTo>
                      <a:pt x="57807" y="119774"/>
                    </a:lnTo>
                    <a:cubicBezTo>
                      <a:pt x="2990" y="94237"/>
                      <a:pt x="2990" y="94237"/>
                      <a:pt x="2990" y="94237"/>
                    </a:cubicBezTo>
                    <a:lnTo>
                      <a:pt x="2990" y="94237"/>
                    </a:lnTo>
                    <a:cubicBezTo>
                      <a:pt x="1395" y="92655"/>
                      <a:pt x="0" y="91073"/>
                      <a:pt x="0" y="87683"/>
                    </a:cubicBezTo>
                    <a:cubicBezTo>
                      <a:pt x="0" y="84519"/>
                      <a:pt x="2990" y="81355"/>
                      <a:pt x="5780" y="81355"/>
                    </a:cubicBezTo>
                    <a:close/>
                  </a:path>
                </a:pathLst>
              </a:custGeom>
              <a:solidFill>
                <a:schemeClr val="bg1"/>
              </a:solidFill>
              <a:ln>
                <a:noFill/>
              </a:ln>
            </p:spPr>
            <p:txBody>
              <a:bodyPr wrap="square" lIns="91440" tIns="45720" rIns="91440" bIns="45720" anchor="ctr" anchorCtr="0">
                <a:normAutofit fontScale="25000" lnSpcReduction="20000"/>
              </a:bodyPr>
              <a:lstStyle>
                <a:defPPr>
                  <a:defRPr lang="en-US"/>
                </a:defPPr>
                <a:lvl1pPr marL="0" algn="l" defTabSz="457200" rtl="0" eaLnBrk="1" latinLnBrk="0" hangingPunct="1">
                  <a:defRPr sz="1800" kern="1200">
                    <a:solidFill>
                      <a:schemeClr val="tx1"/>
                    </a:solidFill>
                  </a:defRPr>
                </a:lvl1pPr>
                <a:lvl2pPr marL="457200" algn="l" defTabSz="457200" rtl="0" eaLnBrk="1" latinLnBrk="0" hangingPunct="1">
                  <a:defRPr sz="1800" kern="1200">
                    <a:solidFill>
                      <a:schemeClr val="tx1"/>
                    </a:solidFill>
                  </a:defRPr>
                </a:lvl2pPr>
                <a:lvl3pPr marL="914400" algn="l" defTabSz="457200" rtl="0" eaLnBrk="1" latinLnBrk="0" hangingPunct="1">
                  <a:defRPr sz="1800" kern="1200">
                    <a:solidFill>
                      <a:schemeClr val="tx1"/>
                    </a:solidFill>
                  </a:defRPr>
                </a:lvl3pPr>
                <a:lvl4pPr marL="1371600" algn="l" defTabSz="457200" rtl="0" eaLnBrk="1" latinLnBrk="0" hangingPunct="1">
                  <a:defRPr sz="1800" kern="1200">
                    <a:solidFill>
                      <a:schemeClr val="tx1"/>
                    </a:solidFill>
                  </a:defRPr>
                </a:lvl4pPr>
                <a:lvl5pPr marL="1828800" algn="l" defTabSz="457200" rtl="0" eaLnBrk="1" latinLnBrk="0" hangingPunct="1">
                  <a:defRPr sz="1800" kern="1200">
                    <a:solidFill>
                      <a:schemeClr val="tx1"/>
                    </a:solidFill>
                  </a:defRPr>
                </a:lvl5pPr>
                <a:lvl6pPr marL="2286000" algn="l" defTabSz="457200" rtl="0" eaLnBrk="1" latinLnBrk="0" hangingPunct="1">
                  <a:defRPr sz="1800" kern="1200">
                    <a:solidFill>
                      <a:schemeClr val="tx1"/>
                    </a:solidFill>
                  </a:defRPr>
                </a:lvl6pPr>
                <a:lvl7pPr marL="2743200" algn="l" defTabSz="457200" rtl="0" eaLnBrk="1" latinLnBrk="0" hangingPunct="1">
                  <a:defRPr sz="1800" kern="1200">
                    <a:solidFill>
                      <a:schemeClr val="tx1"/>
                    </a:solidFill>
                  </a:defRPr>
                </a:lvl7pPr>
                <a:lvl8pPr marL="3200400" algn="l" defTabSz="457200" rtl="0" eaLnBrk="1" latinLnBrk="0" hangingPunct="1">
                  <a:defRPr sz="1800" kern="1200">
                    <a:solidFill>
                      <a:schemeClr val="tx1"/>
                    </a:solidFill>
                  </a:defRPr>
                </a:lvl8pPr>
                <a:lvl9pPr marL="3657600" algn="l" defTabSz="457200" rtl="0" eaLnBrk="1" latinLnBrk="0" hangingPunct="1">
                  <a:defRPr sz="1800" kern="1200">
                    <a:solidFill>
                      <a:schemeClr val="tx1"/>
                    </a:solidFill>
                  </a:defRPr>
                </a:lvl9pPr>
              </a:lstStyle>
              <a:p>
                <a:endParaRPr sz="3600">
                  <a:solidFill>
                    <a:schemeClr val="bg2">
                      <a:lumMod val="50000"/>
                    </a:schemeClr>
                  </a:solidFill>
                </a:endParaRPr>
              </a:p>
            </p:txBody>
          </p:sp>
        </p:grpSp>
      </p:gr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1019175" y="247650"/>
            <a:ext cx="10334624" cy="619126"/>
          </a:xfrm>
          <a:prstGeom prst="rect">
            <a:avLst/>
          </a:prstGeom>
        </p:spPr>
        <p:txBody>
          <a:bodyPr/>
          <a:lstStyle>
            <a:lvl1pPr>
              <a:defRPr b="0"/>
            </a:lvl1pPr>
          </a:lstStyle>
          <a:p>
            <a:r>
              <a:rPr lang="zh-CN" altLang="en-US"/>
              <a:t>此处</a:t>
            </a:r>
            <a:r>
              <a:rPr lang="zh-CN" altLang="en-US" dirty="0"/>
              <a:t>编辑母版标题样式</a:t>
            </a:r>
            <a:endParaRPr lang="zh-CN" altLang="en-US" dirty="0"/>
          </a:p>
        </p:txBody>
      </p:sp>
      <p:sp>
        <p:nvSpPr>
          <p:cNvPr id="3" name="灯片编号占位符 5"/>
          <p:cNvSpPr>
            <a:spLocks noGrp="1"/>
          </p:cNvSpPr>
          <p:nvPr>
            <p:ph type="sldNum" sz="quarter" idx="4"/>
          </p:nvPr>
        </p:nvSpPr>
        <p:spPr>
          <a:xfrm>
            <a:off x="11150659" y="127090"/>
            <a:ext cx="672861" cy="643416"/>
          </a:xfrm>
          <a:prstGeom prst="rect">
            <a:avLst/>
          </a:prstGeom>
        </p:spPr>
        <p:txBody>
          <a:bodyPr vert="horz" lIns="91440" tIns="45720" rIns="91440" bIns="45720" rtlCol="0" anchor="ctr"/>
          <a:lstStyle>
            <a:lvl1pPr algn="ctr">
              <a:defRPr sz="1800">
                <a:solidFill>
                  <a:schemeClr val="tx1"/>
                </a:solidFill>
              </a:defRPr>
            </a:lvl1pPr>
          </a:lstStyle>
          <a:p>
            <a:fld id="{5DD3DB80-B894-403A-B48E-6FDC1A72010E}" type="slidenum">
              <a:rPr lang="zh-CN" altLang="en-US" smtClean="0"/>
            </a:fld>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showMasterSp="0" userDrawn="1">
  <p:cSld name="末尾幻灯片">
    <p:bg>
      <p:bgPr>
        <a:gradFill>
          <a:gsLst>
            <a:gs pos="0">
              <a:schemeClr val="accent2">
                <a:lumMod val="0"/>
                <a:lumOff val="100000"/>
              </a:schemeClr>
            </a:gs>
            <a:gs pos="35000">
              <a:schemeClr val="accent2">
                <a:lumMod val="0"/>
                <a:lumOff val="100000"/>
              </a:schemeClr>
            </a:gs>
            <a:gs pos="100000">
              <a:schemeClr val="accent2">
                <a:lumMod val="100000"/>
              </a:schemeClr>
            </a:gs>
          </a:gsLst>
          <a:path path="circle">
            <a:fillToRect l="50000" t="-80000" r="50000" b="180000"/>
          </a:path>
        </a:gradFill>
        <a:effectLst/>
      </p:bgPr>
    </p:bg>
    <p:spTree>
      <p:nvGrpSpPr>
        <p:cNvPr id="1" name=""/>
        <p:cNvGrpSpPr/>
        <p:nvPr/>
      </p:nvGrpSpPr>
      <p:grpSpPr>
        <a:xfrm>
          <a:off x="0" y="0"/>
          <a:ext cx="0" cy="0"/>
          <a:chOff x="0" y="0"/>
          <a:chExt cx="0" cy="0"/>
        </a:xfrm>
      </p:grpSpPr>
      <p:sp>
        <p:nvSpPr>
          <p:cNvPr id="427" name="矩形 426"/>
          <p:cNvSpPr/>
          <p:nvPr userDrawn="1"/>
        </p:nvSpPr>
        <p:spPr>
          <a:xfrm>
            <a:off x="0" y="-282633"/>
            <a:ext cx="12192000" cy="72082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等腰三角形 1"/>
          <p:cNvSpPr/>
          <p:nvPr userDrawn="1"/>
        </p:nvSpPr>
        <p:spPr>
          <a:xfrm>
            <a:off x="1570432" y="5708388"/>
            <a:ext cx="582218" cy="50191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9" name="图片 208"/>
          <p:cNvPicPr>
            <a:picLocks noChangeAspect="1"/>
          </p:cNvPicPr>
          <p:nvPr userDrawn="1"/>
        </p:nvPicPr>
        <p:blipFill>
          <a:blip r:embed="rId2" cstate="print">
            <a:duotone>
              <a:schemeClr val="accent2">
                <a:shade val="45000"/>
                <a:satMod val="135000"/>
              </a:schemeClr>
              <a:prstClr val="white"/>
            </a:duotone>
            <a:extLst>
              <a:ext uri="{BEBA8EAE-BF5A-486C-A8C5-ECC9F3942E4B}">
                <a14:imgProps xmlns:a14="http://schemas.microsoft.com/office/drawing/2010/main">
                  <a14:imgLayer r:embed="rId3">
                    <a14:imgEffect>
                      <a14:saturation sat="400000"/>
                    </a14:imgEffect>
                  </a14:imgLayer>
                </a14:imgProps>
              </a:ext>
              <a:ext uri="{28A0092B-C50C-407E-A947-70E740481C1C}">
                <a14:useLocalDpi xmlns:a14="http://schemas.microsoft.com/office/drawing/2010/main" val="0"/>
              </a:ext>
            </a:extLst>
          </a:blip>
          <a:stretch>
            <a:fillRect/>
          </a:stretch>
        </p:blipFill>
        <p:spPr>
          <a:xfrm rot="5400000">
            <a:off x="0" y="0"/>
            <a:ext cx="6850743" cy="6850743"/>
          </a:xfrm>
          <a:prstGeom prst="rect">
            <a:avLst/>
          </a:prstGeom>
        </p:spPr>
      </p:pic>
      <p:sp>
        <p:nvSpPr>
          <p:cNvPr id="210" name="椭圆 209"/>
          <p:cNvSpPr/>
          <p:nvPr userDrawn="1"/>
        </p:nvSpPr>
        <p:spPr>
          <a:xfrm flipH="1">
            <a:off x="1250673" y="1121228"/>
            <a:ext cx="4644573" cy="4644573"/>
          </a:xfrm>
          <a:prstGeom prst="ellipse">
            <a:avLst/>
          </a:prstGeom>
          <a:blipFill rotWithShape="1">
            <a:blip r:embed="rId4">
              <a:duotone>
                <a:schemeClr val="accent2">
                  <a:shade val="45000"/>
                  <a:satMod val="135000"/>
                </a:schemeClr>
                <a:prstClr val="white"/>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95960" y="360000"/>
            <a:ext cx="10800000" cy="720000"/>
          </a:xfrm>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a:xfrm>
            <a:off x="695960" y="6356350"/>
            <a:ext cx="2743200" cy="365125"/>
          </a:xfrm>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custDataLst>
              <p:tags r:id="rId5"/>
            </p:custDataLst>
          </p:nvPr>
        </p:nvSpPr>
        <p:spPr>
          <a:xfrm>
            <a:off x="8753983" y="6356350"/>
            <a:ext cx="2743200" cy="365125"/>
          </a:xfrm>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3" name="直接连接符 12"/>
          <p:cNvCxnSpPr/>
          <p:nvPr userDrawn="1"/>
        </p:nvCxnSpPr>
        <p:spPr>
          <a:xfrm flipV="1">
            <a:off x="0" y="803724"/>
            <a:ext cx="11291976" cy="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3" name="文本占位符 2"/>
          <p:cNvSpPr>
            <a:spLocks noGrp="1"/>
          </p:cNvSpPr>
          <p:nvPr>
            <p:ph type="body" idx="1"/>
          </p:nvPr>
        </p:nvSpPr>
        <p:spPr>
          <a:xfrm>
            <a:off x="669924" y="1123950"/>
            <a:ext cx="10850563" cy="5019675"/>
          </a:xfrm>
          <a:prstGeom prst="rect">
            <a:avLst/>
          </a:prstGeom>
        </p:spPr>
        <p:txBody>
          <a:bodyPr vert="horz" lIns="91440" tIns="45720" rIns="91440" bIns="45720" rtlCol="0">
            <a:normAutofit/>
          </a:bodyPr>
          <a:lstStyle/>
          <a:p>
            <a:pPr lvl="0"/>
            <a:r>
              <a:rPr lang="en-US" dirty="0"/>
              <a:t>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zh-CN" altLang="en-US" dirty="0"/>
          </a:p>
        </p:txBody>
      </p:sp>
      <p:grpSp>
        <p:nvGrpSpPr>
          <p:cNvPr id="20" name="组合 19"/>
          <p:cNvGrpSpPr/>
          <p:nvPr userDrawn="1"/>
        </p:nvGrpSpPr>
        <p:grpSpPr>
          <a:xfrm>
            <a:off x="163767" y="357357"/>
            <a:ext cx="735172" cy="271046"/>
            <a:chOff x="264939" y="188640"/>
            <a:chExt cx="604358" cy="216024"/>
          </a:xfrm>
        </p:grpSpPr>
        <p:sp>
          <p:nvSpPr>
            <p:cNvPr id="21" name="燕尾形 7"/>
            <p:cNvSpPr/>
            <p:nvPr/>
          </p:nvSpPr>
          <p:spPr>
            <a:xfrm>
              <a:off x="264939" y="188640"/>
              <a:ext cx="216024" cy="216024"/>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22" name="燕尾形 8"/>
            <p:cNvSpPr/>
            <p:nvPr/>
          </p:nvSpPr>
          <p:spPr>
            <a:xfrm>
              <a:off x="454914" y="188640"/>
              <a:ext cx="216024" cy="216024"/>
            </a:xfrm>
            <a:prstGeom prst="chevron">
              <a:avLst/>
            </a:prstGeom>
            <a:solidFill>
              <a:schemeClr val="accent2">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燕尾形 9"/>
            <p:cNvSpPr/>
            <p:nvPr/>
          </p:nvSpPr>
          <p:spPr>
            <a:xfrm>
              <a:off x="653273" y="188640"/>
              <a:ext cx="216024" cy="216024"/>
            </a:xfrm>
            <a:prstGeom prst="chevron">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4" name="iconfont-11253-5327464"/>
          <p:cNvSpPr>
            <a:spLocks noChangeAspect="1"/>
          </p:cNvSpPr>
          <p:nvPr userDrawn="1"/>
        </p:nvSpPr>
        <p:spPr bwMode="auto">
          <a:xfrm>
            <a:off x="11263213" y="223316"/>
            <a:ext cx="432794" cy="648189"/>
          </a:xfrm>
          <a:custGeom>
            <a:avLst/>
            <a:gdLst>
              <a:gd name="T0" fmla="*/ 6001 w 6672"/>
              <a:gd name="T1" fmla="*/ 4661 h 9999"/>
              <a:gd name="T2" fmla="*/ 5128 w 6672"/>
              <a:gd name="T3" fmla="*/ 5850 h 9999"/>
              <a:gd name="T4" fmla="*/ 5212 w 6672"/>
              <a:gd name="T5" fmla="*/ 7084 h 9999"/>
              <a:gd name="T6" fmla="*/ 5212 w 6672"/>
              <a:gd name="T7" fmla="*/ 7916 h 9999"/>
              <a:gd name="T8" fmla="*/ 5003 w 6672"/>
              <a:gd name="T9" fmla="*/ 8749 h 9999"/>
              <a:gd name="T10" fmla="*/ 4294 w 6672"/>
              <a:gd name="T11" fmla="*/ 9374 h 9999"/>
              <a:gd name="T12" fmla="*/ 3336 w 6672"/>
              <a:gd name="T13" fmla="*/ 9999 h 9999"/>
              <a:gd name="T14" fmla="*/ 2377 w 6672"/>
              <a:gd name="T15" fmla="*/ 9374 h 9999"/>
              <a:gd name="T16" fmla="*/ 1668 w 6672"/>
              <a:gd name="T17" fmla="*/ 8749 h 9999"/>
              <a:gd name="T18" fmla="*/ 1460 w 6672"/>
              <a:gd name="T19" fmla="*/ 7916 h 9999"/>
              <a:gd name="T20" fmla="*/ 1460 w 6672"/>
              <a:gd name="T21" fmla="*/ 7084 h 9999"/>
              <a:gd name="T22" fmla="*/ 1543 w 6672"/>
              <a:gd name="T23" fmla="*/ 5850 h 9999"/>
              <a:gd name="T24" fmla="*/ 671 w 6672"/>
              <a:gd name="T25" fmla="*/ 4661 h 9999"/>
              <a:gd name="T26" fmla="*/ 291 w 6672"/>
              <a:gd name="T27" fmla="*/ 1715 h 9999"/>
              <a:gd name="T28" fmla="*/ 2120 w 6672"/>
              <a:gd name="T29" fmla="*/ 212 h 9999"/>
              <a:gd name="T30" fmla="*/ 4550 w 6672"/>
              <a:gd name="T31" fmla="*/ 212 h 9999"/>
              <a:gd name="T32" fmla="*/ 6378 w 6672"/>
              <a:gd name="T33" fmla="*/ 1715 h 9999"/>
              <a:gd name="T34" fmla="*/ 5840 w 6672"/>
              <a:gd name="T35" fmla="*/ 2916 h 9999"/>
              <a:gd name="T36" fmla="*/ 5028 w 6672"/>
              <a:gd name="T37" fmla="*/ 1383 h 9999"/>
              <a:gd name="T38" fmla="*/ 3339 w 6672"/>
              <a:gd name="T39" fmla="*/ 833 h 9999"/>
              <a:gd name="T40" fmla="*/ 1651 w 6672"/>
              <a:gd name="T41" fmla="*/ 1383 h 9999"/>
              <a:gd name="T42" fmla="*/ 839 w 6672"/>
              <a:gd name="T43" fmla="*/ 2916 h 9999"/>
              <a:gd name="T44" fmla="*/ 1481 w 6672"/>
              <a:gd name="T45" fmla="*/ 4304 h 9999"/>
              <a:gd name="T46" fmla="*/ 2597 w 6672"/>
              <a:gd name="T47" fmla="*/ 6459 h 9999"/>
              <a:gd name="T48" fmla="*/ 4999 w 6672"/>
              <a:gd name="T49" fmla="*/ 4519 h 9999"/>
              <a:gd name="T50" fmla="*/ 5397 w 6672"/>
              <a:gd name="T51" fmla="*/ 4089 h 9999"/>
              <a:gd name="T52" fmla="*/ 4798 w 6672"/>
              <a:gd name="T53" fmla="*/ 2916 h 9999"/>
              <a:gd name="T54" fmla="*/ 4591 w 6672"/>
              <a:gd name="T55" fmla="*/ 3124 h 9999"/>
              <a:gd name="T56" fmla="*/ 4383 w 6672"/>
              <a:gd name="T57" fmla="*/ 2916 h 9999"/>
              <a:gd name="T58" fmla="*/ 3341 w 6672"/>
              <a:gd name="T59" fmla="*/ 2291 h 9999"/>
              <a:gd name="T60" fmla="*/ 3133 w 6672"/>
              <a:gd name="T61" fmla="*/ 2084 h 9999"/>
              <a:gd name="T62" fmla="*/ 3341 w 6672"/>
              <a:gd name="T63" fmla="*/ 1876 h 9999"/>
              <a:gd name="T64" fmla="*/ 4556 w 6672"/>
              <a:gd name="T65" fmla="*/ 2333 h 9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672" h="9999">
                <a:moveTo>
                  <a:pt x="6672" y="2916"/>
                </a:moveTo>
                <a:cubicBezTo>
                  <a:pt x="6672" y="3589"/>
                  <a:pt x="6448" y="4171"/>
                  <a:pt x="6001" y="4661"/>
                </a:cubicBezTo>
                <a:cubicBezTo>
                  <a:pt x="5806" y="4874"/>
                  <a:pt x="5643" y="5063"/>
                  <a:pt x="5516" y="5229"/>
                </a:cubicBezTo>
                <a:cubicBezTo>
                  <a:pt x="5387" y="5394"/>
                  <a:pt x="5258" y="5601"/>
                  <a:pt x="5128" y="5850"/>
                </a:cubicBezTo>
                <a:cubicBezTo>
                  <a:pt x="4997" y="6100"/>
                  <a:pt x="4925" y="6334"/>
                  <a:pt x="4907" y="6549"/>
                </a:cubicBezTo>
                <a:cubicBezTo>
                  <a:pt x="5111" y="6671"/>
                  <a:pt x="5212" y="6849"/>
                  <a:pt x="5212" y="7084"/>
                </a:cubicBezTo>
                <a:cubicBezTo>
                  <a:pt x="5212" y="7244"/>
                  <a:pt x="5157" y="7384"/>
                  <a:pt x="5049" y="7500"/>
                </a:cubicBezTo>
                <a:cubicBezTo>
                  <a:pt x="5158" y="7617"/>
                  <a:pt x="5212" y="7756"/>
                  <a:pt x="5212" y="7916"/>
                </a:cubicBezTo>
                <a:cubicBezTo>
                  <a:pt x="5212" y="8142"/>
                  <a:pt x="5114" y="8317"/>
                  <a:pt x="4918" y="8444"/>
                </a:cubicBezTo>
                <a:cubicBezTo>
                  <a:pt x="4974" y="8544"/>
                  <a:pt x="5003" y="8645"/>
                  <a:pt x="5003" y="8749"/>
                </a:cubicBezTo>
                <a:cubicBezTo>
                  <a:pt x="5003" y="8949"/>
                  <a:pt x="4934" y="9102"/>
                  <a:pt x="4798" y="9211"/>
                </a:cubicBezTo>
                <a:cubicBezTo>
                  <a:pt x="4662" y="9320"/>
                  <a:pt x="4493" y="9374"/>
                  <a:pt x="4294" y="9374"/>
                </a:cubicBezTo>
                <a:cubicBezTo>
                  <a:pt x="4208" y="9565"/>
                  <a:pt x="4077" y="9716"/>
                  <a:pt x="3903" y="9829"/>
                </a:cubicBezTo>
                <a:cubicBezTo>
                  <a:pt x="3730" y="9940"/>
                  <a:pt x="3541" y="9999"/>
                  <a:pt x="3336" y="9999"/>
                </a:cubicBezTo>
                <a:cubicBezTo>
                  <a:pt x="3132" y="9999"/>
                  <a:pt x="2942" y="9942"/>
                  <a:pt x="2768" y="9829"/>
                </a:cubicBezTo>
                <a:cubicBezTo>
                  <a:pt x="2595" y="9717"/>
                  <a:pt x="2465" y="9564"/>
                  <a:pt x="2377" y="9374"/>
                </a:cubicBezTo>
                <a:cubicBezTo>
                  <a:pt x="2177" y="9374"/>
                  <a:pt x="2008" y="9319"/>
                  <a:pt x="1873" y="9211"/>
                </a:cubicBezTo>
                <a:cubicBezTo>
                  <a:pt x="1737" y="9102"/>
                  <a:pt x="1668" y="8949"/>
                  <a:pt x="1668" y="8749"/>
                </a:cubicBezTo>
                <a:cubicBezTo>
                  <a:pt x="1668" y="8645"/>
                  <a:pt x="1697" y="8541"/>
                  <a:pt x="1753" y="8444"/>
                </a:cubicBezTo>
                <a:cubicBezTo>
                  <a:pt x="1558" y="8317"/>
                  <a:pt x="1460" y="8142"/>
                  <a:pt x="1460" y="7916"/>
                </a:cubicBezTo>
                <a:cubicBezTo>
                  <a:pt x="1460" y="7756"/>
                  <a:pt x="1515" y="7616"/>
                  <a:pt x="1622" y="7500"/>
                </a:cubicBezTo>
                <a:cubicBezTo>
                  <a:pt x="1513" y="7382"/>
                  <a:pt x="1460" y="7244"/>
                  <a:pt x="1460" y="7084"/>
                </a:cubicBezTo>
                <a:cubicBezTo>
                  <a:pt x="1460" y="6850"/>
                  <a:pt x="1561" y="6671"/>
                  <a:pt x="1765" y="6549"/>
                </a:cubicBezTo>
                <a:cubicBezTo>
                  <a:pt x="1747" y="6333"/>
                  <a:pt x="1673" y="6097"/>
                  <a:pt x="1543" y="5850"/>
                </a:cubicBezTo>
                <a:cubicBezTo>
                  <a:pt x="1412" y="5600"/>
                  <a:pt x="1285" y="5393"/>
                  <a:pt x="1156" y="5229"/>
                </a:cubicBezTo>
                <a:cubicBezTo>
                  <a:pt x="1027" y="5064"/>
                  <a:pt x="865" y="4875"/>
                  <a:pt x="671" y="4661"/>
                </a:cubicBezTo>
                <a:cubicBezTo>
                  <a:pt x="223" y="4171"/>
                  <a:pt x="0" y="3589"/>
                  <a:pt x="0" y="2916"/>
                </a:cubicBezTo>
                <a:cubicBezTo>
                  <a:pt x="0" y="2486"/>
                  <a:pt x="97" y="2086"/>
                  <a:pt x="291" y="1715"/>
                </a:cubicBezTo>
                <a:cubicBezTo>
                  <a:pt x="485" y="1344"/>
                  <a:pt x="737" y="1036"/>
                  <a:pt x="1052" y="791"/>
                </a:cubicBezTo>
                <a:cubicBezTo>
                  <a:pt x="1367" y="546"/>
                  <a:pt x="1723" y="354"/>
                  <a:pt x="2120" y="212"/>
                </a:cubicBezTo>
                <a:cubicBezTo>
                  <a:pt x="2516" y="71"/>
                  <a:pt x="2922" y="0"/>
                  <a:pt x="3335" y="0"/>
                </a:cubicBezTo>
                <a:cubicBezTo>
                  <a:pt x="3747" y="0"/>
                  <a:pt x="4152" y="71"/>
                  <a:pt x="4550" y="212"/>
                </a:cubicBezTo>
                <a:cubicBezTo>
                  <a:pt x="4947" y="354"/>
                  <a:pt x="5303" y="546"/>
                  <a:pt x="5617" y="791"/>
                </a:cubicBezTo>
                <a:cubicBezTo>
                  <a:pt x="5932" y="1036"/>
                  <a:pt x="6186" y="1345"/>
                  <a:pt x="6378" y="1715"/>
                </a:cubicBezTo>
                <a:cubicBezTo>
                  <a:pt x="6577" y="2086"/>
                  <a:pt x="6672" y="2485"/>
                  <a:pt x="6672" y="2916"/>
                </a:cubicBezTo>
                <a:close/>
                <a:moveTo>
                  <a:pt x="5840" y="2916"/>
                </a:moveTo>
                <a:cubicBezTo>
                  <a:pt x="5840" y="2604"/>
                  <a:pt x="5765" y="2313"/>
                  <a:pt x="5615" y="2044"/>
                </a:cubicBezTo>
                <a:cubicBezTo>
                  <a:pt x="5465" y="1775"/>
                  <a:pt x="5269" y="1555"/>
                  <a:pt x="5028" y="1383"/>
                </a:cubicBezTo>
                <a:cubicBezTo>
                  <a:pt x="4787" y="1211"/>
                  <a:pt x="4519" y="1078"/>
                  <a:pt x="4228" y="979"/>
                </a:cubicBezTo>
                <a:cubicBezTo>
                  <a:pt x="3934" y="881"/>
                  <a:pt x="3639" y="833"/>
                  <a:pt x="3339" y="833"/>
                </a:cubicBezTo>
                <a:cubicBezTo>
                  <a:pt x="3039" y="833"/>
                  <a:pt x="2743" y="883"/>
                  <a:pt x="2451" y="979"/>
                </a:cubicBezTo>
                <a:cubicBezTo>
                  <a:pt x="2157" y="1076"/>
                  <a:pt x="1891" y="1211"/>
                  <a:pt x="1651" y="1383"/>
                </a:cubicBezTo>
                <a:cubicBezTo>
                  <a:pt x="1409" y="1554"/>
                  <a:pt x="1214" y="1775"/>
                  <a:pt x="1064" y="2044"/>
                </a:cubicBezTo>
                <a:cubicBezTo>
                  <a:pt x="914" y="2314"/>
                  <a:pt x="839" y="2604"/>
                  <a:pt x="839" y="2916"/>
                </a:cubicBezTo>
                <a:cubicBezTo>
                  <a:pt x="839" y="3354"/>
                  <a:pt x="988" y="3745"/>
                  <a:pt x="1282" y="4089"/>
                </a:cubicBezTo>
                <a:cubicBezTo>
                  <a:pt x="1326" y="4138"/>
                  <a:pt x="1392" y="4208"/>
                  <a:pt x="1481" y="4304"/>
                </a:cubicBezTo>
                <a:cubicBezTo>
                  <a:pt x="1571" y="4400"/>
                  <a:pt x="1634" y="4471"/>
                  <a:pt x="1679" y="4519"/>
                </a:cubicBezTo>
                <a:cubicBezTo>
                  <a:pt x="2236" y="5183"/>
                  <a:pt x="2541" y="5829"/>
                  <a:pt x="2597" y="6459"/>
                </a:cubicBezTo>
                <a:lnTo>
                  <a:pt x="4082" y="6459"/>
                </a:lnTo>
                <a:cubicBezTo>
                  <a:pt x="4138" y="5829"/>
                  <a:pt x="4444" y="5183"/>
                  <a:pt x="4999" y="4519"/>
                </a:cubicBezTo>
                <a:cubicBezTo>
                  <a:pt x="5043" y="4470"/>
                  <a:pt x="5109" y="4400"/>
                  <a:pt x="5198" y="4304"/>
                </a:cubicBezTo>
                <a:cubicBezTo>
                  <a:pt x="5288" y="4209"/>
                  <a:pt x="5352" y="4136"/>
                  <a:pt x="5397" y="4089"/>
                </a:cubicBezTo>
                <a:cubicBezTo>
                  <a:pt x="5693" y="3744"/>
                  <a:pt x="5839" y="3354"/>
                  <a:pt x="5840" y="2916"/>
                </a:cubicBezTo>
                <a:close/>
                <a:moveTo>
                  <a:pt x="4798" y="2916"/>
                </a:moveTo>
                <a:cubicBezTo>
                  <a:pt x="4798" y="2973"/>
                  <a:pt x="4778" y="3023"/>
                  <a:pt x="4737" y="3063"/>
                </a:cubicBezTo>
                <a:cubicBezTo>
                  <a:pt x="4696" y="3104"/>
                  <a:pt x="4646" y="3124"/>
                  <a:pt x="4591" y="3124"/>
                </a:cubicBezTo>
                <a:cubicBezTo>
                  <a:pt x="4534" y="3124"/>
                  <a:pt x="4484" y="3104"/>
                  <a:pt x="4444" y="3063"/>
                </a:cubicBezTo>
                <a:cubicBezTo>
                  <a:pt x="4403" y="3021"/>
                  <a:pt x="4383" y="2971"/>
                  <a:pt x="4383" y="2916"/>
                </a:cubicBezTo>
                <a:cubicBezTo>
                  <a:pt x="4383" y="2716"/>
                  <a:pt x="4266" y="2563"/>
                  <a:pt x="4031" y="2454"/>
                </a:cubicBezTo>
                <a:cubicBezTo>
                  <a:pt x="3797" y="2345"/>
                  <a:pt x="3567" y="2291"/>
                  <a:pt x="3341" y="2291"/>
                </a:cubicBezTo>
                <a:cubicBezTo>
                  <a:pt x="3284" y="2291"/>
                  <a:pt x="3234" y="2271"/>
                  <a:pt x="3194" y="2230"/>
                </a:cubicBezTo>
                <a:cubicBezTo>
                  <a:pt x="3153" y="2189"/>
                  <a:pt x="3133" y="2139"/>
                  <a:pt x="3133" y="2084"/>
                </a:cubicBezTo>
                <a:cubicBezTo>
                  <a:pt x="3133" y="2028"/>
                  <a:pt x="3153" y="1978"/>
                  <a:pt x="3194" y="1938"/>
                </a:cubicBezTo>
                <a:cubicBezTo>
                  <a:pt x="3236" y="1896"/>
                  <a:pt x="3286" y="1876"/>
                  <a:pt x="3341" y="1876"/>
                </a:cubicBezTo>
                <a:cubicBezTo>
                  <a:pt x="3557" y="1876"/>
                  <a:pt x="3774" y="1910"/>
                  <a:pt x="3988" y="1980"/>
                </a:cubicBezTo>
                <a:cubicBezTo>
                  <a:pt x="4202" y="2050"/>
                  <a:pt x="4392" y="2166"/>
                  <a:pt x="4556" y="2333"/>
                </a:cubicBezTo>
                <a:cubicBezTo>
                  <a:pt x="4717" y="2494"/>
                  <a:pt x="4798" y="2690"/>
                  <a:pt x="4798" y="2916"/>
                </a:cubicBezTo>
                <a:close/>
              </a:path>
            </a:pathLst>
          </a:custGeom>
          <a:solidFill>
            <a:schemeClr val="accent3">
              <a:lumMod val="60000"/>
              <a:lumOff val="40000"/>
            </a:schemeClr>
          </a:solidFill>
          <a:ln>
            <a:solidFill>
              <a:schemeClr val="bg1"/>
            </a:solidFill>
          </a:ln>
        </p:spPr>
        <p:txBody>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hf hdr="0" dt="0"/>
  <p:txStyles>
    <p:title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p:titleStyle>
    <p:bodyStyle>
      <a:lvl1pPr marL="0" indent="457200" algn="just" defTabSz="914400" rtl="0" eaLnBrk="1" latinLnBrk="0" hangingPunct="1">
        <a:lnSpc>
          <a:spcPct val="130000"/>
        </a:lnSpc>
        <a:spcBef>
          <a:spcPts val="1000"/>
        </a:spcBef>
        <a:buFont typeface="Arial" panose="020B0604020202020204" pitchFamily="34" charset="0"/>
        <a:buNone/>
        <a:defRPr sz="2400" kern="1200">
          <a:solidFill>
            <a:schemeClr val="tx1"/>
          </a:solidFill>
          <a:latin typeface="+mn-ea"/>
          <a:ea typeface="+mn-ea"/>
          <a:cs typeface="+mn-cs"/>
        </a:defRPr>
      </a:lvl1pPr>
      <a:lvl2pPr marL="457200" indent="457200" algn="just" defTabSz="914400" rtl="0" eaLnBrk="1" latinLnBrk="0" hangingPunct="1">
        <a:lnSpc>
          <a:spcPct val="130000"/>
        </a:lnSpc>
        <a:spcBef>
          <a:spcPts val="500"/>
        </a:spcBef>
        <a:buFont typeface="Arial" panose="020B0604020202020204" pitchFamily="34" charset="0"/>
        <a:buNone/>
        <a:defRPr sz="2400" kern="1200">
          <a:solidFill>
            <a:schemeClr val="tx1"/>
          </a:solidFill>
          <a:latin typeface="+mn-ea"/>
          <a:ea typeface="+mn-ea"/>
          <a:cs typeface="+mn-cs"/>
        </a:defRPr>
      </a:lvl2pPr>
      <a:lvl3pPr marL="914400" indent="457200" algn="just" defTabSz="914400" rtl="0" eaLnBrk="1" latinLnBrk="0" hangingPunct="1">
        <a:lnSpc>
          <a:spcPct val="130000"/>
        </a:lnSpc>
        <a:spcBef>
          <a:spcPts val="500"/>
        </a:spcBef>
        <a:buFont typeface="Arial" panose="020B0604020202020204" pitchFamily="34" charset="0"/>
        <a:buNone/>
        <a:defRPr sz="2400" kern="1200">
          <a:solidFill>
            <a:schemeClr val="tx1"/>
          </a:solidFill>
          <a:latin typeface="+mn-ea"/>
          <a:ea typeface="+mn-ea"/>
          <a:cs typeface="+mn-cs"/>
        </a:defRPr>
      </a:lvl3pPr>
      <a:lvl4pPr marL="1371600" indent="457200" algn="just" defTabSz="914400" rtl="0" eaLnBrk="1" latinLnBrk="0" hangingPunct="1">
        <a:lnSpc>
          <a:spcPct val="130000"/>
        </a:lnSpc>
        <a:spcBef>
          <a:spcPts val="500"/>
        </a:spcBef>
        <a:buFont typeface="Arial" panose="020B0604020202020204" pitchFamily="34" charset="0"/>
        <a:buNone/>
        <a:defRPr sz="2400" kern="1200">
          <a:solidFill>
            <a:schemeClr val="tx1"/>
          </a:solidFill>
          <a:latin typeface="+mn-ea"/>
          <a:ea typeface="+mn-ea"/>
          <a:cs typeface="+mn-cs"/>
        </a:defRPr>
      </a:lvl4pPr>
      <a:lvl5pPr marL="1828800" indent="457200" algn="just" defTabSz="914400" rtl="0" eaLnBrk="1" latinLnBrk="0" hangingPunct="1">
        <a:lnSpc>
          <a:spcPct val="130000"/>
        </a:lnSpc>
        <a:spcBef>
          <a:spcPts val="500"/>
        </a:spcBef>
        <a:buFont typeface="Arial" panose="020B0604020202020204" pitchFamily="34" charset="0"/>
        <a:buNone/>
        <a:defRPr sz="2400" kern="1200">
          <a:solidFill>
            <a:schemeClr val="tx1"/>
          </a:solidFill>
          <a:latin typeface="+mn-ea"/>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image" Target="../media/image5.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9" Type="http://schemas.openxmlformats.org/officeDocument/2006/relationships/tags" Target="../tags/tag13.xml"/><Relationship Id="rId8" Type="http://schemas.openxmlformats.org/officeDocument/2006/relationships/tags" Target="../tags/tag12.xml"/><Relationship Id="rId7" Type="http://schemas.openxmlformats.org/officeDocument/2006/relationships/tags" Target="../tags/tag11.xml"/><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6" Type="http://schemas.openxmlformats.org/officeDocument/2006/relationships/slideLayout" Target="../slideLayouts/slideLayout3.xml"/><Relationship Id="rId15" Type="http://schemas.openxmlformats.org/officeDocument/2006/relationships/tags" Target="../tags/tag19.xml"/><Relationship Id="rId14" Type="http://schemas.openxmlformats.org/officeDocument/2006/relationships/tags" Target="../tags/tag18.xml"/><Relationship Id="rId13" Type="http://schemas.openxmlformats.org/officeDocument/2006/relationships/tags" Target="../tags/tag17.xml"/><Relationship Id="rId12" Type="http://schemas.openxmlformats.org/officeDocument/2006/relationships/tags" Target="../tags/tag16.xml"/><Relationship Id="rId11" Type="http://schemas.openxmlformats.org/officeDocument/2006/relationships/tags" Target="../tags/tag15.xml"/><Relationship Id="rId10" Type="http://schemas.openxmlformats.org/officeDocument/2006/relationships/tags" Target="../tags/tag14.xml"/><Relationship Id="rId1" Type="http://schemas.openxmlformats.org/officeDocument/2006/relationships/tags" Target="../tags/tag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7.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8.png"/></Relationships>
</file>

<file path=ppt/slides/_rels/slide21.xml.rels><?xml version="1.0" encoding="UTF-8" standalone="yes"?>
<Relationships xmlns="http://schemas.openxmlformats.org/package/2006/relationships"><Relationship Id="rId9" Type="http://schemas.openxmlformats.org/officeDocument/2006/relationships/tags" Target="../tags/tag28.xml"/><Relationship Id="rId8" Type="http://schemas.openxmlformats.org/officeDocument/2006/relationships/tags" Target="../tags/tag27.xml"/><Relationship Id="rId7" Type="http://schemas.openxmlformats.org/officeDocument/2006/relationships/tags" Target="../tags/tag26.xml"/><Relationship Id="rId6" Type="http://schemas.openxmlformats.org/officeDocument/2006/relationships/tags" Target="../tags/tag25.xml"/><Relationship Id="rId5" Type="http://schemas.openxmlformats.org/officeDocument/2006/relationships/tags" Target="../tags/tag24.xml"/><Relationship Id="rId4" Type="http://schemas.openxmlformats.org/officeDocument/2006/relationships/tags" Target="../tags/tag23.xml"/><Relationship Id="rId36" Type="http://schemas.openxmlformats.org/officeDocument/2006/relationships/slideLayout" Target="../slideLayouts/slideLayout3.xml"/><Relationship Id="rId35" Type="http://schemas.openxmlformats.org/officeDocument/2006/relationships/tags" Target="../tags/tag54.xml"/><Relationship Id="rId34" Type="http://schemas.openxmlformats.org/officeDocument/2006/relationships/tags" Target="../tags/tag53.xml"/><Relationship Id="rId33" Type="http://schemas.openxmlformats.org/officeDocument/2006/relationships/tags" Target="../tags/tag52.xml"/><Relationship Id="rId32" Type="http://schemas.openxmlformats.org/officeDocument/2006/relationships/tags" Target="../tags/tag51.xml"/><Relationship Id="rId31" Type="http://schemas.openxmlformats.org/officeDocument/2006/relationships/tags" Target="../tags/tag50.xml"/><Relationship Id="rId30" Type="http://schemas.openxmlformats.org/officeDocument/2006/relationships/tags" Target="../tags/tag49.xml"/><Relationship Id="rId3" Type="http://schemas.openxmlformats.org/officeDocument/2006/relationships/tags" Target="../tags/tag22.xml"/><Relationship Id="rId29" Type="http://schemas.openxmlformats.org/officeDocument/2006/relationships/tags" Target="../tags/tag48.xml"/><Relationship Id="rId28" Type="http://schemas.openxmlformats.org/officeDocument/2006/relationships/tags" Target="../tags/tag47.xml"/><Relationship Id="rId27" Type="http://schemas.openxmlformats.org/officeDocument/2006/relationships/tags" Target="../tags/tag46.xml"/><Relationship Id="rId26" Type="http://schemas.openxmlformats.org/officeDocument/2006/relationships/tags" Target="../tags/tag45.xml"/><Relationship Id="rId25" Type="http://schemas.openxmlformats.org/officeDocument/2006/relationships/tags" Target="../tags/tag44.xml"/><Relationship Id="rId24" Type="http://schemas.openxmlformats.org/officeDocument/2006/relationships/tags" Target="../tags/tag43.xml"/><Relationship Id="rId23" Type="http://schemas.openxmlformats.org/officeDocument/2006/relationships/tags" Target="../tags/tag42.xml"/><Relationship Id="rId22" Type="http://schemas.openxmlformats.org/officeDocument/2006/relationships/tags" Target="../tags/tag41.xml"/><Relationship Id="rId21" Type="http://schemas.openxmlformats.org/officeDocument/2006/relationships/tags" Target="../tags/tag40.xml"/><Relationship Id="rId20" Type="http://schemas.openxmlformats.org/officeDocument/2006/relationships/tags" Target="../tags/tag39.xml"/><Relationship Id="rId2" Type="http://schemas.openxmlformats.org/officeDocument/2006/relationships/tags" Target="../tags/tag21.xml"/><Relationship Id="rId19" Type="http://schemas.openxmlformats.org/officeDocument/2006/relationships/tags" Target="../tags/tag38.xml"/><Relationship Id="rId18" Type="http://schemas.openxmlformats.org/officeDocument/2006/relationships/tags" Target="../tags/tag37.xml"/><Relationship Id="rId17" Type="http://schemas.openxmlformats.org/officeDocument/2006/relationships/tags" Target="../tags/tag36.xml"/><Relationship Id="rId16" Type="http://schemas.openxmlformats.org/officeDocument/2006/relationships/tags" Target="../tags/tag35.xml"/><Relationship Id="rId15" Type="http://schemas.openxmlformats.org/officeDocument/2006/relationships/tags" Target="../tags/tag34.xml"/><Relationship Id="rId14" Type="http://schemas.openxmlformats.org/officeDocument/2006/relationships/tags" Target="../tags/tag33.xml"/><Relationship Id="rId13" Type="http://schemas.openxmlformats.org/officeDocument/2006/relationships/tags" Target="../tags/tag32.xml"/><Relationship Id="rId12" Type="http://schemas.openxmlformats.org/officeDocument/2006/relationships/tags" Target="../tags/tag31.xml"/><Relationship Id="rId11" Type="http://schemas.openxmlformats.org/officeDocument/2006/relationships/tags" Target="../tags/tag30.xml"/><Relationship Id="rId10" Type="http://schemas.openxmlformats.org/officeDocument/2006/relationships/tags" Target="../tags/tag29.xml"/><Relationship Id="rId1" Type="http://schemas.openxmlformats.org/officeDocument/2006/relationships/tags" Target="../tags/tag2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9.png"/><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tags" Target="../tags/tag55.xml"/></Relationships>
</file>

<file path=ppt/slides/_rels/slide24.xml.rels><?xml version="1.0" encoding="UTF-8" standalone="yes"?>
<Relationships xmlns="http://schemas.openxmlformats.org/package/2006/relationships"><Relationship Id="rId8" Type="http://schemas.openxmlformats.org/officeDocument/2006/relationships/notesSlide" Target="../notesSlides/notesSlide1.xml"/><Relationship Id="rId7" Type="http://schemas.openxmlformats.org/officeDocument/2006/relationships/slideLayout" Target="../slideLayouts/slideLayout6.xml"/><Relationship Id="rId6" Type="http://schemas.openxmlformats.org/officeDocument/2006/relationships/tags" Target="../tags/tag62.xml"/><Relationship Id="rId5" Type="http://schemas.openxmlformats.org/officeDocument/2006/relationships/tags" Target="../tags/tag61.xml"/><Relationship Id="rId4" Type="http://schemas.openxmlformats.org/officeDocument/2006/relationships/tags" Target="../tags/tag60.xml"/><Relationship Id="rId3" Type="http://schemas.openxmlformats.org/officeDocument/2006/relationships/tags" Target="../tags/tag59.xml"/><Relationship Id="rId2" Type="http://schemas.openxmlformats.org/officeDocument/2006/relationships/image" Target="../media/image10.jpeg"/><Relationship Id="rId1" Type="http://schemas.openxmlformats.org/officeDocument/2006/relationships/tags" Target="../tags/tag58.xml"/></Relationships>
</file>

<file path=ppt/slides/_rels/slide25.xml.rels><?xml version="1.0" encoding="UTF-8" standalone="yes"?>
<Relationships xmlns="http://schemas.openxmlformats.org/package/2006/relationships"><Relationship Id="rId9" Type="http://schemas.openxmlformats.org/officeDocument/2006/relationships/tags" Target="../tags/tag71.xml"/><Relationship Id="rId8" Type="http://schemas.openxmlformats.org/officeDocument/2006/relationships/tags" Target="../tags/tag70.xml"/><Relationship Id="rId7" Type="http://schemas.openxmlformats.org/officeDocument/2006/relationships/tags" Target="../tags/tag69.xml"/><Relationship Id="rId6" Type="http://schemas.openxmlformats.org/officeDocument/2006/relationships/tags" Target="../tags/tag68.xml"/><Relationship Id="rId5" Type="http://schemas.openxmlformats.org/officeDocument/2006/relationships/tags" Target="../tags/tag67.xml"/><Relationship Id="rId4" Type="http://schemas.openxmlformats.org/officeDocument/2006/relationships/tags" Target="../tags/tag66.xml"/><Relationship Id="rId3" Type="http://schemas.openxmlformats.org/officeDocument/2006/relationships/tags" Target="../tags/tag65.xml"/><Relationship Id="rId2" Type="http://schemas.openxmlformats.org/officeDocument/2006/relationships/tags" Target="../tags/tag64.xml"/><Relationship Id="rId14" Type="http://schemas.openxmlformats.org/officeDocument/2006/relationships/slideLayout" Target="../slideLayouts/slideLayout3.xml"/><Relationship Id="rId13" Type="http://schemas.openxmlformats.org/officeDocument/2006/relationships/tags" Target="../tags/tag75.xml"/><Relationship Id="rId12" Type="http://schemas.openxmlformats.org/officeDocument/2006/relationships/tags" Target="../tags/tag74.xml"/><Relationship Id="rId11" Type="http://schemas.openxmlformats.org/officeDocument/2006/relationships/tags" Target="../tags/tag73.xml"/><Relationship Id="rId10" Type="http://schemas.openxmlformats.org/officeDocument/2006/relationships/tags" Target="../tags/tag72.xml"/><Relationship Id="rId1" Type="http://schemas.openxmlformats.org/officeDocument/2006/relationships/tags" Target="../tags/tag63.xml"/></Relationships>
</file>

<file path=ppt/slides/_rels/slide26.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11.png"/><Relationship Id="rId2" Type="http://schemas.openxmlformats.org/officeDocument/2006/relationships/tags" Target="../tags/tag77.xml"/><Relationship Id="rId1" Type="http://schemas.openxmlformats.org/officeDocument/2006/relationships/tags" Target="../tags/tag76.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2.png"/><Relationship Id="rId1" Type="http://schemas.openxmlformats.org/officeDocument/2006/relationships/tags" Target="../tags/tag7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3.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6.jpe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a:xfrm>
            <a:off x="5595458" y="602928"/>
            <a:ext cx="5922626" cy="2520152"/>
          </a:xfrm>
          <a:prstGeom prst="rect">
            <a:avLst/>
          </a:prstGeom>
          <a:noFill/>
        </p:spPr>
        <p:txBody>
          <a:bodyPr>
            <a:noAutofit/>
          </a:bodyPr>
          <a:lstStyle/>
          <a:p>
            <a:pPr>
              <a:lnSpc>
                <a:spcPct val="130000"/>
              </a:lnSpc>
            </a:pPr>
            <a:r>
              <a:rPr lang="zh-CN" altLang="en-US" sz="2400" b="0" dirty="0" smtClean="0"/>
              <a:t>第</a:t>
            </a:r>
            <a:r>
              <a:rPr lang="zh-CN" altLang="en-US" sz="2400" b="0" dirty="0"/>
              <a:t>四</a:t>
            </a:r>
            <a:r>
              <a:rPr lang="zh-CN" altLang="en-US" sz="2400" b="0" dirty="0" smtClean="0"/>
              <a:t>章</a:t>
            </a:r>
            <a:br>
              <a:rPr lang="en-US" altLang="zh-CN" sz="2400" b="0" dirty="0"/>
            </a:br>
            <a:r>
              <a:rPr lang="en-US" altLang="zh-CN" sz="2400" b="0" dirty="0">
                <a:solidFill>
                  <a:schemeClr val="tx1">
                    <a:lumMod val="85000"/>
                    <a:lumOff val="15000"/>
                  </a:schemeClr>
                </a:solidFill>
              </a:rPr>
              <a:t> </a:t>
            </a:r>
            <a:br>
              <a:rPr lang="en-US" altLang="zh-CN" sz="5400" dirty="0">
                <a:solidFill>
                  <a:schemeClr val="tx1">
                    <a:lumMod val="85000"/>
                    <a:lumOff val="15000"/>
                  </a:schemeClr>
                </a:solidFill>
              </a:rPr>
            </a:br>
            <a:r>
              <a:rPr lang="zh-CN" altLang="en-US" sz="3600" dirty="0"/>
              <a:t>职业决策的艺术</a:t>
            </a:r>
            <a:r>
              <a:rPr lang="en-US" altLang="zh-CN" sz="3600" dirty="0"/>
              <a:t>——</a:t>
            </a:r>
            <a:r>
              <a:rPr lang="zh-CN" altLang="en-US" sz="3600" dirty="0"/>
              <a:t>规划你的职业蓝图</a:t>
            </a:r>
            <a:endParaRPr lang="zh-CN" altLang="en-US" sz="3600" dirty="0"/>
          </a:p>
        </p:txBody>
      </p:sp>
      <p:sp>
        <p:nvSpPr>
          <p:cNvPr id="150" name="任意多边形: 形状 149"/>
          <p:cNvSpPr/>
          <p:nvPr/>
        </p:nvSpPr>
        <p:spPr>
          <a:xfrm>
            <a:off x="2540000" y="-2124148"/>
            <a:ext cx="17921" cy="17921"/>
          </a:xfrm>
          <a:custGeom>
            <a:avLst/>
            <a:gdLst/>
            <a:ahLst/>
            <a:cxnLst/>
            <a:rect l="l" t="t" r="r" b="b"/>
            <a:pathLst>
              <a:path w="9525" h="9525"/>
            </a:pathLst>
          </a:custGeom>
          <a:solidFill>
            <a:srgbClr val="FFCB1C"/>
          </a:solidFill>
          <a:ln w="9525" cap="flat">
            <a:noFill/>
            <a:prstDash val="solid"/>
            <a:miter/>
          </a:ln>
        </p:spPr>
        <p:txBody>
          <a:bodyPr rtlCol="0" anchor="ctr"/>
          <a:lstStyle/>
          <a:p>
            <a:endParaRPr lang="zh-CN" altLang="en-US"/>
          </a:p>
        </p:txBody>
      </p:sp>
      <p:cxnSp>
        <p:nvCxnSpPr>
          <p:cNvPr id="42" name="直接连接符 41"/>
          <p:cNvCxnSpPr/>
          <p:nvPr/>
        </p:nvCxnSpPr>
        <p:spPr>
          <a:xfrm flipH="1">
            <a:off x="4797355" y="6011321"/>
            <a:ext cx="6265467" cy="0"/>
          </a:xfrm>
          <a:prstGeom prst="line">
            <a:avLst/>
          </a:prstGeom>
          <a:ln>
            <a:solidFill>
              <a:schemeClr val="accent3">
                <a:alpha val="51000"/>
              </a:schemeClr>
            </a:solidFill>
          </a:ln>
        </p:spPr>
        <p:style>
          <a:lnRef idx="1">
            <a:schemeClr val="accent1"/>
          </a:lnRef>
          <a:fillRef idx="0">
            <a:schemeClr val="accent1"/>
          </a:fillRef>
          <a:effectRef idx="0">
            <a:schemeClr val="accent1"/>
          </a:effectRef>
          <a:fontRef idx="minor">
            <a:schemeClr val="tx1"/>
          </a:fontRef>
        </p:style>
      </p:cxnSp>
      <p:pic>
        <p:nvPicPr>
          <p:cNvPr id="18" name="图片 1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788961" y="5367538"/>
            <a:ext cx="2159088" cy="449409"/>
          </a:xfrm>
          <a:prstGeom prst="rect">
            <a:avLst/>
          </a:prstGeom>
        </p:spPr>
      </p:pic>
      <p:pic>
        <p:nvPicPr>
          <p:cNvPr id="8" name="图片 7"/>
          <p:cNvPicPr>
            <a:picLocks noChangeAspect="1"/>
          </p:cNvPicPr>
          <p:nvPr/>
        </p:nvPicPr>
        <p:blipFill>
          <a:blip r:embed="rId2"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5400000">
            <a:off x="-1" y="-1"/>
            <a:ext cx="6850743" cy="6850743"/>
          </a:xfrm>
          <a:prstGeom prst="rect">
            <a:avLst/>
          </a:prstGeom>
        </p:spPr>
      </p:pic>
      <p:sp>
        <p:nvSpPr>
          <p:cNvPr id="9" name="椭圆 8"/>
          <p:cNvSpPr/>
          <p:nvPr/>
        </p:nvSpPr>
        <p:spPr>
          <a:xfrm flipH="1">
            <a:off x="1250672" y="1121227"/>
            <a:ext cx="4644573" cy="4644573"/>
          </a:xfrm>
          <a:prstGeom prst="ellipse">
            <a:avLst/>
          </a:prstGeom>
          <a:blipFill rotWithShape="1">
            <a:blip r:embed="rId3">
              <a:duotone>
                <a:schemeClr val="accent2">
                  <a:shade val="45000"/>
                  <a:satMod val="135000"/>
                </a:schemeClr>
                <a:prstClr val="white"/>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cxnSp>
        <p:nvCxnSpPr>
          <p:cNvPr id="10" name="直接连接符 9"/>
          <p:cNvCxnSpPr/>
          <p:nvPr/>
        </p:nvCxnSpPr>
        <p:spPr>
          <a:xfrm flipH="1">
            <a:off x="5180519" y="1542312"/>
            <a:ext cx="5263775" cy="0"/>
          </a:xfrm>
          <a:prstGeom prst="line">
            <a:avLst/>
          </a:prstGeom>
          <a:ln>
            <a:solidFill>
              <a:schemeClr val="accent3">
                <a:alpha val="51000"/>
              </a:schemeClr>
            </a:solidFill>
          </a:ln>
        </p:spPr>
        <p:style>
          <a:lnRef idx="1">
            <a:schemeClr val="accent1"/>
          </a:lnRef>
          <a:fillRef idx="0">
            <a:schemeClr val="accent1"/>
          </a:fillRef>
          <a:effectRef idx="0">
            <a:schemeClr val="accent1"/>
          </a:effectRef>
          <a:fontRef idx="minor">
            <a:schemeClr val="tx1"/>
          </a:fontRef>
        </p:style>
      </p:cxnSp>
      <p:sp>
        <p:nvSpPr>
          <p:cNvPr id="2" name="副标题 1"/>
          <p:cNvSpPr>
            <a:spLocks noGrp="1"/>
          </p:cNvSpPr>
          <p:nvPr>
            <p:ph type="subTitle" idx="4294967295"/>
          </p:nvPr>
        </p:nvSpPr>
        <p:spPr>
          <a:xfrm>
            <a:off x="6927850" y="3712845"/>
            <a:ext cx="4590415" cy="573405"/>
          </a:xfrm>
          <a:prstGeom prst="roundRect">
            <a:avLst>
              <a:gd name="adj" fmla="val 50000"/>
            </a:avLst>
          </a:prstGeom>
          <a:solidFill>
            <a:schemeClr val="accent2"/>
          </a:solidFill>
          <a:ln>
            <a:noFill/>
          </a:ln>
        </p:spPr>
        <p:txBody>
          <a:bodyPr anchor="ctr">
            <a:noAutofit/>
          </a:bodyPr>
          <a:p>
            <a:pPr indent="0" algn="ctr"/>
            <a:r>
              <a:rPr lang="zh-CN" altLang="en-US" sz="1800" b="1" dirty="0"/>
              <a:t>大学生职业生涯规划与就业指导（实践版）</a:t>
            </a:r>
            <a:endParaRPr lang="zh-CN" altLang="en-US" sz="1800"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四、影响职业决策的因素</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7" name="圆角矩形 6"/>
          <p:cNvSpPr/>
          <p:nvPr/>
        </p:nvSpPr>
        <p:spPr>
          <a:xfrm>
            <a:off x="-436606" y="1450866"/>
            <a:ext cx="4130725" cy="647601"/>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rPr>
              <a:t>1</a:t>
            </a:r>
            <a:r>
              <a:rPr lang="zh-CN" altLang="en-US" sz="2800" b="1" dirty="0">
                <a:solidFill>
                  <a:schemeClr val="bg1"/>
                </a:solidFill>
              </a:rPr>
              <a:t>．个人因素</a:t>
            </a:r>
            <a:endParaRPr lang="zh-CN" altLang="en-US" sz="2800" b="1" dirty="0">
              <a:solidFill>
                <a:schemeClr val="bg1"/>
              </a:solidFill>
            </a:endParaRPr>
          </a:p>
        </p:txBody>
      </p:sp>
      <p:sp>
        <p:nvSpPr>
          <p:cNvPr id="4" name="右箭头 3"/>
          <p:cNvSpPr/>
          <p:nvPr/>
        </p:nvSpPr>
        <p:spPr>
          <a:xfrm>
            <a:off x="4079010" y="1556181"/>
            <a:ext cx="693527" cy="426078"/>
          </a:xfrm>
          <a:prstGeom prst="rightArrow">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文本框 43"/>
          <p:cNvSpPr txBox="1"/>
          <p:nvPr/>
        </p:nvSpPr>
        <p:spPr>
          <a:xfrm>
            <a:off x="4459880" y="1351886"/>
            <a:ext cx="5361461" cy="580415"/>
          </a:xfrm>
          <a:prstGeom prst="rect">
            <a:avLst/>
          </a:prstGeom>
          <a:noFill/>
        </p:spPr>
        <p:txBody>
          <a:bodyPr wrap="square" rtlCol="0">
            <a:spAutoFit/>
          </a:bodyPr>
          <a:lstStyle/>
          <a:p>
            <a:pPr indent="457200" algn="just">
              <a:lnSpc>
                <a:spcPct val="150000"/>
              </a:lnSpc>
            </a:pPr>
            <a:r>
              <a:rPr lang="zh-CN" altLang="en-US" sz="2400" dirty="0"/>
              <a:t>（</a:t>
            </a:r>
            <a:r>
              <a:rPr lang="en-US" altLang="zh-CN" sz="2400" dirty="0"/>
              <a:t>2</a:t>
            </a:r>
            <a:r>
              <a:rPr lang="zh-CN" altLang="en-US" sz="2400" dirty="0"/>
              <a:t>）个人的经济需求</a:t>
            </a:r>
            <a:endParaRPr lang="en-US" altLang="zh-CN" sz="2400" dirty="0"/>
          </a:p>
        </p:txBody>
      </p:sp>
      <p:sp>
        <p:nvSpPr>
          <p:cNvPr id="51" name="矩形 50"/>
          <p:cNvSpPr/>
          <p:nvPr/>
        </p:nvSpPr>
        <p:spPr>
          <a:xfrm>
            <a:off x="-3522" y="2562241"/>
            <a:ext cx="12192000" cy="3513706"/>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文本框 43"/>
          <p:cNvSpPr txBox="1"/>
          <p:nvPr/>
        </p:nvSpPr>
        <p:spPr>
          <a:xfrm>
            <a:off x="534011" y="2920890"/>
            <a:ext cx="10727545" cy="2796407"/>
          </a:xfrm>
          <a:prstGeom prst="rect">
            <a:avLst/>
          </a:prstGeom>
          <a:noFill/>
        </p:spPr>
        <p:txBody>
          <a:bodyPr wrap="square" rtlCol="0">
            <a:spAutoFit/>
          </a:bodyPr>
          <a:lstStyle/>
          <a:p>
            <a:pPr indent="457200" algn="just">
              <a:lnSpc>
                <a:spcPct val="150000"/>
              </a:lnSpc>
            </a:pPr>
            <a:r>
              <a:rPr lang="zh-CN" altLang="en-US" sz="2400" dirty="0"/>
              <a:t>职业报酬决定人们的生活水平和事业发展空间，在很大程度上影响着个人的精神生活和社会成就感。因此，经济收益是职业选择时应该考虑的重要因素。在职业生涯规划的过程中，大学生应在职业方向的选择上适当追求经济收入，以满足生活和发展需求。在做职业决策时，大学生要避免将来的经济收入不能满足实际需要的情况发生。</a:t>
            </a:r>
            <a:endParaRPr lang="en-US" altLang="zh-CN" sz="2400" dirty="0"/>
          </a:p>
        </p:txBody>
      </p:sp>
      <p:sp>
        <p:nvSpPr>
          <p:cNvPr id="53" name="矩形 52"/>
          <p:cNvSpPr/>
          <p:nvPr/>
        </p:nvSpPr>
        <p:spPr>
          <a:xfrm>
            <a:off x="0" y="6404577"/>
            <a:ext cx="12192000" cy="60670"/>
          </a:xfrm>
          <a:prstGeom prst="rect">
            <a:avLst/>
          </a:prstGeom>
          <a:solidFill>
            <a:srgbClr val="FF99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四、影响职业决策的因素</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7" name="圆角矩形 6"/>
          <p:cNvSpPr/>
          <p:nvPr/>
        </p:nvSpPr>
        <p:spPr>
          <a:xfrm>
            <a:off x="-436606" y="1450866"/>
            <a:ext cx="4130725" cy="647601"/>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rPr>
              <a:t>1</a:t>
            </a:r>
            <a:r>
              <a:rPr lang="zh-CN" altLang="en-US" sz="2800" b="1" dirty="0">
                <a:solidFill>
                  <a:schemeClr val="bg1"/>
                </a:solidFill>
              </a:rPr>
              <a:t>．个人因素</a:t>
            </a:r>
            <a:endParaRPr lang="zh-CN" altLang="en-US" sz="2800" b="1" dirty="0">
              <a:solidFill>
                <a:schemeClr val="bg1"/>
              </a:solidFill>
            </a:endParaRPr>
          </a:p>
        </p:txBody>
      </p:sp>
      <p:sp>
        <p:nvSpPr>
          <p:cNvPr id="4" name="右箭头 3"/>
          <p:cNvSpPr/>
          <p:nvPr/>
        </p:nvSpPr>
        <p:spPr>
          <a:xfrm>
            <a:off x="4079010" y="1556181"/>
            <a:ext cx="693527" cy="426078"/>
          </a:xfrm>
          <a:prstGeom prst="rightArrow">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文本框 43"/>
          <p:cNvSpPr txBox="1"/>
          <p:nvPr/>
        </p:nvSpPr>
        <p:spPr>
          <a:xfrm>
            <a:off x="4459880" y="1351886"/>
            <a:ext cx="5361461" cy="580415"/>
          </a:xfrm>
          <a:prstGeom prst="rect">
            <a:avLst/>
          </a:prstGeom>
          <a:noFill/>
        </p:spPr>
        <p:txBody>
          <a:bodyPr wrap="square" rtlCol="0">
            <a:spAutoFit/>
          </a:bodyPr>
          <a:lstStyle/>
          <a:p>
            <a:pPr indent="457200" algn="just">
              <a:lnSpc>
                <a:spcPct val="150000"/>
              </a:lnSpc>
            </a:pPr>
            <a:r>
              <a:rPr lang="zh-CN" altLang="en-US" sz="2400" dirty="0"/>
              <a:t>（</a:t>
            </a:r>
            <a:r>
              <a:rPr lang="en-US" altLang="zh-CN" sz="2400" dirty="0"/>
              <a:t>3</a:t>
            </a:r>
            <a:r>
              <a:rPr lang="zh-CN" altLang="en-US" sz="2400" dirty="0"/>
              <a:t>）个人身心的即时状态</a:t>
            </a:r>
            <a:endParaRPr lang="en-US" altLang="zh-CN" sz="2400" dirty="0"/>
          </a:p>
        </p:txBody>
      </p:sp>
      <p:sp>
        <p:nvSpPr>
          <p:cNvPr id="51" name="矩形 50"/>
          <p:cNvSpPr/>
          <p:nvPr/>
        </p:nvSpPr>
        <p:spPr>
          <a:xfrm>
            <a:off x="-3522" y="2562241"/>
            <a:ext cx="12192000" cy="3513706"/>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文本框 43"/>
          <p:cNvSpPr txBox="1"/>
          <p:nvPr/>
        </p:nvSpPr>
        <p:spPr>
          <a:xfrm>
            <a:off x="534011" y="3197889"/>
            <a:ext cx="10727545" cy="2242409"/>
          </a:xfrm>
          <a:prstGeom prst="rect">
            <a:avLst/>
          </a:prstGeom>
          <a:noFill/>
        </p:spPr>
        <p:txBody>
          <a:bodyPr wrap="square" rtlCol="0">
            <a:spAutoFit/>
          </a:bodyPr>
          <a:lstStyle/>
          <a:p>
            <a:pPr indent="457200" algn="just">
              <a:lnSpc>
                <a:spcPct val="150000"/>
              </a:lnSpc>
            </a:pPr>
            <a:r>
              <a:rPr lang="zh-CN" altLang="en-US" sz="2400" dirty="0" smtClean="0"/>
              <a:t>大学生</a:t>
            </a:r>
            <a:r>
              <a:rPr lang="zh-CN" altLang="en-US" sz="2400" dirty="0"/>
              <a:t>处于成长的快速阶段，身心状态容易发生较大的波动，面对职业决策这一人生重大选择，会感到极大的压力和迷惘。所以在决定职业发展方向的过程中，大学生要及时调整好个人状态，处理好个人状态与职业生涯规划之间的矛盾，把握好个人的前途。</a:t>
            </a:r>
            <a:endParaRPr lang="en-US" altLang="zh-CN" sz="2400" dirty="0"/>
          </a:p>
        </p:txBody>
      </p:sp>
      <p:sp>
        <p:nvSpPr>
          <p:cNvPr id="53" name="矩形 52"/>
          <p:cNvSpPr/>
          <p:nvPr/>
        </p:nvSpPr>
        <p:spPr>
          <a:xfrm>
            <a:off x="0" y="6404577"/>
            <a:ext cx="12192000" cy="60670"/>
          </a:xfrm>
          <a:prstGeom prst="rect">
            <a:avLst/>
          </a:prstGeom>
          <a:solidFill>
            <a:srgbClr val="FF99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四、影响职业决策的因素</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7" name="圆角矩形 6"/>
          <p:cNvSpPr/>
          <p:nvPr/>
        </p:nvSpPr>
        <p:spPr>
          <a:xfrm>
            <a:off x="-436606" y="1450866"/>
            <a:ext cx="4130725" cy="647601"/>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rPr>
              <a:t>2</a:t>
            </a:r>
            <a:r>
              <a:rPr lang="zh-CN" altLang="en-US" sz="2800" b="1" dirty="0">
                <a:solidFill>
                  <a:schemeClr val="bg1"/>
                </a:solidFill>
              </a:rPr>
              <a:t>．社会因素</a:t>
            </a:r>
            <a:endParaRPr lang="zh-CN" altLang="en-US" sz="2800" b="1" dirty="0">
              <a:solidFill>
                <a:schemeClr val="bg1"/>
              </a:solidFill>
            </a:endParaRPr>
          </a:p>
        </p:txBody>
      </p:sp>
      <p:sp>
        <p:nvSpPr>
          <p:cNvPr id="52" name="文本框 43"/>
          <p:cNvSpPr txBox="1"/>
          <p:nvPr/>
        </p:nvSpPr>
        <p:spPr>
          <a:xfrm>
            <a:off x="534011" y="2295521"/>
            <a:ext cx="10727545" cy="1134413"/>
          </a:xfrm>
          <a:prstGeom prst="rect">
            <a:avLst/>
          </a:prstGeom>
          <a:noFill/>
        </p:spPr>
        <p:txBody>
          <a:bodyPr wrap="square" rtlCol="0">
            <a:spAutoFit/>
          </a:bodyPr>
          <a:lstStyle/>
          <a:p>
            <a:pPr indent="457200" algn="just">
              <a:lnSpc>
                <a:spcPct val="150000"/>
              </a:lnSpc>
            </a:pPr>
            <a:r>
              <a:rPr lang="zh-CN" altLang="en-US" sz="2400" dirty="0"/>
              <a:t>大学生需要</a:t>
            </a:r>
            <a:r>
              <a:rPr lang="zh-CN" altLang="en-US" sz="2400" dirty="0" smtClean="0"/>
              <a:t>结合以下因素</a:t>
            </a:r>
            <a:r>
              <a:rPr lang="zh-CN" altLang="en-US" sz="2400" dirty="0"/>
              <a:t>进行考虑，并根据实际情况适时调整策略，以适应职业生涯的整体发展要求。</a:t>
            </a:r>
            <a:endParaRPr lang="en-US" altLang="zh-CN" sz="2400" dirty="0"/>
          </a:p>
        </p:txBody>
      </p:sp>
      <p:grpSp>
        <p:nvGrpSpPr>
          <p:cNvPr id="10" name="2423eb35-cf63-4c82-bb56-a82ce45bbff5"/>
          <p:cNvGrpSpPr>
            <a:grpSpLocks noChangeAspect="1"/>
          </p:cNvGrpSpPr>
          <p:nvPr/>
        </p:nvGrpSpPr>
        <p:grpSpPr>
          <a:xfrm>
            <a:off x="806448" y="3963365"/>
            <a:ext cx="10547351" cy="2857507"/>
            <a:chOff x="822324" y="2171700"/>
            <a:chExt cx="10547351" cy="2857507"/>
          </a:xfrm>
        </p:grpSpPr>
        <p:sp>
          <p:nvSpPr>
            <p:cNvPr id="11" name="îṣļîḑé-Rectangle 2"/>
            <p:cNvSpPr/>
            <p:nvPr/>
          </p:nvSpPr>
          <p:spPr>
            <a:xfrm>
              <a:off x="4681585" y="2171700"/>
              <a:ext cx="2828830" cy="1981200"/>
            </a:xfrm>
            <a:prstGeom prst="rect">
              <a:avLst/>
            </a:pr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2" name="îṣļîḑé-Parallelogram 3"/>
            <p:cNvSpPr/>
            <p:nvPr/>
          </p:nvSpPr>
          <p:spPr>
            <a:xfrm rot="5400000">
              <a:off x="6567872" y="3114245"/>
              <a:ext cx="2400302" cy="515215"/>
            </a:xfrm>
            <a:prstGeom prst="parallelogram">
              <a:avLst>
                <a:gd name="adj" fmla="val 82178"/>
              </a:avLst>
            </a:prstGeom>
            <a:solidFill>
              <a:schemeClr val="accent2">
                <a:lumMod val="7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3" name="îṣļîḑé-Parallelogram 4"/>
            <p:cNvSpPr/>
            <p:nvPr/>
          </p:nvSpPr>
          <p:spPr>
            <a:xfrm rot="16200000" flipV="1">
              <a:off x="3223826" y="3114245"/>
              <a:ext cx="2400302" cy="515215"/>
            </a:xfrm>
            <a:prstGeom prst="parallelogram">
              <a:avLst>
                <a:gd name="adj" fmla="val 82178"/>
              </a:avLst>
            </a:prstGeom>
            <a:solidFill>
              <a:schemeClr val="accent2">
                <a:lumMod val="7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4" name="îṣļîḑé-Rectangle 5"/>
            <p:cNvSpPr/>
            <p:nvPr/>
          </p:nvSpPr>
          <p:spPr>
            <a:xfrm>
              <a:off x="8025629" y="2628903"/>
              <a:ext cx="2828830" cy="1943100"/>
            </a:xfrm>
            <a:prstGeom prst="rect">
              <a:avLst/>
            </a:prstGeom>
            <a:solidFill>
              <a:schemeClr val="accent3"/>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5" name="îṣļîḑé-Parallelogram 6"/>
            <p:cNvSpPr/>
            <p:nvPr/>
          </p:nvSpPr>
          <p:spPr>
            <a:xfrm rot="5400000">
              <a:off x="9911917" y="3571448"/>
              <a:ext cx="2400302" cy="515215"/>
            </a:xfrm>
            <a:prstGeom prst="parallelogram">
              <a:avLst>
                <a:gd name="adj" fmla="val 82178"/>
              </a:avLst>
            </a:prstGeom>
            <a:solidFill>
              <a:schemeClr val="accent3">
                <a:lumMod val="7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6" name="îṣļîḑé-Rectangle 7"/>
            <p:cNvSpPr/>
            <p:nvPr/>
          </p:nvSpPr>
          <p:spPr>
            <a:xfrm>
              <a:off x="1337540" y="2628903"/>
              <a:ext cx="2828830" cy="1943100"/>
            </a:xfrm>
            <a:prstGeom prst="rect">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7" name="îṣļîḑé-Parallelogram 8"/>
            <p:cNvSpPr/>
            <p:nvPr/>
          </p:nvSpPr>
          <p:spPr>
            <a:xfrm rot="16200000" flipV="1">
              <a:off x="-120219" y="3571448"/>
              <a:ext cx="2400302" cy="515215"/>
            </a:xfrm>
            <a:prstGeom prst="parallelogram">
              <a:avLst>
                <a:gd name="adj" fmla="val 82178"/>
              </a:avLst>
            </a:prstGeom>
            <a:solidFill>
              <a:schemeClr val="accent1">
                <a:lumMod val="7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8" name="îṣļîḑé-Rectangle 10"/>
            <p:cNvSpPr/>
            <p:nvPr/>
          </p:nvSpPr>
          <p:spPr>
            <a:xfrm>
              <a:off x="5085512" y="3367993"/>
              <a:ext cx="2020976" cy="325410"/>
            </a:xfrm>
            <a:prstGeom prst="rect">
              <a:avLst/>
            </a:prstGeom>
          </p:spPr>
          <p:txBody>
            <a:bodyPr wrap="none" lIns="0" tIns="0" rIns="0" bIns="0" anchor="ctr" anchorCtr="1">
              <a:normAutofit/>
            </a:bodyPr>
            <a:lstStyle/>
            <a:p>
              <a:pPr lvl="0" algn="ctr" defTabSz="914400">
                <a:spcBef>
                  <a:spcPct val="0"/>
                </a:spcBef>
                <a:defRPr/>
              </a:pPr>
              <a:r>
                <a:rPr lang="zh-CN" altLang="en-US" b="1" dirty="0">
                  <a:solidFill>
                    <a:schemeClr val="bg1"/>
                  </a:solidFill>
                  <a:latin typeface="Arial" panose="020B0604020202020204" pitchFamily="34" charset="0"/>
                  <a:ea typeface="微软雅黑" panose="020B0503020204020204" pitchFamily="34" charset="-122"/>
                  <a:sym typeface="Arial" panose="020B0604020202020204" pitchFamily="34" charset="0"/>
                </a:rPr>
                <a:t>政治因素</a:t>
              </a:r>
              <a:endParaRPr lang="zh-CN" altLang="en-US"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îṣļîḑé-Rectangle 12"/>
            <p:cNvSpPr/>
            <p:nvPr/>
          </p:nvSpPr>
          <p:spPr>
            <a:xfrm>
              <a:off x="8514469" y="3693403"/>
              <a:ext cx="2020976" cy="325410"/>
            </a:xfrm>
            <a:prstGeom prst="rect">
              <a:avLst/>
            </a:prstGeom>
          </p:spPr>
          <p:txBody>
            <a:bodyPr wrap="none" lIns="0" tIns="0" rIns="0" bIns="0" anchor="ctr" anchorCtr="1">
              <a:normAutofit/>
            </a:bodyPr>
            <a:lstStyle/>
            <a:p>
              <a:pPr lvl="0" algn="ctr" defTabSz="914400">
                <a:spcBef>
                  <a:spcPct val="0"/>
                </a:spcBef>
                <a:defRPr/>
              </a:pPr>
              <a:r>
                <a:rPr lang="zh-CN" altLang="en-US" b="1" dirty="0">
                  <a:solidFill>
                    <a:schemeClr val="bg1"/>
                  </a:solidFill>
                  <a:latin typeface="Arial" panose="020B0604020202020204" pitchFamily="34" charset="0"/>
                  <a:ea typeface="微软雅黑" panose="020B0503020204020204" pitchFamily="34" charset="-122"/>
                  <a:sym typeface="Arial" panose="020B0604020202020204" pitchFamily="34" charset="0"/>
                </a:rPr>
                <a:t>地域因素</a:t>
              </a:r>
              <a:endParaRPr lang="zh-CN" altLang="en-US"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îṣļîḑé-Freeform 13"/>
            <p:cNvSpPr/>
            <p:nvPr/>
          </p:nvSpPr>
          <p:spPr bwMode="auto">
            <a:xfrm>
              <a:off x="2311609" y="2806094"/>
              <a:ext cx="601048" cy="494012"/>
            </a:xfrm>
            <a:custGeom>
              <a:avLst/>
              <a:gdLst>
                <a:gd name="T0" fmla="*/ 285 w 293"/>
                <a:gd name="T1" fmla="*/ 32 h 238"/>
                <a:gd name="T2" fmla="*/ 259 w 293"/>
                <a:gd name="T3" fmla="*/ 38 h 238"/>
                <a:gd name="T4" fmla="*/ 275 w 293"/>
                <a:gd name="T5" fmla="*/ 24 h 238"/>
                <a:gd name="T6" fmla="*/ 285 w 293"/>
                <a:gd name="T7" fmla="*/ 4 h 238"/>
                <a:gd name="T8" fmla="*/ 257 w 293"/>
                <a:gd name="T9" fmla="*/ 16 h 238"/>
                <a:gd name="T10" fmla="*/ 237 w 293"/>
                <a:gd name="T11" fmla="*/ 11 h 238"/>
                <a:gd name="T12" fmla="*/ 216 w 293"/>
                <a:gd name="T13" fmla="*/ 1 h 238"/>
                <a:gd name="T14" fmla="*/ 203 w 293"/>
                <a:gd name="T15" fmla="*/ 0 h 238"/>
                <a:gd name="T16" fmla="*/ 179 w 293"/>
                <a:gd name="T17" fmla="*/ 5 h 238"/>
                <a:gd name="T18" fmla="*/ 154 w 293"/>
                <a:gd name="T19" fmla="*/ 27 h 238"/>
                <a:gd name="T20" fmla="*/ 143 w 293"/>
                <a:gd name="T21" fmla="*/ 54 h 238"/>
                <a:gd name="T22" fmla="*/ 143 w 293"/>
                <a:gd name="T23" fmla="*/ 67 h 238"/>
                <a:gd name="T24" fmla="*/ 126 w 293"/>
                <a:gd name="T25" fmla="*/ 72 h 238"/>
                <a:gd name="T26" fmla="*/ 75 w 293"/>
                <a:gd name="T27" fmla="*/ 55 h 238"/>
                <a:gd name="T28" fmla="*/ 33 w 293"/>
                <a:gd name="T29" fmla="*/ 24 h 238"/>
                <a:gd name="T30" fmla="*/ 17 w 293"/>
                <a:gd name="T31" fmla="*/ 17 h 238"/>
                <a:gd name="T32" fmla="*/ 12 w 293"/>
                <a:gd name="T33" fmla="*/ 41 h 238"/>
                <a:gd name="T34" fmla="*/ 14 w 293"/>
                <a:gd name="T35" fmla="*/ 57 h 238"/>
                <a:gd name="T36" fmla="*/ 23 w 293"/>
                <a:gd name="T37" fmla="*/ 76 h 238"/>
                <a:gd name="T38" fmla="*/ 39 w 293"/>
                <a:gd name="T39" fmla="*/ 91 h 238"/>
                <a:gd name="T40" fmla="*/ 25 w 293"/>
                <a:gd name="T41" fmla="*/ 89 h 238"/>
                <a:gd name="T42" fmla="*/ 12 w 293"/>
                <a:gd name="T43" fmla="*/ 84 h 238"/>
                <a:gd name="T44" fmla="*/ 13 w 293"/>
                <a:gd name="T45" fmla="*/ 95 h 238"/>
                <a:gd name="T46" fmla="*/ 25 w 293"/>
                <a:gd name="T47" fmla="*/ 123 h 238"/>
                <a:gd name="T48" fmla="*/ 50 w 293"/>
                <a:gd name="T49" fmla="*/ 140 h 238"/>
                <a:gd name="T50" fmla="*/ 52 w 293"/>
                <a:gd name="T51" fmla="*/ 145 h 238"/>
                <a:gd name="T52" fmla="*/ 33 w 293"/>
                <a:gd name="T53" fmla="*/ 145 h 238"/>
                <a:gd name="T54" fmla="*/ 41 w 293"/>
                <a:gd name="T55" fmla="*/ 161 h 238"/>
                <a:gd name="T56" fmla="*/ 62 w 293"/>
                <a:gd name="T57" fmla="*/ 179 h 238"/>
                <a:gd name="T58" fmla="*/ 89 w 293"/>
                <a:gd name="T59" fmla="*/ 186 h 238"/>
                <a:gd name="T60" fmla="*/ 73 w 293"/>
                <a:gd name="T61" fmla="*/ 197 h 238"/>
                <a:gd name="T62" fmla="*/ 45 w 293"/>
                <a:gd name="T63" fmla="*/ 208 h 238"/>
                <a:gd name="T64" fmla="*/ 14 w 293"/>
                <a:gd name="T65" fmla="*/ 212 h 238"/>
                <a:gd name="T66" fmla="*/ 0 w 293"/>
                <a:gd name="T67" fmla="*/ 211 h 238"/>
                <a:gd name="T68" fmla="*/ 32 w 293"/>
                <a:gd name="T69" fmla="*/ 227 h 238"/>
                <a:gd name="T70" fmla="*/ 68 w 293"/>
                <a:gd name="T71" fmla="*/ 237 h 238"/>
                <a:gd name="T72" fmla="*/ 93 w 293"/>
                <a:gd name="T73" fmla="*/ 238 h 238"/>
                <a:gd name="T74" fmla="*/ 149 w 293"/>
                <a:gd name="T75" fmla="*/ 229 h 238"/>
                <a:gd name="T76" fmla="*/ 195 w 293"/>
                <a:gd name="T77" fmla="*/ 205 h 238"/>
                <a:gd name="T78" fmla="*/ 229 w 293"/>
                <a:gd name="T79" fmla="*/ 169 h 238"/>
                <a:gd name="T80" fmla="*/ 252 w 293"/>
                <a:gd name="T81" fmla="*/ 127 h 238"/>
                <a:gd name="T82" fmla="*/ 262 w 293"/>
                <a:gd name="T83" fmla="*/ 82 h 238"/>
                <a:gd name="T84" fmla="*/ 263 w 293"/>
                <a:gd name="T85" fmla="*/ 59 h 238"/>
                <a:gd name="T86" fmla="*/ 280 w 293"/>
                <a:gd name="T87" fmla="*/ 45 h 238"/>
                <a:gd name="T88" fmla="*/ 293 w 293"/>
                <a:gd name="T89" fmla="*/ 2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93" h="238">
                  <a:moveTo>
                    <a:pt x="293" y="28"/>
                  </a:moveTo>
                  <a:lnTo>
                    <a:pt x="293" y="28"/>
                  </a:lnTo>
                  <a:lnTo>
                    <a:pt x="285" y="32"/>
                  </a:lnTo>
                  <a:lnTo>
                    <a:pt x="277" y="34"/>
                  </a:lnTo>
                  <a:lnTo>
                    <a:pt x="267" y="36"/>
                  </a:lnTo>
                  <a:lnTo>
                    <a:pt x="259" y="38"/>
                  </a:lnTo>
                  <a:lnTo>
                    <a:pt x="259" y="38"/>
                  </a:lnTo>
                  <a:lnTo>
                    <a:pt x="267" y="31"/>
                  </a:lnTo>
                  <a:lnTo>
                    <a:pt x="275" y="24"/>
                  </a:lnTo>
                  <a:lnTo>
                    <a:pt x="281" y="14"/>
                  </a:lnTo>
                  <a:lnTo>
                    <a:pt x="285" y="4"/>
                  </a:lnTo>
                  <a:lnTo>
                    <a:pt x="285" y="4"/>
                  </a:lnTo>
                  <a:lnTo>
                    <a:pt x="277" y="9"/>
                  </a:lnTo>
                  <a:lnTo>
                    <a:pt x="266" y="13"/>
                  </a:lnTo>
                  <a:lnTo>
                    <a:pt x="257" y="16"/>
                  </a:lnTo>
                  <a:lnTo>
                    <a:pt x="247" y="18"/>
                  </a:lnTo>
                  <a:lnTo>
                    <a:pt x="247" y="18"/>
                  </a:lnTo>
                  <a:lnTo>
                    <a:pt x="237" y="11"/>
                  </a:lnTo>
                  <a:lnTo>
                    <a:pt x="227" y="5"/>
                  </a:lnTo>
                  <a:lnTo>
                    <a:pt x="222" y="3"/>
                  </a:lnTo>
                  <a:lnTo>
                    <a:pt x="216" y="1"/>
                  </a:lnTo>
                  <a:lnTo>
                    <a:pt x="209" y="0"/>
                  </a:lnTo>
                  <a:lnTo>
                    <a:pt x="203" y="0"/>
                  </a:lnTo>
                  <a:lnTo>
                    <a:pt x="203" y="0"/>
                  </a:lnTo>
                  <a:lnTo>
                    <a:pt x="197" y="0"/>
                  </a:lnTo>
                  <a:lnTo>
                    <a:pt x="191" y="1"/>
                  </a:lnTo>
                  <a:lnTo>
                    <a:pt x="179" y="5"/>
                  </a:lnTo>
                  <a:lnTo>
                    <a:pt x="169" y="10"/>
                  </a:lnTo>
                  <a:lnTo>
                    <a:pt x="161" y="17"/>
                  </a:lnTo>
                  <a:lnTo>
                    <a:pt x="154" y="27"/>
                  </a:lnTo>
                  <a:lnTo>
                    <a:pt x="147" y="37"/>
                  </a:lnTo>
                  <a:lnTo>
                    <a:pt x="144" y="48"/>
                  </a:lnTo>
                  <a:lnTo>
                    <a:pt x="143" y="54"/>
                  </a:lnTo>
                  <a:lnTo>
                    <a:pt x="143" y="60"/>
                  </a:lnTo>
                  <a:lnTo>
                    <a:pt x="143" y="60"/>
                  </a:lnTo>
                  <a:lnTo>
                    <a:pt x="143" y="67"/>
                  </a:lnTo>
                  <a:lnTo>
                    <a:pt x="144" y="74"/>
                  </a:lnTo>
                  <a:lnTo>
                    <a:pt x="144" y="74"/>
                  </a:lnTo>
                  <a:lnTo>
                    <a:pt x="126" y="72"/>
                  </a:lnTo>
                  <a:lnTo>
                    <a:pt x="108" y="68"/>
                  </a:lnTo>
                  <a:lnTo>
                    <a:pt x="92" y="63"/>
                  </a:lnTo>
                  <a:lnTo>
                    <a:pt x="75" y="55"/>
                  </a:lnTo>
                  <a:lnTo>
                    <a:pt x="59" y="46"/>
                  </a:lnTo>
                  <a:lnTo>
                    <a:pt x="45" y="36"/>
                  </a:lnTo>
                  <a:lnTo>
                    <a:pt x="33" y="24"/>
                  </a:lnTo>
                  <a:lnTo>
                    <a:pt x="20" y="11"/>
                  </a:lnTo>
                  <a:lnTo>
                    <a:pt x="20" y="11"/>
                  </a:lnTo>
                  <a:lnTo>
                    <a:pt x="17" y="17"/>
                  </a:lnTo>
                  <a:lnTo>
                    <a:pt x="15" y="26"/>
                  </a:lnTo>
                  <a:lnTo>
                    <a:pt x="13" y="33"/>
                  </a:lnTo>
                  <a:lnTo>
                    <a:pt x="12" y="41"/>
                  </a:lnTo>
                  <a:lnTo>
                    <a:pt x="12" y="41"/>
                  </a:lnTo>
                  <a:lnTo>
                    <a:pt x="13" y="48"/>
                  </a:lnTo>
                  <a:lnTo>
                    <a:pt x="14" y="57"/>
                  </a:lnTo>
                  <a:lnTo>
                    <a:pt x="17" y="63"/>
                  </a:lnTo>
                  <a:lnTo>
                    <a:pt x="20" y="70"/>
                  </a:lnTo>
                  <a:lnTo>
                    <a:pt x="23" y="76"/>
                  </a:lnTo>
                  <a:lnTo>
                    <a:pt x="28" y="81"/>
                  </a:lnTo>
                  <a:lnTo>
                    <a:pt x="34" y="87"/>
                  </a:lnTo>
                  <a:lnTo>
                    <a:pt x="39" y="91"/>
                  </a:lnTo>
                  <a:lnTo>
                    <a:pt x="39" y="91"/>
                  </a:lnTo>
                  <a:lnTo>
                    <a:pt x="32" y="91"/>
                  </a:lnTo>
                  <a:lnTo>
                    <a:pt x="25" y="89"/>
                  </a:lnTo>
                  <a:lnTo>
                    <a:pt x="18" y="87"/>
                  </a:lnTo>
                  <a:lnTo>
                    <a:pt x="12" y="84"/>
                  </a:lnTo>
                  <a:lnTo>
                    <a:pt x="12" y="84"/>
                  </a:lnTo>
                  <a:lnTo>
                    <a:pt x="12" y="85"/>
                  </a:lnTo>
                  <a:lnTo>
                    <a:pt x="12" y="85"/>
                  </a:lnTo>
                  <a:lnTo>
                    <a:pt x="13" y="95"/>
                  </a:lnTo>
                  <a:lnTo>
                    <a:pt x="16" y="105"/>
                  </a:lnTo>
                  <a:lnTo>
                    <a:pt x="20" y="115"/>
                  </a:lnTo>
                  <a:lnTo>
                    <a:pt x="25" y="123"/>
                  </a:lnTo>
                  <a:lnTo>
                    <a:pt x="33" y="130"/>
                  </a:lnTo>
                  <a:lnTo>
                    <a:pt x="41" y="136"/>
                  </a:lnTo>
                  <a:lnTo>
                    <a:pt x="50" y="140"/>
                  </a:lnTo>
                  <a:lnTo>
                    <a:pt x="60" y="143"/>
                  </a:lnTo>
                  <a:lnTo>
                    <a:pt x="60" y="143"/>
                  </a:lnTo>
                  <a:lnTo>
                    <a:pt x="52" y="145"/>
                  </a:lnTo>
                  <a:lnTo>
                    <a:pt x="44" y="146"/>
                  </a:lnTo>
                  <a:lnTo>
                    <a:pt x="44" y="146"/>
                  </a:lnTo>
                  <a:lnTo>
                    <a:pt x="33" y="145"/>
                  </a:lnTo>
                  <a:lnTo>
                    <a:pt x="33" y="145"/>
                  </a:lnTo>
                  <a:lnTo>
                    <a:pt x="37" y="153"/>
                  </a:lnTo>
                  <a:lnTo>
                    <a:pt x="41" y="161"/>
                  </a:lnTo>
                  <a:lnTo>
                    <a:pt x="47" y="168"/>
                  </a:lnTo>
                  <a:lnTo>
                    <a:pt x="54" y="175"/>
                  </a:lnTo>
                  <a:lnTo>
                    <a:pt x="62" y="179"/>
                  </a:lnTo>
                  <a:lnTo>
                    <a:pt x="71" y="183"/>
                  </a:lnTo>
                  <a:lnTo>
                    <a:pt x="79" y="185"/>
                  </a:lnTo>
                  <a:lnTo>
                    <a:pt x="89" y="186"/>
                  </a:lnTo>
                  <a:lnTo>
                    <a:pt x="89" y="186"/>
                  </a:lnTo>
                  <a:lnTo>
                    <a:pt x="81" y="192"/>
                  </a:lnTo>
                  <a:lnTo>
                    <a:pt x="73" y="197"/>
                  </a:lnTo>
                  <a:lnTo>
                    <a:pt x="64" y="201"/>
                  </a:lnTo>
                  <a:lnTo>
                    <a:pt x="54" y="206"/>
                  </a:lnTo>
                  <a:lnTo>
                    <a:pt x="45" y="208"/>
                  </a:lnTo>
                  <a:lnTo>
                    <a:pt x="35" y="210"/>
                  </a:lnTo>
                  <a:lnTo>
                    <a:pt x="25" y="212"/>
                  </a:lnTo>
                  <a:lnTo>
                    <a:pt x="14" y="212"/>
                  </a:lnTo>
                  <a:lnTo>
                    <a:pt x="14" y="212"/>
                  </a:lnTo>
                  <a:lnTo>
                    <a:pt x="0" y="211"/>
                  </a:lnTo>
                  <a:lnTo>
                    <a:pt x="0" y="211"/>
                  </a:lnTo>
                  <a:lnTo>
                    <a:pt x="10" y="217"/>
                  </a:lnTo>
                  <a:lnTo>
                    <a:pt x="21" y="222"/>
                  </a:lnTo>
                  <a:lnTo>
                    <a:pt x="32" y="227"/>
                  </a:lnTo>
                  <a:lnTo>
                    <a:pt x="44" y="231"/>
                  </a:lnTo>
                  <a:lnTo>
                    <a:pt x="55" y="235"/>
                  </a:lnTo>
                  <a:lnTo>
                    <a:pt x="68" y="237"/>
                  </a:lnTo>
                  <a:lnTo>
                    <a:pt x="80" y="238"/>
                  </a:lnTo>
                  <a:lnTo>
                    <a:pt x="93" y="238"/>
                  </a:lnTo>
                  <a:lnTo>
                    <a:pt x="93" y="238"/>
                  </a:lnTo>
                  <a:lnTo>
                    <a:pt x="112" y="237"/>
                  </a:lnTo>
                  <a:lnTo>
                    <a:pt x="132" y="233"/>
                  </a:lnTo>
                  <a:lnTo>
                    <a:pt x="149" y="229"/>
                  </a:lnTo>
                  <a:lnTo>
                    <a:pt x="166" y="222"/>
                  </a:lnTo>
                  <a:lnTo>
                    <a:pt x="180" y="215"/>
                  </a:lnTo>
                  <a:lnTo>
                    <a:pt x="195" y="205"/>
                  </a:lnTo>
                  <a:lnTo>
                    <a:pt x="207" y="194"/>
                  </a:lnTo>
                  <a:lnTo>
                    <a:pt x="220" y="183"/>
                  </a:lnTo>
                  <a:lnTo>
                    <a:pt x="229" y="169"/>
                  </a:lnTo>
                  <a:lnTo>
                    <a:pt x="238" y="156"/>
                  </a:lnTo>
                  <a:lnTo>
                    <a:pt x="246" y="141"/>
                  </a:lnTo>
                  <a:lnTo>
                    <a:pt x="252" y="127"/>
                  </a:lnTo>
                  <a:lnTo>
                    <a:pt x="257" y="112"/>
                  </a:lnTo>
                  <a:lnTo>
                    <a:pt x="260" y="97"/>
                  </a:lnTo>
                  <a:lnTo>
                    <a:pt x="262" y="82"/>
                  </a:lnTo>
                  <a:lnTo>
                    <a:pt x="263" y="67"/>
                  </a:lnTo>
                  <a:lnTo>
                    <a:pt x="263" y="67"/>
                  </a:lnTo>
                  <a:lnTo>
                    <a:pt x="263" y="59"/>
                  </a:lnTo>
                  <a:lnTo>
                    <a:pt x="263" y="59"/>
                  </a:lnTo>
                  <a:lnTo>
                    <a:pt x="271" y="52"/>
                  </a:lnTo>
                  <a:lnTo>
                    <a:pt x="280" y="45"/>
                  </a:lnTo>
                  <a:lnTo>
                    <a:pt x="287" y="37"/>
                  </a:lnTo>
                  <a:lnTo>
                    <a:pt x="293" y="28"/>
                  </a:lnTo>
                  <a:lnTo>
                    <a:pt x="293" y="28"/>
                  </a:lnTo>
                  <a:close/>
                </a:path>
              </a:pathLst>
            </a:custGeom>
            <a:solidFill>
              <a:schemeClr val="bg1"/>
            </a:solidFill>
            <a:ln>
              <a:noFill/>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1" name="îṣļîḑé-Freeform 14"/>
            <p:cNvSpPr>
              <a:spLocks noChangeAspect="1"/>
            </p:cNvSpPr>
            <p:nvPr/>
          </p:nvSpPr>
          <p:spPr bwMode="auto">
            <a:xfrm>
              <a:off x="5825723" y="2368512"/>
              <a:ext cx="540552" cy="539984"/>
            </a:xfrm>
            <a:custGeom>
              <a:avLst/>
              <a:gdLst>
                <a:gd name="T0" fmla="*/ 374 w 400"/>
                <a:gd name="T1" fmla="*/ 100 h 400"/>
                <a:gd name="T2" fmla="*/ 301 w 400"/>
                <a:gd name="T3" fmla="*/ 27 h 400"/>
                <a:gd name="T4" fmla="*/ 200 w 400"/>
                <a:gd name="T5" fmla="*/ 0 h 400"/>
                <a:gd name="T6" fmla="*/ 100 w 400"/>
                <a:gd name="T7" fmla="*/ 27 h 400"/>
                <a:gd name="T8" fmla="*/ 27 w 400"/>
                <a:gd name="T9" fmla="*/ 100 h 400"/>
                <a:gd name="T10" fmla="*/ 0 w 400"/>
                <a:gd name="T11" fmla="*/ 200 h 400"/>
                <a:gd name="T12" fmla="*/ 27 w 400"/>
                <a:gd name="T13" fmla="*/ 301 h 400"/>
                <a:gd name="T14" fmla="*/ 100 w 400"/>
                <a:gd name="T15" fmla="*/ 374 h 400"/>
                <a:gd name="T16" fmla="*/ 200 w 400"/>
                <a:gd name="T17" fmla="*/ 400 h 400"/>
                <a:gd name="T18" fmla="*/ 301 w 400"/>
                <a:gd name="T19" fmla="*/ 374 h 400"/>
                <a:gd name="T20" fmla="*/ 374 w 400"/>
                <a:gd name="T21" fmla="*/ 301 h 400"/>
                <a:gd name="T22" fmla="*/ 400 w 400"/>
                <a:gd name="T23" fmla="*/ 200 h 400"/>
                <a:gd name="T24" fmla="*/ 374 w 400"/>
                <a:gd name="T25" fmla="*/ 100 h 400"/>
                <a:gd name="T26" fmla="*/ 330 w 400"/>
                <a:gd name="T27" fmla="*/ 170 h 400"/>
                <a:gd name="T28" fmla="*/ 188 w 400"/>
                <a:gd name="T29" fmla="*/ 311 h 400"/>
                <a:gd name="T30" fmla="*/ 176 w 400"/>
                <a:gd name="T31" fmla="*/ 316 h 400"/>
                <a:gd name="T32" fmla="*/ 165 w 400"/>
                <a:gd name="T33" fmla="*/ 311 h 400"/>
                <a:gd name="T34" fmla="*/ 70 w 400"/>
                <a:gd name="T35" fmla="*/ 217 h 400"/>
                <a:gd name="T36" fmla="*/ 66 w 400"/>
                <a:gd name="T37" fmla="*/ 205 h 400"/>
                <a:gd name="T38" fmla="*/ 70 w 400"/>
                <a:gd name="T39" fmla="*/ 193 h 400"/>
                <a:gd name="T40" fmla="*/ 94 w 400"/>
                <a:gd name="T41" fmla="*/ 170 h 400"/>
                <a:gd name="T42" fmla="*/ 106 w 400"/>
                <a:gd name="T43" fmla="*/ 165 h 400"/>
                <a:gd name="T44" fmla="*/ 118 w 400"/>
                <a:gd name="T45" fmla="*/ 170 h 400"/>
                <a:gd name="T46" fmla="*/ 176 w 400"/>
                <a:gd name="T47" fmla="*/ 229 h 400"/>
                <a:gd name="T48" fmla="*/ 283 w 400"/>
                <a:gd name="T49" fmla="*/ 123 h 400"/>
                <a:gd name="T50" fmla="*/ 295 w 400"/>
                <a:gd name="T51" fmla="*/ 118 h 400"/>
                <a:gd name="T52" fmla="*/ 306 w 400"/>
                <a:gd name="T53" fmla="*/ 123 h 400"/>
                <a:gd name="T54" fmla="*/ 330 w 400"/>
                <a:gd name="T55" fmla="*/ 146 h 400"/>
                <a:gd name="T56" fmla="*/ 335 w 400"/>
                <a:gd name="T57" fmla="*/ 158 h 400"/>
                <a:gd name="T58" fmla="*/ 330 w 400"/>
                <a:gd name="T59" fmla="*/ 170 h 400"/>
                <a:gd name="T60" fmla="*/ 330 w 400"/>
                <a:gd name="T61" fmla="*/ 170 h 400"/>
                <a:gd name="T62" fmla="*/ 330 w 400"/>
                <a:gd name="T63" fmla="*/ 17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400">
                  <a:moveTo>
                    <a:pt x="374" y="100"/>
                  </a:moveTo>
                  <a:cubicBezTo>
                    <a:pt x="356" y="69"/>
                    <a:pt x="331" y="45"/>
                    <a:pt x="301" y="27"/>
                  </a:cubicBezTo>
                  <a:cubicBezTo>
                    <a:pt x="270" y="9"/>
                    <a:pt x="237" y="0"/>
                    <a:pt x="200" y="0"/>
                  </a:cubicBezTo>
                  <a:cubicBezTo>
                    <a:pt x="164" y="0"/>
                    <a:pt x="130" y="9"/>
                    <a:pt x="100" y="27"/>
                  </a:cubicBezTo>
                  <a:cubicBezTo>
                    <a:pt x="69" y="45"/>
                    <a:pt x="45" y="69"/>
                    <a:pt x="27" y="100"/>
                  </a:cubicBezTo>
                  <a:cubicBezTo>
                    <a:pt x="9" y="130"/>
                    <a:pt x="0" y="164"/>
                    <a:pt x="0" y="200"/>
                  </a:cubicBezTo>
                  <a:cubicBezTo>
                    <a:pt x="0" y="237"/>
                    <a:pt x="9" y="270"/>
                    <a:pt x="27" y="301"/>
                  </a:cubicBezTo>
                  <a:cubicBezTo>
                    <a:pt x="45" y="331"/>
                    <a:pt x="69" y="356"/>
                    <a:pt x="100" y="374"/>
                  </a:cubicBezTo>
                  <a:cubicBezTo>
                    <a:pt x="130" y="391"/>
                    <a:pt x="164" y="400"/>
                    <a:pt x="200" y="400"/>
                  </a:cubicBezTo>
                  <a:cubicBezTo>
                    <a:pt x="237" y="400"/>
                    <a:pt x="270" y="391"/>
                    <a:pt x="301" y="374"/>
                  </a:cubicBezTo>
                  <a:cubicBezTo>
                    <a:pt x="331" y="356"/>
                    <a:pt x="356" y="331"/>
                    <a:pt x="374" y="301"/>
                  </a:cubicBezTo>
                  <a:cubicBezTo>
                    <a:pt x="392" y="270"/>
                    <a:pt x="400" y="237"/>
                    <a:pt x="400" y="200"/>
                  </a:cubicBezTo>
                  <a:cubicBezTo>
                    <a:pt x="400" y="164"/>
                    <a:pt x="392" y="130"/>
                    <a:pt x="374" y="100"/>
                  </a:cubicBezTo>
                  <a:close/>
                  <a:moveTo>
                    <a:pt x="330" y="170"/>
                  </a:moveTo>
                  <a:cubicBezTo>
                    <a:pt x="188" y="311"/>
                    <a:pt x="188" y="311"/>
                    <a:pt x="188" y="311"/>
                  </a:cubicBezTo>
                  <a:cubicBezTo>
                    <a:pt x="185" y="315"/>
                    <a:pt x="181" y="316"/>
                    <a:pt x="176" y="316"/>
                  </a:cubicBezTo>
                  <a:cubicBezTo>
                    <a:pt x="172" y="316"/>
                    <a:pt x="168" y="315"/>
                    <a:pt x="165" y="311"/>
                  </a:cubicBezTo>
                  <a:cubicBezTo>
                    <a:pt x="70" y="217"/>
                    <a:pt x="70" y="217"/>
                    <a:pt x="70" y="217"/>
                  </a:cubicBezTo>
                  <a:cubicBezTo>
                    <a:pt x="67" y="214"/>
                    <a:pt x="66" y="210"/>
                    <a:pt x="66" y="205"/>
                  </a:cubicBezTo>
                  <a:cubicBezTo>
                    <a:pt x="66" y="200"/>
                    <a:pt x="67" y="196"/>
                    <a:pt x="70" y="193"/>
                  </a:cubicBezTo>
                  <a:cubicBezTo>
                    <a:pt x="94" y="170"/>
                    <a:pt x="94" y="170"/>
                    <a:pt x="94" y="170"/>
                  </a:cubicBezTo>
                  <a:cubicBezTo>
                    <a:pt x="97" y="166"/>
                    <a:pt x="101" y="165"/>
                    <a:pt x="106" y="165"/>
                  </a:cubicBezTo>
                  <a:cubicBezTo>
                    <a:pt x="110" y="165"/>
                    <a:pt x="114" y="166"/>
                    <a:pt x="118" y="170"/>
                  </a:cubicBezTo>
                  <a:cubicBezTo>
                    <a:pt x="176" y="229"/>
                    <a:pt x="176" y="229"/>
                    <a:pt x="176" y="229"/>
                  </a:cubicBezTo>
                  <a:cubicBezTo>
                    <a:pt x="283" y="123"/>
                    <a:pt x="283" y="123"/>
                    <a:pt x="283" y="123"/>
                  </a:cubicBezTo>
                  <a:cubicBezTo>
                    <a:pt x="286" y="119"/>
                    <a:pt x="290" y="118"/>
                    <a:pt x="295" y="118"/>
                  </a:cubicBezTo>
                  <a:cubicBezTo>
                    <a:pt x="299" y="118"/>
                    <a:pt x="303" y="119"/>
                    <a:pt x="306" y="123"/>
                  </a:cubicBezTo>
                  <a:cubicBezTo>
                    <a:pt x="330" y="146"/>
                    <a:pt x="330" y="146"/>
                    <a:pt x="330" y="146"/>
                  </a:cubicBezTo>
                  <a:cubicBezTo>
                    <a:pt x="333" y="149"/>
                    <a:pt x="335" y="153"/>
                    <a:pt x="335" y="158"/>
                  </a:cubicBezTo>
                  <a:cubicBezTo>
                    <a:pt x="335" y="163"/>
                    <a:pt x="333" y="167"/>
                    <a:pt x="330" y="170"/>
                  </a:cubicBezTo>
                  <a:close/>
                  <a:moveTo>
                    <a:pt x="330" y="170"/>
                  </a:moveTo>
                  <a:cubicBezTo>
                    <a:pt x="330" y="170"/>
                    <a:pt x="330" y="170"/>
                    <a:pt x="330" y="170"/>
                  </a:cubicBezTo>
                </a:path>
              </a:pathLst>
            </a:custGeom>
            <a:solidFill>
              <a:schemeClr val="bg1"/>
            </a:solidFill>
            <a:ln>
              <a:noFill/>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2" name="îṣļîḑé-Freeform 15"/>
            <p:cNvSpPr/>
            <p:nvPr/>
          </p:nvSpPr>
          <p:spPr bwMode="auto">
            <a:xfrm>
              <a:off x="9279343" y="2809948"/>
              <a:ext cx="487208" cy="486304"/>
            </a:xfrm>
            <a:custGeom>
              <a:avLst/>
              <a:gdLst>
                <a:gd name="T0" fmla="*/ 164 w 204"/>
                <a:gd name="T1" fmla="*/ 0 h 204"/>
                <a:gd name="T2" fmla="*/ 39 w 204"/>
                <a:gd name="T3" fmla="*/ 0 h 204"/>
                <a:gd name="T4" fmla="*/ 0 w 204"/>
                <a:gd name="T5" fmla="*/ 39 h 204"/>
                <a:gd name="T6" fmla="*/ 0 w 204"/>
                <a:gd name="T7" fmla="*/ 81 h 204"/>
                <a:gd name="T8" fmla="*/ 0 w 204"/>
                <a:gd name="T9" fmla="*/ 164 h 204"/>
                <a:gd name="T10" fmla="*/ 39 w 204"/>
                <a:gd name="T11" fmla="*/ 204 h 204"/>
                <a:gd name="T12" fmla="*/ 164 w 204"/>
                <a:gd name="T13" fmla="*/ 204 h 204"/>
                <a:gd name="T14" fmla="*/ 204 w 204"/>
                <a:gd name="T15" fmla="*/ 164 h 204"/>
                <a:gd name="T16" fmla="*/ 204 w 204"/>
                <a:gd name="T17" fmla="*/ 81 h 204"/>
                <a:gd name="T18" fmla="*/ 204 w 204"/>
                <a:gd name="T19" fmla="*/ 39 h 204"/>
                <a:gd name="T20" fmla="*/ 164 w 204"/>
                <a:gd name="T21" fmla="*/ 0 h 204"/>
                <a:gd name="T22" fmla="*/ 176 w 204"/>
                <a:gd name="T23" fmla="*/ 23 h 204"/>
                <a:gd name="T24" fmla="*/ 180 w 204"/>
                <a:gd name="T25" fmla="*/ 23 h 204"/>
                <a:gd name="T26" fmla="*/ 180 w 204"/>
                <a:gd name="T27" fmla="*/ 28 h 204"/>
                <a:gd name="T28" fmla="*/ 180 w 204"/>
                <a:gd name="T29" fmla="*/ 58 h 204"/>
                <a:gd name="T30" fmla="*/ 146 w 204"/>
                <a:gd name="T31" fmla="*/ 58 h 204"/>
                <a:gd name="T32" fmla="*/ 146 w 204"/>
                <a:gd name="T33" fmla="*/ 24 h 204"/>
                <a:gd name="T34" fmla="*/ 176 w 204"/>
                <a:gd name="T35" fmla="*/ 23 h 204"/>
                <a:gd name="T36" fmla="*/ 73 w 204"/>
                <a:gd name="T37" fmla="*/ 81 h 204"/>
                <a:gd name="T38" fmla="*/ 102 w 204"/>
                <a:gd name="T39" fmla="*/ 66 h 204"/>
                <a:gd name="T40" fmla="*/ 131 w 204"/>
                <a:gd name="T41" fmla="*/ 81 h 204"/>
                <a:gd name="T42" fmla="*/ 138 w 204"/>
                <a:gd name="T43" fmla="*/ 102 h 204"/>
                <a:gd name="T44" fmla="*/ 102 w 204"/>
                <a:gd name="T45" fmla="*/ 138 h 204"/>
                <a:gd name="T46" fmla="*/ 66 w 204"/>
                <a:gd name="T47" fmla="*/ 102 h 204"/>
                <a:gd name="T48" fmla="*/ 73 w 204"/>
                <a:gd name="T49" fmla="*/ 81 h 204"/>
                <a:gd name="T50" fmla="*/ 184 w 204"/>
                <a:gd name="T51" fmla="*/ 164 h 204"/>
                <a:gd name="T52" fmla="*/ 164 w 204"/>
                <a:gd name="T53" fmla="*/ 184 h 204"/>
                <a:gd name="T54" fmla="*/ 39 w 204"/>
                <a:gd name="T55" fmla="*/ 184 h 204"/>
                <a:gd name="T56" fmla="*/ 20 w 204"/>
                <a:gd name="T57" fmla="*/ 164 h 204"/>
                <a:gd name="T58" fmla="*/ 20 w 204"/>
                <a:gd name="T59" fmla="*/ 81 h 204"/>
                <a:gd name="T60" fmla="*/ 50 w 204"/>
                <a:gd name="T61" fmla="*/ 81 h 204"/>
                <a:gd name="T62" fmla="*/ 46 w 204"/>
                <a:gd name="T63" fmla="*/ 102 h 204"/>
                <a:gd name="T64" fmla="*/ 102 w 204"/>
                <a:gd name="T65" fmla="*/ 158 h 204"/>
                <a:gd name="T66" fmla="*/ 157 w 204"/>
                <a:gd name="T67" fmla="*/ 102 h 204"/>
                <a:gd name="T68" fmla="*/ 153 w 204"/>
                <a:gd name="T69" fmla="*/ 81 h 204"/>
                <a:gd name="T70" fmla="*/ 184 w 204"/>
                <a:gd name="T71" fmla="*/ 81 h 204"/>
                <a:gd name="T72" fmla="*/ 184 w 204"/>
                <a:gd name="T73" fmla="*/ 164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4" h="204">
                  <a:moveTo>
                    <a:pt x="164" y="0"/>
                  </a:moveTo>
                  <a:cubicBezTo>
                    <a:pt x="39" y="0"/>
                    <a:pt x="39" y="0"/>
                    <a:pt x="39" y="0"/>
                  </a:cubicBezTo>
                  <a:cubicBezTo>
                    <a:pt x="17" y="0"/>
                    <a:pt x="0" y="18"/>
                    <a:pt x="0" y="39"/>
                  </a:cubicBezTo>
                  <a:cubicBezTo>
                    <a:pt x="0" y="81"/>
                    <a:pt x="0" y="81"/>
                    <a:pt x="0" y="81"/>
                  </a:cubicBezTo>
                  <a:cubicBezTo>
                    <a:pt x="0" y="164"/>
                    <a:pt x="0" y="164"/>
                    <a:pt x="0" y="164"/>
                  </a:cubicBezTo>
                  <a:cubicBezTo>
                    <a:pt x="0" y="186"/>
                    <a:pt x="17" y="204"/>
                    <a:pt x="39" y="204"/>
                  </a:cubicBezTo>
                  <a:cubicBezTo>
                    <a:pt x="164" y="204"/>
                    <a:pt x="164" y="204"/>
                    <a:pt x="164" y="204"/>
                  </a:cubicBezTo>
                  <a:cubicBezTo>
                    <a:pt x="186" y="204"/>
                    <a:pt x="204" y="186"/>
                    <a:pt x="204" y="164"/>
                  </a:cubicBezTo>
                  <a:cubicBezTo>
                    <a:pt x="204" y="81"/>
                    <a:pt x="204" y="81"/>
                    <a:pt x="204" y="81"/>
                  </a:cubicBezTo>
                  <a:cubicBezTo>
                    <a:pt x="204" y="39"/>
                    <a:pt x="204" y="39"/>
                    <a:pt x="204" y="39"/>
                  </a:cubicBezTo>
                  <a:cubicBezTo>
                    <a:pt x="204" y="18"/>
                    <a:pt x="186" y="0"/>
                    <a:pt x="164" y="0"/>
                  </a:cubicBezTo>
                  <a:close/>
                  <a:moveTo>
                    <a:pt x="176" y="23"/>
                  </a:moveTo>
                  <a:cubicBezTo>
                    <a:pt x="180" y="23"/>
                    <a:pt x="180" y="23"/>
                    <a:pt x="180" y="23"/>
                  </a:cubicBezTo>
                  <a:cubicBezTo>
                    <a:pt x="180" y="28"/>
                    <a:pt x="180" y="28"/>
                    <a:pt x="180" y="28"/>
                  </a:cubicBezTo>
                  <a:cubicBezTo>
                    <a:pt x="180" y="58"/>
                    <a:pt x="180" y="58"/>
                    <a:pt x="180" y="58"/>
                  </a:cubicBezTo>
                  <a:cubicBezTo>
                    <a:pt x="146" y="58"/>
                    <a:pt x="146" y="58"/>
                    <a:pt x="146" y="58"/>
                  </a:cubicBezTo>
                  <a:cubicBezTo>
                    <a:pt x="146" y="24"/>
                    <a:pt x="146" y="24"/>
                    <a:pt x="146" y="24"/>
                  </a:cubicBezTo>
                  <a:lnTo>
                    <a:pt x="176" y="23"/>
                  </a:lnTo>
                  <a:close/>
                  <a:moveTo>
                    <a:pt x="73" y="81"/>
                  </a:moveTo>
                  <a:cubicBezTo>
                    <a:pt x="79" y="72"/>
                    <a:pt x="90" y="66"/>
                    <a:pt x="102" y="66"/>
                  </a:cubicBezTo>
                  <a:cubicBezTo>
                    <a:pt x="114" y="66"/>
                    <a:pt x="124" y="72"/>
                    <a:pt x="131" y="81"/>
                  </a:cubicBezTo>
                  <a:cubicBezTo>
                    <a:pt x="135" y="87"/>
                    <a:pt x="138" y="94"/>
                    <a:pt x="138" y="102"/>
                  </a:cubicBezTo>
                  <a:cubicBezTo>
                    <a:pt x="138" y="122"/>
                    <a:pt x="121" y="138"/>
                    <a:pt x="102" y="138"/>
                  </a:cubicBezTo>
                  <a:cubicBezTo>
                    <a:pt x="82" y="138"/>
                    <a:pt x="66" y="122"/>
                    <a:pt x="66" y="102"/>
                  </a:cubicBezTo>
                  <a:cubicBezTo>
                    <a:pt x="66" y="94"/>
                    <a:pt x="68" y="87"/>
                    <a:pt x="73" y="81"/>
                  </a:cubicBezTo>
                  <a:close/>
                  <a:moveTo>
                    <a:pt x="184" y="164"/>
                  </a:moveTo>
                  <a:cubicBezTo>
                    <a:pt x="184" y="175"/>
                    <a:pt x="175" y="184"/>
                    <a:pt x="164" y="184"/>
                  </a:cubicBezTo>
                  <a:cubicBezTo>
                    <a:pt x="39" y="184"/>
                    <a:pt x="39" y="184"/>
                    <a:pt x="39" y="184"/>
                  </a:cubicBezTo>
                  <a:cubicBezTo>
                    <a:pt x="28" y="184"/>
                    <a:pt x="20" y="175"/>
                    <a:pt x="20" y="164"/>
                  </a:cubicBezTo>
                  <a:cubicBezTo>
                    <a:pt x="20" y="81"/>
                    <a:pt x="20" y="81"/>
                    <a:pt x="20" y="81"/>
                  </a:cubicBezTo>
                  <a:cubicBezTo>
                    <a:pt x="50" y="81"/>
                    <a:pt x="50" y="81"/>
                    <a:pt x="50" y="81"/>
                  </a:cubicBezTo>
                  <a:cubicBezTo>
                    <a:pt x="47" y="87"/>
                    <a:pt x="46" y="95"/>
                    <a:pt x="46" y="102"/>
                  </a:cubicBezTo>
                  <a:cubicBezTo>
                    <a:pt x="46" y="133"/>
                    <a:pt x="71" y="158"/>
                    <a:pt x="102" y="158"/>
                  </a:cubicBezTo>
                  <a:cubicBezTo>
                    <a:pt x="132" y="158"/>
                    <a:pt x="157" y="133"/>
                    <a:pt x="157" y="102"/>
                  </a:cubicBezTo>
                  <a:cubicBezTo>
                    <a:pt x="157" y="95"/>
                    <a:pt x="156" y="87"/>
                    <a:pt x="153" y="81"/>
                  </a:cubicBezTo>
                  <a:cubicBezTo>
                    <a:pt x="184" y="81"/>
                    <a:pt x="184" y="81"/>
                    <a:pt x="184" y="81"/>
                  </a:cubicBezTo>
                  <a:lnTo>
                    <a:pt x="184" y="164"/>
                  </a:lnTo>
                  <a:close/>
                </a:path>
              </a:pathLst>
            </a:custGeom>
            <a:solidFill>
              <a:schemeClr val="bg1"/>
            </a:solidFill>
            <a:ln>
              <a:noFill/>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3" name="îṣļîḑé-Rectangle 17"/>
            <p:cNvSpPr/>
            <p:nvPr/>
          </p:nvSpPr>
          <p:spPr>
            <a:xfrm>
              <a:off x="1573323" y="3698610"/>
              <a:ext cx="2020976" cy="325410"/>
            </a:xfrm>
            <a:prstGeom prst="rect">
              <a:avLst/>
            </a:prstGeom>
          </p:spPr>
          <p:txBody>
            <a:bodyPr wrap="none" lIns="0" tIns="0" rIns="0" bIns="0" anchor="ctr" anchorCtr="1">
              <a:normAutofit/>
            </a:bodyPr>
            <a:lstStyle/>
            <a:p>
              <a:pPr lvl="0" algn="ctr" defTabSz="914400">
                <a:spcBef>
                  <a:spcPct val="0"/>
                </a:spcBef>
                <a:defRPr/>
              </a:pPr>
              <a:r>
                <a:rPr lang="zh-CN" altLang="en-US" b="1" dirty="0">
                  <a:solidFill>
                    <a:schemeClr val="bg1"/>
                  </a:solidFill>
                  <a:latin typeface="Arial" panose="020B0604020202020204" pitchFamily="34" charset="0"/>
                  <a:ea typeface="微软雅黑" panose="020B0503020204020204" pitchFamily="34" charset="-122"/>
                  <a:sym typeface="Arial" panose="020B0604020202020204" pitchFamily="34" charset="0"/>
                </a:rPr>
                <a:t>社会声望</a:t>
              </a:r>
              <a:endParaRPr lang="zh-CN" altLang="en-US"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四、影响职业决策的因素</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7" name="圆角矩形 6"/>
          <p:cNvSpPr/>
          <p:nvPr/>
        </p:nvSpPr>
        <p:spPr>
          <a:xfrm>
            <a:off x="-436606" y="1450866"/>
            <a:ext cx="4130725" cy="647601"/>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rPr>
              <a:t>3</a:t>
            </a:r>
            <a:r>
              <a:rPr lang="zh-CN" altLang="en-US" sz="2800" b="1" dirty="0">
                <a:solidFill>
                  <a:schemeClr val="bg1"/>
                </a:solidFill>
              </a:rPr>
              <a:t>．其他因素</a:t>
            </a:r>
            <a:endParaRPr lang="zh-CN" altLang="en-US" sz="2800" b="1" dirty="0">
              <a:solidFill>
                <a:schemeClr val="bg1"/>
              </a:solidFill>
            </a:endParaRPr>
          </a:p>
        </p:txBody>
      </p:sp>
      <p:sp>
        <p:nvSpPr>
          <p:cNvPr id="52" name="文本框 43"/>
          <p:cNvSpPr txBox="1"/>
          <p:nvPr/>
        </p:nvSpPr>
        <p:spPr>
          <a:xfrm>
            <a:off x="534011" y="2295521"/>
            <a:ext cx="10727545" cy="1134413"/>
          </a:xfrm>
          <a:prstGeom prst="rect">
            <a:avLst/>
          </a:prstGeom>
          <a:noFill/>
        </p:spPr>
        <p:txBody>
          <a:bodyPr wrap="square" rtlCol="0">
            <a:spAutoFit/>
          </a:bodyPr>
          <a:lstStyle/>
          <a:p>
            <a:pPr indent="457200" algn="just">
              <a:lnSpc>
                <a:spcPct val="150000"/>
              </a:lnSpc>
            </a:pPr>
            <a:r>
              <a:rPr lang="zh-CN" altLang="en-US" sz="2400" dirty="0"/>
              <a:t>除了社会因素和个人因素，还有</a:t>
            </a:r>
            <a:r>
              <a:rPr lang="zh-CN" altLang="en-US" sz="2400" dirty="0" smtClean="0"/>
              <a:t>来自以下因素的</a:t>
            </a:r>
            <a:r>
              <a:rPr lang="zh-CN" altLang="en-US" sz="2400" dirty="0"/>
              <a:t>影响。大学生充分整合影响职业生涯发展的各个因素，有利于增加职业决策的合理性。</a:t>
            </a:r>
            <a:endParaRPr lang="en-US" altLang="zh-CN" sz="2400" dirty="0"/>
          </a:p>
        </p:txBody>
      </p:sp>
      <p:sp>
        <p:nvSpPr>
          <p:cNvPr id="24" name="文本框 23"/>
          <p:cNvSpPr txBox="1"/>
          <p:nvPr/>
        </p:nvSpPr>
        <p:spPr>
          <a:xfrm>
            <a:off x="5208715" y="5816206"/>
            <a:ext cx="1210588" cy="400110"/>
          </a:xfrm>
          <a:prstGeom prst="rect">
            <a:avLst/>
          </a:prstGeom>
          <a:noFill/>
        </p:spPr>
        <p:txBody>
          <a:bodyPr wrap="none" rtlCol="0">
            <a:spAutoFit/>
          </a:bodyPr>
          <a:lstStyle/>
          <a:p>
            <a:r>
              <a:rPr lang="zh-CN" altLang="en-US" sz="2000" b="1" dirty="0">
                <a:solidFill>
                  <a:schemeClr val="tx1">
                    <a:lumMod val="75000"/>
                    <a:lumOff val="25000"/>
                  </a:schemeClr>
                </a:solidFill>
                <a:latin typeface="时尚中黑简体" panose="01010104010101010101" pitchFamily="2" charset="-122"/>
                <a:ea typeface="时尚中黑简体" panose="01010104010101010101" pitchFamily="2" charset="-122"/>
              </a:rPr>
              <a:t>教育环境</a:t>
            </a:r>
            <a:endParaRPr lang="en-US" altLang="zh-CN" sz="2000" b="1" dirty="0">
              <a:solidFill>
                <a:schemeClr val="tx1">
                  <a:lumMod val="75000"/>
                  <a:lumOff val="25000"/>
                </a:schemeClr>
              </a:solidFill>
              <a:latin typeface="时尚中黑简体" panose="01010104010101010101" pitchFamily="2" charset="-122"/>
              <a:ea typeface="时尚中黑简体" panose="01010104010101010101" pitchFamily="2" charset="-122"/>
            </a:endParaRPr>
          </a:p>
        </p:txBody>
      </p:sp>
      <p:grpSp>
        <p:nvGrpSpPr>
          <p:cNvPr id="25" name="组合 24"/>
          <p:cNvGrpSpPr/>
          <p:nvPr/>
        </p:nvGrpSpPr>
        <p:grpSpPr>
          <a:xfrm>
            <a:off x="7578740" y="3781834"/>
            <a:ext cx="2656094" cy="2658397"/>
            <a:chOff x="6093541" y="3591173"/>
            <a:chExt cx="2656094" cy="2658397"/>
          </a:xfrm>
        </p:grpSpPr>
        <p:sp>
          <p:nvSpPr>
            <p:cNvPr id="26" name="矩形 25"/>
            <p:cNvSpPr/>
            <p:nvPr/>
          </p:nvSpPr>
          <p:spPr>
            <a:xfrm>
              <a:off x="6093542" y="3591173"/>
              <a:ext cx="1328046" cy="1327355"/>
            </a:xfrm>
            <a:prstGeom prst="rect">
              <a:avLst/>
            </a:prstGeom>
            <a:solidFill>
              <a:schemeClr val="bg1"/>
            </a:solidFill>
            <a:ln>
              <a:noFill/>
            </a:ln>
            <a:effectLst>
              <a:outerShdw blurRad="177800" dist="190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421589" y="4922215"/>
              <a:ext cx="1328046" cy="1327355"/>
            </a:xfrm>
            <a:prstGeom prst="rect">
              <a:avLst/>
            </a:prstGeom>
            <a:solidFill>
              <a:schemeClr val="bg1"/>
            </a:solidFill>
            <a:ln>
              <a:noFill/>
            </a:ln>
            <a:effectLst>
              <a:outerShdw blurRad="177800" dist="190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直角三角形 27"/>
            <p:cNvSpPr/>
            <p:nvPr/>
          </p:nvSpPr>
          <p:spPr>
            <a:xfrm flipH="1">
              <a:off x="6093541" y="3591173"/>
              <a:ext cx="1328046" cy="1327355"/>
            </a:xfrm>
            <a:prstGeom prst="rtTriangle">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直角三角形 28"/>
            <p:cNvSpPr/>
            <p:nvPr/>
          </p:nvSpPr>
          <p:spPr>
            <a:xfrm flipH="1">
              <a:off x="7421588" y="4922215"/>
              <a:ext cx="1328046" cy="1327355"/>
            </a:xfrm>
            <a:prstGeom prst="rtTriangle">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a:spLocks noChangeAspect="1"/>
            </p:cNvSpPr>
            <p:nvPr/>
          </p:nvSpPr>
          <p:spPr>
            <a:xfrm>
              <a:off x="6253301" y="3785629"/>
              <a:ext cx="1008525" cy="1008000"/>
            </a:xfrm>
            <a:prstGeom prst="ellipse">
              <a:avLst/>
            </a:prstGeom>
            <a:solidFill>
              <a:srgbClr val="3333FF"/>
            </a:solidFill>
            <a:ln>
              <a:noFill/>
            </a:ln>
            <a:effectLst>
              <a:innerShdw blurRad="177800" dist="177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a:spLocks noChangeAspect="1"/>
            </p:cNvSpPr>
            <p:nvPr/>
          </p:nvSpPr>
          <p:spPr>
            <a:xfrm>
              <a:off x="7581347" y="5081891"/>
              <a:ext cx="1008525" cy="1008000"/>
            </a:xfrm>
            <a:prstGeom prst="ellipse">
              <a:avLst/>
            </a:prstGeom>
            <a:solidFill>
              <a:srgbClr val="FFC000"/>
            </a:solidFill>
            <a:ln>
              <a:noFill/>
            </a:ln>
            <a:effectLst>
              <a:innerShdw blurRad="177800" dist="177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Freeform 9"/>
            <p:cNvSpPr>
              <a:spLocks noEditPoints="1"/>
            </p:cNvSpPr>
            <p:nvPr/>
          </p:nvSpPr>
          <p:spPr bwMode="auto">
            <a:xfrm>
              <a:off x="6545522" y="4056268"/>
              <a:ext cx="424084" cy="466725"/>
            </a:xfrm>
            <a:custGeom>
              <a:avLst/>
              <a:gdLst>
                <a:gd name="T0" fmla="*/ 88 w 110"/>
                <a:gd name="T1" fmla="*/ 17 h 122"/>
                <a:gd name="T2" fmla="*/ 78 w 110"/>
                <a:gd name="T3" fmla="*/ 31 h 122"/>
                <a:gd name="T4" fmla="*/ 93 w 110"/>
                <a:gd name="T5" fmla="*/ 61 h 122"/>
                <a:gd name="T6" fmla="*/ 57 w 110"/>
                <a:gd name="T7" fmla="*/ 99 h 122"/>
                <a:gd name="T8" fmla="*/ 57 w 110"/>
                <a:gd name="T9" fmla="*/ 93 h 122"/>
                <a:gd name="T10" fmla="*/ 32 w 110"/>
                <a:gd name="T11" fmla="*/ 108 h 122"/>
                <a:gd name="T12" fmla="*/ 57 w 110"/>
                <a:gd name="T13" fmla="*/ 122 h 122"/>
                <a:gd name="T14" fmla="*/ 57 w 110"/>
                <a:gd name="T15" fmla="*/ 116 h 122"/>
                <a:gd name="T16" fmla="*/ 110 w 110"/>
                <a:gd name="T17" fmla="*/ 61 h 122"/>
                <a:gd name="T18" fmla="*/ 88 w 110"/>
                <a:gd name="T19" fmla="*/ 17 h 122"/>
                <a:gd name="T20" fmla="*/ 50 w 110"/>
                <a:gd name="T21" fmla="*/ 0 h 122"/>
                <a:gd name="T22" fmla="*/ 50 w 110"/>
                <a:gd name="T23" fmla="*/ 6 h 122"/>
                <a:gd name="T24" fmla="*/ 0 w 110"/>
                <a:gd name="T25" fmla="*/ 61 h 122"/>
                <a:gd name="T26" fmla="*/ 19 w 110"/>
                <a:gd name="T27" fmla="*/ 103 h 122"/>
                <a:gd name="T28" fmla="*/ 30 w 110"/>
                <a:gd name="T29" fmla="*/ 90 h 122"/>
                <a:gd name="T30" fmla="*/ 17 w 110"/>
                <a:gd name="T31" fmla="*/ 61 h 122"/>
                <a:gd name="T32" fmla="*/ 50 w 110"/>
                <a:gd name="T33" fmla="*/ 23 h 122"/>
                <a:gd name="T34" fmla="*/ 50 w 110"/>
                <a:gd name="T35" fmla="*/ 29 h 122"/>
                <a:gd name="T36" fmla="*/ 75 w 110"/>
                <a:gd name="T37" fmla="*/ 15 h 122"/>
                <a:gd name="T38" fmla="*/ 50 w 110"/>
                <a:gd name="T39" fmla="*/ 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0" h="122">
                  <a:moveTo>
                    <a:pt x="88" y="17"/>
                  </a:moveTo>
                  <a:cubicBezTo>
                    <a:pt x="78" y="31"/>
                    <a:pt x="78" y="31"/>
                    <a:pt x="78" y="31"/>
                  </a:cubicBezTo>
                  <a:cubicBezTo>
                    <a:pt x="88" y="38"/>
                    <a:pt x="93" y="49"/>
                    <a:pt x="93" y="61"/>
                  </a:cubicBezTo>
                  <a:cubicBezTo>
                    <a:pt x="93" y="81"/>
                    <a:pt x="77" y="98"/>
                    <a:pt x="57" y="99"/>
                  </a:cubicBezTo>
                  <a:cubicBezTo>
                    <a:pt x="57" y="93"/>
                    <a:pt x="57" y="93"/>
                    <a:pt x="57" y="93"/>
                  </a:cubicBezTo>
                  <a:cubicBezTo>
                    <a:pt x="32" y="108"/>
                    <a:pt x="32" y="108"/>
                    <a:pt x="32" y="108"/>
                  </a:cubicBezTo>
                  <a:cubicBezTo>
                    <a:pt x="57" y="122"/>
                    <a:pt x="57" y="122"/>
                    <a:pt x="57" y="122"/>
                  </a:cubicBezTo>
                  <a:cubicBezTo>
                    <a:pt x="57" y="116"/>
                    <a:pt x="57" y="116"/>
                    <a:pt x="57" y="116"/>
                  </a:cubicBezTo>
                  <a:cubicBezTo>
                    <a:pt x="87" y="115"/>
                    <a:pt x="110" y="91"/>
                    <a:pt x="110" y="61"/>
                  </a:cubicBezTo>
                  <a:cubicBezTo>
                    <a:pt x="110" y="44"/>
                    <a:pt x="102" y="27"/>
                    <a:pt x="88" y="17"/>
                  </a:cubicBezTo>
                  <a:moveTo>
                    <a:pt x="50" y="0"/>
                  </a:moveTo>
                  <a:cubicBezTo>
                    <a:pt x="50" y="6"/>
                    <a:pt x="50" y="6"/>
                    <a:pt x="50" y="6"/>
                  </a:cubicBezTo>
                  <a:cubicBezTo>
                    <a:pt x="22" y="9"/>
                    <a:pt x="0" y="32"/>
                    <a:pt x="0" y="61"/>
                  </a:cubicBezTo>
                  <a:cubicBezTo>
                    <a:pt x="0" y="77"/>
                    <a:pt x="7" y="92"/>
                    <a:pt x="19" y="103"/>
                  </a:cubicBezTo>
                  <a:cubicBezTo>
                    <a:pt x="30" y="90"/>
                    <a:pt x="30" y="90"/>
                    <a:pt x="30" y="90"/>
                  </a:cubicBezTo>
                  <a:cubicBezTo>
                    <a:pt x="22" y="83"/>
                    <a:pt x="17" y="72"/>
                    <a:pt x="17" y="61"/>
                  </a:cubicBezTo>
                  <a:cubicBezTo>
                    <a:pt x="17" y="42"/>
                    <a:pt x="32" y="26"/>
                    <a:pt x="50" y="23"/>
                  </a:cubicBezTo>
                  <a:cubicBezTo>
                    <a:pt x="50" y="29"/>
                    <a:pt x="50" y="29"/>
                    <a:pt x="50" y="29"/>
                  </a:cubicBezTo>
                  <a:cubicBezTo>
                    <a:pt x="75" y="15"/>
                    <a:pt x="75" y="15"/>
                    <a:pt x="75" y="15"/>
                  </a:cubicBezTo>
                  <a:cubicBezTo>
                    <a:pt x="50" y="0"/>
                    <a:pt x="50" y="0"/>
                    <a:pt x="50" y="0"/>
                  </a:cubicBezTo>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3" name="Freeform 9"/>
            <p:cNvSpPr>
              <a:spLocks noChangeAspect="1" noEditPoints="1"/>
            </p:cNvSpPr>
            <p:nvPr/>
          </p:nvSpPr>
          <p:spPr bwMode="auto">
            <a:xfrm>
              <a:off x="7667794" y="5343680"/>
              <a:ext cx="835634" cy="484422"/>
            </a:xfrm>
            <a:custGeom>
              <a:avLst/>
              <a:gdLst>
                <a:gd name="T0" fmla="*/ 114 w 132"/>
                <a:gd name="T1" fmla="*/ 26 h 67"/>
                <a:gd name="T2" fmla="*/ 108 w 132"/>
                <a:gd name="T3" fmla="*/ 32 h 67"/>
                <a:gd name="T4" fmla="*/ 110 w 132"/>
                <a:gd name="T5" fmla="*/ 37 h 67"/>
                <a:gd name="T6" fmla="*/ 99 w 132"/>
                <a:gd name="T7" fmla="*/ 55 h 67"/>
                <a:gd name="T8" fmla="*/ 100 w 132"/>
                <a:gd name="T9" fmla="*/ 55 h 67"/>
                <a:gd name="T10" fmla="*/ 107 w 132"/>
                <a:gd name="T11" fmla="*/ 49 h 67"/>
                <a:gd name="T12" fmla="*/ 104 w 132"/>
                <a:gd name="T13" fmla="*/ 67 h 67"/>
                <a:gd name="T14" fmla="*/ 110 w 132"/>
                <a:gd name="T15" fmla="*/ 67 h 67"/>
                <a:gd name="T16" fmla="*/ 114 w 132"/>
                <a:gd name="T17" fmla="*/ 60 h 67"/>
                <a:gd name="T18" fmla="*/ 119 w 132"/>
                <a:gd name="T19" fmla="*/ 67 h 67"/>
                <a:gd name="T20" fmla="*/ 124 w 132"/>
                <a:gd name="T21" fmla="*/ 67 h 67"/>
                <a:gd name="T22" fmla="*/ 121 w 132"/>
                <a:gd name="T23" fmla="*/ 49 h 67"/>
                <a:gd name="T24" fmla="*/ 128 w 132"/>
                <a:gd name="T25" fmla="*/ 55 h 67"/>
                <a:gd name="T26" fmla="*/ 130 w 132"/>
                <a:gd name="T27" fmla="*/ 55 h 67"/>
                <a:gd name="T28" fmla="*/ 118 w 132"/>
                <a:gd name="T29" fmla="*/ 37 h 67"/>
                <a:gd name="T30" fmla="*/ 121 w 132"/>
                <a:gd name="T31" fmla="*/ 32 h 67"/>
                <a:gd name="T32" fmla="*/ 114 w 132"/>
                <a:gd name="T33" fmla="*/ 26 h 67"/>
                <a:gd name="T34" fmla="*/ 18 w 132"/>
                <a:gd name="T35" fmla="*/ 26 h 67"/>
                <a:gd name="T36" fmla="*/ 11 w 132"/>
                <a:gd name="T37" fmla="*/ 32 h 67"/>
                <a:gd name="T38" fmla="*/ 13 w 132"/>
                <a:gd name="T39" fmla="*/ 37 h 67"/>
                <a:gd name="T40" fmla="*/ 2 w 132"/>
                <a:gd name="T41" fmla="*/ 55 h 67"/>
                <a:gd name="T42" fmla="*/ 3 w 132"/>
                <a:gd name="T43" fmla="*/ 55 h 67"/>
                <a:gd name="T44" fmla="*/ 11 w 132"/>
                <a:gd name="T45" fmla="*/ 49 h 67"/>
                <a:gd name="T46" fmla="*/ 7 w 132"/>
                <a:gd name="T47" fmla="*/ 67 h 67"/>
                <a:gd name="T48" fmla="*/ 13 w 132"/>
                <a:gd name="T49" fmla="*/ 67 h 67"/>
                <a:gd name="T50" fmla="*/ 18 w 132"/>
                <a:gd name="T51" fmla="*/ 60 h 67"/>
                <a:gd name="T52" fmla="*/ 22 w 132"/>
                <a:gd name="T53" fmla="*/ 67 h 67"/>
                <a:gd name="T54" fmla="*/ 28 w 132"/>
                <a:gd name="T55" fmla="*/ 67 h 67"/>
                <a:gd name="T56" fmla="*/ 24 w 132"/>
                <a:gd name="T57" fmla="*/ 49 h 67"/>
                <a:gd name="T58" fmla="*/ 32 w 132"/>
                <a:gd name="T59" fmla="*/ 55 h 67"/>
                <a:gd name="T60" fmla="*/ 33 w 132"/>
                <a:gd name="T61" fmla="*/ 55 h 67"/>
                <a:gd name="T62" fmla="*/ 22 w 132"/>
                <a:gd name="T63" fmla="*/ 37 h 67"/>
                <a:gd name="T64" fmla="*/ 24 w 132"/>
                <a:gd name="T65" fmla="*/ 32 h 67"/>
                <a:gd name="T66" fmla="*/ 18 w 132"/>
                <a:gd name="T67" fmla="*/ 26 h 67"/>
                <a:gd name="T68" fmla="*/ 67 w 132"/>
                <a:gd name="T69" fmla="*/ 0 h 67"/>
                <a:gd name="T70" fmla="*/ 57 w 132"/>
                <a:gd name="T71" fmla="*/ 10 h 67"/>
                <a:gd name="T72" fmla="*/ 60 w 132"/>
                <a:gd name="T73" fmla="*/ 18 h 67"/>
                <a:gd name="T74" fmla="*/ 42 w 132"/>
                <a:gd name="T75" fmla="*/ 47 h 67"/>
                <a:gd name="T76" fmla="*/ 44 w 132"/>
                <a:gd name="T77" fmla="*/ 48 h 67"/>
                <a:gd name="T78" fmla="*/ 56 w 132"/>
                <a:gd name="T79" fmla="*/ 38 h 67"/>
                <a:gd name="T80" fmla="*/ 50 w 132"/>
                <a:gd name="T81" fmla="*/ 67 h 67"/>
                <a:gd name="T82" fmla="*/ 60 w 132"/>
                <a:gd name="T83" fmla="*/ 67 h 67"/>
                <a:gd name="T84" fmla="*/ 67 w 132"/>
                <a:gd name="T85" fmla="*/ 55 h 67"/>
                <a:gd name="T86" fmla="*/ 74 w 132"/>
                <a:gd name="T87" fmla="*/ 67 h 67"/>
                <a:gd name="T88" fmla="*/ 84 w 132"/>
                <a:gd name="T89" fmla="*/ 67 h 67"/>
                <a:gd name="T90" fmla="*/ 78 w 132"/>
                <a:gd name="T91" fmla="*/ 38 h 67"/>
                <a:gd name="T92" fmla="*/ 90 w 132"/>
                <a:gd name="T93" fmla="*/ 48 h 67"/>
                <a:gd name="T94" fmla="*/ 92 w 132"/>
                <a:gd name="T95" fmla="*/ 47 h 67"/>
                <a:gd name="T96" fmla="*/ 74 w 132"/>
                <a:gd name="T97" fmla="*/ 18 h 67"/>
                <a:gd name="T98" fmla="*/ 77 w 132"/>
                <a:gd name="T99" fmla="*/ 10 h 67"/>
                <a:gd name="T100" fmla="*/ 67 w 132"/>
                <a:gd name="T101"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32" h="67">
                  <a:moveTo>
                    <a:pt x="114" y="26"/>
                  </a:moveTo>
                  <a:cubicBezTo>
                    <a:pt x="111" y="26"/>
                    <a:pt x="108" y="29"/>
                    <a:pt x="108" y="32"/>
                  </a:cubicBezTo>
                  <a:cubicBezTo>
                    <a:pt x="108" y="34"/>
                    <a:pt x="109" y="36"/>
                    <a:pt x="110" y="37"/>
                  </a:cubicBezTo>
                  <a:cubicBezTo>
                    <a:pt x="104" y="40"/>
                    <a:pt x="96" y="53"/>
                    <a:pt x="99" y="55"/>
                  </a:cubicBezTo>
                  <a:cubicBezTo>
                    <a:pt x="99" y="55"/>
                    <a:pt x="100" y="55"/>
                    <a:pt x="100" y="55"/>
                  </a:cubicBezTo>
                  <a:cubicBezTo>
                    <a:pt x="102" y="55"/>
                    <a:pt x="105" y="52"/>
                    <a:pt x="107" y="49"/>
                  </a:cubicBezTo>
                  <a:cubicBezTo>
                    <a:pt x="106" y="55"/>
                    <a:pt x="105" y="62"/>
                    <a:pt x="104" y="67"/>
                  </a:cubicBezTo>
                  <a:cubicBezTo>
                    <a:pt x="110" y="67"/>
                    <a:pt x="110" y="67"/>
                    <a:pt x="110" y="67"/>
                  </a:cubicBezTo>
                  <a:cubicBezTo>
                    <a:pt x="110" y="64"/>
                    <a:pt x="112" y="60"/>
                    <a:pt x="114" y="60"/>
                  </a:cubicBezTo>
                  <a:cubicBezTo>
                    <a:pt x="116" y="60"/>
                    <a:pt x="119" y="64"/>
                    <a:pt x="119" y="67"/>
                  </a:cubicBezTo>
                  <a:cubicBezTo>
                    <a:pt x="124" y="67"/>
                    <a:pt x="124" y="67"/>
                    <a:pt x="124" y="67"/>
                  </a:cubicBezTo>
                  <a:cubicBezTo>
                    <a:pt x="124" y="62"/>
                    <a:pt x="123" y="55"/>
                    <a:pt x="121" y="49"/>
                  </a:cubicBezTo>
                  <a:cubicBezTo>
                    <a:pt x="123" y="52"/>
                    <a:pt x="126" y="55"/>
                    <a:pt x="128" y="55"/>
                  </a:cubicBezTo>
                  <a:cubicBezTo>
                    <a:pt x="129" y="55"/>
                    <a:pt x="129" y="55"/>
                    <a:pt x="130" y="55"/>
                  </a:cubicBezTo>
                  <a:cubicBezTo>
                    <a:pt x="132" y="53"/>
                    <a:pt x="125" y="40"/>
                    <a:pt x="118" y="37"/>
                  </a:cubicBezTo>
                  <a:cubicBezTo>
                    <a:pt x="120" y="36"/>
                    <a:pt x="121" y="34"/>
                    <a:pt x="121" y="32"/>
                  </a:cubicBezTo>
                  <a:cubicBezTo>
                    <a:pt x="121" y="29"/>
                    <a:pt x="118" y="26"/>
                    <a:pt x="114" y="26"/>
                  </a:cubicBezTo>
                  <a:moveTo>
                    <a:pt x="18" y="26"/>
                  </a:moveTo>
                  <a:cubicBezTo>
                    <a:pt x="14" y="26"/>
                    <a:pt x="11" y="29"/>
                    <a:pt x="11" y="32"/>
                  </a:cubicBezTo>
                  <a:cubicBezTo>
                    <a:pt x="11" y="34"/>
                    <a:pt x="12" y="36"/>
                    <a:pt x="13" y="37"/>
                  </a:cubicBezTo>
                  <a:cubicBezTo>
                    <a:pt x="7" y="40"/>
                    <a:pt x="0" y="53"/>
                    <a:pt x="2" y="55"/>
                  </a:cubicBezTo>
                  <a:cubicBezTo>
                    <a:pt x="3" y="55"/>
                    <a:pt x="3" y="55"/>
                    <a:pt x="3" y="55"/>
                  </a:cubicBezTo>
                  <a:cubicBezTo>
                    <a:pt x="6" y="55"/>
                    <a:pt x="8" y="52"/>
                    <a:pt x="11" y="49"/>
                  </a:cubicBezTo>
                  <a:cubicBezTo>
                    <a:pt x="9" y="55"/>
                    <a:pt x="8" y="62"/>
                    <a:pt x="7" y="67"/>
                  </a:cubicBezTo>
                  <a:cubicBezTo>
                    <a:pt x="13" y="67"/>
                    <a:pt x="13" y="67"/>
                    <a:pt x="13" y="67"/>
                  </a:cubicBezTo>
                  <a:cubicBezTo>
                    <a:pt x="13" y="64"/>
                    <a:pt x="15" y="60"/>
                    <a:pt x="18" y="60"/>
                  </a:cubicBezTo>
                  <a:cubicBezTo>
                    <a:pt x="20" y="60"/>
                    <a:pt x="22" y="64"/>
                    <a:pt x="22" y="67"/>
                  </a:cubicBezTo>
                  <a:cubicBezTo>
                    <a:pt x="28" y="67"/>
                    <a:pt x="28" y="67"/>
                    <a:pt x="28" y="67"/>
                  </a:cubicBezTo>
                  <a:cubicBezTo>
                    <a:pt x="27" y="62"/>
                    <a:pt x="26" y="55"/>
                    <a:pt x="24" y="49"/>
                  </a:cubicBezTo>
                  <a:cubicBezTo>
                    <a:pt x="27" y="52"/>
                    <a:pt x="29" y="55"/>
                    <a:pt x="32" y="55"/>
                  </a:cubicBezTo>
                  <a:cubicBezTo>
                    <a:pt x="32" y="55"/>
                    <a:pt x="33" y="55"/>
                    <a:pt x="33" y="55"/>
                  </a:cubicBezTo>
                  <a:cubicBezTo>
                    <a:pt x="35" y="53"/>
                    <a:pt x="28" y="40"/>
                    <a:pt x="22" y="37"/>
                  </a:cubicBezTo>
                  <a:cubicBezTo>
                    <a:pt x="23" y="36"/>
                    <a:pt x="24" y="34"/>
                    <a:pt x="24" y="32"/>
                  </a:cubicBezTo>
                  <a:cubicBezTo>
                    <a:pt x="24" y="29"/>
                    <a:pt x="21" y="26"/>
                    <a:pt x="18" y="26"/>
                  </a:cubicBezTo>
                  <a:moveTo>
                    <a:pt x="67" y="0"/>
                  </a:moveTo>
                  <a:cubicBezTo>
                    <a:pt x="61" y="0"/>
                    <a:pt x="57" y="5"/>
                    <a:pt x="57" y="10"/>
                  </a:cubicBezTo>
                  <a:cubicBezTo>
                    <a:pt x="57" y="14"/>
                    <a:pt x="58" y="17"/>
                    <a:pt x="60" y="18"/>
                  </a:cubicBezTo>
                  <a:cubicBezTo>
                    <a:pt x="50" y="22"/>
                    <a:pt x="38" y="43"/>
                    <a:pt x="42" y="47"/>
                  </a:cubicBezTo>
                  <a:cubicBezTo>
                    <a:pt x="43" y="48"/>
                    <a:pt x="43" y="48"/>
                    <a:pt x="44" y="48"/>
                  </a:cubicBezTo>
                  <a:cubicBezTo>
                    <a:pt x="48" y="48"/>
                    <a:pt x="52" y="43"/>
                    <a:pt x="56" y="38"/>
                  </a:cubicBezTo>
                  <a:cubicBezTo>
                    <a:pt x="53" y="47"/>
                    <a:pt x="51" y="58"/>
                    <a:pt x="50" y="67"/>
                  </a:cubicBezTo>
                  <a:cubicBezTo>
                    <a:pt x="60" y="67"/>
                    <a:pt x="60" y="67"/>
                    <a:pt x="60" y="67"/>
                  </a:cubicBezTo>
                  <a:cubicBezTo>
                    <a:pt x="60" y="62"/>
                    <a:pt x="63" y="55"/>
                    <a:pt x="67" y="55"/>
                  </a:cubicBezTo>
                  <a:cubicBezTo>
                    <a:pt x="71" y="55"/>
                    <a:pt x="74" y="62"/>
                    <a:pt x="74" y="67"/>
                  </a:cubicBezTo>
                  <a:cubicBezTo>
                    <a:pt x="84" y="67"/>
                    <a:pt x="84" y="67"/>
                    <a:pt x="84" y="67"/>
                  </a:cubicBezTo>
                  <a:cubicBezTo>
                    <a:pt x="83" y="58"/>
                    <a:pt x="81" y="47"/>
                    <a:pt x="78" y="38"/>
                  </a:cubicBezTo>
                  <a:cubicBezTo>
                    <a:pt x="82" y="43"/>
                    <a:pt x="87" y="48"/>
                    <a:pt x="90" y="48"/>
                  </a:cubicBezTo>
                  <a:cubicBezTo>
                    <a:pt x="91" y="48"/>
                    <a:pt x="91" y="48"/>
                    <a:pt x="92" y="47"/>
                  </a:cubicBezTo>
                  <a:cubicBezTo>
                    <a:pt x="96" y="43"/>
                    <a:pt x="84" y="22"/>
                    <a:pt x="74" y="18"/>
                  </a:cubicBezTo>
                  <a:cubicBezTo>
                    <a:pt x="76" y="17"/>
                    <a:pt x="77" y="14"/>
                    <a:pt x="77" y="10"/>
                  </a:cubicBezTo>
                  <a:cubicBezTo>
                    <a:pt x="77" y="5"/>
                    <a:pt x="73" y="0"/>
                    <a:pt x="67" y="0"/>
                  </a:cubicBezTo>
                </a:path>
              </a:pathLst>
            </a:custGeom>
            <a:solidFill>
              <a:schemeClr val="bg1">
                <a:alpha val="88000"/>
              </a:schemeClr>
            </a:solidFill>
            <a:ln>
              <a:noFill/>
            </a:ln>
          </p:spPr>
          <p:txBody>
            <a:bodyPr vert="horz" wrap="square" lIns="91440" tIns="45720" rIns="91440" bIns="45720" numCol="1" anchor="t" anchorCtr="0" compatLnSpc="1"/>
            <a:lstStyle/>
            <a:p>
              <a:endParaRPr lang="zh-CN" altLang="en-US"/>
            </a:p>
          </p:txBody>
        </p:sp>
        <p:grpSp>
          <p:nvGrpSpPr>
            <p:cNvPr id="34" name="组合 33"/>
            <p:cNvGrpSpPr>
              <a:grpSpLocks noChangeAspect="1"/>
            </p:cNvGrpSpPr>
            <p:nvPr/>
          </p:nvGrpSpPr>
          <p:grpSpPr>
            <a:xfrm>
              <a:off x="7424047" y="3618997"/>
              <a:ext cx="511640" cy="1332000"/>
              <a:chOff x="2971800" y="2266951"/>
              <a:chExt cx="250031" cy="651272"/>
            </a:xfrm>
            <a:effectLst>
              <a:outerShdw blurRad="76200" dir="18900000" sy="23000" kx="-1200000" algn="bl" rotWithShape="0">
                <a:prstClr val="black">
                  <a:alpha val="20000"/>
                </a:prstClr>
              </a:outerShdw>
            </a:effectLst>
          </p:grpSpPr>
          <p:sp>
            <p:nvSpPr>
              <p:cNvPr id="35" name="Freeform 5"/>
              <p:cNvSpPr/>
              <p:nvPr/>
            </p:nvSpPr>
            <p:spPr bwMode="auto">
              <a:xfrm>
                <a:off x="3014662" y="2318148"/>
                <a:ext cx="51197" cy="71437"/>
              </a:xfrm>
              <a:custGeom>
                <a:avLst/>
                <a:gdLst>
                  <a:gd name="T0" fmla="*/ 1 w 11"/>
                  <a:gd name="T1" fmla="*/ 6 h 15"/>
                  <a:gd name="T2" fmla="*/ 0 w 11"/>
                  <a:gd name="T3" fmla="*/ 7 h 15"/>
                  <a:gd name="T4" fmla="*/ 5 w 11"/>
                  <a:gd name="T5" fmla="*/ 15 h 15"/>
                  <a:gd name="T6" fmla="*/ 10 w 11"/>
                  <a:gd name="T7" fmla="*/ 11 h 15"/>
                  <a:gd name="T8" fmla="*/ 11 w 11"/>
                  <a:gd name="T9" fmla="*/ 8 h 15"/>
                  <a:gd name="T10" fmla="*/ 11 w 11"/>
                  <a:gd name="T11" fmla="*/ 1 h 15"/>
                  <a:gd name="T12" fmla="*/ 1 w 11"/>
                  <a:gd name="T13" fmla="*/ 6 h 15"/>
                </a:gdLst>
                <a:ahLst/>
                <a:cxnLst>
                  <a:cxn ang="0">
                    <a:pos x="T0" y="T1"/>
                  </a:cxn>
                  <a:cxn ang="0">
                    <a:pos x="T2" y="T3"/>
                  </a:cxn>
                  <a:cxn ang="0">
                    <a:pos x="T4" y="T5"/>
                  </a:cxn>
                  <a:cxn ang="0">
                    <a:pos x="T6" y="T7"/>
                  </a:cxn>
                  <a:cxn ang="0">
                    <a:pos x="T8" y="T9"/>
                  </a:cxn>
                  <a:cxn ang="0">
                    <a:pos x="T10" y="T11"/>
                  </a:cxn>
                  <a:cxn ang="0">
                    <a:pos x="T12" y="T13"/>
                  </a:cxn>
                </a:cxnLst>
                <a:rect l="0" t="0" r="r" b="b"/>
                <a:pathLst>
                  <a:path w="11" h="15">
                    <a:moveTo>
                      <a:pt x="1" y="6"/>
                    </a:moveTo>
                    <a:cubicBezTo>
                      <a:pt x="0" y="7"/>
                      <a:pt x="0" y="7"/>
                      <a:pt x="0" y="7"/>
                    </a:cubicBezTo>
                    <a:cubicBezTo>
                      <a:pt x="5" y="15"/>
                      <a:pt x="5" y="15"/>
                      <a:pt x="5" y="15"/>
                    </a:cubicBezTo>
                    <a:cubicBezTo>
                      <a:pt x="10" y="11"/>
                      <a:pt x="10" y="11"/>
                      <a:pt x="10" y="11"/>
                    </a:cubicBezTo>
                    <a:cubicBezTo>
                      <a:pt x="11" y="8"/>
                      <a:pt x="11" y="8"/>
                      <a:pt x="11" y="8"/>
                    </a:cubicBezTo>
                    <a:cubicBezTo>
                      <a:pt x="11" y="8"/>
                      <a:pt x="11" y="2"/>
                      <a:pt x="11" y="1"/>
                    </a:cubicBezTo>
                    <a:cubicBezTo>
                      <a:pt x="11" y="0"/>
                      <a:pt x="1" y="6"/>
                      <a:pt x="1" y="6"/>
                    </a:cubicBezTo>
                    <a:close/>
                  </a:path>
                </a:pathLst>
              </a:custGeom>
              <a:solidFill>
                <a:srgbClr val="D69B6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36" name="Freeform 6"/>
              <p:cNvSpPr/>
              <p:nvPr/>
            </p:nvSpPr>
            <p:spPr bwMode="auto">
              <a:xfrm>
                <a:off x="3005137" y="2276476"/>
                <a:ext cx="65484" cy="84534"/>
              </a:xfrm>
              <a:custGeom>
                <a:avLst/>
                <a:gdLst>
                  <a:gd name="T0" fmla="*/ 0 w 14"/>
                  <a:gd name="T1" fmla="*/ 4 h 18"/>
                  <a:gd name="T2" fmla="*/ 0 w 14"/>
                  <a:gd name="T3" fmla="*/ 8 h 18"/>
                  <a:gd name="T4" fmla="*/ 1 w 14"/>
                  <a:gd name="T5" fmla="*/ 12 h 18"/>
                  <a:gd name="T6" fmla="*/ 4 w 14"/>
                  <a:gd name="T7" fmla="*/ 17 h 18"/>
                  <a:gd name="T8" fmla="*/ 7 w 14"/>
                  <a:gd name="T9" fmla="*/ 18 h 18"/>
                  <a:gd name="T10" fmla="*/ 10 w 14"/>
                  <a:gd name="T11" fmla="*/ 16 h 18"/>
                  <a:gd name="T12" fmla="*/ 13 w 14"/>
                  <a:gd name="T13" fmla="*/ 11 h 18"/>
                  <a:gd name="T14" fmla="*/ 13 w 14"/>
                  <a:gd name="T15" fmla="*/ 11 h 18"/>
                  <a:gd name="T16" fmla="*/ 14 w 14"/>
                  <a:gd name="T17" fmla="*/ 9 h 18"/>
                  <a:gd name="T18" fmla="*/ 13 w 14"/>
                  <a:gd name="T19" fmla="*/ 7 h 18"/>
                  <a:gd name="T20" fmla="*/ 10 w 14"/>
                  <a:gd name="T21" fmla="*/ 1 h 18"/>
                  <a:gd name="T22" fmla="*/ 0 w 14"/>
                  <a:gd name="T23" fmla="*/ 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18">
                    <a:moveTo>
                      <a:pt x="0" y="4"/>
                    </a:moveTo>
                    <a:cubicBezTo>
                      <a:pt x="0" y="8"/>
                      <a:pt x="0" y="8"/>
                      <a:pt x="0" y="8"/>
                    </a:cubicBezTo>
                    <a:cubicBezTo>
                      <a:pt x="0" y="8"/>
                      <a:pt x="0" y="12"/>
                      <a:pt x="1" y="12"/>
                    </a:cubicBezTo>
                    <a:cubicBezTo>
                      <a:pt x="1" y="12"/>
                      <a:pt x="2" y="15"/>
                      <a:pt x="4" y="17"/>
                    </a:cubicBezTo>
                    <a:cubicBezTo>
                      <a:pt x="4" y="17"/>
                      <a:pt x="5" y="18"/>
                      <a:pt x="7" y="18"/>
                    </a:cubicBezTo>
                    <a:cubicBezTo>
                      <a:pt x="8" y="18"/>
                      <a:pt x="9" y="16"/>
                      <a:pt x="10" y="16"/>
                    </a:cubicBezTo>
                    <a:cubicBezTo>
                      <a:pt x="10" y="16"/>
                      <a:pt x="12" y="14"/>
                      <a:pt x="13" y="11"/>
                    </a:cubicBezTo>
                    <a:cubicBezTo>
                      <a:pt x="13" y="11"/>
                      <a:pt x="13" y="11"/>
                      <a:pt x="13" y="11"/>
                    </a:cubicBezTo>
                    <a:cubicBezTo>
                      <a:pt x="14" y="11"/>
                      <a:pt x="14" y="9"/>
                      <a:pt x="14" y="9"/>
                    </a:cubicBezTo>
                    <a:cubicBezTo>
                      <a:pt x="14" y="8"/>
                      <a:pt x="14" y="7"/>
                      <a:pt x="13" y="7"/>
                    </a:cubicBezTo>
                    <a:cubicBezTo>
                      <a:pt x="13" y="7"/>
                      <a:pt x="13" y="2"/>
                      <a:pt x="10" y="1"/>
                    </a:cubicBezTo>
                    <a:cubicBezTo>
                      <a:pt x="7" y="0"/>
                      <a:pt x="3" y="0"/>
                      <a:pt x="0" y="4"/>
                    </a:cubicBezTo>
                    <a:close/>
                  </a:path>
                </a:pathLst>
              </a:custGeom>
              <a:solidFill>
                <a:srgbClr val="F2C279"/>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37" name="Freeform 7"/>
              <p:cNvSpPr/>
              <p:nvPr/>
            </p:nvSpPr>
            <p:spPr bwMode="auto">
              <a:xfrm>
                <a:off x="3033712" y="2281239"/>
                <a:ext cx="36909" cy="79772"/>
              </a:xfrm>
              <a:custGeom>
                <a:avLst/>
                <a:gdLst>
                  <a:gd name="T0" fmla="*/ 8 w 8"/>
                  <a:gd name="T1" fmla="*/ 8 h 17"/>
                  <a:gd name="T2" fmla="*/ 7 w 8"/>
                  <a:gd name="T3" fmla="*/ 6 h 17"/>
                  <a:gd name="T4" fmla="*/ 4 w 8"/>
                  <a:gd name="T5" fmla="*/ 0 h 17"/>
                  <a:gd name="T6" fmla="*/ 4 w 8"/>
                  <a:gd name="T7" fmla="*/ 5 h 17"/>
                  <a:gd name="T8" fmla="*/ 6 w 8"/>
                  <a:gd name="T9" fmla="*/ 7 h 17"/>
                  <a:gd name="T10" fmla="*/ 4 w 8"/>
                  <a:gd name="T11" fmla="*/ 11 h 17"/>
                  <a:gd name="T12" fmla="*/ 2 w 8"/>
                  <a:gd name="T13" fmla="*/ 15 h 17"/>
                  <a:gd name="T14" fmla="*/ 0 w 8"/>
                  <a:gd name="T15" fmla="*/ 17 h 17"/>
                  <a:gd name="T16" fmla="*/ 1 w 8"/>
                  <a:gd name="T17" fmla="*/ 17 h 17"/>
                  <a:gd name="T18" fmla="*/ 4 w 8"/>
                  <a:gd name="T19" fmla="*/ 15 h 17"/>
                  <a:gd name="T20" fmla="*/ 7 w 8"/>
                  <a:gd name="T21" fmla="*/ 10 h 17"/>
                  <a:gd name="T22" fmla="*/ 7 w 8"/>
                  <a:gd name="T23" fmla="*/ 10 h 17"/>
                  <a:gd name="T24" fmla="*/ 8 w 8"/>
                  <a:gd name="T25" fmla="*/ 8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17">
                    <a:moveTo>
                      <a:pt x="8" y="8"/>
                    </a:moveTo>
                    <a:cubicBezTo>
                      <a:pt x="8" y="7"/>
                      <a:pt x="8" y="6"/>
                      <a:pt x="7" y="6"/>
                    </a:cubicBezTo>
                    <a:cubicBezTo>
                      <a:pt x="7" y="6"/>
                      <a:pt x="7" y="1"/>
                      <a:pt x="4" y="0"/>
                    </a:cubicBezTo>
                    <a:cubicBezTo>
                      <a:pt x="4" y="2"/>
                      <a:pt x="4" y="5"/>
                      <a:pt x="4" y="5"/>
                    </a:cubicBezTo>
                    <a:cubicBezTo>
                      <a:pt x="5" y="6"/>
                      <a:pt x="6" y="6"/>
                      <a:pt x="6" y="7"/>
                    </a:cubicBezTo>
                    <a:cubicBezTo>
                      <a:pt x="5" y="9"/>
                      <a:pt x="4" y="11"/>
                      <a:pt x="4" y="11"/>
                    </a:cubicBezTo>
                    <a:cubicBezTo>
                      <a:pt x="4" y="11"/>
                      <a:pt x="3" y="14"/>
                      <a:pt x="2" y="15"/>
                    </a:cubicBezTo>
                    <a:cubicBezTo>
                      <a:pt x="1" y="15"/>
                      <a:pt x="0" y="17"/>
                      <a:pt x="0" y="17"/>
                    </a:cubicBezTo>
                    <a:cubicBezTo>
                      <a:pt x="0" y="17"/>
                      <a:pt x="0" y="17"/>
                      <a:pt x="1" y="17"/>
                    </a:cubicBezTo>
                    <a:cubicBezTo>
                      <a:pt x="2" y="17"/>
                      <a:pt x="3" y="15"/>
                      <a:pt x="4" y="15"/>
                    </a:cubicBezTo>
                    <a:cubicBezTo>
                      <a:pt x="4" y="15"/>
                      <a:pt x="6" y="13"/>
                      <a:pt x="7" y="10"/>
                    </a:cubicBezTo>
                    <a:cubicBezTo>
                      <a:pt x="7" y="10"/>
                      <a:pt x="7" y="10"/>
                      <a:pt x="7" y="10"/>
                    </a:cubicBezTo>
                    <a:cubicBezTo>
                      <a:pt x="8" y="10"/>
                      <a:pt x="8" y="8"/>
                      <a:pt x="8" y="8"/>
                    </a:cubicBezTo>
                    <a:close/>
                  </a:path>
                </a:pathLst>
              </a:custGeom>
              <a:solidFill>
                <a:srgbClr val="EBB27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38" name="Freeform 8"/>
              <p:cNvSpPr/>
              <p:nvPr/>
            </p:nvSpPr>
            <p:spPr bwMode="auto">
              <a:xfrm>
                <a:off x="3000375" y="2266951"/>
                <a:ext cx="70247" cy="46434"/>
              </a:xfrm>
              <a:custGeom>
                <a:avLst/>
                <a:gdLst>
                  <a:gd name="T0" fmla="*/ 13 w 15"/>
                  <a:gd name="T1" fmla="*/ 10 h 10"/>
                  <a:gd name="T2" fmla="*/ 15 w 15"/>
                  <a:gd name="T3" fmla="*/ 9 h 10"/>
                  <a:gd name="T4" fmla="*/ 15 w 15"/>
                  <a:gd name="T5" fmla="*/ 6 h 10"/>
                  <a:gd name="T6" fmla="*/ 12 w 15"/>
                  <a:gd name="T7" fmla="*/ 2 h 10"/>
                  <a:gd name="T8" fmla="*/ 9 w 15"/>
                  <a:gd name="T9" fmla="*/ 1 h 10"/>
                  <a:gd name="T10" fmla="*/ 7 w 15"/>
                  <a:gd name="T11" fmla="*/ 0 h 10"/>
                  <a:gd name="T12" fmla="*/ 1 w 15"/>
                  <a:gd name="T13" fmla="*/ 5 h 10"/>
                  <a:gd name="T14" fmla="*/ 1 w 15"/>
                  <a:gd name="T15" fmla="*/ 8 h 10"/>
                  <a:gd name="T16" fmla="*/ 2 w 15"/>
                  <a:gd name="T17" fmla="*/ 7 h 10"/>
                  <a:gd name="T18" fmla="*/ 4 w 15"/>
                  <a:gd name="T19" fmla="*/ 5 h 10"/>
                  <a:gd name="T20" fmla="*/ 11 w 15"/>
                  <a:gd name="T21" fmla="*/ 4 h 10"/>
                  <a:gd name="T22" fmla="*/ 12 w 15"/>
                  <a:gd name="T23" fmla="*/ 7 h 10"/>
                  <a:gd name="T24" fmla="*/ 13 w 15"/>
                  <a:gd name="T25"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10">
                    <a:moveTo>
                      <a:pt x="13" y="10"/>
                    </a:moveTo>
                    <a:cubicBezTo>
                      <a:pt x="13" y="10"/>
                      <a:pt x="14" y="9"/>
                      <a:pt x="15" y="9"/>
                    </a:cubicBezTo>
                    <a:cubicBezTo>
                      <a:pt x="15" y="6"/>
                      <a:pt x="15" y="6"/>
                      <a:pt x="15" y="6"/>
                    </a:cubicBezTo>
                    <a:cubicBezTo>
                      <a:pt x="15" y="6"/>
                      <a:pt x="14" y="3"/>
                      <a:pt x="12" y="2"/>
                    </a:cubicBezTo>
                    <a:cubicBezTo>
                      <a:pt x="10" y="1"/>
                      <a:pt x="9" y="1"/>
                      <a:pt x="9" y="1"/>
                    </a:cubicBezTo>
                    <a:cubicBezTo>
                      <a:pt x="9" y="1"/>
                      <a:pt x="8" y="0"/>
                      <a:pt x="7" y="0"/>
                    </a:cubicBezTo>
                    <a:cubicBezTo>
                      <a:pt x="5" y="0"/>
                      <a:pt x="2" y="2"/>
                      <a:pt x="1" y="5"/>
                    </a:cubicBezTo>
                    <a:cubicBezTo>
                      <a:pt x="0" y="8"/>
                      <a:pt x="1" y="8"/>
                      <a:pt x="1" y="8"/>
                    </a:cubicBezTo>
                    <a:cubicBezTo>
                      <a:pt x="2" y="7"/>
                      <a:pt x="2" y="7"/>
                      <a:pt x="2" y="7"/>
                    </a:cubicBezTo>
                    <a:cubicBezTo>
                      <a:pt x="2" y="7"/>
                      <a:pt x="3" y="6"/>
                      <a:pt x="4" y="5"/>
                    </a:cubicBezTo>
                    <a:cubicBezTo>
                      <a:pt x="5" y="5"/>
                      <a:pt x="10" y="5"/>
                      <a:pt x="11" y="4"/>
                    </a:cubicBezTo>
                    <a:cubicBezTo>
                      <a:pt x="11" y="4"/>
                      <a:pt x="12" y="7"/>
                      <a:pt x="12" y="7"/>
                    </a:cubicBezTo>
                    <a:cubicBezTo>
                      <a:pt x="13" y="7"/>
                      <a:pt x="13" y="10"/>
                      <a:pt x="13" y="10"/>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39" name="Freeform 9"/>
              <p:cNvSpPr/>
              <p:nvPr/>
            </p:nvSpPr>
            <p:spPr bwMode="auto">
              <a:xfrm>
                <a:off x="3014662" y="2346723"/>
                <a:ext cx="132159" cy="213122"/>
              </a:xfrm>
              <a:custGeom>
                <a:avLst/>
                <a:gdLst>
                  <a:gd name="T0" fmla="*/ 0 w 28"/>
                  <a:gd name="T1" fmla="*/ 1 h 45"/>
                  <a:gd name="T2" fmla="*/ 7 w 28"/>
                  <a:gd name="T3" fmla="*/ 4 h 45"/>
                  <a:gd name="T4" fmla="*/ 11 w 28"/>
                  <a:gd name="T5" fmla="*/ 0 h 45"/>
                  <a:gd name="T6" fmla="*/ 12 w 28"/>
                  <a:gd name="T7" fmla="*/ 1 h 45"/>
                  <a:gd name="T8" fmla="*/ 19 w 28"/>
                  <a:gd name="T9" fmla="*/ 9 h 45"/>
                  <a:gd name="T10" fmla="*/ 28 w 28"/>
                  <a:gd name="T11" fmla="*/ 37 h 45"/>
                  <a:gd name="T12" fmla="*/ 10 w 28"/>
                  <a:gd name="T13" fmla="*/ 45 h 45"/>
                  <a:gd name="T14" fmla="*/ 4 w 28"/>
                  <a:gd name="T15" fmla="*/ 22 h 45"/>
                  <a:gd name="T16" fmla="*/ 0 w 28"/>
                  <a:gd name="T17" fmla="*/ 5 h 45"/>
                  <a:gd name="T18" fmla="*/ 0 w 28"/>
                  <a:gd name="T19" fmla="*/ 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45">
                    <a:moveTo>
                      <a:pt x="0" y="1"/>
                    </a:moveTo>
                    <a:cubicBezTo>
                      <a:pt x="0" y="1"/>
                      <a:pt x="6" y="4"/>
                      <a:pt x="7" y="4"/>
                    </a:cubicBezTo>
                    <a:cubicBezTo>
                      <a:pt x="7" y="4"/>
                      <a:pt x="10" y="1"/>
                      <a:pt x="11" y="0"/>
                    </a:cubicBezTo>
                    <a:cubicBezTo>
                      <a:pt x="12" y="1"/>
                      <a:pt x="12" y="1"/>
                      <a:pt x="12" y="1"/>
                    </a:cubicBezTo>
                    <a:cubicBezTo>
                      <a:pt x="19" y="9"/>
                      <a:pt x="19" y="9"/>
                      <a:pt x="19" y="9"/>
                    </a:cubicBezTo>
                    <a:cubicBezTo>
                      <a:pt x="28" y="37"/>
                      <a:pt x="28" y="37"/>
                      <a:pt x="28" y="37"/>
                    </a:cubicBezTo>
                    <a:cubicBezTo>
                      <a:pt x="10" y="45"/>
                      <a:pt x="10" y="45"/>
                      <a:pt x="10" y="45"/>
                    </a:cubicBezTo>
                    <a:cubicBezTo>
                      <a:pt x="4" y="22"/>
                      <a:pt x="4" y="22"/>
                      <a:pt x="4" y="22"/>
                    </a:cubicBezTo>
                    <a:cubicBezTo>
                      <a:pt x="0" y="5"/>
                      <a:pt x="0" y="5"/>
                      <a:pt x="0" y="5"/>
                    </a:cubicBezTo>
                    <a:lnTo>
                      <a:pt x="0" y="1"/>
                    </a:lnTo>
                    <a:close/>
                  </a:path>
                </a:pathLst>
              </a:custGeom>
              <a:solidFill>
                <a:srgbClr val="F5F7FC"/>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40" name="Freeform 10"/>
              <p:cNvSpPr/>
              <p:nvPr/>
            </p:nvSpPr>
            <p:spPr bwMode="auto">
              <a:xfrm>
                <a:off x="3038475" y="2361011"/>
                <a:ext cx="108347" cy="170259"/>
              </a:xfrm>
              <a:custGeom>
                <a:avLst/>
                <a:gdLst>
                  <a:gd name="T0" fmla="*/ 3 w 23"/>
                  <a:gd name="T1" fmla="*/ 3 h 36"/>
                  <a:gd name="T2" fmla="*/ 4 w 23"/>
                  <a:gd name="T3" fmla="*/ 2 h 36"/>
                  <a:gd name="T4" fmla="*/ 6 w 23"/>
                  <a:gd name="T5" fmla="*/ 6 h 36"/>
                  <a:gd name="T6" fmla="*/ 13 w 23"/>
                  <a:gd name="T7" fmla="*/ 26 h 36"/>
                  <a:gd name="T8" fmla="*/ 18 w 23"/>
                  <a:gd name="T9" fmla="*/ 30 h 36"/>
                  <a:gd name="T10" fmla="*/ 19 w 23"/>
                  <a:gd name="T11" fmla="*/ 36 h 36"/>
                  <a:gd name="T12" fmla="*/ 23 w 23"/>
                  <a:gd name="T13" fmla="*/ 34 h 36"/>
                  <a:gd name="T14" fmla="*/ 20 w 23"/>
                  <a:gd name="T15" fmla="*/ 25 h 36"/>
                  <a:gd name="T16" fmla="*/ 8 w 23"/>
                  <a:gd name="T17" fmla="*/ 4 h 36"/>
                  <a:gd name="T18" fmla="*/ 4 w 23"/>
                  <a:gd name="T19" fmla="*/ 1 h 36"/>
                  <a:gd name="T20" fmla="*/ 2 w 23"/>
                  <a:gd name="T21" fmla="*/ 2 h 36"/>
                  <a:gd name="T22" fmla="*/ 1 w 23"/>
                  <a:gd name="T23" fmla="*/ 2 h 36"/>
                  <a:gd name="T24" fmla="*/ 1 w 23"/>
                  <a:gd name="T25" fmla="*/ 6 h 36"/>
                  <a:gd name="T26" fmla="*/ 3 w 23"/>
                  <a:gd name="T27" fmla="*/ 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 h="36">
                    <a:moveTo>
                      <a:pt x="3" y="3"/>
                    </a:moveTo>
                    <a:cubicBezTo>
                      <a:pt x="3" y="3"/>
                      <a:pt x="2" y="2"/>
                      <a:pt x="4" y="2"/>
                    </a:cubicBezTo>
                    <a:cubicBezTo>
                      <a:pt x="6" y="3"/>
                      <a:pt x="6" y="5"/>
                      <a:pt x="6" y="6"/>
                    </a:cubicBezTo>
                    <a:cubicBezTo>
                      <a:pt x="6" y="7"/>
                      <a:pt x="13" y="26"/>
                      <a:pt x="13" y="26"/>
                    </a:cubicBezTo>
                    <a:cubicBezTo>
                      <a:pt x="13" y="26"/>
                      <a:pt x="17" y="30"/>
                      <a:pt x="18" y="30"/>
                    </a:cubicBezTo>
                    <a:cubicBezTo>
                      <a:pt x="19" y="31"/>
                      <a:pt x="19" y="34"/>
                      <a:pt x="19" y="36"/>
                    </a:cubicBezTo>
                    <a:cubicBezTo>
                      <a:pt x="23" y="34"/>
                      <a:pt x="23" y="34"/>
                      <a:pt x="23" y="34"/>
                    </a:cubicBezTo>
                    <a:cubicBezTo>
                      <a:pt x="20" y="25"/>
                      <a:pt x="20" y="25"/>
                      <a:pt x="20" y="25"/>
                    </a:cubicBezTo>
                    <a:cubicBezTo>
                      <a:pt x="8" y="4"/>
                      <a:pt x="8" y="4"/>
                      <a:pt x="8" y="4"/>
                    </a:cubicBezTo>
                    <a:cubicBezTo>
                      <a:pt x="8" y="4"/>
                      <a:pt x="6" y="2"/>
                      <a:pt x="4" y="1"/>
                    </a:cubicBezTo>
                    <a:cubicBezTo>
                      <a:pt x="3" y="0"/>
                      <a:pt x="2" y="2"/>
                      <a:pt x="2" y="2"/>
                    </a:cubicBezTo>
                    <a:cubicBezTo>
                      <a:pt x="2" y="2"/>
                      <a:pt x="1" y="1"/>
                      <a:pt x="1" y="2"/>
                    </a:cubicBezTo>
                    <a:cubicBezTo>
                      <a:pt x="0" y="4"/>
                      <a:pt x="1" y="6"/>
                      <a:pt x="1" y="6"/>
                    </a:cubicBezTo>
                    <a:cubicBezTo>
                      <a:pt x="1" y="2"/>
                      <a:pt x="3" y="3"/>
                      <a:pt x="3" y="3"/>
                    </a:cubicBezTo>
                    <a:close/>
                  </a:path>
                </a:pathLst>
              </a:custGeom>
              <a:solidFill>
                <a:srgbClr val="CFD0D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41" name="Freeform 11"/>
              <p:cNvSpPr/>
              <p:nvPr/>
            </p:nvSpPr>
            <p:spPr bwMode="auto">
              <a:xfrm>
                <a:off x="3051572" y="237529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CFD0D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42" name="Freeform 12"/>
              <p:cNvSpPr/>
              <p:nvPr/>
            </p:nvSpPr>
            <p:spPr bwMode="auto">
              <a:xfrm>
                <a:off x="3065859" y="2483645"/>
                <a:ext cx="23812" cy="76200"/>
              </a:xfrm>
              <a:custGeom>
                <a:avLst/>
                <a:gdLst>
                  <a:gd name="T0" fmla="*/ 3 w 5"/>
                  <a:gd name="T1" fmla="*/ 0 h 16"/>
                  <a:gd name="T2" fmla="*/ 0 w 5"/>
                  <a:gd name="T3" fmla="*/ 16 h 16"/>
                  <a:gd name="T4" fmla="*/ 5 w 5"/>
                  <a:gd name="T5" fmla="*/ 13 h 16"/>
                  <a:gd name="T6" fmla="*/ 3 w 5"/>
                  <a:gd name="T7" fmla="*/ 0 h 16"/>
                </a:gdLst>
                <a:ahLst/>
                <a:cxnLst>
                  <a:cxn ang="0">
                    <a:pos x="T0" y="T1"/>
                  </a:cxn>
                  <a:cxn ang="0">
                    <a:pos x="T2" y="T3"/>
                  </a:cxn>
                  <a:cxn ang="0">
                    <a:pos x="T4" y="T5"/>
                  </a:cxn>
                  <a:cxn ang="0">
                    <a:pos x="T6" y="T7"/>
                  </a:cxn>
                </a:cxnLst>
                <a:rect l="0" t="0" r="r" b="b"/>
                <a:pathLst>
                  <a:path w="5" h="16">
                    <a:moveTo>
                      <a:pt x="3" y="0"/>
                    </a:moveTo>
                    <a:cubicBezTo>
                      <a:pt x="3" y="0"/>
                      <a:pt x="2" y="10"/>
                      <a:pt x="0" y="16"/>
                    </a:cubicBezTo>
                    <a:cubicBezTo>
                      <a:pt x="5" y="13"/>
                      <a:pt x="5" y="13"/>
                      <a:pt x="5" y="13"/>
                    </a:cubicBezTo>
                    <a:cubicBezTo>
                      <a:pt x="4" y="9"/>
                      <a:pt x="3" y="0"/>
                      <a:pt x="3" y="0"/>
                    </a:cubicBezTo>
                    <a:close/>
                  </a:path>
                </a:pathLst>
              </a:custGeom>
              <a:solidFill>
                <a:srgbClr val="CFD0D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43" name="Freeform 13"/>
              <p:cNvSpPr/>
              <p:nvPr/>
            </p:nvSpPr>
            <p:spPr bwMode="auto">
              <a:xfrm>
                <a:off x="3046809" y="2361011"/>
                <a:ext cx="57150" cy="165497"/>
              </a:xfrm>
              <a:custGeom>
                <a:avLst/>
                <a:gdLst>
                  <a:gd name="T0" fmla="*/ 0 w 12"/>
                  <a:gd name="T1" fmla="*/ 2 h 35"/>
                  <a:gd name="T2" fmla="*/ 1 w 12"/>
                  <a:gd name="T3" fmla="*/ 4 h 35"/>
                  <a:gd name="T4" fmla="*/ 1 w 12"/>
                  <a:gd name="T5" fmla="*/ 7 h 35"/>
                  <a:gd name="T6" fmla="*/ 9 w 12"/>
                  <a:gd name="T7" fmla="*/ 34 h 35"/>
                  <a:gd name="T8" fmla="*/ 11 w 12"/>
                  <a:gd name="T9" fmla="*/ 35 h 35"/>
                  <a:gd name="T10" fmla="*/ 12 w 12"/>
                  <a:gd name="T11" fmla="*/ 33 h 35"/>
                  <a:gd name="T12" fmla="*/ 3 w 12"/>
                  <a:gd name="T13" fmla="*/ 5 h 35"/>
                  <a:gd name="T14" fmla="*/ 2 w 12"/>
                  <a:gd name="T15" fmla="*/ 4 h 35"/>
                  <a:gd name="T16" fmla="*/ 2 w 12"/>
                  <a:gd name="T17" fmla="*/ 1 h 35"/>
                  <a:gd name="T18" fmla="*/ 0 w 12"/>
                  <a:gd name="T19" fmla="*/ 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35">
                    <a:moveTo>
                      <a:pt x="0" y="2"/>
                    </a:moveTo>
                    <a:cubicBezTo>
                      <a:pt x="0" y="2"/>
                      <a:pt x="1" y="4"/>
                      <a:pt x="1" y="4"/>
                    </a:cubicBezTo>
                    <a:cubicBezTo>
                      <a:pt x="1" y="7"/>
                      <a:pt x="1" y="7"/>
                      <a:pt x="1" y="7"/>
                    </a:cubicBezTo>
                    <a:cubicBezTo>
                      <a:pt x="1" y="7"/>
                      <a:pt x="9" y="32"/>
                      <a:pt x="9" y="34"/>
                    </a:cubicBezTo>
                    <a:cubicBezTo>
                      <a:pt x="11" y="35"/>
                      <a:pt x="11" y="35"/>
                      <a:pt x="11" y="35"/>
                    </a:cubicBezTo>
                    <a:cubicBezTo>
                      <a:pt x="12" y="33"/>
                      <a:pt x="12" y="33"/>
                      <a:pt x="12" y="33"/>
                    </a:cubicBezTo>
                    <a:cubicBezTo>
                      <a:pt x="12" y="33"/>
                      <a:pt x="9" y="16"/>
                      <a:pt x="3" y="5"/>
                    </a:cubicBezTo>
                    <a:cubicBezTo>
                      <a:pt x="2" y="4"/>
                      <a:pt x="2" y="4"/>
                      <a:pt x="2" y="4"/>
                    </a:cubicBezTo>
                    <a:cubicBezTo>
                      <a:pt x="2" y="1"/>
                      <a:pt x="2" y="1"/>
                      <a:pt x="2" y="1"/>
                    </a:cubicBezTo>
                    <a:cubicBezTo>
                      <a:pt x="2" y="1"/>
                      <a:pt x="0" y="0"/>
                      <a:pt x="0" y="2"/>
                    </a:cubicBezTo>
                    <a:close/>
                  </a:path>
                </a:pathLst>
              </a:custGeom>
              <a:solidFill>
                <a:srgbClr val="214198"/>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44" name="Freeform 14"/>
              <p:cNvSpPr/>
              <p:nvPr/>
            </p:nvSpPr>
            <p:spPr bwMode="auto">
              <a:xfrm>
                <a:off x="3118247" y="2862264"/>
                <a:ext cx="47625" cy="55959"/>
              </a:xfrm>
              <a:custGeom>
                <a:avLst/>
                <a:gdLst>
                  <a:gd name="T0" fmla="*/ 0 w 10"/>
                  <a:gd name="T1" fmla="*/ 1 h 12"/>
                  <a:gd name="T2" fmla="*/ 0 w 10"/>
                  <a:gd name="T3" fmla="*/ 6 h 12"/>
                  <a:gd name="T4" fmla="*/ 2 w 10"/>
                  <a:gd name="T5" fmla="*/ 8 h 12"/>
                  <a:gd name="T6" fmla="*/ 3 w 10"/>
                  <a:gd name="T7" fmla="*/ 11 h 12"/>
                  <a:gd name="T8" fmla="*/ 8 w 10"/>
                  <a:gd name="T9" fmla="*/ 11 h 12"/>
                  <a:gd name="T10" fmla="*/ 10 w 10"/>
                  <a:gd name="T11" fmla="*/ 8 h 12"/>
                  <a:gd name="T12" fmla="*/ 8 w 10"/>
                  <a:gd name="T13" fmla="*/ 5 h 12"/>
                  <a:gd name="T14" fmla="*/ 7 w 10"/>
                  <a:gd name="T15" fmla="*/ 2 h 12"/>
                  <a:gd name="T16" fmla="*/ 0 w 10"/>
                  <a:gd name="T17" fmla="*/ 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2">
                    <a:moveTo>
                      <a:pt x="0" y="1"/>
                    </a:moveTo>
                    <a:cubicBezTo>
                      <a:pt x="0" y="1"/>
                      <a:pt x="0" y="5"/>
                      <a:pt x="0" y="6"/>
                    </a:cubicBezTo>
                    <a:cubicBezTo>
                      <a:pt x="1" y="7"/>
                      <a:pt x="2" y="8"/>
                      <a:pt x="2" y="8"/>
                    </a:cubicBezTo>
                    <a:cubicBezTo>
                      <a:pt x="2" y="8"/>
                      <a:pt x="3" y="10"/>
                      <a:pt x="3" y="11"/>
                    </a:cubicBezTo>
                    <a:cubicBezTo>
                      <a:pt x="4" y="11"/>
                      <a:pt x="7" y="12"/>
                      <a:pt x="8" y="11"/>
                    </a:cubicBezTo>
                    <a:cubicBezTo>
                      <a:pt x="10" y="11"/>
                      <a:pt x="10" y="8"/>
                      <a:pt x="10" y="8"/>
                    </a:cubicBezTo>
                    <a:cubicBezTo>
                      <a:pt x="10" y="8"/>
                      <a:pt x="8" y="6"/>
                      <a:pt x="8" y="5"/>
                    </a:cubicBezTo>
                    <a:cubicBezTo>
                      <a:pt x="8" y="4"/>
                      <a:pt x="7" y="2"/>
                      <a:pt x="7" y="2"/>
                    </a:cubicBezTo>
                    <a:cubicBezTo>
                      <a:pt x="7" y="2"/>
                      <a:pt x="2" y="0"/>
                      <a:pt x="0"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45" name="Freeform 15"/>
              <p:cNvSpPr/>
              <p:nvPr/>
            </p:nvSpPr>
            <p:spPr bwMode="auto">
              <a:xfrm>
                <a:off x="3170634" y="2795589"/>
                <a:ext cx="51197" cy="108347"/>
              </a:xfrm>
              <a:custGeom>
                <a:avLst/>
                <a:gdLst>
                  <a:gd name="T0" fmla="*/ 4 w 11"/>
                  <a:gd name="T1" fmla="*/ 1 h 23"/>
                  <a:gd name="T2" fmla="*/ 8 w 11"/>
                  <a:gd name="T3" fmla="*/ 1 h 23"/>
                  <a:gd name="T4" fmla="*/ 7 w 11"/>
                  <a:gd name="T5" fmla="*/ 9 h 23"/>
                  <a:gd name="T6" fmla="*/ 7 w 11"/>
                  <a:gd name="T7" fmla="*/ 17 h 23"/>
                  <a:gd name="T8" fmla="*/ 4 w 11"/>
                  <a:gd name="T9" fmla="*/ 23 h 23"/>
                  <a:gd name="T10" fmla="*/ 1 w 11"/>
                  <a:gd name="T11" fmla="*/ 23 h 23"/>
                  <a:gd name="T12" fmla="*/ 1 w 11"/>
                  <a:gd name="T13" fmla="*/ 17 h 23"/>
                  <a:gd name="T14" fmla="*/ 0 w 11"/>
                  <a:gd name="T15" fmla="*/ 12 h 23"/>
                  <a:gd name="T16" fmla="*/ 4 w 11"/>
                  <a:gd name="T17"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23">
                    <a:moveTo>
                      <a:pt x="4" y="1"/>
                    </a:moveTo>
                    <a:cubicBezTo>
                      <a:pt x="4" y="1"/>
                      <a:pt x="6" y="0"/>
                      <a:pt x="8" y="1"/>
                    </a:cubicBezTo>
                    <a:cubicBezTo>
                      <a:pt x="8" y="1"/>
                      <a:pt x="11" y="2"/>
                      <a:pt x="7" y="9"/>
                    </a:cubicBezTo>
                    <a:cubicBezTo>
                      <a:pt x="7" y="9"/>
                      <a:pt x="7" y="16"/>
                      <a:pt x="7" y="17"/>
                    </a:cubicBezTo>
                    <a:cubicBezTo>
                      <a:pt x="6" y="19"/>
                      <a:pt x="4" y="23"/>
                      <a:pt x="4" y="23"/>
                    </a:cubicBezTo>
                    <a:cubicBezTo>
                      <a:pt x="4" y="23"/>
                      <a:pt x="2" y="23"/>
                      <a:pt x="1" y="23"/>
                    </a:cubicBezTo>
                    <a:cubicBezTo>
                      <a:pt x="1" y="23"/>
                      <a:pt x="1" y="19"/>
                      <a:pt x="1" y="17"/>
                    </a:cubicBezTo>
                    <a:cubicBezTo>
                      <a:pt x="1" y="16"/>
                      <a:pt x="0" y="12"/>
                      <a:pt x="0" y="12"/>
                    </a:cubicBezTo>
                    <a:cubicBezTo>
                      <a:pt x="0" y="12"/>
                      <a:pt x="1" y="2"/>
                      <a:pt x="4"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46" name="Freeform 16"/>
              <p:cNvSpPr/>
              <p:nvPr/>
            </p:nvSpPr>
            <p:spPr bwMode="auto">
              <a:xfrm>
                <a:off x="3099197" y="2512220"/>
                <a:ext cx="76200" cy="363141"/>
              </a:xfrm>
              <a:custGeom>
                <a:avLst/>
                <a:gdLst>
                  <a:gd name="T0" fmla="*/ 2 w 16"/>
                  <a:gd name="T1" fmla="*/ 72 h 77"/>
                  <a:gd name="T2" fmla="*/ 4 w 16"/>
                  <a:gd name="T3" fmla="*/ 77 h 77"/>
                  <a:gd name="T4" fmla="*/ 11 w 16"/>
                  <a:gd name="T5" fmla="*/ 77 h 77"/>
                  <a:gd name="T6" fmla="*/ 14 w 16"/>
                  <a:gd name="T7" fmla="*/ 75 h 77"/>
                  <a:gd name="T8" fmla="*/ 15 w 16"/>
                  <a:gd name="T9" fmla="*/ 68 h 77"/>
                  <a:gd name="T10" fmla="*/ 16 w 16"/>
                  <a:gd name="T11" fmla="*/ 50 h 77"/>
                  <a:gd name="T12" fmla="*/ 14 w 16"/>
                  <a:gd name="T13" fmla="*/ 24 h 77"/>
                  <a:gd name="T14" fmla="*/ 14 w 16"/>
                  <a:gd name="T15" fmla="*/ 10 h 77"/>
                  <a:gd name="T16" fmla="*/ 10 w 16"/>
                  <a:gd name="T17" fmla="*/ 0 h 77"/>
                  <a:gd name="T18" fmla="*/ 0 w 16"/>
                  <a:gd name="T19" fmla="*/ 5 h 77"/>
                  <a:gd name="T20" fmla="*/ 1 w 16"/>
                  <a:gd name="T21" fmla="*/ 25 h 77"/>
                  <a:gd name="T22" fmla="*/ 3 w 16"/>
                  <a:gd name="T23" fmla="*/ 46 h 77"/>
                  <a:gd name="T24" fmla="*/ 2 w 16"/>
                  <a:gd name="T25" fmla="*/ 66 h 77"/>
                  <a:gd name="T26" fmla="*/ 4 w 16"/>
                  <a:gd name="T27" fmla="*/ 69 h 77"/>
                  <a:gd name="T28" fmla="*/ 2 w 16"/>
                  <a:gd name="T29" fmla="*/ 7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 h="77">
                    <a:moveTo>
                      <a:pt x="2" y="72"/>
                    </a:moveTo>
                    <a:cubicBezTo>
                      <a:pt x="2" y="74"/>
                      <a:pt x="3" y="77"/>
                      <a:pt x="4" y="77"/>
                    </a:cubicBezTo>
                    <a:cubicBezTo>
                      <a:pt x="6" y="77"/>
                      <a:pt x="8" y="75"/>
                      <a:pt x="11" y="77"/>
                    </a:cubicBezTo>
                    <a:cubicBezTo>
                      <a:pt x="11" y="77"/>
                      <a:pt x="14" y="77"/>
                      <a:pt x="14" y="75"/>
                    </a:cubicBezTo>
                    <a:cubicBezTo>
                      <a:pt x="15" y="72"/>
                      <a:pt x="15" y="68"/>
                      <a:pt x="15" y="68"/>
                    </a:cubicBezTo>
                    <a:cubicBezTo>
                      <a:pt x="15" y="68"/>
                      <a:pt x="16" y="54"/>
                      <a:pt x="16" y="50"/>
                    </a:cubicBezTo>
                    <a:cubicBezTo>
                      <a:pt x="15" y="46"/>
                      <a:pt x="13" y="32"/>
                      <a:pt x="14" y="24"/>
                    </a:cubicBezTo>
                    <a:cubicBezTo>
                      <a:pt x="15" y="17"/>
                      <a:pt x="16" y="12"/>
                      <a:pt x="14" y="10"/>
                    </a:cubicBezTo>
                    <a:cubicBezTo>
                      <a:pt x="13" y="8"/>
                      <a:pt x="10" y="0"/>
                      <a:pt x="10" y="0"/>
                    </a:cubicBezTo>
                    <a:cubicBezTo>
                      <a:pt x="0" y="5"/>
                      <a:pt x="0" y="5"/>
                      <a:pt x="0" y="5"/>
                    </a:cubicBezTo>
                    <a:cubicBezTo>
                      <a:pt x="0" y="5"/>
                      <a:pt x="1" y="22"/>
                      <a:pt x="1" y="25"/>
                    </a:cubicBezTo>
                    <a:cubicBezTo>
                      <a:pt x="2" y="27"/>
                      <a:pt x="4" y="44"/>
                      <a:pt x="3" y="46"/>
                    </a:cubicBezTo>
                    <a:cubicBezTo>
                      <a:pt x="2" y="49"/>
                      <a:pt x="2" y="66"/>
                      <a:pt x="2" y="66"/>
                    </a:cubicBezTo>
                    <a:cubicBezTo>
                      <a:pt x="3" y="67"/>
                      <a:pt x="4" y="68"/>
                      <a:pt x="4" y="69"/>
                    </a:cubicBezTo>
                    <a:cubicBezTo>
                      <a:pt x="3" y="70"/>
                      <a:pt x="2" y="70"/>
                      <a:pt x="2" y="72"/>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47" name="Freeform 17"/>
              <p:cNvSpPr/>
              <p:nvPr/>
            </p:nvSpPr>
            <p:spPr bwMode="auto">
              <a:xfrm>
                <a:off x="3099197" y="2512220"/>
                <a:ext cx="76200" cy="363141"/>
              </a:xfrm>
              <a:custGeom>
                <a:avLst/>
                <a:gdLst>
                  <a:gd name="T0" fmla="*/ 14 w 16"/>
                  <a:gd name="T1" fmla="*/ 10 h 77"/>
                  <a:gd name="T2" fmla="*/ 10 w 16"/>
                  <a:gd name="T3" fmla="*/ 0 h 77"/>
                  <a:gd name="T4" fmla="*/ 0 w 16"/>
                  <a:gd name="T5" fmla="*/ 5 h 77"/>
                  <a:gd name="T6" fmla="*/ 1 w 16"/>
                  <a:gd name="T7" fmla="*/ 25 h 77"/>
                  <a:gd name="T8" fmla="*/ 3 w 16"/>
                  <a:gd name="T9" fmla="*/ 46 h 77"/>
                  <a:gd name="T10" fmla="*/ 2 w 16"/>
                  <a:gd name="T11" fmla="*/ 65 h 77"/>
                  <a:gd name="T12" fmla="*/ 13 w 16"/>
                  <a:gd name="T13" fmla="*/ 77 h 77"/>
                  <a:gd name="T14" fmla="*/ 14 w 16"/>
                  <a:gd name="T15" fmla="*/ 75 h 77"/>
                  <a:gd name="T16" fmla="*/ 15 w 16"/>
                  <a:gd name="T17" fmla="*/ 68 h 77"/>
                  <a:gd name="T18" fmla="*/ 16 w 16"/>
                  <a:gd name="T19" fmla="*/ 58 h 77"/>
                  <a:gd name="T20" fmla="*/ 14 w 16"/>
                  <a:gd name="T21" fmla="*/ 48 h 77"/>
                  <a:gd name="T22" fmla="*/ 13 w 16"/>
                  <a:gd name="T23" fmla="*/ 62 h 77"/>
                  <a:gd name="T24" fmla="*/ 12 w 16"/>
                  <a:gd name="T25" fmla="*/ 51 h 77"/>
                  <a:gd name="T26" fmla="*/ 8 w 16"/>
                  <a:gd name="T27" fmla="*/ 24 h 77"/>
                  <a:gd name="T28" fmla="*/ 12 w 16"/>
                  <a:gd name="T29" fmla="*/ 17 h 77"/>
                  <a:gd name="T30" fmla="*/ 15 w 16"/>
                  <a:gd name="T31" fmla="*/ 18 h 77"/>
                  <a:gd name="T32" fmla="*/ 14 w 16"/>
                  <a:gd name="T33" fmla="*/ 1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 h="77">
                    <a:moveTo>
                      <a:pt x="14" y="10"/>
                    </a:moveTo>
                    <a:cubicBezTo>
                      <a:pt x="13" y="8"/>
                      <a:pt x="10" y="0"/>
                      <a:pt x="10" y="0"/>
                    </a:cubicBezTo>
                    <a:cubicBezTo>
                      <a:pt x="0" y="5"/>
                      <a:pt x="0" y="5"/>
                      <a:pt x="0" y="5"/>
                    </a:cubicBezTo>
                    <a:cubicBezTo>
                      <a:pt x="0" y="5"/>
                      <a:pt x="1" y="22"/>
                      <a:pt x="1" y="25"/>
                    </a:cubicBezTo>
                    <a:cubicBezTo>
                      <a:pt x="2" y="27"/>
                      <a:pt x="4" y="44"/>
                      <a:pt x="3" y="46"/>
                    </a:cubicBezTo>
                    <a:cubicBezTo>
                      <a:pt x="3" y="48"/>
                      <a:pt x="2" y="61"/>
                      <a:pt x="2" y="65"/>
                    </a:cubicBezTo>
                    <a:cubicBezTo>
                      <a:pt x="6" y="68"/>
                      <a:pt x="10" y="73"/>
                      <a:pt x="13" y="77"/>
                    </a:cubicBezTo>
                    <a:cubicBezTo>
                      <a:pt x="14" y="76"/>
                      <a:pt x="14" y="76"/>
                      <a:pt x="14" y="75"/>
                    </a:cubicBezTo>
                    <a:cubicBezTo>
                      <a:pt x="15" y="72"/>
                      <a:pt x="15" y="68"/>
                      <a:pt x="15" y="68"/>
                    </a:cubicBezTo>
                    <a:cubicBezTo>
                      <a:pt x="15" y="68"/>
                      <a:pt x="16" y="63"/>
                      <a:pt x="16" y="58"/>
                    </a:cubicBezTo>
                    <a:cubicBezTo>
                      <a:pt x="15" y="53"/>
                      <a:pt x="14" y="48"/>
                      <a:pt x="14" y="48"/>
                    </a:cubicBezTo>
                    <a:cubicBezTo>
                      <a:pt x="14" y="50"/>
                      <a:pt x="13" y="62"/>
                      <a:pt x="13" y="62"/>
                    </a:cubicBezTo>
                    <a:cubicBezTo>
                      <a:pt x="13" y="62"/>
                      <a:pt x="11" y="56"/>
                      <a:pt x="12" y="51"/>
                    </a:cubicBezTo>
                    <a:cubicBezTo>
                      <a:pt x="12" y="45"/>
                      <a:pt x="9" y="26"/>
                      <a:pt x="8" y="24"/>
                    </a:cubicBezTo>
                    <a:cubicBezTo>
                      <a:pt x="7" y="23"/>
                      <a:pt x="10" y="17"/>
                      <a:pt x="12" y="17"/>
                    </a:cubicBezTo>
                    <a:cubicBezTo>
                      <a:pt x="13" y="17"/>
                      <a:pt x="14" y="17"/>
                      <a:pt x="15" y="18"/>
                    </a:cubicBezTo>
                    <a:cubicBezTo>
                      <a:pt x="16" y="14"/>
                      <a:pt x="16" y="12"/>
                      <a:pt x="14" y="1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48" name="Freeform 18"/>
              <p:cNvSpPr/>
              <p:nvPr/>
            </p:nvSpPr>
            <p:spPr bwMode="auto">
              <a:xfrm>
                <a:off x="3038475" y="2512220"/>
                <a:ext cx="164306" cy="345281"/>
              </a:xfrm>
              <a:custGeom>
                <a:avLst/>
                <a:gdLst>
                  <a:gd name="T0" fmla="*/ 3 w 35"/>
                  <a:gd name="T1" fmla="*/ 7 h 73"/>
                  <a:gd name="T2" fmla="*/ 23 w 35"/>
                  <a:gd name="T3" fmla="*/ 0 h 73"/>
                  <a:gd name="T4" fmla="*/ 13 w 35"/>
                  <a:gd name="T5" fmla="*/ 11 h 73"/>
                  <a:gd name="T6" fmla="*/ 15 w 35"/>
                  <a:gd name="T7" fmla="*/ 26 h 73"/>
                  <a:gd name="T8" fmla="*/ 13 w 35"/>
                  <a:gd name="T9" fmla="*/ 36 h 73"/>
                  <a:gd name="T10" fmla="*/ 14 w 35"/>
                  <a:gd name="T11" fmla="*/ 38 h 73"/>
                  <a:gd name="T12" fmla="*/ 15 w 35"/>
                  <a:gd name="T13" fmla="*/ 43 h 73"/>
                  <a:gd name="T14" fmla="*/ 30 w 35"/>
                  <a:gd name="T15" fmla="*/ 59 h 73"/>
                  <a:gd name="T16" fmla="*/ 34 w 35"/>
                  <a:gd name="T17" fmla="*/ 61 h 73"/>
                  <a:gd name="T18" fmla="*/ 29 w 35"/>
                  <a:gd name="T19" fmla="*/ 73 h 73"/>
                  <a:gd name="T20" fmla="*/ 23 w 35"/>
                  <a:gd name="T21" fmla="*/ 71 h 73"/>
                  <a:gd name="T22" fmla="*/ 11 w 35"/>
                  <a:gd name="T23" fmla="*/ 58 h 73"/>
                  <a:gd name="T24" fmla="*/ 3 w 35"/>
                  <a:gd name="T25" fmla="*/ 47 h 73"/>
                  <a:gd name="T26" fmla="*/ 1 w 35"/>
                  <a:gd name="T27" fmla="*/ 42 h 73"/>
                  <a:gd name="T28" fmla="*/ 0 w 35"/>
                  <a:gd name="T29" fmla="*/ 20 h 73"/>
                  <a:gd name="T30" fmla="*/ 3 w 35"/>
                  <a:gd name="T31" fmla="*/ 7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 h="73">
                    <a:moveTo>
                      <a:pt x="3" y="7"/>
                    </a:moveTo>
                    <a:cubicBezTo>
                      <a:pt x="3" y="7"/>
                      <a:pt x="17" y="4"/>
                      <a:pt x="23" y="0"/>
                    </a:cubicBezTo>
                    <a:cubicBezTo>
                      <a:pt x="23" y="0"/>
                      <a:pt x="13" y="9"/>
                      <a:pt x="13" y="11"/>
                    </a:cubicBezTo>
                    <a:cubicBezTo>
                      <a:pt x="13" y="13"/>
                      <a:pt x="15" y="26"/>
                      <a:pt x="15" y="26"/>
                    </a:cubicBezTo>
                    <a:cubicBezTo>
                      <a:pt x="13" y="36"/>
                      <a:pt x="13" y="36"/>
                      <a:pt x="13" y="36"/>
                    </a:cubicBezTo>
                    <a:cubicBezTo>
                      <a:pt x="13" y="36"/>
                      <a:pt x="14" y="38"/>
                      <a:pt x="14" y="38"/>
                    </a:cubicBezTo>
                    <a:cubicBezTo>
                      <a:pt x="14" y="39"/>
                      <a:pt x="14" y="42"/>
                      <a:pt x="15" y="43"/>
                    </a:cubicBezTo>
                    <a:cubicBezTo>
                      <a:pt x="16" y="44"/>
                      <a:pt x="29" y="59"/>
                      <a:pt x="30" y="59"/>
                    </a:cubicBezTo>
                    <a:cubicBezTo>
                      <a:pt x="30" y="59"/>
                      <a:pt x="33" y="59"/>
                      <a:pt x="34" y="61"/>
                    </a:cubicBezTo>
                    <a:cubicBezTo>
                      <a:pt x="34" y="61"/>
                      <a:pt x="35" y="68"/>
                      <a:pt x="29" y="73"/>
                    </a:cubicBezTo>
                    <a:cubicBezTo>
                      <a:pt x="29" y="73"/>
                      <a:pt x="25" y="73"/>
                      <a:pt x="23" y="71"/>
                    </a:cubicBezTo>
                    <a:cubicBezTo>
                      <a:pt x="20" y="69"/>
                      <a:pt x="13" y="61"/>
                      <a:pt x="11" y="58"/>
                    </a:cubicBezTo>
                    <a:cubicBezTo>
                      <a:pt x="8" y="54"/>
                      <a:pt x="5" y="49"/>
                      <a:pt x="3" y="47"/>
                    </a:cubicBezTo>
                    <a:cubicBezTo>
                      <a:pt x="3" y="47"/>
                      <a:pt x="2" y="45"/>
                      <a:pt x="1" y="42"/>
                    </a:cubicBezTo>
                    <a:cubicBezTo>
                      <a:pt x="1" y="39"/>
                      <a:pt x="0" y="20"/>
                      <a:pt x="0" y="20"/>
                    </a:cubicBezTo>
                    <a:lnTo>
                      <a:pt x="3" y="7"/>
                    </a:ln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49" name="Freeform 19"/>
              <p:cNvSpPr/>
              <p:nvPr/>
            </p:nvSpPr>
            <p:spPr bwMode="auto">
              <a:xfrm>
                <a:off x="3038475" y="2512220"/>
                <a:ext cx="159544" cy="345281"/>
              </a:xfrm>
              <a:custGeom>
                <a:avLst/>
                <a:gdLst>
                  <a:gd name="T0" fmla="*/ 32 w 34"/>
                  <a:gd name="T1" fmla="*/ 65 h 73"/>
                  <a:gd name="T2" fmla="*/ 21 w 34"/>
                  <a:gd name="T3" fmla="*/ 65 h 73"/>
                  <a:gd name="T4" fmla="*/ 15 w 34"/>
                  <a:gd name="T5" fmla="*/ 59 h 73"/>
                  <a:gd name="T6" fmla="*/ 27 w 34"/>
                  <a:gd name="T7" fmla="*/ 60 h 73"/>
                  <a:gd name="T8" fmla="*/ 29 w 34"/>
                  <a:gd name="T9" fmla="*/ 58 h 73"/>
                  <a:gd name="T10" fmla="*/ 28 w 34"/>
                  <a:gd name="T11" fmla="*/ 57 h 73"/>
                  <a:gd name="T12" fmla="*/ 22 w 34"/>
                  <a:gd name="T13" fmla="*/ 59 h 73"/>
                  <a:gd name="T14" fmla="*/ 14 w 34"/>
                  <a:gd name="T15" fmla="*/ 54 h 73"/>
                  <a:gd name="T16" fmla="*/ 15 w 34"/>
                  <a:gd name="T17" fmla="*/ 57 h 73"/>
                  <a:gd name="T18" fmla="*/ 10 w 34"/>
                  <a:gd name="T19" fmla="*/ 52 h 73"/>
                  <a:gd name="T20" fmla="*/ 19 w 34"/>
                  <a:gd name="T21" fmla="*/ 53 h 73"/>
                  <a:gd name="T22" fmla="*/ 23 w 34"/>
                  <a:gd name="T23" fmla="*/ 57 h 73"/>
                  <a:gd name="T24" fmla="*/ 18 w 34"/>
                  <a:gd name="T25" fmla="*/ 49 h 73"/>
                  <a:gd name="T26" fmla="*/ 6 w 34"/>
                  <a:gd name="T27" fmla="*/ 47 h 73"/>
                  <a:gd name="T28" fmla="*/ 17 w 34"/>
                  <a:gd name="T29" fmla="*/ 48 h 73"/>
                  <a:gd name="T30" fmla="*/ 18 w 34"/>
                  <a:gd name="T31" fmla="*/ 47 h 73"/>
                  <a:gd name="T32" fmla="*/ 17 w 34"/>
                  <a:gd name="T33" fmla="*/ 45 h 73"/>
                  <a:gd name="T34" fmla="*/ 14 w 34"/>
                  <a:gd name="T35" fmla="*/ 46 h 73"/>
                  <a:gd name="T36" fmla="*/ 10 w 34"/>
                  <a:gd name="T37" fmla="*/ 45 h 73"/>
                  <a:gd name="T38" fmla="*/ 4 w 34"/>
                  <a:gd name="T39" fmla="*/ 38 h 73"/>
                  <a:gd name="T40" fmla="*/ 10 w 34"/>
                  <a:gd name="T41" fmla="*/ 33 h 73"/>
                  <a:gd name="T42" fmla="*/ 7 w 34"/>
                  <a:gd name="T43" fmla="*/ 32 h 73"/>
                  <a:gd name="T44" fmla="*/ 12 w 34"/>
                  <a:gd name="T45" fmla="*/ 28 h 73"/>
                  <a:gd name="T46" fmla="*/ 4 w 34"/>
                  <a:gd name="T47" fmla="*/ 31 h 73"/>
                  <a:gd name="T48" fmla="*/ 3 w 34"/>
                  <a:gd name="T49" fmla="*/ 24 h 73"/>
                  <a:gd name="T50" fmla="*/ 9 w 34"/>
                  <a:gd name="T51" fmla="*/ 21 h 73"/>
                  <a:gd name="T52" fmla="*/ 14 w 34"/>
                  <a:gd name="T53" fmla="*/ 25 h 73"/>
                  <a:gd name="T54" fmla="*/ 15 w 34"/>
                  <a:gd name="T55" fmla="*/ 28 h 73"/>
                  <a:gd name="T56" fmla="*/ 15 w 34"/>
                  <a:gd name="T57" fmla="*/ 26 h 73"/>
                  <a:gd name="T58" fmla="*/ 13 w 34"/>
                  <a:gd name="T59" fmla="*/ 11 h 73"/>
                  <a:gd name="T60" fmla="*/ 23 w 34"/>
                  <a:gd name="T61" fmla="*/ 0 h 73"/>
                  <a:gd name="T62" fmla="*/ 3 w 34"/>
                  <a:gd name="T63" fmla="*/ 7 h 73"/>
                  <a:gd name="T64" fmla="*/ 0 w 34"/>
                  <a:gd name="T65" fmla="*/ 20 h 73"/>
                  <a:gd name="T66" fmla="*/ 1 w 34"/>
                  <a:gd name="T67" fmla="*/ 42 h 73"/>
                  <a:gd name="T68" fmla="*/ 3 w 34"/>
                  <a:gd name="T69" fmla="*/ 47 h 73"/>
                  <a:gd name="T70" fmla="*/ 11 w 34"/>
                  <a:gd name="T71" fmla="*/ 58 h 73"/>
                  <a:gd name="T72" fmla="*/ 23 w 34"/>
                  <a:gd name="T73" fmla="*/ 71 h 73"/>
                  <a:gd name="T74" fmla="*/ 29 w 34"/>
                  <a:gd name="T75" fmla="*/ 73 h 73"/>
                  <a:gd name="T76" fmla="*/ 34 w 34"/>
                  <a:gd name="T77" fmla="*/ 65 h 73"/>
                  <a:gd name="T78" fmla="*/ 32 w 34"/>
                  <a:gd name="T79" fmla="*/ 6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4" h="73">
                    <a:moveTo>
                      <a:pt x="32" y="65"/>
                    </a:moveTo>
                    <a:cubicBezTo>
                      <a:pt x="30" y="64"/>
                      <a:pt x="24" y="67"/>
                      <a:pt x="21" y="65"/>
                    </a:cubicBezTo>
                    <a:cubicBezTo>
                      <a:pt x="18" y="63"/>
                      <a:pt x="15" y="59"/>
                      <a:pt x="15" y="59"/>
                    </a:cubicBezTo>
                    <a:cubicBezTo>
                      <a:pt x="15" y="59"/>
                      <a:pt x="22" y="65"/>
                      <a:pt x="27" y="60"/>
                    </a:cubicBezTo>
                    <a:cubicBezTo>
                      <a:pt x="28" y="59"/>
                      <a:pt x="28" y="58"/>
                      <a:pt x="29" y="58"/>
                    </a:cubicBezTo>
                    <a:cubicBezTo>
                      <a:pt x="28" y="58"/>
                      <a:pt x="28" y="58"/>
                      <a:pt x="28" y="57"/>
                    </a:cubicBezTo>
                    <a:cubicBezTo>
                      <a:pt x="26" y="58"/>
                      <a:pt x="24" y="59"/>
                      <a:pt x="22" y="59"/>
                    </a:cubicBezTo>
                    <a:cubicBezTo>
                      <a:pt x="19" y="58"/>
                      <a:pt x="15" y="56"/>
                      <a:pt x="14" y="54"/>
                    </a:cubicBezTo>
                    <a:cubicBezTo>
                      <a:pt x="15" y="57"/>
                      <a:pt x="15" y="57"/>
                      <a:pt x="15" y="57"/>
                    </a:cubicBezTo>
                    <a:cubicBezTo>
                      <a:pt x="15" y="57"/>
                      <a:pt x="11" y="55"/>
                      <a:pt x="10" y="52"/>
                    </a:cubicBezTo>
                    <a:cubicBezTo>
                      <a:pt x="10" y="52"/>
                      <a:pt x="17" y="51"/>
                      <a:pt x="19" y="53"/>
                    </a:cubicBezTo>
                    <a:cubicBezTo>
                      <a:pt x="21" y="55"/>
                      <a:pt x="23" y="57"/>
                      <a:pt x="23" y="57"/>
                    </a:cubicBezTo>
                    <a:cubicBezTo>
                      <a:pt x="23" y="57"/>
                      <a:pt x="21" y="50"/>
                      <a:pt x="18" y="49"/>
                    </a:cubicBezTo>
                    <a:cubicBezTo>
                      <a:pt x="15" y="49"/>
                      <a:pt x="8" y="49"/>
                      <a:pt x="6" y="47"/>
                    </a:cubicBezTo>
                    <a:cubicBezTo>
                      <a:pt x="6" y="47"/>
                      <a:pt x="15" y="49"/>
                      <a:pt x="17" y="48"/>
                    </a:cubicBezTo>
                    <a:cubicBezTo>
                      <a:pt x="17" y="47"/>
                      <a:pt x="18" y="47"/>
                      <a:pt x="18" y="47"/>
                    </a:cubicBezTo>
                    <a:cubicBezTo>
                      <a:pt x="18" y="46"/>
                      <a:pt x="17" y="45"/>
                      <a:pt x="17" y="45"/>
                    </a:cubicBezTo>
                    <a:cubicBezTo>
                      <a:pt x="16" y="46"/>
                      <a:pt x="15" y="46"/>
                      <a:pt x="14" y="46"/>
                    </a:cubicBezTo>
                    <a:cubicBezTo>
                      <a:pt x="12" y="46"/>
                      <a:pt x="10" y="45"/>
                      <a:pt x="10" y="45"/>
                    </a:cubicBezTo>
                    <a:cubicBezTo>
                      <a:pt x="10" y="45"/>
                      <a:pt x="4" y="43"/>
                      <a:pt x="4" y="38"/>
                    </a:cubicBezTo>
                    <a:cubicBezTo>
                      <a:pt x="3" y="33"/>
                      <a:pt x="8" y="36"/>
                      <a:pt x="10" y="33"/>
                    </a:cubicBezTo>
                    <a:cubicBezTo>
                      <a:pt x="13" y="29"/>
                      <a:pt x="7" y="32"/>
                      <a:pt x="7" y="32"/>
                    </a:cubicBezTo>
                    <a:cubicBezTo>
                      <a:pt x="7" y="32"/>
                      <a:pt x="11" y="30"/>
                      <a:pt x="12" y="28"/>
                    </a:cubicBezTo>
                    <a:cubicBezTo>
                      <a:pt x="12" y="28"/>
                      <a:pt x="5" y="33"/>
                      <a:pt x="4" y="31"/>
                    </a:cubicBezTo>
                    <a:cubicBezTo>
                      <a:pt x="3" y="29"/>
                      <a:pt x="3" y="24"/>
                      <a:pt x="3" y="24"/>
                    </a:cubicBezTo>
                    <a:cubicBezTo>
                      <a:pt x="3" y="24"/>
                      <a:pt x="8" y="24"/>
                      <a:pt x="9" y="21"/>
                    </a:cubicBezTo>
                    <a:cubicBezTo>
                      <a:pt x="10" y="19"/>
                      <a:pt x="13" y="23"/>
                      <a:pt x="14" y="25"/>
                    </a:cubicBezTo>
                    <a:cubicBezTo>
                      <a:pt x="14" y="26"/>
                      <a:pt x="14" y="27"/>
                      <a:pt x="15" y="28"/>
                    </a:cubicBezTo>
                    <a:cubicBezTo>
                      <a:pt x="15" y="26"/>
                      <a:pt x="15" y="26"/>
                      <a:pt x="15" y="26"/>
                    </a:cubicBezTo>
                    <a:cubicBezTo>
                      <a:pt x="15" y="26"/>
                      <a:pt x="13" y="13"/>
                      <a:pt x="13" y="11"/>
                    </a:cubicBezTo>
                    <a:cubicBezTo>
                      <a:pt x="13" y="9"/>
                      <a:pt x="23" y="0"/>
                      <a:pt x="23" y="0"/>
                    </a:cubicBezTo>
                    <a:cubicBezTo>
                      <a:pt x="17" y="4"/>
                      <a:pt x="3" y="7"/>
                      <a:pt x="3" y="7"/>
                    </a:cubicBezTo>
                    <a:cubicBezTo>
                      <a:pt x="0" y="20"/>
                      <a:pt x="0" y="20"/>
                      <a:pt x="0" y="20"/>
                    </a:cubicBezTo>
                    <a:cubicBezTo>
                      <a:pt x="0" y="20"/>
                      <a:pt x="1" y="39"/>
                      <a:pt x="1" y="42"/>
                    </a:cubicBezTo>
                    <a:cubicBezTo>
                      <a:pt x="2" y="45"/>
                      <a:pt x="3" y="47"/>
                      <a:pt x="3" y="47"/>
                    </a:cubicBezTo>
                    <a:cubicBezTo>
                      <a:pt x="5" y="49"/>
                      <a:pt x="8" y="54"/>
                      <a:pt x="11" y="58"/>
                    </a:cubicBezTo>
                    <a:cubicBezTo>
                      <a:pt x="13" y="61"/>
                      <a:pt x="20" y="69"/>
                      <a:pt x="23" y="71"/>
                    </a:cubicBezTo>
                    <a:cubicBezTo>
                      <a:pt x="25" y="73"/>
                      <a:pt x="29" y="73"/>
                      <a:pt x="29" y="73"/>
                    </a:cubicBezTo>
                    <a:cubicBezTo>
                      <a:pt x="32" y="70"/>
                      <a:pt x="33" y="67"/>
                      <a:pt x="34" y="65"/>
                    </a:cubicBezTo>
                    <a:cubicBezTo>
                      <a:pt x="33" y="65"/>
                      <a:pt x="32" y="65"/>
                      <a:pt x="32" y="65"/>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50" name="Freeform 20"/>
              <p:cNvSpPr/>
              <p:nvPr/>
            </p:nvSpPr>
            <p:spPr bwMode="auto">
              <a:xfrm>
                <a:off x="3065859" y="2341961"/>
                <a:ext cx="117872" cy="246459"/>
              </a:xfrm>
              <a:custGeom>
                <a:avLst/>
                <a:gdLst>
                  <a:gd name="T0" fmla="*/ 11 w 25"/>
                  <a:gd name="T1" fmla="*/ 1 h 52"/>
                  <a:gd name="T2" fmla="*/ 12 w 25"/>
                  <a:gd name="T3" fmla="*/ 19 h 52"/>
                  <a:gd name="T4" fmla="*/ 19 w 25"/>
                  <a:gd name="T5" fmla="*/ 31 h 52"/>
                  <a:gd name="T6" fmla="*/ 21 w 25"/>
                  <a:gd name="T7" fmla="*/ 34 h 52"/>
                  <a:gd name="T8" fmla="*/ 21 w 25"/>
                  <a:gd name="T9" fmla="*/ 35 h 52"/>
                  <a:gd name="T10" fmla="*/ 25 w 25"/>
                  <a:gd name="T11" fmla="*/ 50 h 52"/>
                  <a:gd name="T12" fmla="*/ 19 w 25"/>
                  <a:gd name="T13" fmla="*/ 50 h 52"/>
                  <a:gd name="T14" fmla="*/ 13 w 25"/>
                  <a:gd name="T15" fmla="*/ 35 h 52"/>
                  <a:gd name="T16" fmla="*/ 13 w 25"/>
                  <a:gd name="T17" fmla="*/ 35 h 52"/>
                  <a:gd name="T18" fmla="*/ 8 w 25"/>
                  <a:gd name="T19" fmla="*/ 27 h 52"/>
                  <a:gd name="T20" fmla="*/ 2 w 25"/>
                  <a:gd name="T21" fmla="*/ 14 h 52"/>
                  <a:gd name="T22" fmla="*/ 0 w 25"/>
                  <a:gd name="T23" fmla="*/ 1 h 52"/>
                  <a:gd name="T24" fmla="*/ 4 w 25"/>
                  <a:gd name="T25" fmla="*/ 2 h 52"/>
                  <a:gd name="T26" fmla="*/ 11 w 25"/>
                  <a:gd name="T27" fmla="*/ 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 h="52">
                    <a:moveTo>
                      <a:pt x="11" y="1"/>
                    </a:moveTo>
                    <a:cubicBezTo>
                      <a:pt x="11" y="1"/>
                      <a:pt x="10" y="16"/>
                      <a:pt x="12" y="19"/>
                    </a:cubicBezTo>
                    <a:cubicBezTo>
                      <a:pt x="15" y="22"/>
                      <a:pt x="19" y="31"/>
                      <a:pt x="19" y="31"/>
                    </a:cubicBezTo>
                    <a:cubicBezTo>
                      <a:pt x="21" y="34"/>
                      <a:pt x="21" y="34"/>
                      <a:pt x="21" y="34"/>
                    </a:cubicBezTo>
                    <a:cubicBezTo>
                      <a:pt x="21" y="35"/>
                      <a:pt x="21" y="35"/>
                      <a:pt x="21" y="35"/>
                    </a:cubicBezTo>
                    <a:cubicBezTo>
                      <a:pt x="21" y="35"/>
                      <a:pt x="25" y="49"/>
                      <a:pt x="25" y="50"/>
                    </a:cubicBezTo>
                    <a:cubicBezTo>
                      <a:pt x="25" y="50"/>
                      <a:pt x="21" y="52"/>
                      <a:pt x="19" y="50"/>
                    </a:cubicBezTo>
                    <a:cubicBezTo>
                      <a:pt x="17" y="49"/>
                      <a:pt x="14" y="41"/>
                      <a:pt x="13" y="35"/>
                    </a:cubicBezTo>
                    <a:cubicBezTo>
                      <a:pt x="13" y="35"/>
                      <a:pt x="13" y="35"/>
                      <a:pt x="13" y="35"/>
                    </a:cubicBezTo>
                    <a:cubicBezTo>
                      <a:pt x="12" y="29"/>
                      <a:pt x="8" y="27"/>
                      <a:pt x="8" y="27"/>
                    </a:cubicBezTo>
                    <a:cubicBezTo>
                      <a:pt x="2" y="14"/>
                      <a:pt x="2" y="14"/>
                      <a:pt x="2" y="14"/>
                    </a:cubicBezTo>
                    <a:cubicBezTo>
                      <a:pt x="0" y="1"/>
                      <a:pt x="0" y="1"/>
                      <a:pt x="0" y="1"/>
                    </a:cubicBezTo>
                    <a:cubicBezTo>
                      <a:pt x="0" y="1"/>
                      <a:pt x="3" y="1"/>
                      <a:pt x="4" y="2"/>
                    </a:cubicBezTo>
                    <a:cubicBezTo>
                      <a:pt x="4" y="2"/>
                      <a:pt x="10" y="0"/>
                      <a:pt x="11" y="1"/>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51" name="Freeform 21"/>
              <p:cNvSpPr/>
              <p:nvPr/>
            </p:nvSpPr>
            <p:spPr bwMode="auto">
              <a:xfrm>
                <a:off x="2976562" y="2351486"/>
                <a:ext cx="108347" cy="273844"/>
              </a:xfrm>
              <a:custGeom>
                <a:avLst/>
                <a:gdLst>
                  <a:gd name="T0" fmla="*/ 10 w 23"/>
                  <a:gd name="T1" fmla="*/ 56 h 58"/>
                  <a:gd name="T2" fmla="*/ 18 w 23"/>
                  <a:gd name="T3" fmla="*/ 56 h 58"/>
                  <a:gd name="T4" fmla="*/ 23 w 23"/>
                  <a:gd name="T5" fmla="*/ 45 h 58"/>
                  <a:gd name="T6" fmla="*/ 22 w 23"/>
                  <a:gd name="T7" fmla="*/ 27 h 58"/>
                  <a:gd name="T8" fmla="*/ 17 w 23"/>
                  <a:gd name="T9" fmla="*/ 8 h 58"/>
                  <a:gd name="T10" fmla="*/ 9 w 23"/>
                  <a:gd name="T11" fmla="*/ 0 h 58"/>
                  <a:gd name="T12" fmla="*/ 7 w 23"/>
                  <a:gd name="T13" fmla="*/ 2 h 58"/>
                  <a:gd name="T14" fmla="*/ 5 w 23"/>
                  <a:gd name="T15" fmla="*/ 4 h 58"/>
                  <a:gd name="T16" fmla="*/ 0 w 23"/>
                  <a:gd name="T17" fmla="*/ 5 h 58"/>
                  <a:gd name="T18" fmla="*/ 5 w 23"/>
                  <a:gd name="T19" fmla="*/ 9 h 58"/>
                  <a:gd name="T20" fmla="*/ 8 w 23"/>
                  <a:gd name="T21" fmla="*/ 17 h 58"/>
                  <a:gd name="T22" fmla="*/ 8 w 23"/>
                  <a:gd name="T23" fmla="*/ 34 h 58"/>
                  <a:gd name="T24" fmla="*/ 8 w 23"/>
                  <a:gd name="T25" fmla="*/ 41 h 58"/>
                  <a:gd name="T26" fmla="*/ 10 w 23"/>
                  <a:gd name="T27" fmla="*/ 56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 h="58">
                    <a:moveTo>
                      <a:pt x="10" y="56"/>
                    </a:moveTo>
                    <a:cubicBezTo>
                      <a:pt x="10" y="56"/>
                      <a:pt x="16" y="58"/>
                      <a:pt x="18" y="56"/>
                    </a:cubicBezTo>
                    <a:cubicBezTo>
                      <a:pt x="21" y="54"/>
                      <a:pt x="23" y="45"/>
                      <a:pt x="23" y="45"/>
                    </a:cubicBezTo>
                    <a:cubicBezTo>
                      <a:pt x="22" y="27"/>
                      <a:pt x="22" y="27"/>
                      <a:pt x="22" y="27"/>
                    </a:cubicBezTo>
                    <a:cubicBezTo>
                      <a:pt x="22" y="27"/>
                      <a:pt x="19" y="10"/>
                      <a:pt x="17" y="8"/>
                    </a:cubicBezTo>
                    <a:cubicBezTo>
                      <a:pt x="15" y="6"/>
                      <a:pt x="10" y="4"/>
                      <a:pt x="9" y="0"/>
                    </a:cubicBezTo>
                    <a:cubicBezTo>
                      <a:pt x="9" y="0"/>
                      <a:pt x="8" y="0"/>
                      <a:pt x="7" y="2"/>
                    </a:cubicBezTo>
                    <a:cubicBezTo>
                      <a:pt x="5" y="4"/>
                      <a:pt x="5" y="4"/>
                      <a:pt x="5" y="4"/>
                    </a:cubicBezTo>
                    <a:cubicBezTo>
                      <a:pt x="5" y="4"/>
                      <a:pt x="2" y="3"/>
                      <a:pt x="0" y="5"/>
                    </a:cubicBezTo>
                    <a:cubicBezTo>
                      <a:pt x="0" y="5"/>
                      <a:pt x="4" y="7"/>
                      <a:pt x="5" y="9"/>
                    </a:cubicBezTo>
                    <a:cubicBezTo>
                      <a:pt x="6" y="10"/>
                      <a:pt x="8" y="17"/>
                      <a:pt x="8" y="17"/>
                    </a:cubicBezTo>
                    <a:cubicBezTo>
                      <a:pt x="8" y="34"/>
                      <a:pt x="8" y="34"/>
                      <a:pt x="8" y="34"/>
                    </a:cubicBezTo>
                    <a:cubicBezTo>
                      <a:pt x="8" y="41"/>
                      <a:pt x="8" y="41"/>
                      <a:pt x="8" y="41"/>
                    </a:cubicBezTo>
                    <a:cubicBezTo>
                      <a:pt x="8" y="41"/>
                      <a:pt x="9" y="55"/>
                      <a:pt x="10" y="56"/>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53" name="Freeform 22"/>
              <p:cNvSpPr/>
              <p:nvPr/>
            </p:nvSpPr>
            <p:spPr bwMode="auto">
              <a:xfrm>
                <a:off x="2976562" y="2356248"/>
                <a:ext cx="103584" cy="179784"/>
              </a:xfrm>
              <a:custGeom>
                <a:avLst/>
                <a:gdLst>
                  <a:gd name="T0" fmla="*/ 22 w 22"/>
                  <a:gd name="T1" fmla="*/ 26 h 38"/>
                  <a:gd name="T2" fmla="*/ 21 w 22"/>
                  <a:gd name="T3" fmla="*/ 20 h 38"/>
                  <a:gd name="T4" fmla="*/ 14 w 22"/>
                  <a:gd name="T5" fmla="*/ 9 h 38"/>
                  <a:gd name="T6" fmla="*/ 7 w 22"/>
                  <a:gd name="T7" fmla="*/ 0 h 38"/>
                  <a:gd name="T8" fmla="*/ 7 w 22"/>
                  <a:gd name="T9" fmla="*/ 0 h 38"/>
                  <a:gd name="T10" fmla="*/ 16 w 22"/>
                  <a:gd name="T11" fmla="*/ 15 h 38"/>
                  <a:gd name="T12" fmla="*/ 14 w 22"/>
                  <a:gd name="T13" fmla="*/ 15 h 38"/>
                  <a:gd name="T14" fmla="*/ 9 w 22"/>
                  <a:gd name="T15" fmla="*/ 13 h 38"/>
                  <a:gd name="T16" fmla="*/ 1 w 22"/>
                  <a:gd name="T17" fmla="*/ 3 h 38"/>
                  <a:gd name="T18" fmla="*/ 0 w 22"/>
                  <a:gd name="T19" fmla="*/ 4 h 38"/>
                  <a:gd name="T20" fmla="*/ 5 w 22"/>
                  <a:gd name="T21" fmla="*/ 8 h 38"/>
                  <a:gd name="T22" fmla="*/ 7 w 22"/>
                  <a:gd name="T23" fmla="*/ 16 h 38"/>
                  <a:gd name="T24" fmla="*/ 8 w 22"/>
                  <a:gd name="T25" fmla="*/ 31 h 38"/>
                  <a:gd name="T26" fmla="*/ 15 w 22"/>
                  <a:gd name="T27" fmla="*/ 33 h 38"/>
                  <a:gd name="T28" fmla="*/ 14 w 22"/>
                  <a:gd name="T29" fmla="*/ 38 h 38"/>
                  <a:gd name="T30" fmla="*/ 22 w 22"/>
                  <a:gd name="T31" fmla="*/ 31 h 38"/>
                  <a:gd name="T32" fmla="*/ 22 w 22"/>
                  <a:gd name="T33" fmla="*/ 2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 h="38">
                    <a:moveTo>
                      <a:pt x="22" y="26"/>
                    </a:moveTo>
                    <a:cubicBezTo>
                      <a:pt x="22" y="26"/>
                      <a:pt x="21" y="24"/>
                      <a:pt x="21" y="20"/>
                    </a:cubicBezTo>
                    <a:cubicBezTo>
                      <a:pt x="19" y="18"/>
                      <a:pt x="14" y="10"/>
                      <a:pt x="14" y="9"/>
                    </a:cubicBezTo>
                    <a:cubicBezTo>
                      <a:pt x="13" y="8"/>
                      <a:pt x="9" y="3"/>
                      <a:pt x="7" y="0"/>
                    </a:cubicBezTo>
                    <a:cubicBezTo>
                      <a:pt x="7" y="0"/>
                      <a:pt x="7" y="0"/>
                      <a:pt x="7" y="0"/>
                    </a:cubicBezTo>
                    <a:cubicBezTo>
                      <a:pt x="10" y="5"/>
                      <a:pt x="16" y="15"/>
                      <a:pt x="16" y="15"/>
                    </a:cubicBezTo>
                    <a:cubicBezTo>
                      <a:pt x="16" y="15"/>
                      <a:pt x="15" y="15"/>
                      <a:pt x="14" y="15"/>
                    </a:cubicBezTo>
                    <a:cubicBezTo>
                      <a:pt x="14" y="15"/>
                      <a:pt x="9" y="13"/>
                      <a:pt x="9" y="13"/>
                    </a:cubicBezTo>
                    <a:cubicBezTo>
                      <a:pt x="9" y="9"/>
                      <a:pt x="5" y="5"/>
                      <a:pt x="1" y="3"/>
                    </a:cubicBezTo>
                    <a:cubicBezTo>
                      <a:pt x="1" y="3"/>
                      <a:pt x="1" y="4"/>
                      <a:pt x="0" y="4"/>
                    </a:cubicBezTo>
                    <a:cubicBezTo>
                      <a:pt x="0" y="4"/>
                      <a:pt x="4" y="6"/>
                      <a:pt x="5" y="8"/>
                    </a:cubicBezTo>
                    <a:cubicBezTo>
                      <a:pt x="6" y="9"/>
                      <a:pt x="7" y="16"/>
                      <a:pt x="7" y="16"/>
                    </a:cubicBezTo>
                    <a:cubicBezTo>
                      <a:pt x="8" y="31"/>
                      <a:pt x="8" y="31"/>
                      <a:pt x="8" y="31"/>
                    </a:cubicBezTo>
                    <a:cubicBezTo>
                      <a:pt x="11" y="32"/>
                      <a:pt x="14" y="32"/>
                      <a:pt x="15" y="33"/>
                    </a:cubicBezTo>
                    <a:cubicBezTo>
                      <a:pt x="15" y="34"/>
                      <a:pt x="14" y="37"/>
                      <a:pt x="14" y="38"/>
                    </a:cubicBezTo>
                    <a:cubicBezTo>
                      <a:pt x="15" y="36"/>
                      <a:pt x="19" y="33"/>
                      <a:pt x="22" y="31"/>
                    </a:cubicBezTo>
                    <a:lnTo>
                      <a:pt x="22" y="26"/>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54" name="Freeform 23"/>
              <p:cNvSpPr/>
              <p:nvPr/>
            </p:nvSpPr>
            <p:spPr bwMode="auto">
              <a:xfrm>
                <a:off x="3146822" y="2493170"/>
                <a:ext cx="19050" cy="14287"/>
              </a:xfrm>
              <a:custGeom>
                <a:avLst/>
                <a:gdLst>
                  <a:gd name="T0" fmla="*/ 4 w 4"/>
                  <a:gd name="T1" fmla="*/ 3 h 3"/>
                  <a:gd name="T2" fmla="*/ 4 w 4"/>
                  <a:gd name="T3" fmla="*/ 2 h 3"/>
                  <a:gd name="T4" fmla="*/ 4 w 4"/>
                  <a:gd name="T5" fmla="*/ 2 h 3"/>
                  <a:gd name="T6" fmla="*/ 1 w 4"/>
                  <a:gd name="T7" fmla="*/ 0 h 3"/>
                  <a:gd name="T8" fmla="*/ 4 w 4"/>
                  <a:gd name="T9" fmla="*/ 3 h 3"/>
                  <a:gd name="T10" fmla="*/ 4 w 4"/>
                  <a:gd name="T11" fmla="*/ 3 h 3"/>
                </a:gdLst>
                <a:ahLst/>
                <a:cxnLst>
                  <a:cxn ang="0">
                    <a:pos x="T0" y="T1"/>
                  </a:cxn>
                  <a:cxn ang="0">
                    <a:pos x="T2" y="T3"/>
                  </a:cxn>
                  <a:cxn ang="0">
                    <a:pos x="T4" y="T5"/>
                  </a:cxn>
                  <a:cxn ang="0">
                    <a:pos x="T6" y="T7"/>
                  </a:cxn>
                  <a:cxn ang="0">
                    <a:pos x="T8" y="T9"/>
                  </a:cxn>
                  <a:cxn ang="0">
                    <a:pos x="T10" y="T11"/>
                  </a:cxn>
                </a:cxnLst>
                <a:rect l="0" t="0" r="r" b="b"/>
                <a:pathLst>
                  <a:path w="4" h="3">
                    <a:moveTo>
                      <a:pt x="4" y="3"/>
                    </a:moveTo>
                    <a:cubicBezTo>
                      <a:pt x="4" y="2"/>
                      <a:pt x="4" y="2"/>
                      <a:pt x="4" y="2"/>
                    </a:cubicBezTo>
                    <a:cubicBezTo>
                      <a:pt x="4" y="2"/>
                      <a:pt x="4" y="2"/>
                      <a:pt x="4" y="2"/>
                    </a:cubicBezTo>
                    <a:cubicBezTo>
                      <a:pt x="1" y="1"/>
                      <a:pt x="1" y="0"/>
                      <a:pt x="1" y="0"/>
                    </a:cubicBezTo>
                    <a:cubicBezTo>
                      <a:pt x="0" y="1"/>
                      <a:pt x="2" y="2"/>
                      <a:pt x="4" y="3"/>
                    </a:cubicBezTo>
                    <a:cubicBezTo>
                      <a:pt x="4" y="3"/>
                      <a:pt x="4" y="3"/>
                      <a:pt x="4" y="3"/>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55" name="Freeform 24"/>
              <p:cNvSpPr/>
              <p:nvPr/>
            </p:nvSpPr>
            <p:spPr bwMode="auto">
              <a:xfrm>
                <a:off x="3000375" y="2422923"/>
                <a:ext cx="70247" cy="60722"/>
              </a:xfrm>
              <a:custGeom>
                <a:avLst/>
                <a:gdLst>
                  <a:gd name="T0" fmla="*/ 2 w 15"/>
                  <a:gd name="T1" fmla="*/ 3 h 13"/>
                  <a:gd name="T2" fmla="*/ 7 w 15"/>
                  <a:gd name="T3" fmla="*/ 8 h 13"/>
                  <a:gd name="T4" fmla="*/ 11 w 15"/>
                  <a:gd name="T5" fmla="*/ 13 h 13"/>
                  <a:gd name="T6" fmla="*/ 15 w 15"/>
                  <a:gd name="T7" fmla="*/ 12 h 13"/>
                  <a:gd name="T8" fmla="*/ 15 w 15"/>
                  <a:gd name="T9" fmla="*/ 7 h 13"/>
                  <a:gd name="T10" fmla="*/ 9 w 15"/>
                  <a:gd name="T11" fmla="*/ 5 h 13"/>
                  <a:gd name="T12" fmla="*/ 5 w 15"/>
                  <a:gd name="T13" fmla="*/ 1 h 13"/>
                  <a:gd name="T14" fmla="*/ 3 w 15"/>
                  <a:gd name="T15" fmla="*/ 1 h 13"/>
                  <a:gd name="T16" fmla="*/ 2 w 15"/>
                  <a:gd name="T17" fmla="*/ 1 h 13"/>
                  <a:gd name="T18" fmla="*/ 1 w 15"/>
                  <a:gd name="T19" fmla="*/ 2 h 13"/>
                  <a:gd name="T20" fmla="*/ 2 w 15"/>
                  <a:gd name="T21" fmla="*/ 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13">
                    <a:moveTo>
                      <a:pt x="2" y="3"/>
                    </a:moveTo>
                    <a:cubicBezTo>
                      <a:pt x="2" y="3"/>
                      <a:pt x="6" y="7"/>
                      <a:pt x="7" y="8"/>
                    </a:cubicBezTo>
                    <a:cubicBezTo>
                      <a:pt x="8" y="10"/>
                      <a:pt x="9" y="13"/>
                      <a:pt x="11" y="13"/>
                    </a:cubicBezTo>
                    <a:cubicBezTo>
                      <a:pt x="13" y="12"/>
                      <a:pt x="15" y="12"/>
                      <a:pt x="15" y="12"/>
                    </a:cubicBezTo>
                    <a:cubicBezTo>
                      <a:pt x="15" y="7"/>
                      <a:pt x="15" y="7"/>
                      <a:pt x="15" y="7"/>
                    </a:cubicBezTo>
                    <a:cubicBezTo>
                      <a:pt x="15" y="7"/>
                      <a:pt x="9" y="5"/>
                      <a:pt x="9" y="5"/>
                    </a:cubicBezTo>
                    <a:cubicBezTo>
                      <a:pt x="9" y="4"/>
                      <a:pt x="8" y="2"/>
                      <a:pt x="5" y="1"/>
                    </a:cubicBezTo>
                    <a:cubicBezTo>
                      <a:pt x="3" y="1"/>
                      <a:pt x="3" y="1"/>
                      <a:pt x="3" y="1"/>
                    </a:cubicBezTo>
                    <a:cubicBezTo>
                      <a:pt x="3" y="1"/>
                      <a:pt x="3" y="0"/>
                      <a:pt x="2" y="1"/>
                    </a:cubicBezTo>
                    <a:cubicBezTo>
                      <a:pt x="2" y="2"/>
                      <a:pt x="0" y="2"/>
                      <a:pt x="1" y="2"/>
                    </a:cubicBezTo>
                    <a:cubicBezTo>
                      <a:pt x="1" y="2"/>
                      <a:pt x="1" y="3"/>
                      <a:pt x="2" y="3"/>
                    </a:cubicBezTo>
                    <a:close/>
                  </a:path>
                </a:pathLst>
              </a:custGeom>
              <a:solidFill>
                <a:srgbClr val="D69B6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56" name="Freeform 25"/>
              <p:cNvSpPr/>
              <p:nvPr/>
            </p:nvSpPr>
            <p:spPr bwMode="auto">
              <a:xfrm>
                <a:off x="3070622" y="2459833"/>
                <a:ext cx="19050" cy="28575"/>
              </a:xfrm>
              <a:custGeom>
                <a:avLst/>
                <a:gdLst>
                  <a:gd name="T0" fmla="*/ 4 w 4"/>
                  <a:gd name="T1" fmla="*/ 5 h 6"/>
                  <a:gd name="T2" fmla="*/ 0 w 4"/>
                  <a:gd name="T3" fmla="*/ 6 h 6"/>
                  <a:gd name="T4" fmla="*/ 0 w 4"/>
                  <a:gd name="T5" fmla="*/ 0 h 6"/>
                  <a:gd name="T6" fmla="*/ 4 w 4"/>
                  <a:gd name="T7" fmla="*/ 5 h 6"/>
                </a:gdLst>
                <a:ahLst/>
                <a:cxnLst>
                  <a:cxn ang="0">
                    <a:pos x="T0" y="T1"/>
                  </a:cxn>
                  <a:cxn ang="0">
                    <a:pos x="T2" y="T3"/>
                  </a:cxn>
                  <a:cxn ang="0">
                    <a:pos x="T4" y="T5"/>
                  </a:cxn>
                  <a:cxn ang="0">
                    <a:pos x="T6" y="T7"/>
                  </a:cxn>
                </a:cxnLst>
                <a:rect l="0" t="0" r="r" b="b"/>
                <a:pathLst>
                  <a:path w="4" h="6">
                    <a:moveTo>
                      <a:pt x="4" y="5"/>
                    </a:moveTo>
                    <a:cubicBezTo>
                      <a:pt x="0" y="6"/>
                      <a:pt x="0" y="6"/>
                      <a:pt x="0" y="6"/>
                    </a:cubicBezTo>
                    <a:cubicBezTo>
                      <a:pt x="0" y="0"/>
                      <a:pt x="0" y="0"/>
                      <a:pt x="0" y="0"/>
                    </a:cubicBezTo>
                    <a:cubicBezTo>
                      <a:pt x="0" y="0"/>
                      <a:pt x="3" y="2"/>
                      <a:pt x="4" y="5"/>
                    </a:cubicBezTo>
                    <a:close/>
                  </a:path>
                </a:pathLst>
              </a:custGeom>
              <a:solidFill>
                <a:srgbClr val="CFD0D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57" name="Freeform 26"/>
              <p:cNvSpPr/>
              <p:nvPr/>
            </p:nvSpPr>
            <p:spPr bwMode="auto">
              <a:xfrm>
                <a:off x="3070622" y="2341961"/>
                <a:ext cx="100012" cy="155972"/>
              </a:xfrm>
              <a:custGeom>
                <a:avLst/>
                <a:gdLst>
                  <a:gd name="T0" fmla="*/ 0 w 21"/>
                  <a:gd name="T1" fmla="*/ 25 h 33"/>
                  <a:gd name="T2" fmla="*/ 2 w 21"/>
                  <a:gd name="T3" fmla="*/ 33 h 33"/>
                  <a:gd name="T4" fmla="*/ 12 w 21"/>
                  <a:gd name="T5" fmla="*/ 28 h 33"/>
                  <a:gd name="T6" fmla="*/ 20 w 21"/>
                  <a:gd name="T7" fmla="*/ 25 h 33"/>
                  <a:gd name="T8" fmla="*/ 19 w 21"/>
                  <a:gd name="T9" fmla="*/ 16 h 33"/>
                  <a:gd name="T10" fmla="*/ 13 w 21"/>
                  <a:gd name="T11" fmla="*/ 4 h 33"/>
                  <a:gd name="T12" fmla="*/ 10 w 21"/>
                  <a:gd name="T13" fmla="*/ 1 h 33"/>
                  <a:gd name="T14" fmla="*/ 10 w 21"/>
                  <a:gd name="T15" fmla="*/ 17 h 33"/>
                  <a:gd name="T16" fmla="*/ 10 w 21"/>
                  <a:gd name="T17" fmla="*/ 19 h 33"/>
                  <a:gd name="T18" fmla="*/ 0 w 21"/>
                  <a:gd name="T19" fmla="*/ 25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33">
                    <a:moveTo>
                      <a:pt x="0" y="25"/>
                    </a:moveTo>
                    <a:cubicBezTo>
                      <a:pt x="2" y="33"/>
                      <a:pt x="2" y="33"/>
                      <a:pt x="2" y="33"/>
                    </a:cubicBezTo>
                    <a:cubicBezTo>
                      <a:pt x="2" y="33"/>
                      <a:pt x="11" y="29"/>
                      <a:pt x="12" y="28"/>
                    </a:cubicBezTo>
                    <a:cubicBezTo>
                      <a:pt x="14" y="27"/>
                      <a:pt x="20" y="25"/>
                      <a:pt x="20" y="25"/>
                    </a:cubicBezTo>
                    <a:cubicBezTo>
                      <a:pt x="21" y="24"/>
                      <a:pt x="20" y="18"/>
                      <a:pt x="19" y="16"/>
                    </a:cubicBezTo>
                    <a:cubicBezTo>
                      <a:pt x="18" y="13"/>
                      <a:pt x="14" y="5"/>
                      <a:pt x="13" y="4"/>
                    </a:cubicBezTo>
                    <a:cubicBezTo>
                      <a:pt x="12" y="3"/>
                      <a:pt x="11" y="0"/>
                      <a:pt x="10" y="1"/>
                    </a:cubicBezTo>
                    <a:cubicBezTo>
                      <a:pt x="10" y="1"/>
                      <a:pt x="8" y="9"/>
                      <a:pt x="10" y="17"/>
                    </a:cubicBezTo>
                    <a:cubicBezTo>
                      <a:pt x="10" y="19"/>
                      <a:pt x="10" y="19"/>
                      <a:pt x="10" y="19"/>
                    </a:cubicBezTo>
                    <a:lnTo>
                      <a:pt x="0" y="25"/>
                    </a:ln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58" name="Freeform 27"/>
              <p:cNvSpPr/>
              <p:nvPr/>
            </p:nvSpPr>
            <p:spPr bwMode="auto">
              <a:xfrm>
                <a:off x="3070622" y="2341961"/>
                <a:ext cx="90487" cy="141684"/>
              </a:xfrm>
              <a:custGeom>
                <a:avLst/>
                <a:gdLst>
                  <a:gd name="T0" fmla="*/ 14 w 19"/>
                  <a:gd name="T1" fmla="*/ 18 h 30"/>
                  <a:gd name="T2" fmla="*/ 18 w 19"/>
                  <a:gd name="T3" fmla="*/ 19 h 30"/>
                  <a:gd name="T4" fmla="*/ 14 w 19"/>
                  <a:gd name="T5" fmla="*/ 16 h 30"/>
                  <a:gd name="T6" fmla="*/ 14 w 19"/>
                  <a:gd name="T7" fmla="*/ 11 h 30"/>
                  <a:gd name="T8" fmla="*/ 11 w 19"/>
                  <a:gd name="T9" fmla="*/ 11 h 30"/>
                  <a:gd name="T10" fmla="*/ 13 w 19"/>
                  <a:gd name="T11" fmla="*/ 8 h 30"/>
                  <a:gd name="T12" fmla="*/ 11 w 19"/>
                  <a:gd name="T13" fmla="*/ 8 h 30"/>
                  <a:gd name="T14" fmla="*/ 12 w 19"/>
                  <a:gd name="T15" fmla="*/ 5 h 30"/>
                  <a:gd name="T16" fmla="*/ 11 w 19"/>
                  <a:gd name="T17" fmla="*/ 6 h 30"/>
                  <a:gd name="T18" fmla="*/ 12 w 19"/>
                  <a:gd name="T19" fmla="*/ 2 h 30"/>
                  <a:gd name="T20" fmla="*/ 10 w 19"/>
                  <a:gd name="T21" fmla="*/ 1 h 30"/>
                  <a:gd name="T22" fmla="*/ 10 w 19"/>
                  <a:gd name="T23" fmla="*/ 17 h 30"/>
                  <a:gd name="T24" fmla="*/ 10 w 19"/>
                  <a:gd name="T25" fmla="*/ 19 h 30"/>
                  <a:gd name="T26" fmla="*/ 0 w 19"/>
                  <a:gd name="T27" fmla="*/ 25 h 30"/>
                  <a:gd name="T28" fmla="*/ 1 w 19"/>
                  <a:gd name="T29" fmla="*/ 30 h 30"/>
                  <a:gd name="T30" fmla="*/ 4 w 19"/>
                  <a:gd name="T31" fmla="*/ 27 h 30"/>
                  <a:gd name="T32" fmla="*/ 13 w 19"/>
                  <a:gd name="T33" fmla="*/ 25 h 30"/>
                  <a:gd name="T34" fmla="*/ 8 w 19"/>
                  <a:gd name="T35" fmla="*/ 24 h 30"/>
                  <a:gd name="T36" fmla="*/ 12 w 19"/>
                  <a:gd name="T37" fmla="*/ 23 h 30"/>
                  <a:gd name="T38" fmla="*/ 19 w 19"/>
                  <a:gd name="T39" fmla="*/ 23 h 30"/>
                  <a:gd name="T40" fmla="*/ 14 w 19"/>
                  <a:gd name="T41" fmla="*/ 18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 h="30">
                    <a:moveTo>
                      <a:pt x="14" y="18"/>
                    </a:moveTo>
                    <a:cubicBezTo>
                      <a:pt x="14" y="16"/>
                      <a:pt x="18" y="19"/>
                      <a:pt x="18" y="19"/>
                    </a:cubicBezTo>
                    <a:cubicBezTo>
                      <a:pt x="16" y="16"/>
                      <a:pt x="14" y="16"/>
                      <a:pt x="14" y="16"/>
                    </a:cubicBezTo>
                    <a:cubicBezTo>
                      <a:pt x="13" y="14"/>
                      <a:pt x="14" y="11"/>
                      <a:pt x="14" y="11"/>
                    </a:cubicBezTo>
                    <a:cubicBezTo>
                      <a:pt x="12" y="10"/>
                      <a:pt x="11" y="11"/>
                      <a:pt x="11" y="11"/>
                    </a:cubicBezTo>
                    <a:cubicBezTo>
                      <a:pt x="11" y="9"/>
                      <a:pt x="13" y="8"/>
                      <a:pt x="13" y="8"/>
                    </a:cubicBezTo>
                    <a:cubicBezTo>
                      <a:pt x="11" y="8"/>
                      <a:pt x="11" y="8"/>
                      <a:pt x="11" y="8"/>
                    </a:cubicBezTo>
                    <a:cubicBezTo>
                      <a:pt x="11" y="7"/>
                      <a:pt x="12" y="5"/>
                      <a:pt x="12" y="5"/>
                    </a:cubicBezTo>
                    <a:cubicBezTo>
                      <a:pt x="11" y="6"/>
                      <a:pt x="11" y="6"/>
                      <a:pt x="11" y="6"/>
                    </a:cubicBezTo>
                    <a:cubicBezTo>
                      <a:pt x="11" y="5"/>
                      <a:pt x="11" y="3"/>
                      <a:pt x="12" y="2"/>
                    </a:cubicBezTo>
                    <a:cubicBezTo>
                      <a:pt x="11" y="1"/>
                      <a:pt x="11" y="0"/>
                      <a:pt x="10" y="1"/>
                    </a:cubicBezTo>
                    <a:cubicBezTo>
                      <a:pt x="10" y="1"/>
                      <a:pt x="8" y="9"/>
                      <a:pt x="10" y="17"/>
                    </a:cubicBezTo>
                    <a:cubicBezTo>
                      <a:pt x="10" y="19"/>
                      <a:pt x="10" y="19"/>
                      <a:pt x="10" y="19"/>
                    </a:cubicBezTo>
                    <a:cubicBezTo>
                      <a:pt x="0" y="25"/>
                      <a:pt x="0" y="25"/>
                      <a:pt x="0" y="25"/>
                    </a:cubicBezTo>
                    <a:cubicBezTo>
                      <a:pt x="0" y="25"/>
                      <a:pt x="0" y="27"/>
                      <a:pt x="1" y="30"/>
                    </a:cubicBezTo>
                    <a:cubicBezTo>
                      <a:pt x="4" y="27"/>
                      <a:pt x="4" y="27"/>
                      <a:pt x="4" y="27"/>
                    </a:cubicBezTo>
                    <a:cubicBezTo>
                      <a:pt x="7" y="28"/>
                      <a:pt x="13" y="25"/>
                      <a:pt x="13" y="25"/>
                    </a:cubicBezTo>
                    <a:cubicBezTo>
                      <a:pt x="11" y="25"/>
                      <a:pt x="8" y="24"/>
                      <a:pt x="8" y="24"/>
                    </a:cubicBezTo>
                    <a:cubicBezTo>
                      <a:pt x="12" y="23"/>
                      <a:pt x="12" y="23"/>
                      <a:pt x="12" y="23"/>
                    </a:cubicBezTo>
                    <a:cubicBezTo>
                      <a:pt x="15" y="25"/>
                      <a:pt x="19" y="23"/>
                      <a:pt x="19" y="23"/>
                    </a:cubicBezTo>
                    <a:cubicBezTo>
                      <a:pt x="19" y="23"/>
                      <a:pt x="13" y="20"/>
                      <a:pt x="14" y="18"/>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59" name="Freeform 28"/>
              <p:cNvSpPr/>
              <p:nvPr/>
            </p:nvSpPr>
            <p:spPr bwMode="auto">
              <a:xfrm>
                <a:off x="3094434" y="2418161"/>
                <a:ext cx="23812" cy="23812"/>
              </a:xfrm>
              <a:custGeom>
                <a:avLst/>
                <a:gdLst>
                  <a:gd name="T0" fmla="*/ 0 w 5"/>
                  <a:gd name="T1" fmla="*/ 1 h 5"/>
                  <a:gd name="T2" fmla="*/ 1 w 5"/>
                  <a:gd name="T3" fmla="*/ 5 h 5"/>
                  <a:gd name="T4" fmla="*/ 5 w 5"/>
                  <a:gd name="T5" fmla="*/ 3 h 5"/>
                  <a:gd name="T6" fmla="*/ 5 w 5"/>
                  <a:gd name="T7" fmla="*/ 1 h 5"/>
                  <a:gd name="T8" fmla="*/ 0 w 5"/>
                  <a:gd name="T9" fmla="*/ 1 h 5"/>
                </a:gdLst>
                <a:ahLst/>
                <a:cxnLst>
                  <a:cxn ang="0">
                    <a:pos x="T0" y="T1"/>
                  </a:cxn>
                  <a:cxn ang="0">
                    <a:pos x="T2" y="T3"/>
                  </a:cxn>
                  <a:cxn ang="0">
                    <a:pos x="T4" y="T5"/>
                  </a:cxn>
                  <a:cxn ang="0">
                    <a:pos x="T6" y="T7"/>
                  </a:cxn>
                  <a:cxn ang="0">
                    <a:pos x="T8" y="T9"/>
                  </a:cxn>
                </a:cxnLst>
                <a:rect l="0" t="0" r="r" b="b"/>
                <a:pathLst>
                  <a:path w="5" h="5">
                    <a:moveTo>
                      <a:pt x="0" y="1"/>
                    </a:moveTo>
                    <a:cubicBezTo>
                      <a:pt x="0" y="1"/>
                      <a:pt x="1" y="4"/>
                      <a:pt x="1" y="5"/>
                    </a:cubicBezTo>
                    <a:cubicBezTo>
                      <a:pt x="5" y="3"/>
                      <a:pt x="5" y="3"/>
                      <a:pt x="5" y="3"/>
                    </a:cubicBezTo>
                    <a:cubicBezTo>
                      <a:pt x="5" y="1"/>
                      <a:pt x="5" y="1"/>
                      <a:pt x="5" y="1"/>
                    </a:cubicBezTo>
                    <a:cubicBezTo>
                      <a:pt x="5" y="1"/>
                      <a:pt x="2" y="0"/>
                      <a:pt x="0" y="1"/>
                    </a:cubicBezTo>
                    <a:close/>
                  </a:path>
                </a:pathLst>
              </a:custGeom>
              <a:solidFill>
                <a:srgbClr val="F2C279"/>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60" name="Freeform 29"/>
              <p:cNvSpPr/>
              <p:nvPr/>
            </p:nvSpPr>
            <p:spPr bwMode="auto">
              <a:xfrm>
                <a:off x="2971800" y="2375298"/>
                <a:ext cx="127397" cy="113109"/>
              </a:xfrm>
              <a:custGeom>
                <a:avLst/>
                <a:gdLst>
                  <a:gd name="T0" fmla="*/ 1 w 27"/>
                  <a:gd name="T1" fmla="*/ 0 h 24"/>
                  <a:gd name="T2" fmla="*/ 0 w 27"/>
                  <a:gd name="T3" fmla="*/ 8 h 24"/>
                  <a:gd name="T4" fmla="*/ 8 w 27"/>
                  <a:gd name="T5" fmla="*/ 23 h 24"/>
                  <a:gd name="T6" fmla="*/ 19 w 27"/>
                  <a:gd name="T7" fmla="*/ 21 h 24"/>
                  <a:gd name="T8" fmla="*/ 27 w 27"/>
                  <a:gd name="T9" fmla="*/ 14 h 24"/>
                  <a:gd name="T10" fmla="*/ 26 w 27"/>
                  <a:gd name="T11" fmla="*/ 10 h 24"/>
                  <a:gd name="T12" fmla="*/ 18 w 27"/>
                  <a:gd name="T13" fmla="*/ 12 h 24"/>
                  <a:gd name="T14" fmla="*/ 13 w 27"/>
                  <a:gd name="T15" fmla="*/ 12 h 24"/>
                  <a:gd name="T16" fmla="*/ 9 w 27"/>
                  <a:gd name="T17" fmla="*/ 14 h 24"/>
                  <a:gd name="T18" fmla="*/ 8 w 27"/>
                  <a:gd name="T19" fmla="*/ 6 h 24"/>
                  <a:gd name="T20" fmla="*/ 1 w 27"/>
                  <a:gd name="T21"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 h="24">
                    <a:moveTo>
                      <a:pt x="1" y="0"/>
                    </a:moveTo>
                    <a:cubicBezTo>
                      <a:pt x="1" y="0"/>
                      <a:pt x="1" y="5"/>
                      <a:pt x="0" y="8"/>
                    </a:cubicBezTo>
                    <a:cubicBezTo>
                      <a:pt x="0" y="12"/>
                      <a:pt x="4" y="22"/>
                      <a:pt x="8" y="23"/>
                    </a:cubicBezTo>
                    <a:cubicBezTo>
                      <a:pt x="11" y="24"/>
                      <a:pt x="16" y="22"/>
                      <a:pt x="19" y="21"/>
                    </a:cubicBezTo>
                    <a:cubicBezTo>
                      <a:pt x="21" y="19"/>
                      <a:pt x="23" y="16"/>
                      <a:pt x="27" y="14"/>
                    </a:cubicBezTo>
                    <a:cubicBezTo>
                      <a:pt x="26" y="10"/>
                      <a:pt x="26" y="10"/>
                      <a:pt x="26" y="10"/>
                    </a:cubicBezTo>
                    <a:cubicBezTo>
                      <a:pt x="18" y="12"/>
                      <a:pt x="18" y="12"/>
                      <a:pt x="18" y="12"/>
                    </a:cubicBezTo>
                    <a:cubicBezTo>
                      <a:pt x="13" y="12"/>
                      <a:pt x="13" y="12"/>
                      <a:pt x="13" y="12"/>
                    </a:cubicBezTo>
                    <a:cubicBezTo>
                      <a:pt x="9" y="14"/>
                      <a:pt x="9" y="14"/>
                      <a:pt x="9" y="14"/>
                    </a:cubicBezTo>
                    <a:cubicBezTo>
                      <a:pt x="9" y="14"/>
                      <a:pt x="9" y="11"/>
                      <a:pt x="8" y="6"/>
                    </a:cubicBezTo>
                    <a:cubicBezTo>
                      <a:pt x="6" y="1"/>
                      <a:pt x="3" y="0"/>
                      <a:pt x="1" y="0"/>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61" name="Freeform 30"/>
              <p:cNvSpPr/>
              <p:nvPr/>
            </p:nvSpPr>
            <p:spPr bwMode="auto">
              <a:xfrm>
                <a:off x="2995612" y="2422923"/>
                <a:ext cx="38100" cy="32147"/>
              </a:xfrm>
              <a:custGeom>
                <a:avLst/>
                <a:gdLst>
                  <a:gd name="T0" fmla="*/ 4 w 8"/>
                  <a:gd name="T1" fmla="*/ 5 h 7"/>
                  <a:gd name="T2" fmla="*/ 7 w 8"/>
                  <a:gd name="T3" fmla="*/ 3 h 7"/>
                  <a:gd name="T4" fmla="*/ 8 w 8"/>
                  <a:gd name="T5" fmla="*/ 2 h 7"/>
                  <a:gd name="T6" fmla="*/ 4 w 8"/>
                  <a:gd name="T7" fmla="*/ 2 h 7"/>
                  <a:gd name="T8" fmla="*/ 2 w 8"/>
                  <a:gd name="T9" fmla="*/ 2 h 7"/>
                  <a:gd name="T10" fmla="*/ 2 w 8"/>
                  <a:gd name="T11" fmla="*/ 0 h 7"/>
                  <a:gd name="T12" fmla="*/ 1 w 8"/>
                  <a:gd name="T13" fmla="*/ 2 h 7"/>
                  <a:gd name="T14" fmla="*/ 2 w 8"/>
                  <a:gd name="T15" fmla="*/ 4 h 7"/>
                  <a:gd name="T16" fmla="*/ 2 w 8"/>
                  <a:gd name="T17" fmla="*/ 5 h 7"/>
                  <a:gd name="T18" fmla="*/ 3 w 8"/>
                  <a:gd name="T19" fmla="*/ 7 h 7"/>
                  <a:gd name="T20" fmla="*/ 4 w 8"/>
                  <a:gd name="T21"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 h="7">
                    <a:moveTo>
                      <a:pt x="4" y="5"/>
                    </a:moveTo>
                    <a:cubicBezTo>
                      <a:pt x="4" y="5"/>
                      <a:pt x="6" y="4"/>
                      <a:pt x="7" y="3"/>
                    </a:cubicBezTo>
                    <a:cubicBezTo>
                      <a:pt x="7" y="3"/>
                      <a:pt x="8" y="2"/>
                      <a:pt x="8" y="2"/>
                    </a:cubicBezTo>
                    <a:cubicBezTo>
                      <a:pt x="4" y="2"/>
                      <a:pt x="4" y="2"/>
                      <a:pt x="4" y="2"/>
                    </a:cubicBezTo>
                    <a:cubicBezTo>
                      <a:pt x="2" y="2"/>
                      <a:pt x="2" y="2"/>
                      <a:pt x="2" y="2"/>
                    </a:cubicBezTo>
                    <a:cubicBezTo>
                      <a:pt x="2" y="0"/>
                      <a:pt x="2" y="0"/>
                      <a:pt x="2" y="0"/>
                    </a:cubicBezTo>
                    <a:cubicBezTo>
                      <a:pt x="2" y="0"/>
                      <a:pt x="0" y="1"/>
                      <a:pt x="1" y="2"/>
                    </a:cubicBezTo>
                    <a:cubicBezTo>
                      <a:pt x="1" y="3"/>
                      <a:pt x="2" y="4"/>
                      <a:pt x="2" y="4"/>
                    </a:cubicBezTo>
                    <a:cubicBezTo>
                      <a:pt x="2" y="5"/>
                      <a:pt x="2" y="5"/>
                      <a:pt x="2" y="5"/>
                    </a:cubicBezTo>
                    <a:cubicBezTo>
                      <a:pt x="3" y="7"/>
                      <a:pt x="3" y="7"/>
                      <a:pt x="3" y="7"/>
                    </a:cubicBezTo>
                    <a:cubicBezTo>
                      <a:pt x="3" y="7"/>
                      <a:pt x="3" y="5"/>
                      <a:pt x="4" y="5"/>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62" name="Freeform 31"/>
              <p:cNvSpPr>
                <a:spLocks noEditPoints="1"/>
              </p:cNvSpPr>
              <p:nvPr/>
            </p:nvSpPr>
            <p:spPr bwMode="auto">
              <a:xfrm>
                <a:off x="2971800" y="2389586"/>
                <a:ext cx="127397" cy="98822"/>
              </a:xfrm>
              <a:custGeom>
                <a:avLst/>
                <a:gdLst>
                  <a:gd name="T0" fmla="*/ 27 w 27"/>
                  <a:gd name="T1" fmla="*/ 11 h 21"/>
                  <a:gd name="T2" fmla="*/ 26 w 27"/>
                  <a:gd name="T3" fmla="*/ 9 h 21"/>
                  <a:gd name="T4" fmla="*/ 21 w 27"/>
                  <a:gd name="T5" fmla="*/ 10 h 21"/>
                  <a:gd name="T6" fmla="*/ 16 w 27"/>
                  <a:gd name="T7" fmla="*/ 13 h 21"/>
                  <a:gd name="T8" fmla="*/ 16 w 27"/>
                  <a:gd name="T9" fmla="*/ 11 h 21"/>
                  <a:gd name="T10" fmla="*/ 13 w 27"/>
                  <a:gd name="T11" fmla="*/ 14 h 21"/>
                  <a:gd name="T12" fmla="*/ 11 w 27"/>
                  <a:gd name="T13" fmla="*/ 11 h 21"/>
                  <a:gd name="T14" fmla="*/ 9 w 27"/>
                  <a:gd name="T15" fmla="*/ 17 h 21"/>
                  <a:gd name="T16" fmla="*/ 8 w 27"/>
                  <a:gd name="T17" fmla="*/ 16 h 21"/>
                  <a:gd name="T18" fmla="*/ 8 w 27"/>
                  <a:gd name="T19" fmla="*/ 13 h 21"/>
                  <a:gd name="T20" fmla="*/ 5 w 27"/>
                  <a:gd name="T21" fmla="*/ 9 h 21"/>
                  <a:gd name="T22" fmla="*/ 5 w 27"/>
                  <a:gd name="T23" fmla="*/ 6 h 21"/>
                  <a:gd name="T24" fmla="*/ 3 w 27"/>
                  <a:gd name="T25" fmla="*/ 6 h 21"/>
                  <a:gd name="T26" fmla="*/ 5 w 27"/>
                  <a:gd name="T27" fmla="*/ 3 h 21"/>
                  <a:gd name="T28" fmla="*/ 2 w 27"/>
                  <a:gd name="T29" fmla="*/ 2 h 21"/>
                  <a:gd name="T30" fmla="*/ 5 w 27"/>
                  <a:gd name="T31" fmla="*/ 1 h 21"/>
                  <a:gd name="T32" fmla="*/ 4 w 27"/>
                  <a:gd name="T33" fmla="*/ 0 h 21"/>
                  <a:gd name="T34" fmla="*/ 1 w 27"/>
                  <a:gd name="T35" fmla="*/ 0 h 21"/>
                  <a:gd name="T36" fmla="*/ 0 w 27"/>
                  <a:gd name="T37" fmla="*/ 5 h 21"/>
                  <a:gd name="T38" fmla="*/ 8 w 27"/>
                  <a:gd name="T39" fmla="*/ 20 h 21"/>
                  <a:gd name="T40" fmla="*/ 19 w 27"/>
                  <a:gd name="T41" fmla="*/ 18 h 21"/>
                  <a:gd name="T42" fmla="*/ 27 w 27"/>
                  <a:gd name="T43" fmla="*/ 11 h 21"/>
                  <a:gd name="T44" fmla="*/ 3 w 27"/>
                  <a:gd name="T45" fmla="*/ 7 h 21"/>
                  <a:gd name="T46" fmla="*/ 2 w 27"/>
                  <a:gd name="T47" fmla="*/ 8 h 21"/>
                  <a:gd name="T48" fmla="*/ 3 w 27"/>
                  <a:gd name="T49" fmla="*/ 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7" h="21">
                    <a:moveTo>
                      <a:pt x="27" y="11"/>
                    </a:moveTo>
                    <a:cubicBezTo>
                      <a:pt x="26" y="9"/>
                      <a:pt x="26" y="9"/>
                      <a:pt x="26" y="9"/>
                    </a:cubicBezTo>
                    <a:cubicBezTo>
                      <a:pt x="25" y="9"/>
                      <a:pt x="22" y="9"/>
                      <a:pt x="21" y="10"/>
                    </a:cubicBezTo>
                    <a:cubicBezTo>
                      <a:pt x="19" y="10"/>
                      <a:pt x="17" y="13"/>
                      <a:pt x="16" y="13"/>
                    </a:cubicBezTo>
                    <a:cubicBezTo>
                      <a:pt x="16" y="13"/>
                      <a:pt x="16" y="11"/>
                      <a:pt x="16" y="11"/>
                    </a:cubicBezTo>
                    <a:cubicBezTo>
                      <a:pt x="13" y="14"/>
                      <a:pt x="13" y="14"/>
                      <a:pt x="13" y="14"/>
                    </a:cubicBezTo>
                    <a:cubicBezTo>
                      <a:pt x="11" y="11"/>
                      <a:pt x="11" y="11"/>
                      <a:pt x="11" y="11"/>
                    </a:cubicBezTo>
                    <a:cubicBezTo>
                      <a:pt x="9" y="12"/>
                      <a:pt x="9" y="17"/>
                      <a:pt x="9" y="17"/>
                    </a:cubicBezTo>
                    <a:cubicBezTo>
                      <a:pt x="9" y="17"/>
                      <a:pt x="9" y="17"/>
                      <a:pt x="8" y="16"/>
                    </a:cubicBezTo>
                    <a:cubicBezTo>
                      <a:pt x="7" y="16"/>
                      <a:pt x="8" y="13"/>
                      <a:pt x="8" y="13"/>
                    </a:cubicBezTo>
                    <a:cubicBezTo>
                      <a:pt x="8" y="13"/>
                      <a:pt x="6" y="10"/>
                      <a:pt x="5" y="9"/>
                    </a:cubicBezTo>
                    <a:cubicBezTo>
                      <a:pt x="4" y="8"/>
                      <a:pt x="5" y="6"/>
                      <a:pt x="5" y="6"/>
                    </a:cubicBezTo>
                    <a:cubicBezTo>
                      <a:pt x="4" y="5"/>
                      <a:pt x="3" y="6"/>
                      <a:pt x="3" y="6"/>
                    </a:cubicBezTo>
                    <a:cubicBezTo>
                      <a:pt x="4" y="5"/>
                      <a:pt x="5" y="3"/>
                      <a:pt x="5" y="3"/>
                    </a:cubicBezTo>
                    <a:cubicBezTo>
                      <a:pt x="4" y="2"/>
                      <a:pt x="2" y="2"/>
                      <a:pt x="2" y="2"/>
                    </a:cubicBezTo>
                    <a:cubicBezTo>
                      <a:pt x="2" y="2"/>
                      <a:pt x="5" y="2"/>
                      <a:pt x="5" y="1"/>
                    </a:cubicBezTo>
                    <a:cubicBezTo>
                      <a:pt x="4" y="1"/>
                      <a:pt x="4" y="1"/>
                      <a:pt x="4" y="0"/>
                    </a:cubicBezTo>
                    <a:cubicBezTo>
                      <a:pt x="4" y="0"/>
                      <a:pt x="2" y="0"/>
                      <a:pt x="1" y="0"/>
                    </a:cubicBezTo>
                    <a:cubicBezTo>
                      <a:pt x="1" y="1"/>
                      <a:pt x="1" y="4"/>
                      <a:pt x="0" y="5"/>
                    </a:cubicBezTo>
                    <a:cubicBezTo>
                      <a:pt x="0" y="9"/>
                      <a:pt x="4" y="19"/>
                      <a:pt x="8" y="20"/>
                    </a:cubicBezTo>
                    <a:cubicBezTo>
                      <a:pt x="11" y="21"/>
                      <a:pt x="16" y="19"/>
                      <a:pt x="19" y="18"/>
                    </a:cubicBezTo>
                    <a:cubicBezTo>
                      <a:pt x="21" y="16"/>
                      <a:pt x="25" y="13"/>
                      <a:pt x="27" y="11"/>
                    </a:cubicBezTo>
                    <a:close/>
                    <a:moveTo>
                      <a:pt x="3" y="7"/>
                    </a:moveTo>
                    <a:cubicBezTo>
                      <a:pt x="3" y="8"/>
                      <a:pt x="2" y="8"/>
                      <a:pt x="2" y="8"/>
                    </a:cubicBezTo>
                    <a:cubicBezTo>
                      <a:pt x="2" y="8"/>
                      <a:pt x="3" y="8"/>
                      <a:pt x="3" y="7"/>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63" name="Freeform 32"/>
              <p:cNvSpPr/>
              <p:nvPr/>
            </p:nvSpPr>
            <p:spPr bwMode="auto">
              <a:xfrm>
                <a:off x="3005137" y="2422923"/>
                <a:ext cx="33337" cy="19050"/>
              </a:xfrm>
              <a:custGeom>
                <a:avLst/>
                <a:gdLst>
                  <a:gd name="T0" fmla="*/ 7 w 7"/>
                  <a:gd name="T1" fmla="*/ 2 h 4"/>
                  <a:gd name="T2" fmla="*/ 4 w 7"/>
                  <a:gd name="T3" fmla="*/ 0 h 4"/>
                  <a:gd name="T4" fmla="*/ 1 w 7"/>
                  <a:gd name="T5" fmla="*/ 0 h 4"/>
                  <a:gd name="T6" fmla="*/ 0 w 7"/>
                  <a:gd name="T7" fmla="*/ 1 h 4"/>
                  <a:gd name="T8" fmla="*/ 1 w 7"/>
                  <a:gd name="T9" fmla="*/ 2 h 4"/>
                  <a:gd name="T10" fmla="*/ 2 w 7"/>
                  <a:gd name="T11" fmla="*/ 3 h 4"/>
                  <a:gd name="T12" fmla="*/ 3 w 7"/>
                  <a:gd name="T13" fmla="*/ 4 h 4"/>
                  <a:gd name="T14" fmla="*/ 7 w 7"/>
                  <a:gd name="T15" fmla="*/ 2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4">
                    <a:moveTo>
                      <a:pt x="7" y="2"/>
                    </a:moveTo>
                    <a:cubicBezTo>
                      <a:pt x="6" y="2"/>
                      <a:pt x="5" y="1"/>
                      <a:pt x="4" y="0"/>
                    </a:cubicBezTo>
                    <a:cubicBezTo>
                      <a:pt x="1" y="0"/>
                      <a:pt x="1" y="0"/>
                      <a:pt x="1" y="0"/>
                    </a:cubicBezTo>
                    <a:cubicBezTo>
                      <a:pt x="1" y="0"/>
                      <a:pt x="1" y="0"/>
                      <a:pt x="0" y="1"/>
                    </a:cubicBezTo>
                    <a:cubicBezTo>
                      <a:pt x="0" y="1"/>
                      <a:pt x="0" y="2"/>
                      <a:pt x="1" y="2"/>
                    </a:cubicBezTo>
                    <a:cubicBezTo>
                      <a:pt x="1" y="2"/>
                      <a:pt x="1" y="3"/>
                      <a:pt x="2" y="3"/>
                    </a:cubicBezTo>
                    <a:cubicBezTo>
                      <a:pt x="2" y="3"/>
                      <a:pt x="3" y="3"/>
                      <a:pt x="3" y="4"/>
                    </a:cubicBezTo>
                    <a:cubicBezTo>
                      <a:pt x="3" y="4"/>
                      <a:pt x="6" y="3"/>
                      <a:pt x="7" y="2"/>
                    </a:cubicBezTo>
                    <a:close/>
                  </a:path>
                </a:pathLst>
              </a:custGeom>
              <a:solidFill>
                <a:srgbClr val="F2C279"/>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grpSp>
      </p:grpSp>
      <p:grpSp>
        <p:nvGrpSpPr>
          <p:cNvPr id="64" name="组合 63"/>
          <p:cNvGrpSpPr/>
          <p:nvPr/>
        </p:nvGrpSpPr>
        <p:grpSpPr>
          <a:xfrm>
            <a:off x="1366213" y="3783678"/>
            <a:ext cx="5053090" cy="2658397"/>
            <a:chOff x="2109403" y="3591173"/>
            <a:chExt cx="5053090" cy="2658397"/>
          </a:xfrm>
        </p:grpSpPr>
        <p:sp>
          <p:nvSpPr>
            <p:cNvPr id="65" name="矩形 64"/>
            <p:cNvSpPr/>
            <p:nvPr/>
          </p:nvSpPr>
          <p:spPr>
            <a:xfrm>
              <a:off x="3437450" y="3591173"/>
              <a:ext cx="1328046" cy="1327355"/>
            </a:xfrm>
            <a:prstGeom prst="rect">
              <a:avLst/>
            </a:prstGeom>
            <a:solidFill>
              <a:schemeClr val="bg1"/>
            </a:solidFill>
            <a:ln>
              <a:noFill/>
            </a:ln>
            <a:effectLst>
              <a:outerShdw blurRad="177800" dist="190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2109403" y="4922215"/>
              <a:ext cx="1328046" cy="1327355"/>
            </a:xfrm>
            <a:prstGeom prst="rect">
              <a:avLst/>
            </a:prstGeom>
            <a:solidFill>
              <a:schemeClr val="bg1"/>
            </a:solidFill>
            <a:ln>
              <a:noFill/>
            </a:ln>
            <a:effectLst>
              <a:outerShdw blurRad="177800" dist="190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直角三角形 66"/>
            <p:cNvSpPr/>
            <p:nvPr/>
          </p:nvSpPr>
          <p:spPr>
            <a:xfrm flipH="1">
              <a:off x="3437450" y="3591173"/>
              <a:ext cx="1328046" cy="1327355"/>
            </a:xfrm>
            <a:prstGeom prst="rtTriangle">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直角三角形 67"/>
            <p:cNvSpPr/>
            <p:nvPr/>
          </p:nvSpPr>
          <p:spPr>
            <a:xfrm flipH="1">
              <a:off x="2114321" y="4922215"/>
              <a:ext cx="1328046" cy="1327355"/>
            </a:xfrm>
            <a:prstGeom prst="rtTriangle">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p:cNvSpPr>
              <a:spLocks noChangeAspect="1"/>
            </p:cNvSpPr>
            <p:nvPr/>
          </p:nvSpPr>
          <p:spPr>
            <a:xfrm>
              <a:off x="3632007" y="3785629"/>
              <a:ext cx="1008525" cy="1008000"/>
            </a:xfrm>
            <a:prstGeom prst="ellipse">
              <a:avLst/>
            </a:prstGeom>
            <a:solidFill>
              <a:srgbClr val="A1C921"/>
            </a:solidFill>
            <a:ln>
              <a:noFill/>
            </a:ln>
            <a:effectLst>
              <a:innerShdw blurRad="177800" dist="177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a:spLocks noChangeAspect="1"/>
            </p:cNvSpPr>
            <p:nvPr/>
          </p:nvSpPr>
          <p:spPr>
            <a:xfrm>
              <a:off x="2269163" y="5081891"/>
              <a:ext cx="1008525" cy="1008000"/>
            </a:xfrm>
            <a:prstGeom prst="ellipse">
              <a:avLst/>
            </a:prstGeom>
            <a:solidFill>
              <a:srgbClr val="C00000"/>
            </a:solidFill>
            <a:ln>
              <a:noFill/>
            </a:ln>
            <a:effectLst>
              <a:innerShdw blurRad="177800" dist="177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文本框 70"/>
            <p:cNvSpPr txBox="1"/>
            <p:nvPr/>
          </p:nvSpPr>
          <p:spPr>
            <a:xfrm>
              <a:off x="5931066" y="4061566"/>
              <a:ext cx="1231427" cy="400110"/>
            </a:xfrm>
            <a:prstGeom prst="rect">
              <a:avLst/>
            </a:prstGeom>
            <a:noFill/>
          </p:spPr>
          <p:txBody>
            <a:bodyPr wrap="none" rtlCol="0">
              <a:spAutoFit/>
            </a:bodyPr>
            <a:lstStyle/>
            <a:p>
              <a:r>
                <a:rPr lang="zh-CN" altLang="en-US" sz="2000" b="1" dirty="0">
                  <a:solidFill>
                    <a:schemeClr val="tx1">
                      <a:lumMod val="75000"/>
                      <a:lumOff val="25000"/>
                    </a:schemeClr>
                  </a:solidFill>
                  <a:latin typeface="时尚中黑简体" panose="01010104010101010101" pitchFamily="2" charset="-122"/>
                  <a:ea typeface="时尚中黑简体" panose="01010104010101010101" pitchFamily="2" charset="-122"/>
                </a:rPr>
                <a:t>家庭环境</a:t>
              </a:r>
              <a:endParaRPr lang="en-US" altLang="zh-CN" sz="2000" b="1" dirty="0">
                <a:solidFill>
                  <a:schemeClr val="tx1">
                    <a:lumMod val="75000"/>
                    <a:lumOff val="25000"/>
                  </a:schemeClr>
                </a:solidFill>
                <a:latin typeface="时尚中黑简体" panose="01010104010101010101" pitchFamily="2" charset="-122"/>
                <a:ea typeface="时尚中黑简体" panose="01010104010101010101" pitchFamily="2" charset="-122"/>
              </a:endParaRPr>
            </a:p>
          </p:txBody>
        </p:sp>
        <p:sp>
          <p:nvSpPr>
            <p:cNvPr id="72" name="Freeform 5"/>
            <p:cNvSpPr>
              <a:spLocks noEditPoints="1"/>
            </p:cNvSpPr>
            <p:nvPr/>
          </p:nvSpPr>
          <p:spPr bwMode="auto">
            <a:xfrm>
              <a:off x="3913109" y="4089604"/>
              <a:ext cx="446320" cy="400050"/>
            </a:xfrm>
            <a:custGeom>
              <a:avLst/>
              <a:gdLst>
                <a:gd name="T0" fmla="*/ 24 w 116"/>
                <a:gd name="T1" fmla="*/ 42 h 104"/>
                <a:gd name="T2" fmla="*/ 36 w 116"/>
                <a:gd name="T3" fmla="*/ 58 h 104"/>
                <a:gd name="T4" fmla="*/ 52 w 116"/>
                <a:gd name="T5" fmla="*/ 47 h 104"/>
                <a:gd name="T6" fmla="*/ 40 w 116"/>
                <a:gd name="T7" fmla="*/ 31 h 104"/>
                <a:gd name="T8" fmla="*/ 53 w 116"/>
                <a:gd name="T9" fmla="*/ 24 h 104"/>
                <a:gd name="T10" fmla="*/ 7 w 116"/>
                <a:gd name="T11" fmla="*/ 0 h 104"/>
                <a:gd name="T12" fmla="*/ 11 w 116"/>
                <a:gd name="T13" fmla="*/ 51 h 104"/>
                <a:gd name="T14" fmla="*/ 24 w 116"/>
                <a:gd name="T15" fmla="*/ 42 h 104"/>
                <a:gd name="T16" fmla="*/ 93 w 116"/>
                <a:gd name="T17" fmla="*/ 43 h 104"/>
                <a:gd name="T18" fmla="*/ 106 w 116"/>
                <a:gd name="T19" fmla="*/ 52 h 104"/>
                <a:gd name="T20" fmla="*/ 111 w 116"/>
                <a:gd name="T21" fmla="*/ 1 h 104"/>
                <a:gd name="T22" fmla="*/ 65 w 116"/>
                <a:gd name="T23" fmla="*/ 24 h 104"/>
                <a:gd name="T24" fmla="*/ 77 w 116"/>
                <a:gd name="T25" fmla="*/ 32 h 104"/>
                <a:gd name="T26" fmla="*/ 0 w 116"/>
                <a:gd name="T27" fmla="*/ 83 h 104"/>
                <a:gd name="T28" fmla="*/ 3 w 116"/>
                <a:gd name="T29" fmla="*/ 102 h 104"/>
                <a:gd name="T30" fmla="*/ 93 w 116"/>
                <a:gd name="T31" fmla="*/ 43 h 104"/>
                <a:gd name="T32" fmla="*/ 81 w 116"/>
                <a:gd name="T33" fmla="*/ 70 h 104"/>
                <a:gd name="T34" fmla="*/ 65 w 116"/>
                <a:gd name="T35" fmla="*/ 83 h 104"/>
                <a:gd name="T36" fmla="*/ 111 w 116"/>
                <a:gd name="T37" fmla="*/ 104 h 104"/>
                <a:gd name="T38" fmla="*/ 116 w 116"/>
                <a:gd name="T39" fmla="*/ 85 h 104"/>
                <a:gd name="T40" fmla="*/ 81 w 116"/>
                <a:gd name="T41" fmla="*/ 7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6" h="104">
                  <a:moveTo>
                    <a:pt x="24" y="42"/>
                  </a:moveTo>
                  <a:cubicBezTo>
                    <a:pt x="28" y="48"/>
                    <a:pt x="32" y="53"/>
                    <a:pt x="36" y="58"/>
                  </a:cubicBezTo>
                  <a:cubicBezTo>
                    <a:pt x="41" y="55"/>
                    <a:pt x="47" y="51"/>
                    <a:pt x="52" y="47"/>
                  </a:cubicBezTo>
                  <a:cubicBezTo>
                    <a:pt x="48" y="42"/>
                    <a:pt x="44" y="37"/>
                    <a:pt x="40" y="31"/>
                  </a:cubicBezTo>
                  <a:cubicBezTo>
                    <a:pt x="53" y="24"/>
                    <a:pt x="53" y="24"/>
                    <a:pt x="53" y="24"/>
                  </a:cubicBezTo>
                  <a:cubicBezTo>
                    <a:pt x="7" y="0"/>
                    <a:pt x="7" y="0"/>
                    <a:pt x="7" y="0"/>
                  </a:cubicBezTo>
                  <a:cubicBezTo>
                    <a:pt x="11" y="51"/>
                    <a:pt x="11" y="51"/>
                    <a:pt x="11" y="51"/>
                  </a:cubicBezTo>
                  <a:lnTo>
                    <a:pt x="24" y="42"/>
                  </a:lnTo>
                  <a:close/>
                  <a:moveTo>
                    <a:pt x="93" y="43"/>
                  </a:moveTo>
                  <a:cubicBezTo>
                    <a:pt x="106" y="52"/>
                    <a:pt x="106" y="52"/>
                    <a:pt x="106" y="52"/>
                  </a:cubicBezTo>
                  <a:cubicBezTo>
                    <a:pt x="111" y="1"/>
                    <a:pt x="111" y="1"/>
                    <a:pt x="111" y="1"/>
                  </a:cubicBezTo>
                  <a:cubicBezTo>
                    <a:pt x="65" y="24"/>
                    <a:pt x="65" y="24"/>
                    <a:pt x="65" y="24"/>
                  </a:cubicBezTo>
                  <a:cubicBezTo>
                    <a:pt x="77" y="32"/>
                    <a:pt x="77" y="32"/>
                    <a:pt x="77" y="32"/>
                  </a:cubicBezTo>
                  <a:cubicBezTo>
                    <a:pt x="49" y="72"/>
                    <a:pt x="0" y="82"/>
                    <a:pt x="0" y="83"/>
                  </a:cubicBezTo>
                  <a:cubicBezTo>
                    <a:pt x="3" y="102"/>
                    <a:pt x="3" y="102"/>
                    <a:pt x="3" y="102"/>
                  </a:cubicBezTo>
                  <a:cubicBezTo>
                    <a:pt x="6" y="102"/>
                    <a:pt x="60" y="90"/>
                    <a:pt x="93" y="43"/>
                  </a:cubicBezTo>
                  <a:close/>
                  <a:moveTo>
                    <a:pt x="81" y="70"/>
                  </a:moveTo>
                  <a:cubicBezTo>
                    <a:pt x="76" y="75"/>
                    <a:pt x="71" y="79"/>
                    <a:pt x="65" y="83"/>
                  </a:cubicBezTo>
                  <a:cubicBezTo>
                    <a:pt x="88" y="98"/>
                    <a:pt x="110" y="104"/>
                    <a:pt x="111" y="104"/>
                  </a:cubicBezTo>
                  <a:cubicBezTo>
                    <a:pt x="116" y="85"/>
                    <a:pt x="116" y="85"/>
                    <a:pt x="116" y="85"/>
                  </a:cubicBezTo>
                  <a:cubicBezTo>
                    <a:pt x="115" y="85"/>
                    <a:pt x="100" y="81"/>
                    <a:pt x="81" y="70"/>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73" name="Freeform 27"/>
            <p:cNvSpPr>
              <a:spLocks noChangeAspect="1" noEditPoints="1"/>
            </p:cNvSpPr>
            <p:nvPr/>
          </p:nvSpPr>
          <p:spPr bwMode="auto">
            <a:xfrm>
              <a:off x="2520678" y="5333891"/>
              <a:ext cx="498212" cy="504000"/>
            </a:xfrm>
            <a:custGeom>
              <a:avLst/>
              <a:gdLst>
                <a:gd name="T0" fmla="*/ 59 w 104"/>
                <a:gd name="T1" fmla="*/ 46 h 105"/>
                <a:gd name="T2" fmla="*/ 59 w 104"/>
                <a:gd name="T3" fmla="*/ 23 h 105"/>
                <a:gd name="T4" fmla="*/ 46 w 104"/>
                <a:gd name="T5" fmla="*/ 23 h 105"/>
                <a:gd name="T6" fmla="*/ 46 w 104"/>
                <a:gd name="T7" fmla="*/ 46 h 105"/>
                <a:gd name="T8" fmla="*/ 24 w 104"/>
                <a:gd name="T9" fmla="*/ 46 h 105"/>
                <a:gd name="T10" fmla="*/ 24 w 104"/>
                <a:gd name="T11" fmla="*/ 59 h 105"/>
                <a:gd name="T12" fmla="*/ 46 w 104"/>
                <a:gd name="T13" fmla="*/ 59 h 105"/>
                <a:gd name="T14" fmla="*/ 46 w 104"/>
                <a:gd name="T15" fmla="*/ 82 h 105"/>
                <a:gd name="T16" fmla="*/ 59 w 104"/>
                <a:gd name="T17" fmla="*/ 82 h 105"/>
                <a:gd name="T18" fmla="*/ 59 w 104"/>
                <a:gd name="T19" fmla="*/ 59 h 105"/>
                <a:gd name="T20" fmla="*/ 81 w 104"/>
                <a:gd name="T21" fmla="*/ 59 h 105"/>
                <a:gd name="T22" fmla="*/ 81 w 104"/>
                <a:gd name="T23" fmla="*/ 46 h 105"/>
                <a:gd name="T24" fmla="*/ 59 w 104"/>
                <a:gd name="T25" fmla="*/ 46 h 105"/>
                <a:gd name="T26" fmla="*/ 52 w 104"/>
                <a:gd name="T27" fmla="*/ 0 h 105"/>
                <a:gd name="T28" fmla="*/ 0 w 104"/>
                <a:gd name="T29" fmla="*/ 53 h 105"/>
                <a:gd name="T30" fmla="*/ 52 w 104"/>
                <a:gd name="T31" fmla="*/ 105 h 105"/>
                <a:gd name="T32" fmla="*/ 104 w 104"/>
                <a:gd name="T33" fmla="*/ 53 h 105"/>
                <a:gd name="T34" fmla="*/ 52 w 104"/>
                <a:gd name="T35" fmla="*/ 0 h 105"/>
                <a:gd name="T36" fmla="*/ 52 w 104"/>
                <a:gd name="T37" fmla="*/ 93 h 105"/>
                <a:gd name="T38" fmla="*/ 12 w 104"/>
                <a:gd name="T39" fmla="*/ 53 h 105"/>
                <a:gd name="T40" fmla="*/ 52 w 104"/>
                <a:gd name="T41" fmla="*/ 12 h 105"/>
                <a:gd name="T42" fmla="*/ 93 w 104"/>
                <a:gd name="T43" fmla="*/ 53 h 105"/>
                <a:gd name="T44" fmla="*/ 52 w 104"/>
                <a:gd name="T45" fmla="*/ 93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4" h="105">
                  <a:moveTo>
                    <a:pt x="59" y="46"/>
                  </a:moveTo>
                  <a:cubicBezTo>
                    <a:pt x="59" y="23"/>
                    <a:pt x="59" y="23"/>
                    <a:pt x="59" y="23"/>
                  </a:cubicBezTo>
                  <a:cubicBezTo>
                    <a:pt x="46" y="23"/>
                    <a:pt x="46" y="23"/>
                    <a:pt x="46" y="23"/>
                  </a:cubicBezTo>
                  <a:cubicBezTo>
                    <a:pt x="46" y="46"/>
                    <a:pt x="46" y="46"/>
                    <a:pt x="46" y="46"/>
                  </a:cubicBezTo>
                  <a:cubicBezTo>
                    <a:pt x="24" y="46"/>
                    <a:pt x="24" y="46"/>
                    <a:pt x="24" y="46"/>
                  </a:cubicBezTo>
                  <a:cubicBezTo>
                    <a:pt x="24" y="59"/>
                    <a:pt x="24" y="59"/>
                    <a:pt x="24" y="59"/>
                  </a:cubicBezTo>
                  <a:cubicBezTo>
                    <a:pt x="46" y="59"/>
                    <a:pt x="46" y="59"/>
                    <a:pt x="46" y="59"/>
                  </a:cubicBezTo>
                  <a:cubicBezTo>
                    <a:pt x="46" y="82"/>
                    <a:pt x="46" y="82"/>
                    <a:pt x="46" y="82"/>
                  </a:cubicBezTo>
                  <a:cubicBezTo>
                    <a:pt x="59" y="82"/>
                    <a:pt x="59" y="82"/>
                    <a:pt x="59" y="82"/>
                  </a:cubicBezTo>
                  <a:cubicBezTo>
                    <a:pt x="59" y="59"/>
                    <a:pt x="59" y="59"/>
                    <a:pt x="59" y="59"/>
                  </a:cubicBezTo>
                  <a:cubicBezTo>
                    <a:pt x="81" y="59"/>
                    <a:pt x="81" y="59"/>
                    <a:pt x="81" y="59"/>
                  </a:cubicBezTo>
                  <a:cubicBezTo>
                    <a:pt x="81" y="46"/>
                    <a:pt x="81" y="46"/>
                    <a:pt x="81" y="46"/>
                  </a:cubicBezTo>
                  <a:lnTo>
                    <a:pt x="59" y="46"/>
                  </a:lnTo>
                  <a:close/>
                  <a:moveTo>
                    <a:pt x="52" y="0"/>
                  </a:moveTo>
                  <a:cubicBezTo>
                    <a:pt x="23" y="0"/>
                    <a:pt x="0" y="24"/>
                    <a:pt x="0" y="53"/>
                  </a:cubicBezTo>
                  <a:cubicBezTo>
                    <a:pt x="0" y="81"/>
                    <a:pt x="23" y="105"/>
                    <a:pt x="52" y="105"/>
                  </a:cubicBezTo>
                  <a:cubicBezTo>
                    <a:pt x="81" y="105"/>
                    <a:pt x="104" y="81"/>
                    <a:pt x="104" y="53"/>
                  </a:cubicBezTo>
                  <a:cubicBezTo>
                    <a:pt x="104" y="24"/>
                    <a:pt x="81" y="0"/>
                    <a:pt x="52" y="0"/>
                  </a:cubicBezTo>
                  <a:close/>
                  <a:moveTo>
                    <a:pt x="52" y="93"/>
                  </a:moveTo>
                  <a:cubicBezTo>
                    <a:pt x="30" y="93"/>
                    <a:pt x="12" y="75"/>
                    <a:pt x="12" y="53"/>
                  </a:cubicBezTo>
                  <a:cubicBezTo>
                    <a:pt x="12" y="30"/>
                    <a:pt x="30" y="12"/>
                    <a:pt x="52" y="12"/>
                  </a:cubicBezTo>
                  <a:cubicBezTo>
                    <a:pt x="74" y="12"/>
                    <a:pt x="93" y="30"/>
                    <a:pt x="93" y="53"/>
                  </a:cubicBezTo>
                  <a:cubicBezTo>
                    <a:pt x="93" y="75"/>
                    <a:pt x="74" y="93"/>
                    <a:pt x="52" y="93"/>
                  </a:cubicBezTo>
                  <a:close/>
                </a:path>
              </a:pathLst>
            </a:custGeom>
            <a:solidFill>
              <a:schemeClr val="bg1">
                <a:alpha val="88000"/>
              </a:schemeClr>
            </a:solidFill>
            <a:ln>
              <a:noFill/>
            </a:ln>
          </p:spPr>
          <p:txBody>
            <a:bodyPr vert="horz" wrap="square" lIns="91440" tIns="45720" rIns="91440" bIns="45720" numCol="1" anchor="t" anchorCtr="0" compatLnSpc="1"/>
            <a:lstStyle/>
            <a:p>
              <a:endParaRPr lang="zh-CN" altLang="en-US"/>
            </a:p>
          </p:txBody>
        </p:sp>
        <p:grpSp>
          <p:nvGrpSpPr>
            <p:cNvPr id="74" name="组合 73"/>
            <p:cNvGrpSpPr>
              <a:grpSpLocks noChangeAspect="1"/>
            </p:cNvGrpSpPr>
            <p:nvPr/>
          </p:nvGrpSpPr>
          <p:grpSpPr>
            <a:xfrm>
              <a:off x="2747313" y="3650604"/>
              <a:ext cx="701412" cy="1332000"/>
              <a:chOff x="3046809" y="3253979"/>
              <a:chExt cx="345282" cy="656034"/>
            </a:xfrm>
            <a:effectLst>
              <a:outerShdw blurRad="76200" dir="18900000" sy="23000" kx="-1200000" algn="bl" rotWithShape="0">
                <a:prstClr val="black">
                  <a:alpha val="20000"/>
                </a:prstClr>
              </a:outerShdw>
            </a:effectLst>
          </p:grpSpPr>
          <p:sp>
            <p:nvSpPr>
              <p:cNvPr id="75" name="Freeform 81"/>
              <p:cNvSpPr/>
              <p:nvPr/>
            </p:nvSpPr>
            <p:spPr bwMode="auto">
              <a:xfrm>
                <a:off x="3151584" y="3258742"/>
                <a:ext cx="60722" cy="122634"/>
              </a:xfrm>
              <a:custGeom>
                <a:avLst/>
                <a:gdLst>
                  <a:gd name="T0" fmla="*/ 3 w 13"/>
                  <a:gd name="T1" fmla="*/ 16 h 26"/>
                  <a:gd name="T2" fmla="*/ 3 w 13"/>
                  <a:gd name="T3" fmla="*/ 12 h 26"/>
                  <a:gd name="T4" fmla="*/ 2 w 13"/>
                  <a:gd name="T5" fmla="*/ 12 h 26"/>
                  <a:gd name="T6" fmla="*/ 1 w 13"/>
                  <a:gd name="T7" fmla="*/ 8 h 26"/>
                  <a:gd name="T8" fmla="*/ 2 w 13"/>
                  <a:gd name="T9" fmla="*/ 8 h 26"/>
                  <a:gd name="T10" fmla="*/ 2 w 13"/>
                  <a:gd name="T11" fmla="*/ 3 h 26"/>
                  <a:gd name="T12" fmla="*/ 8 w 13"/>
                  <a:gd name="T13" fmla="*/ 0 h 26"/>
                  <a:gd name="T14" fmla="*/ 13 w 13"/>
                  <a:gd name="T15" fmla="*/ 4 h 26"/>
                  <a:gd name="T16" fmla="*/ 13 w 13"/>
                  <a:gd name="T17" fmla="*/ 7 h 26"/>
                  <a:gd name="T18" fmla="*/ 13 w 13"/>
                  <a:gd name="T19" fmla="*/ 8 h 26"/>
                  <a:gd name="T20" fmla="*/ 13 w 13"/>
                  <a:gd name="T21" fmla="*/ 10 h 26"/>
                  <a:gd name="T22" fmla="*/ 13 w 13"/>
                  <a:gd name="T23" fmla="*/ 14 h 26"/>
                  <a:gd name="T24" fmla="*/ 11 w 13"/>
                  <a:gd name="T25" fmla="*/ 17 h 26"/>
                  <a:gd name="T26" fmla="*/ 12 w 13"/>
                  <a:gd name="T27" fmla="*/ 20 h 26"/>
                  <a:gd name="T28" fmla="*/ 10 w 13"/>
                  <a:gd name="T29" fmla="*/ 26 h 26"/>
                  <a:gd name="T30" fmla="*/ 3 w 13"/>
                  <a:gd name="T31"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 h="26">
                    <a:moveTo>
                      <a:pt x="3" y="16"/>
                    </a:moveTo>
                    <a:cubicBezTo>
                      <a:pt x="3" y="12"/>
                      <a:pt x="3" y="12"/>
                      <a:pt x="3" y="12"/>
                    </a:cubicBezTo>
                    <a:cubicBezTo>
                      <a:pt x="3" y="12"/>
                      <a:pt x="2" y="12"/>
                      <a:pt x="2" y="12"/>
                    </a:cubicBezTo>
                    <a:cubicBezTo>
                      <a:pt x="2" y="11"/>
                      <a:pt x="0" y="8"/>
                      <a:pt x="1" y="8"/>
                    </a:cubicBezTo>
                    <a:cubicBezTo>
                      <a:pt x="1" y="8"/>
                      <a:pt x="2" y="7"/>
                      <a:pt x="2" y="8"/>
                    </a:cubicBezTo>
                    <a:cubicBezTo>
                      <a:pt x="2" y="8"/>
                      <a:pt x="1" y="4"/>
                      <a:pt x="2" y="3"/>
                    </a:cubicBezTo>
                    <a:cubicBezTo>
                      <a:pt x="3" y="2"/>
                      <a:pt x="5" y="0"/>
                      <a:pt x="8" y="0"/>
                    </a:cubicBezTo>
                    <a:cubicBezTo>
                      <a:pt x="10" y="0"/>
                      <a:pt x="13" y="3"/>
                      <a:pt x="13" y="4"/>
                    </a:cubicBezTo>
                    <a:cubicBezTo>
                      <a:pt x="13" y="5"/>
                      <a:pt x="13" y="7"/>
                      <a:pt x="13" y="7"/>
                    </a:cubicBezTo>
                    <a:cubicBezTo>
                      <a:pt x="13" y="7"/>
                      <a:pt x="13" y="8"/>
                      <a:pt x="13" y="8"/>
                    </a:cubicBezTo>
                    <a:cubicBezTo>
                      <a:pt x="13" y="8"/>
                      <a:pt x="13" y="9"/>
                      <a:pt x="13" y="10"/>
                    </a:cubicBezTo>
                    <a:cubicBezTo>
                      <a:pt x="13" y="12"/>
                      <a:pt x="13" y="13"/>
                      <a:pt x="13" y="14"/>
                    </a:cubicBezTo>
                    <a:cubicBezTo>
                      <a:pt x="12" y="15"/>
                      <a:pt x="11" y="17"/>
                      <a:pt x="11" y="17"/>
                    </a:cubicBezTo>
                    <a:cubicBezTo>
                      <a:pt x="12" y="20"/>
                      <a:pt x="12" y="20"/>
                      <a:pt x="12" y="20"/>
                    </a:cubicBezTo>
                    <a:cubicBezTo>
                      <a:pt x="10" y="26"/>
                      <a:pt x="10" y="26"/>
                      <a:pt x="10" y="26"/>
                    </a:cubicBezTo>
                    <a:lnTo>
                      <a:pt x="3" y="16"/>
                    </a:lnTo>
                    <a:close/>
                  </a:path>
                </a:pathLst>
              </a:custGeom>
              <a:solidFill>
                <a:srgbClr val="F2C279"/>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76" name="Freeform 82"/>
              <p:cNvSpPr/>
              <p:nvPr/>
            </p:nvSpPr>
            <p:spPr bwMode="auto">
              <a:xfrm>
                <a:off x="3161109" y="3309939"/>
                <a:ext cx="9525" cy="14287"/>
              </a:xfrm>
              <a:custGeom>
                <a:avLst/>
                <a:gdLst>
                  <a:gd name="T0" fmla="*/ 0 w 2"/>
                  <a:gd name="T1" fmla="*/ 0 h 3"/>
                  <a:gd name="T2" fmla="*/ 1 w 2"/>
                  <a:gd name="T3" fmla="*/ 2 h 3"/>
                  <a:gd name="T4" fmla="*/ 1 w 2"/>
                  <a:gd name="T5" fmla="*/ 3 h 3"/>
                  <a:gd name="T6" fmla="*/ 2 w 2"/>
                  <a:gd name="T7" fmla="*/ 0 h 3"/>
                  <a:gd name="T8" fmla="*/ 0 w 2"/>
                  <a:gd name="T9" fmla="*/ 0 h 3"/>
                </a:gdLst>
                <a:ahLst/>
                <a:cxnLst>
                  <a:cxn ang="0">
                    <a:pos x="T0" y="T1"/>
                  </a:cxn>
                  <a:cxn ang="0">
                    <a:pos x="T2" y="T3"/>
                  </a:cxn>
                  <a:cxn ang="0">
                    <a:pos x="T4" y="T5"/>
                  </a:cxn>
                  <a:cxn ang="0">
                    <a:pos x="T6" y="T7"/>
                  </a:cxn>
                  <a:cxn ang="0">
                    <a:pos x="T8" y="T9"/>
                  </a:cxn>
                </a:cxnLst>
                <a:rect l="0" t="0" r="r" b="b"/>
                <a:pathLst>
                  <a:path w="2" h="3">
                    <a:moveTo>
                      <a:pt x="0" y="0"/>
                    </a:moveTo>
                    <a:cubicBezTo>
                      <a:pt x="0" y="0"/>
                      <a:pt x="1" y="2"/>
                      <a:pt x="1" y="2"/>
                    </a:cubicBezTo>
                    <a:cubicBezTo>
                      <a:pt x="1" y="3"/>
                      <a:pt x="1" y="3"/>
                      <a:pt x="1" y="3"/>
                    </a:cubicBezTo>
                    <a:cubicBezTo>
                      <a:pt x="2" y="0"/>
                      <a:pt x="2" y="0"/>
                      <a:pt x="2" y="0"/>
                    </a:cubicBezTo>
                    <a:lnTo>
                      <a:pt x="0" y="0"/>
                    </a:ln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77" name="Freeform 83"/>
              <p:cNvSpPr/>
              <p:nvPr/>
            </p:nvSpPr>
            <p:spPr bwMode="auto">
              <a:xfrm>
                <a:off x="3165872" y="3305176"/>
                <a:ext cx="41672" cy="76200"/>
              </a:xfrm>
              <a:custGeom>
                <a:avLst/>
                <a:gdLst>
                  <a:gd name="T0" fmla="*/ 7 w 9"/>
                  <a:gd name="T1" fmla="*/ 16 h 16"/>
                  <a:gd name="T2" fmla="*/ 9 w 9"/>
                  <a:gd name="T3" fmla="*/ 10 h 16"/>
                  <a:gd name="T4" fmla="*/ 8 w 9"/>
                  <a:gd name="T5" fmla="*/ 7 h 16"/>
                  <a:gd name="T6" fmla="*/ 8 w 9"/>
                  <a:gd name="T7" fmla="*/ 7 h 16"/>
                  <a:gd name="T8" fmla="*/ 4 w 9"/>
                  <a:gd name="T9" fmla="*/ 6 h 16"/>
                  <a:gd name="T10" fmla="*/ 0 w 9"/>
                  <a:gd name="T11" fmla="*/ 0 h 16"/>
                  <a:gd name="T12" fmla="*/ 0 w 9"/>
                  <a:gd name="T13" fmla="*/ 2 h 16"/>
                  <a:gd name="T14" fmla="*/ 0 w 9"/>
                  <a:gd name="T15" fmla="*/ 2 h 16"/>
                  <a:gd name="T16" fmla="*/ 0 w 9"/>
                  <a:gd name="T17" fmla="*/ 6 h 16"/>
                  <a:gd name="T18" fmla="*/ 7 w 9"/>
                  <a:gd name="T19"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16">
                    <a:moveTo>
                      <a:pt x="7" y="16"/>
                    </a:moveTo>
                    <a:cubicBezTo>
                      <a:pt x="9" y="10"/>
                      <a:pt x="9" y="10"/>
                      <a:pt x="9" y="10"/>
                    </a:cubicBezTo>
                    <a:cubicBezTo>
                      <a:pt x="8" y="7"/>
                      <a:pt x="8" y="7"/>
                      <a:pt x="8" y="7"/>
                    </a:cubicBezTo>
                    <a:cubicBezTo>
                      <a:pt x="8" y="7"/>
                      <a:pt x="8" y="7"/>
                      <a:pt x="8" y="7"/>
                    </a:cubicBezTo>
                    <a:cubicBezTo>
                      <a:pt x="6" y="7"/>
                      <a:pt x="4" y="6"/>
                      <a:pt x="4" y="6"/>
                    </a:cubicBezTo>
                    <a:cubicBezTo>
                      <a:pt x="3" y="6"/>
                      <a:pt x="0" y="0"/>
                      <a:pt x="0" y="0"/>
                    </a:cubicBezTo>
                    <a:cubicBezTo>
                      <a:pt x="0" y="0"/>
                      <a:pt x="0" y="1"/>
                      <a:pt x="0" y="2"/>
                    </a:cubicBezTo>
                    <a:cubicBezTo>
                      <a:pt x="0" y="2"/>
                      <a:pt x="0" y="2"/>
                      <a:pt x="0" y="2"/>
                    </a:cubicBezTo>
                    <a:cubicBezTo>
                      <a:pt x="0" y="6"/>
                      <a:pt x="0" y="6"/>
                      <a:pt x="0" y="6"/>
                    </a:cubicBezTo>
                    <a:lnTo>
                      <a:pt x="7" y="16"/>
                    </a:lnTo>
                    <a:close/>
                  </a:path>
                </a:pathLst>
              </a:custGeom>
              <a:solidFill>
                <a:srgbClr val="D69B6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78" name="Freeform 84"/>
              <p:cNvSpPr/>
              <p:nvPr/>
            </p:nvSpPr>
            <p:spPr bwMode="auto">
              <a:xfrm>
                <a:off x="3113484" y="3390901"/>
                <a:ext cx="184547" cy="211931"/>
              </a:xfrm>
              <a:custGeom>
                <a:avLst/>
                <a:gdLst>
                  <a:gd name="T0" fmla="*/ 0 w 39"/>
                  <a:gd name="T1" fmla="*/ 45 h 45"/>
                  <a:gd name="T2" fmla="*/ 27 w 39"/>
                  <a:gd name="T3" fmla="*/ 38 h 45"/>
                  <a:gd name="T4" fmla="*/ 36 w 39"/>
                  <a:gd name="T5" fmla="*/ 41 h 45"/>
                  <a:gd name="T6" fmla="*/ 39 w 39"/>
                  <a:gd name="T7" fmla="*/ 32 h 45"/>
                  <a:gd name="T8" fmla="*/ 31 w 39"/>
                  <a:gd name="T9" fmla="*/ 11 h 45"/>
                  <a:gd name="T10" fmla="*/ 22 w 39"/>
                  <a:gd name="T11" fmla="*/ 0 h 45"/>
                  <a:gd name="T12" fmla="*/ 9 w 39"/>
                  <a:gd name="T13" fmla="*/ 21 h 45"/>
                  <a:gd name="T14" fmla="*/ 0 w 39"/>
                  <a:gd name="T15" fmla="*/ 45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45">
                    <a:moveTo>
                      <a:pt x="0" y="45"/>
                    </a:moveTo>
                    <a:cubicBezTo>
                      <a:pt x="27" y="38"/>
                      <a:pt x="27" y="38"/>
                      <a:pt x="27" y="38"/>
                    </a:cubicBezTo>
                    <a:cubicBezTo>
                      <a:pt x="27" y="38"/>
                      <a:pt x="34" y="41"/>
                      <a:pt x="36" y="41"/>
                    </a:cubicBezTo>
                    <a:cubicBezTo>
                      <a:pt x="37" y="40"/>
                      <a:pt x="39" y="32"/>
                      <a:pt x="39" y="32"/>
                    </a:cubicBezTo>
                    <a:cubicBezTo>
                      <a:pt x="39" y="32"/>
                      <a:pt x="33" y="14"/>
                      <a:pt x="31" y="11"/>
                    </a:cubicBezTo>
                    <a:cubicBezTo>
                      <a:pt x="30" y="8"/>
                      <a:pt x="22" y="0"/>
                      <a:pt x="22" y="0"/>
                    </a:cubicBezTo>
                    <a:cubicBezTo>
                      <a:pt x="9" y="21"/>
                      <a:pt x="9" y="21"/>
                      <a:pt x="9" y="21"/>
                    </a:cubicBezTo>
                    <a:lnTo>
                      <a:pt x="0" y="45"/>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79" name="Freeform 85"/>
              <p:cNvSpPr/>
              <p:nvPr/>
            </p:nvSpPr>
            <p:spPr bwMode="auto">
              <a:xfrm>
                <a:off x="3170634" y="3835004"/>
                <a:ext cx="89297" cy="51197"/>
              </a:xfrm>
              <a:custGeom>
                <a:avLst/>
                <a:gdLst>
                  <a:gd name="T0" fmla="*/ 1 w 19"/>
                  <a:gd name="T1" fmla="*/ 7 h 11"/>
                  <a:gd name="T2" fmla="*/ 6 w 19"/>
                  <a:gd name="T3" fmla="*/ 8 h 11"/>
                  <a:gd name="T4" fmla="*/ 11 w 19"/>
                  <a:gd name="T5" fmla="*/ 10 h 11"/>
                  <a:gd name="T6" fmla="*/ 19 w 19"/>
                  <a:gd name="T7" fmla="*/ 10 h 11"/>
                  <a:gd name="T8" fmla="*/ 14 w 19"/>
                  <a:gd name="T9" fmla="*/ 7 h 11"/>
                  <a:gd name="T10" fmla="*/ 10 w 19"/>
                  <a:gd name="T11" fmla="*/ 2 h 11"/>
                  <a:gd name="T12" fmla="*/ 8 w 19"/>
                  <a:gd name="T13" fmla="*/ 0 h 11"/>
                  <a:gd name="T14" fmla="*/ 2 w 19"/>
                  <a:gd name="T15" fmla="*/ 1 h 11"/>
                  <a:gd name="T16" fmla="*/ 1 w 19"/>
                  <a:gd name="T17"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1">
                    <a:moveTo>
                      <a:pt x="1" y="7"/>
                    </a:moveTo>
                    <a:cubicBezTo>
                      <a:pt x="1" y="7"/>
                      <a:pt x="4" y="8"/>
                      <a:pt x="6" y="8"/>
                    </a:cubicBezTo>
                    <a:cubicBezTo>
                      <a:pt x="7" y="7"/>
                      <a:pt x="10" y="10"/>
                      <a:pt x="11" y="10"/>
                    </a:cubicBezTo>
                    <a:cubicBezTo>
                      <a:pt x="12" y="10"/>
                      <a:pt x="19" y="11"/>
                      <a:pt x="19" y="10"/>
                    </a:cubicBezTo>
                    <a:cubicBezTo>
                      <a:pt x="19" y="10"/>
                      <a:pt x="19" y="8"/>
                      <a:pt x="14" y="7"/>
                    </a:cubicBezTo>
                    <a:cubicBezTo>
                      <a:pt x="14" y="7"/>
                      <a:pt x="10" y="3"/>
                      <a:pt x="10" y="2"/>
                    </a:cubicBezTo>
                    <a:cubicBezTo>
                      <a:pt x="10" y="1"/>
                      <a:pt x="8" y="0"/>
                      <a:pt x="8" y="0"/>
                    </a:cubicBezTo>
                    <a:cubicBezTo>
                      <a:pt x="2" y="1"/>
                      <a:pt x="2" y="1"/>
                      <a:pt x="2" y="1"/>
                    </a:cubicBezTo>
                    <a:cubicBezTo>
                      <a:pt x="2" y="1"/>
                      <a:pt x="0" y="4"/>
                      <a:pt x="1" y="7"/>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80" name="Freeform 86"/>
              <p:cNvSpPr/>
              <p:nvPr/>
            </p:nvSpPr>
            <p:spPr bwMode="auto">
              <a:xfrm>
                <a:off x="3127772" y="3867151"/>
                <a:ext cx="51197" cy="42862"/>
              </a:xfrm>
              <a:custGeom>
                <a:avLst/>
                <a:gdLst>
                  <a:gd name="T0" fmla="*/ 2 w 11"/>
                  <a:gd name="T1" fmla="*/ 8 h 9"/>
                  <a:gd name="T2" fmla="*/ 7 w 11"/>
                  <a:gd name="T3" fmla="*/ 9 h 9"/>
                  <a:gd name="T4" fmla="*/ 10 w 11"/>
                  <a:gd name="T5" fmla="*/ 5 h 9"/>
                  <a:gd name="T6" fmla="*/ 8 w 11"/>
                  <a:gd name="T7" fmla="*/ 0 h 9"/>
                  <a:gd name="T8" fmla="*/ 4 w 11"/>
                  <a:gd name="T9" fmla="*/ 0 h 9"/>
                  <a:gd name="T10" fmla="*/ 1 w 11"/>
                  <a:gd name="T11" fmla="*/ 5 h 9"/>
                  <a:gd name="T12" fmla="*/ 2 w 11"/>
                  <a:gd name="T13" fmla="*/ 8 h 9"/>
                </a:gdLst>
                <a:ahLst/>
                <a:cxnLst>
                  <a:cxn ang="0">
                    <a:pos x="T0" y="T1"/>
                  </a:cxn>
                  <a:cxn ang="0">
                    <a:pos x="T2" y="T3"/>
                  </a:cxn>
                  <a:cxn ang="0">
                    <a:pos x="T4" y="T5"/>
                  </a:cxn>
                  <a:cxn ang="0">
                    <a:pos x="T6" y="T7"/>
                  </a:cxn>
                  <a:cxn ang="0">
                    <a:pos x="T8" y="T9"/>
                  </a:cxn>
                  <a:cxn ang="0">
                    <a:pos x="T10" y="T11"/>
                  </a:cxn>
                  <a:cxn ang="0">
                    <a:pos x="T12" y="T13"/>
                  </a:cxn>
                </a:cxnLst>
                <a:rect l="0" t="0" r="r" b="b"/>
                <a:pathLst>
                  <a:path w="11" h="9">
                    <a:moveTo>
                      <a:pt x="2" y="8"/>
                    </a:moveTo>
                    <a:cubicBezTo>
                      <a:pt x="2" y="8"/>
                      <a:pt x="6" y="9"/>
                      <a:pt x="7" y="9"/>
                    </a:cubicBezTo>
                    <a:cubicBezTo>
                      <a:pt x="8" y="9"/>
                      <a:pt x="11" y="7"/>
                      <a:pt x="10" y="5"/>
                    </a:cubicBezTo>
                    <a:cubicBezTo>
                      <a:pt x="9" y="3"/>
                      <a:pt x="8" y="0"/>
                      <a:pt x="8" y="0"/>
                    </a:cubicBezTo>
                    <a:cubicBezTo>
                      <a:pt x="4" y="0"/>
                      <a:pt x="4" y="0"/>
                      <a:pt x="4" y="0"/>
                    </a:cubicBezTo>
                    <a:cubicBezTo>
                      <a:pt x="4" y="0"/>
                      <a:pt x="1" y="2"/>
                      <a:pt x="1" y="5"/>
                    </a:cubicBezTo>
                    <a:cubicBezTo>
                      <a:pt x="1" y="5"/>
                      <a:pt x="0" y="7"/>
                      <a:pt x="2" y="8"/>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81" name="Freeform 87"/>
              <p:cNvSpPr/>
              <p:nvPr/>
            </p:nvSpPr>
            <p:spPr bwMode="auto">
              <a:xfrm>
                <a:off x="3170634" y="3532585"/>
                <a:ext cx="84534" cy="321469"/>
              </a:xfrm>
              <a:custGeom>
                <a:avLst/>
                <a:gdLst>
                  <a:gd name="T0" fmla="*/ 6 w 18"/>
                  <a:gd name="T1" fmla="*/ 67 h 68"/>
                  <a:gd name="T2" fmla="*/ 12 w 18"/>
                  <a:gd name="T3" fmla="*/ 64 h 68"/>
                  <a:gd name="T4" fmla="*/ 12 w 18"/>
                  <a:gd name="T5" fmla="*/ 55 h 68"/>
                  <a:gd name="T6" fmla="*/ 17 w 18"/>
                  <a:gd name="T7" fmla="*/ 39 h 68"/>
                  <a:gd name="T8" fmla="*/ 17 w 18"/>
                  <a:gd name="T9" fmla="*/ 4 h 68"/>
                  <a:gd name="T10" fmla="*/ 17 w 18"/>
                  <a:gd name="T11" fmla="*/ 0 h 68"/>
                  <a:gd name="T12" fmla="*/ 10 w 18"/>
                  <a:gd name="T13" fmla="*/ 2 h 68"/>
                  <a:gd name="T14" fmla="*/ 3 w 18"/>
                  <a:gd name="T15" fmla="*/ 22 h 68"/>
                  <a:gd name="T16" fmla="*/ 5 w 18"/>
                  <a:gd name="T17" fmla="*/ 35 h 68"/>
                  <a:gd name="T18" fmla="*/ 4 w 18"/>
                  <a:gd name="T19" fmla="*/ 38 h 68"/>
                  <a:gd name="T20" fmla="*/ 3 w 18"/>
                  <a:gd name="T21" fmla="*/ 58 h 68"/>
                  <a:gd name="T22" fmla="*/ 3 w 18"/>
                  <a:gd name="T23" fmla="*/ 59 h 68"/>
                  <a:gd name="T24" fmla="*/ 1 w 18"/>
                  <a:gd name="T25" fmla="*/ 66 h 68"/>
                  <a:gd name="T26" fmla="*/ 1 w 18"/>
                  <a:gd name="T27" fmla="*/ 67 h 68"/>
                  <a:gd name="T28" fmla="*/ 6 w 18"/>
                  <a:gd name="T29" fmla="*/ 67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 h="68">
                    <a:moveTo>
                      <a:pt x="6" y="67"/>
                    </a:moveTo>
                    <a:cubicBezTo>
                      <a:pt x="7" y="66"/>
                      <a:pt x="11" y="66"/>
                      <a:pt x="12" y="64"/>
                    </a:cubicBezTo>
                    <a:cubicBezTo>
                      <a:pt x="12" y="64"/>
                      <a:pt x="11" y="57"/>
                      <a:pt x="12" y="55"/>
                    </a:cubicBezTo>
                    <a:cubicBezTo>
                      <a:pt x="12" y="53"/>
                      <a:pt x="16" y="41"/>
                      <a:pt x="17" y="39"/>
                    </a:cubicBezTo>
                    <a:cubicBezTo>
                      <a:pt x="18" y="38"/>
                      <a:pt x="17" y="8"/>
                      <a:pt x="17" y="4"/>
                    </a:cubicBezTo>
                    <a:cubicBezTo>
                      <a:pt x="17" y="0"/>
                      <a:pt x="17" y="0"/>
                      <a:pt x="17" y="0"/>
                    </a:cubicBezTo>
                    <a:cubicBezTo>
                      <a:pt x="10" y="2"/>
                      <a:pt x="10" y="2"/>
                      <a:pt x="10" y="2"/>
                    </a:cubicBezTo>
                    <a:cubicBezTo>
                      <a:pt x="3" y="22"/>
                      <a:pt x="3" y="22"/>
                      <a:pt x="3" y="22"/>
                    </a:cubicBezTo>
                    <a:cubicBezTo>
                      <a:pt x="3" y="22"/>
                      <a:pt x="4" y="34"/>
                      <a:pt x="5" y="35"/>
                    </a:cubicBezTo>
                    <a:cubicBezTo>
                      <a:pt x="5" y="35"/>
                      <a:pt x="3" y="36"/>
                      <a:pt x="4" y="38"/>
                    </a:cubicBezTo>
                    <a:cubicBezTo>
                      <a:pt x="4" y="38"/>
                      <a:pt x="4" y="56"/>
                      <a:pt x="3" y="58"/>
                    </a:cubicBezTo>
                    <a:cubicBezTo>
                      <a:pt x="3" y="58"/>
                      <a:pt x="3" y="58"/>
                      <a:pt x="3" y="59"/>
                    </a:cubicBezTo>
                    <a:cubicBezTo>
                      <a:pt x="3" y="59"/>
                      <a:pt x="0" y="64"/>
                      <a:pt x="1" y="66"/>
                    </a:cubicBezTo>
                    <a:cubicBezTo>
                      <a:pt x="1" y="66"/>
                      <a:pt x="1" y="66"/>
                      <a:pt x="1" y="67"/>
                    </a:cubicBezTo>
                    <a:cubicBezTo>
                      <a:pt x="3" y="68"/>
                      <a:pt x="4" y="67"/>
                      <a:pt x="6" y="67"/>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82" name="Freeform 88"/>
              <p:cNvSpPr/>
              <p:nvPr/>
            </p:nvSpPr>
            <p:spPr bwMode="auto">
              <a:xfrm>
                <a:off x="3170634" y="3532585"/>
                <a:ext cx="79772" cy="321469"/>
              </a:xfrm>
              <a:custGeom>
                <a:avLst/>
                <a:gdLst>
                  <a:gd name="T0" fmla="*/ 10 w 17"/>
                  <a:gd name="T1" fmla="*/ 2 h 68"/>
                  <a:gd name="T2" fmla="*/ 3 w 17"/>
                  <a:gd name="T3" fmla="*/ 22 h 68"/>
                  <a:gd name="T4" fmla="*/ 5 w 17"/>
                  <a:gd name="T5" fmla="*/ 35 h 68"/>
                  <a:gd name="T6" fmla="*/ 4 w 17"/>
                  <a:gd name="T7" fmla="*/ 38 h 68"/>
                  <a:gd name="T8" fmla="*/ 3 w 17"/>
                  <a:gd name="T9" fmla="*/ 58 h 68"/>
                  <a:gd name="T10" fmla="*/ 3 w 17"/>
                  <a:gd name="T11" fmla="*/ 59 h 68"/>
                  <a:gd name="T12" fmla="*/ 1 w 17"/>
                  <a:gd name="T13" fmla="*/ 66 h 68"/>
                  <a:gd name="T14" fmla="*/ 1 w 17"/>
                  <a:gd name="T15" fmla="*/ 67 h 68"/>
                  <a:gd name="T16" fmla="*/ 6 w 17"/>
                  <a:gd name="T17" fmla="*/ 67 h 68"/>
                  <a:gd name="T18" fmla="*/ 7 w 17"/>
                  <a:gd name="T19" fmla="*/ 66 h 68"/>
                  <a:gd name="T20" fmla="*/ 9 w 17"/>
                  <a:gd name="T21" fmla="*/ 61 h 68"/>
                  <a:gd name="T22" fmla="*/ 11 w 17"/>
                  <a:gd name="T23" fmla="*/ 55 h 68"/>
                  <a:gd name="T24" fmla="*/ 14 w 17"/>
                  <a:gd name="T25" fmla="*/ 43 h 68"/>
                  <a:gd name="T26" fmla="*/ 9 w 17"/>
                  <a:gd name="T27" fmla="*/ 52 h 68"/>
                  <a:gd name="T28" fmla="*/ 14 w 17"/>
                  <a:gd name="T29" fmla="*/ 41 h 68"/>
                  <a:gd name="T30" fmla="*/ 9 w 17"/>
                  <a:gd name="T31" fmla="*/ 47 h 68"/>
                  <a:gd name="T32" fmla="*/ 8 w 17"/>
                  <a:gd name="T33" fmla="*/ 44 h 68"/>
                  <a:gd name="T34" fmla="*/ 13 w 17"/>
                  <a:gd name="T35" fmla="*/ 34 h 68"/>
                  <a:gd name="T36" fmla="*/ 7 w 17"/>
                  <a:gd name="T37" fmla="*/ 42 h 68"/>
                  <a:gd name="T38" fmla="*/ 8 w 17"/>
                  <a:gd name="T39" fmla="*/ 35 h 68"/>
                  <a:gd name="T40" fmla="*/ 10 w 17"/>
                  <a:gd name="T41" fmla="*/ 28 h 68"/>
                  <a:gd name="T42" fmla="*/ 7 w 17"/>
                  <a:gd name="T43" fmla="*/ 28 h 68"/>
                  <a:gd name="T44" fmla="*/ 10 w 17"/>
                  <a:gd name="T45" fmla="*/ 22 h 68"/>
                  <a:gd name="T46" fmla="*/ 17 w 17"/>
                  <a:gd name="T47" fmla="*/ 6 h 68"/>
                  <a:gd name="T48" fmla="*/ 17 w 17"/>
                  <a:gd name="T49" fmla="*/ 4 h 68"/>
                  <a:gd name="T50" fmla="*/ 17 w 17"/>
                  <a:gd name="T51" fmla="*/ 0 h 68"/>
                  <a:gd name="T52" fmla="*/ 10 w 17"/>
                  <a:gd name="T53" fmla="*/ 2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 h="68">
                    <a:moveTo>
                      <a:pt x="10" y="2"/>
                    </a:moveTo>
                    <a:cubicBezTo>
                      <a:pt x="3" y="22"/>
                      <a:pt x="3" y="22"/>
                      <a:pt x="3" y="22"/>
                    </a:cubicBezTo>
                    <a:cubicBezTo>
                      <a:pt x="3" y="22"/>
                      <a:pt x="4" y="34"/>
                      <a:pt x="5" y="35"/>
                    </a:cubicBezTo>
                    <a:cubicBezTo>
                      <a:pt x="5" y="35"/>
                      <a:pt x="3" y="36"/>
                      <a:pt x="4" y="38"/>
                    </a:cubicBezTo>
                    <a:cubicBezTo>
                      <a:pt x="4" y="38"/>
                      <a:pt x="4" y="56"/>
                      <a:pt x="3" y="58"/>
                    </a:cubicBezTo>
                    <a:cubicBezTo>
                      <a:pt x="3" y="58"/>
                      <a:pt x="3" y="58"/>
                      <a:pt x="3" y="59"/>
                    </a:cubicBezTo>
                    <a:cubicBezTo>
                      <a:pt x="3" y="59"/>
                      <a:pt x="0" y="64"/>
                      <a:pt x="1" y="66"/>
                    </a:cubicBezTo>
                    <a:cubicBezTo>
                      <a:pt x="1" y="66"/>
                      <a:pt x="1" y="66"/>
                      <a:pt x="1" y="67"/>
                    </a:cubicBezTo>
                    <a:cubicBezTo>
                      <a:pt x="3" y="68"/>
                      <a:pt x="4" y="67"/>
                      <a:pt x="6" y="67"/>
                    </a:cubicBezTo>
                    <a:cubicBezTo>
                      <a:pt x="6" y="67"/>
                      <a:pt x="6" y="67"/>
                      <a:pt x="7" y="66"/>
                    </a:cubicBezTo>
                    <a:cubicBezTo>
                      <a:pt x="7" y="64"/>
                      <a:pt x="8" y="62"/>
                      <a:pt x="9" y="61"/>
                    </a:cubicBezTo>
                    <a:cubicBezTo>
                      <a:pt x="11" y="60"/>
                      <a:pt x="12" y="56"/>
                      <a:pt x="11" y="55"/>
                    </a:cubicBezTo>
                    <a:cubicBezTo>
                      <a:pt x="11" y="53"/>
                      <a:pt x="14" y="43"/>
                      <a:pt x="14" y="43"/>
                    </a:cubicBezTo>
                    <a:cubicBezTo>
                      <a:pt x="9" y="52"/>
                      <a:pt x="9" y="52"/>
                      <a:pt x="9" y="52"/>
                    </a:cubicBezTo>
                    <a:cubicBezTo>
                      <a:pt x="14" y="41"/>
                      <a:pt x="14" y="41"/>
                      <a:pt x="14" y="41"/>
                    </a:cubicBezTo>
                    <a:cubicBezTo>
                      <a:pt x="9" y="47"/>
                      <a:pt x="9" y="47"/>
                      <a:pt x="9" y="47"/>
                    </a:cubicBezTo>
                    <a:cubicBezTo>
                      <a:pt x="9" y="47"/>
                      <a:pt x="6" y="47"/>
                      <a:pt x="8" y="44"/>
                    </a:cubicBezTo>
                    <a:cubicBezTo>
                      <a:pt x="8" y="43"/>
                      <a:pt x="11" y="38"/>
                      <a:pt x="13" y="34"/>
                    </a:cubicBezTo>
                    <a:cubicBezTo>
                      <a:pt x="11" y="37"/>
                      <a:pt x="7" y="42"/>
                      <a:pt x="7" y="42"/>
                    </a:cubicBezTo>
                    <a:cubicBezTo>
                      <a:pt x="7" y="42"/>
                      <a:pt x="8" y="35"/>
                      <a:pt x="8" y="35"/>
                    </a:cubicBezTo>
                    <a:cubicBezTo>
                      <a:pt x="7" y="34"/>
                      <a:pt x="10" y="28"/>
                      <a:pt x="10" y="28"/>
                    </a:cubicBezTo>
                    <a:cubicBezTo>
                      <a:pt x="7" y="28"/>
                      <a:pt x="7" y="28"/>
                      <a:pt x="7" y="28"/>
                    </a:cubicBezTo>
                    <a:cubicBezTo>
                      <a:pt x="7" y="28"/>
                      <a:pt x="11" y="23"/>
                      <a:pt x="10" y="22"/>
                    </a:cubicBezTo>
                    <a:cubicBezTo>
                      <a:pt x="10" y="21"/>
                      <a:pt x="14" y="12"/>
                      <a:pt x="17" y="6"/>
                    </a:cubicBezTo>
                    <a:cubicBezTo>
                      <a:pt x="17" y="5"/>
                      <a:pt x="17" y="4"/>
                      <a:pt x="17" y="4"/>
                    </a:cubicBezTo>
                    <a:cubicBezTo>
                      <a:pt x="17" y="0"/>
                      <a:pt x="17" y="0"/>
                      <a:pt x="17" y="0"/>
                    </a:cubicBezTo>
                    <a:lnTo>
                      <a:pt x="10" y="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83" name="Freeform 89"/>
              <p:cNvSpPr/>
              <p:nvPr/>
            </p:nvSpPr>
            <p:spPr bwMode="auto">
              <a:xfrm>
                <a:off x="3236119" y="3674270"/>
                <a:ext cx="9525" cy="14287"/>
              </a:xfrm>
              <a:custGeom>
                <a:avLst/>
                <a:gdLst>
                  <a:gd name="T0" fmla="*/ 0 w 2"/>
                  <a:gd name="T1" fmla="*/ 3 h 3"/>
                  <a:gd name="T2" fmla="*/ 1 w 2"/>
                  <a:gd name="T3" fmla="*/ 0 h 3"/>
                  <a:gd name="T4" fmla="*/ 0 w 2"/>
                  <a:gd name="T5" fmla="*/ 3 h 3"/>
                </a:gdLst>
                <a:ahLst/>
                <a:cxnLst>
                  <a:cxn ang="0">
                    <a:pos x="T0" y="T1"/>
                  </a:cxn>
                  <a:cxn ang="0">
                    <a:pos x="T2" y="T3"/>
                  </a:cxn>
                  <a:cxn ang="0">
                    <a:pos x="T4" y="T5"/>
                  </a:cxn>
                </a:cxnLst>
                <a:rect l="0" t="0" r="r" b="b"/>
                <a:pathLst>
                  <a:path w="2" h="3">
                    <a:moveTo>
                      <a:pt x="0" y="3"/>
                    </a:moveTo>
                    <a:cubicBezTo>
                      <a:pt x="0" y="2"/>
                      <a:pt x="0" y="0"/>
                      <a:pt x="1" y="0"/>
                    </a:cubicBezTo>
                    <a:cubicBezTo>
                      <a:pt x="1" y="0"/>
                      <a:pt x="2" y="0"/>
                      <a:pt x="0" y="3"/>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84" name="Freeform 90"/>
              <p:cNvSpPr/>
              <p:nvPr/>
            </p:nvSpPr>
            <p:spPr bwMode="auto">
              <a:xfrm>
                <a:off x="3123009" y="3527823"/>
                <a:ext cx="117872" cy="358378"/>
              </a:xfrm>
              <a:custGeom>
                <a:avLst/>
                <a:gdLst>
                  <a:gd name="T0" fmla="*/ 6 w 25"/>
                  <a:gd name="T1" fmla="*/ 75 h 76"/>
                  <a:gd name="T2" fmla="*/ 12 w 25"/>
                  <a:gd name="T3" fmla="*/ 73 h 76"/>
                  <a:gd name="T4" fmla="*/ 11 w 25"/>
                  <a:gd name="T5" fmla="*/ 69 h 76"/>
                  <a:gd name="T6" fmla="*/ 9 w 25"/>
                  <a:gd name="T7" fmla="*/ 63 h 76"/>
                  <a:gd name="T8" fmla="*/ 13 w 25"/>
                  <a:gd name="T9" fmla="*/ 45 h 76"/>
                  <a:gd name="T10" fmla="*/ 14 w 25"/>
                  <a:gd name="T11" fmla="*/ 34 h 76"/>
                  <a:gd name="T12" fmla="*/ 19 w 25"/>
                  <a:gd name="T13" fmla="*/ 21 h 76"/>
                  <a:gd name="T14" fmla="*/ 24 w 25"/>
                  <a:gd name="T15" fmla="*/ 6 h 76"/>
                  <a:gd name="T16" fmla="*/ 23 w 25"/>
                  <a:gd name="T17" fmla="*/ 1 h 76"/>
                  <a:gd name="T18" fmla="*/ 4 w 25"/>
                  <a:gd name="T19" fmla="*/ 0 h 76"/>
                  <a:gd name="T20" fmla="*/ 2 w 25"/>
                  <a:gd name="T21" fmla="*/ 15 h 76"/>
                  <a:gd name="T22" fmla="*/ 3 w 25"/>
                  <a:gd name="T23" fmla="*/ 25 h 76"/>
                  <a:gd name="T24" fmla="*/ 3 w 25"/>
                  <a:gd name="T25" fmla="*/ 38 h 76"/>
                  <a:gd name="T26" fmla="*/ 0 w 25"/>
                  <a:gd name="T27" fmla="*/ 66 h 76"/>
                  <a:gd name="T28" fmla="*/ 2 w 25"/>
                  <a:gd name="T29" fmla="*/ 70 h 76"/>
                  <a:gd name="T30" fmla="*/ 1 w 25"/>
                  <a:gd name="T31" fmla="*/ 72 h 76"/>
                  <a:gd name="T32" fmla="*/ 6 w 25"/>
                  <a:gd name="T33" fmla="*/ 75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 h="76">
                    <a:moveTo>
                      <a:pt x="6" y="75"/>
                    </a:moveTo>
                    <a:cubicBezTo>
                      <a:pt x="8" y="76"/>
                      <a:pt x="11" y="74"/>
                      <a:pt x="12" y="73"/>
                    </a:cubicBezTo>
                    <a:cubicBezTo>
                      <a:pt x="13" y="72"/>
                      <a:pt x="13" y="70"/>
                      <a:pt x="11" y="69"/>
                    </a:cubicBezTo>
                    <a:cubicBezTo>
                      <a:pt x="9" y="67"/>
                      <a:pt x="10" y="63"/>
                      <a:pt x="9" y="63"/>
                    </a:cubicBezTo>
                    <a:cubicBezTo>
                      <a:pt x="9" y="63"/>
                      <a:pt x="13" y="47"/>
                      <a:pt x="13" y="45"/>
                    </a:cubicBezTo>
                    <a:cubicBezTo>
                      <a:pt x="12" y="42"/>
                      <a:pt x="15" y="35"/>
                      <a:pt x="14" y="34"/>
                    </a:cubicBezTo>
                    <a:cubicBezTo>
                      <a:pt x="14" y="33"/>
                      <a:pt x="18" y="22"/>
                      <a:pt x="19" y="21"/>
                    </a:cubicBezTo>
                    <a:cubicBezTo>
                      <a:pt x="20" y="20"/>
                      <a:pt x="24" y="8"/>
                      <a:pt x="24" y="6"/>
                    </a:cubicBezTo>
                    <a:cubicBezTo>
                      <a:pt x="25" y="3"/>
                      <a:pt x="23" y="1"/>
                      <a:pt x="23" y="1"/>
                    </a:cubicBezTo>
                    <a:cubicBezTo>
                      <a:pt x="4" y="0"/>
                      <a:pt x="4" y="0"/>
                      <a:pt x="4" y="0"/>
                    </a:cubicBezTo>
                    <a:cubicBezTo>
                      <a:pt x="4" y="0"/>
                      <a:pt x="1" y="12"/>
                      <a:pt x="2" y="15"/>
                    </a:cubicBezTo>
                    <a:cubicBezTo>
                      <a:pt x="3" y="19"/>
                      <a:pt x="3" y="24"/>
                      <a:pt x="3" y="25"/>
                    </a:cubicBezTo>
                    <a:cubicBezTo>
                      <a:pt x="2" y="27"/>
                      <a:pt x="3" y="33"/>
                      <a:pt x="3" y="38"/>
                    </a:cubicBezTo>
                    <a:cubicBezTo>
                      <a:pt x="2" y="43"/>
                      <a:pt x="0" y="65"/>
                      <a:pt x="0" y="66"/>
                    </a:cubicBezTo>
                    <a:cubicBezTo>
                      <a:pt x="0" y="67"/>
                      <a:pt x="2" y="70"/>
                      <a:pt x="2" y="70"/>
                    </a:cubicBezTo>
                    <a:cubicBezTo>
                      <a:pt x="1" y="72"/>
                      <a:pt x="1" y="72"/>
                      <a:pt x="1" y="72"/>
                    </a:cubicBezTo>
                    <a:cubicBezTo>
                      <a:pt x="1" y="72"/>
                      <a:pt x="2" y="74"/>
                      <a:pt x="6" y="75"/>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85" name="Freeform 91"/>
              <p:cNvSpPr/>
              <p:nvPr/>
            </p:nvSpPr>
            <p:spPr bwMode="auto">
              <a:xfrm>
                <a:off x="3132534" y="3513535"/>
                <a:ext cx="122634" cy="38100"/>
              </a:xfrm>
              <a:custGeom>
                <a:avLst/>
                <a:gdLst>
                  <a:gd name="T0" fmla="*/ 0 w 26"/>
                  <a:gd name="T1" fmla="*/ 7 h 8"/>
                  <a:gd name="T2" fmla="*/ 9 w 26"/>
                  <a:gd name="T3" fmla="*/ 7 h 8"/>
                  <a:gd name="T4" fmla="*/ 19 w 26"/>
                  <a:gd name="T5" fmla="*/ 7 h 8"/>
                  <a:gd name="T6" fmla="*/ 25 w 26"/>
                  <a:gd name="T7" fmla="*/ 5 h 8"/>
                  <a:gd name="T8" fmla="*/ 24 w 26"/>
                  <a:gd name="T9" fmla="*/ 0 h 8"/>
                  <a:gd name="T10" fmla="*/ 20 w 26"/>
                  <a:gd name="T11" fmla="*/ 3 h 8"/>
                  <a:gd name="T12" fmla="*/ 2 w 26"/>
                  <a:gd name="T13" fmla="*/ 2 h 8"/>
                  <a:gd name="T14" fmla="*/ 0 w 26"/>
                  <a:gd name="T15" fmla="*/ 7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8">
                    <a:moveTo>
                      <a:pt x="0" y="7"/>
                    </a:moveTo>
                    <a:cubicBezTo>
                      <a:pt x="0" y="7"/>
                      <a:pt x="8" y="7"/>
                      <a:pt x="9" y="7"/>
                    </a:cubicBezTo>
                    <a:cubicBezTo>
                      <a:pt x="10" y="8"/>
                      <a:pt x="19" y="7"/>
                      <a:pt x="19" y="7"/>
                    </a:cubicBezTo>
                    <a:cubicBezTo>
                      <a:pt x="19" y="7"/>
                      <a:pt x="24" y="6"/>
                      <a:pt x="25" y="5"/>
                    </a:cubicBezTo>
                    <a:cubicBezTo>
                      <a:pt x="25" y="5"/>
                      <a:pt x="26" y="1"/>
                      <a:pt x="24" y="0"/>
                    </a:cubicBezTo>
                    <a:cubicBezTo>
                      <a:pt x="24" y="0"/>
                      <a:pt x="22" y="3"/>
                      <a:pt x="20" y="3"/>
                    </a:cubicBezTo>
                    <a:cubicBezTo>
                      <a:pt x="20" y="3"/>
                      <a:pt x="4" y="2"/>
                      <a:pt x="2" y="2"/>
                    </a:cubicBezTo>
                    <a:cubicBezTo>
                      <a:pt x="2" y="2"/>
                      <a:pt x="1" y="2"/>
                      <a:pt x="0" y="7"/>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86" name="Freeform 92"/>
              <p:cNvSpPr/>
              <p:nvPr/>
            </p:nvSpPr>
            <p:spPr bwMode="auto">
              <a:xfrm>
                <a:off x="3334941" y="3295651"/>
                <a:ext cx="57150" cy="52387"/>
              </a:xfrm>
              <a:custGeom>
                <a:avLst/>
                <a:gdLst>
                  <a:gd name="T0" fmla="*/ 3 w 12"/>
                  <a:gd name="T1" fmla="*/ 11 h 11"/>
                  <a:gd name="T2" fmla="*/ 8 w 12"/>
                  <a:gd name="T3" fmla="*/ 9 h 11"/>
                  <a:gd name="T4" fmla="*/ 11 w 12"/>
                  <a:gd name="T5" fmla="*/ 2 h 11"/>
                  <a:gd name="T6" fmla="*/ 11 w 12"/>
                  <a:gd name="T7" fmla="*/ 0 h 11"/>
                  <a:gd name="T8" fmla="*/ 9 w 12"/>
                  <a:gd name="T9" fmla="*/ 0 h 11"/>
                  <a:gd name="T10" fmla="*/ 6 w 12"/>
                  <a:gd name="T11" fmla="*/ 2 h 11"/>
                  <a:gd name="T12" fmla="*/ 3 w 12"/>
                  <a:gd name="T13" fmla="*/ 4 h 11"/>
                  <a:gd name="T14" fmla="*/ 3 w 12"/>
                  <a:gd name="T15" fmla="*/ 1 h 11"/>
                  <a:gd name="T16" fmla="*/ 2 w 12"/>
                  <a:gd name="T17" fmla="*/ 3 h 11"/>
                  <a:gd name="T18" fmla="*/ 1 w 12"/>
                  <a:gd name="T19" fmla="*/ 6 h 11"/>
                  <a:gd name="T20" fmla="*/ 1 w 12"/>
                  <a:gd name="T21" fmla="*/ 8 h 11"/>
                  <a:gd name="T22" fmla="*/ 3 w 12"/>
                  <a:gd name="T23"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 h="11">
                    <a:moveTo>
                      <a:pt x="3" y="11"/>
                    </a:moveTo>
                    <a:cubicBezTo>
                      <a:pt x="3" y="11"/>
                      <a:pt x="7" y="10"/>
                      <a:pt x="8" y="9"/>
                    </a:cubicBezTo>
                    <a:cubicBezTo>
                      <a:pt x="8" y="9"/>
                      <a:pt x="11" y="3"/>
                      <a:pt x="11" y="2"/>
                    </a:cubicBezTo>
                    <a:cubicBezTo>
                      <a:pt x="11" y="2"/>
                      <a:pt x="12" y="1"/>
                      <a:pt x="11" y="0"/>
                    </a:cubicBezTo>
                    <a:cubicBezTo>
                      <a:pt x="11" y="0"/>
                      <a:pt x="9" y="0"/>
                      <a:pt x="9" y="0"/>
                    </a:cubicBezTo>
                    <a:cubicBezTo>
                      <a:pt x="9" y="0"/>
                      <a:pt x="8" y="0"/>
                      <a:pt x="6" y="2"/>
                    </a:cubicBezTo>
                    <a:cubicBezTo>
                      <a:pt x="3" y="4"/>
                      <a:pt x="3" y="4"/>
                      <a:pt x="3" y="4"/>
                    </a:cubicBezTo>
                    <a:cubicBezTo>
                      <a:pt x="3" y="4"/>
                      <a:pt x="5" y="2"/>
                      <a:pt x="3" y="1"/>
                    </a:cubicBezTo>
                    <a:cubicBezTo>
                      <a:pt x="2" y="3"/>
                      <a:pt x="2" y="3"/>
                      <a:pt x="2" y="3"/>
                    </a:cubicBezTo>
                    <a:cubicBezTo>
                      <a:pt x="2" y="3"/>
                      <a:pt x="0" y="4"/>
                      <a:pt x="1" y="6"/>
                    </a:cubicBezTo>
                    <a:cubicBezTo>
                      <a:pt x="1" y="7"/>
                      <a:pt x="1" y="8"/>
                      <a:pt x="1" y="8"/>
                    </a:cubicBezTo>
                    <a:cubicBezTo>
                      <a:pt x="1" y="8"/>
                      <a:pt x="2" y="11"/>
                      <a:pt x="3" y="11"/>
                    </a:cubicBezTo>
                    <a:close/>
                  </a:path>
                </a:pathLst>
              </a:custGeom>
              <a:solidFill>
                <a:srgbClr val="F2C279"/>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87" name="Freeform 93"/>
              <p:cNvSpPr/>
              <p:nvPr/>
            </p:nvSpPr>
            <p:spPr bwMode="auto">
              <a:xfrm>
                <a:off x="3123009" y="3527823"/>
                <a:ext cx="55959" cy="358378"/>
              </a:xfrm>
              <a:custGeom>
                <a:avLst/>
                <a:gdLst>
                  <a:gd name="T0" fmla="*/ 4 w 12"/>
                  <a:gd name="T1" fmla="*/ 0 h 76"/>
                  <a:gd name="T2" fmla="*/ 2 w 12"/>
                  <a:gd name="T3" fmla="*/ 15 h 76"/>
                  <a:gd name="T4" fmla="*/ 3 w 12"/>
                  <a:gd name="T5" fmla="*/ 25 h 76"/>
                  <a:gd name="T6" fmla="*/ 3 w 12"/>
                  <a:gd name="T7" fmla="*/ 38 h 76"/>
                  <a:gd name="T8" fmla="*/ 0 w 12"/>
                  <a:gd name="T9" fmla="*/ 66 h 76"/>
                  <a:gd name="T10" fmla="*/ 2 w 12"/>
                  <a:gd name="T11" fmla="*/ 70 h 76"/>
                  <a:gd name="T12" fmla="*/ 1 w 12"/>
                  <a:gd name="T13" fmla="*/ 72 h 76"/>
                  <a:gd name="T14" fmla="*/ 6 w 12"/>
                  <a:gd name="T15" fmla="*/ 75 h 76"/>
                  <a:gd name="T16" fmla="*/ 8 w 12"/>
                  <a:gd name="T17" fmla="*/ 75 h 76"/>
                  <a:gd name="T18" fmla="*/ 8 w 12"/>
                  <a:gd name="T19" fmla="*/ 72 h 76"/>
                  <a:gd name="T20" fmla="*/ 4 w 12"/>
                  <a:gd name="T21" fmla="*/ 71 h 76"/>
                  <a:gd name="T22" fmla="*/ 8 w 12"/>
                  <a:gd name="T23" fmla="*/ 69 h 76"/>
                  <a:gd name="T24" fmla="*/ 8 w 12"/>
                  <a:gd name="T25" fmla="*/ 56 h 76"/>
                  <a:gd name="T26" fmla="*/ 10 w 12"/>
                  <a:gd name="T27" fmla="*/ 61 h 76"/>
                  <a:gd name="T28" fmla="*/ 10 w 12"/>
                  <a:gd name="T29" fmla="*/ 60 h 76"/>
                  <a:gd name="T30" fmla="*/ 11 w 12"/>
                  <a:gd name="T31" fmla="*/ 46 h 76"/>
                  <a:gd name="T32" fmla="*/ 10 w 12"/>
                  <a:gd name="T33" fmla="*/ 39 h 76"/>
                  <a:gd name="T34" fmla="*/ 10 w 12"/>
                  <a:gd name="T35" fmla="*/ 44 h 76"/>
                  <a:gd name="T36" fmla="*/ 8 w 12"/>
                  <a:gd name="T37" fmla="*/ 50 h 76"/>
                  <a:gd name="T38" fmla="*/ 8 w 12"/>
                  <a:gd name="T39" fmla="*/ 33 h 76"/>
                  <a:gd name="T40" fmla="*/ 12 w 12"/>
                  <a:gd name="T41" fmla="*/ 31 h 76"/>
                  <a:gd name="T42" fmla="*/ 8 w 12"/>
                  <a:gd name="T43" fmla="*/ 25 h 76"/>
                  <a:gd name="T44" fmla="*/ 11 w 12"/>
                  <a:gd name="T45" fmla="*/ 16 h 76"/>
                  <a:gd name="T46" fmla="*/ 7 w 12"/>
                  <a:gd name="T47" fmla="*/ 14 h 76"/>
                  <a:gd name="T48" fmla="*/ 11 w 12"/>
                  <a:gd name="T49" fmla="*/ 1 h 76"/>
                  <a:gd name="T50" fmla="*/ 4 w 12"/>
                  <a:gd name="T51"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 h="76">
                    <a:moveTo>
                      <a:pt x="4" y="0"/>
                    </a:moveTo>
                    <a:cubicBezTo>
                      <a:pt x="4" y="0"/>
                      <a:pt x="1" y="12"/>
                      <a:pt x="2" y="15"/>
                    </a:cubicBezTo>
                    <a:cubicBezTo>
                      <a:pt x="3" y="19"/>
                      <a:pt x="3" y="24"/>
                      <a:pt x="3" y="25"/>
                    </a:cubicBezTo>
                    <a:cubicBezTo>
                      <a:pt x="2" y="27"/>
                      <a:pt x="3" y="33"/>
                      <a:pt x="3" y="38"/>
                    </a:cubicBezTo>
                    <a:cubicBezTo>
                      <a:pt x="2" y="43"/>
                      <a:pt x="0" y="65"/>
                      <a:pt x="0" y="66"/>
                    </a:cubicBezTo>
                    <a:cubicBezTo>
                      <a:pt x="0" y="67"/>
                      <a:pt x="2" y="70"/>
                      <a:pt x="2" y="70"/>
                    </a:cubicBezTo>
                    <a:cubicBezTo>
                      <a:pt x="1" y="72"/>
                      <a:pt x="1" y="72"/>
                      <a:pt x="1" y="72"/>
                    </a:cubicBezTo>
                    <a:cubicBezTo>
                      <a:pt x="1" y="72"/>
                      <a:pt x="2" y="74"/>
                      <a:pt x="6" y="75"/>
                    </a:cubicBezTo>
                    <a:cubicBezTo>
                      <a:pt x="7" y="76"/>
                      <a:pt x="8" y="75"/>
                      <a:pt x="8" y="75"/>
                    </a:cubicBezTo>
                    <a:cubicBezTo>
                      <a:pt x="9" y="74"/>
                      <a:pt x="9" y="73"/>
                      <a:pt x="8" y="72"/>
                    </a:cubicBezTo>
                    <a:cubicBezTo>
                      <a:pt x="7" y="71"/>
                      <a:pt x="4" y="71"/>
                      <a:pt x="4" y="71"/>
                    </a:cubicBezTo>
                    <a:cubicBezTo>
                      <a:pt x="8" y="69"/>
                      <a:pt x="8" y="69"/>
                      <a:pt x="8" y="69"/>
                    </a:cubicBezTo>
                    <a:cubicBezTo>
                      <a:pt x="6" y="64"/>
                      <a:pt x="8" y="56"/>
                      <a:pt x="8" y="56"/>
                    </a:cubicBezTo>
                    <a:cubicBezTo>
                      <a:pt x="9" y="58"/>
                      <a:pt x="9" y="59"/>
                      <a:pt x="10" y="61"/>
                    </a:cubicBezTo>
                    <a:cubicBezTo>
                      <a:pt x="10" y="60"/>
                      <a:pt x="10" y="60"/>
                      <a:pt x="10" y="60"/>
                    </a:cubicBezTo>
                    <a:cubicBezTo>
                      <a:pt x="10" y="56"/>
                      <a:pt x="11" y="46"/>
                      <a:pt x="11" y="46"/>
                    </a:cubicBezTo>
                    <a:cubicBezTo>
                      <a:pt x="10" y="44"/>
                      <a:pt x="10" y="39"/>
                      <a:pt x="10" y="39"/>
                    </a:cubicBezTo>
                    <a:cubicBezTo>
                      <a:pt x="10" y="44"/>
                      <a:pt x="10" y="44"/>
                      <a:pt x="10" y="44"/>
                    </a:cubicBezTo>
                    <a:cubicBezTo>
                      <a:pt x="11" y="50"/>
                      <a:pt x="8" y="50"/>
                      <a:pt x="8" y="50"/>
                    </a:cubicBezTo>
                    <a:cubicBezTo>
                      <a:pt x="5" y="46"/>
                      <a:pt x="8" y="36"/>
                      <a:pt x="8" y="33"/>
                    </a:cubicBezTo>
                    <a:cubicBezTo>
                      <a:pt x="8" y="29"/>
                      <a:pt x="12" y="31"/>
                      <a:pt x="12" y="31"/>
                    </a:cubicBezTo>
                    <a:cubicBezTo>
                      <a:pt x="12" y="31"/>
                      <a:pt x="8" y="29"/>
                      <a:pt x="8" y="25"/>
                    </a:cubicBezTo>
                    <a:cubicBezTo>
                      <a:pt x="8" y="22"/>
                      <a:pt x="11" y="16"/>
                      <a:pt x="11" y="16"/>
                    </a:cubicBezTo>
                    <a:cubicBezTo>
                      <a:pt x="11" y="16"/>
                      <a:pt x="8" y="18"/>
                      <a:pt x="7" y="14"/>
                    </a:cubicBezTo>
                    <a:cubicBezTo>
                      <a:pt x="7" y="12"/>
                      <a:pt x="10" y="5"/>
                      <a:pt x="11" y="1"/>
                    </a:cubicBezTo>
                    <a:lnTo>
                      <a:pt x="4"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88" name="Freeform 94"/>
              <p:cNvSpPr/>
              <p:nvPr/>
            </p:nvSpPr>
            <p:spPr bwMode="auto">
              <a:xfrm>
                <a:off x="3161109" y="3532585"/>
                <a:ext cx="79772" cy="117872"/>
              </a:xfrm>
              <a:custGeom>
                <a:avLst/>
                <a:gdLst>
                  <a:gd name="T0" fmla="*/ 1 w 17"/>
                  <a:gd name="T1" fmla="*/ 0 h 25"/>
                  <a:gd name="T2" fmla="*/ 0 w 17"/>
                  <a:gd name="T3" fmla="*/ 4 h 25"/>
                  <a:gd name="T4" fmla="*/ 10 w 17"/>
                  <a:gd name="T5" fmla="*/ 6 h 25"/>
                  <a:gd name="T6" fmla="*/ 11 w 17"/>
                  <a:gd name="T7" fmla="*/ 15 h 25"/>
                  <a:gd name="T8" fmla="*/ 8 w 17"/>
                  <a:gd name="T9" fmla="*/ 18 h 25"/>
                  <a:gd name="T10" fmla="*/ 9 w 17"/>
                  <a:gd name="T11" fmla="*/ 25 h 25"/>
                  <a:gd name="T12" fmla="*/ 11 w 17"/>
                  <a:gd name="T13" fmla="*/ 20 h 25"/>
                  <a:gd name="T14" fmla="*/ 16 w 17"/>
                  <a:gd name="T15" fmla="*/ 5 h 25"/>
                  <a:gd name="T16" fmla="*/ 15 w 17"/>
                  <a:gd name="T17" fmla="*/ 0 h 25"/>
                  <a:gd name="T18" fmla="*/ 1 w 17"/>
                  <a:gd name="T19"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 h="25">
                    <a:moveTo>
                      <a:pt x="1" y="0"/>
                    </a:moveTo>
                    <a:cubicBezTo>
                      <a:pt x="0" y="4"/>
                      <a:pt x="0" y="4"/>
                      <a:pt x="0" y="4"/>
                    </a:cubicBezTo>
                    <a:cubicBezTo>
                      <a:pt x="9" y="10"/>
                      <a:pt x="10" y="6"/>
                      <a:pt x="10" y="6"/>
                    </a:cubicBezTo>
                    <a:cubicBezTo>
                      <a:pt x="10" y="6"/>
                      <a:pt x="11" y="13"/>
                      <a:pt x="11" y="15"/>
                    </a:cubicBezTo>
                    <a:cubicBezTo>
                      <a:pt x="11" y="18"/>
                      <a:pt x="8" y="18"/>
                      <a:pt x="8" y="18"/>
                    </a:cubicBezTo>
                    <a:cubicBezTo>
                      <a:pt x="8" y="19"/>
                      <a:pt x="9" y="22"/>
                      <a:pt x="9" y="25"/>
                    </a:cubicBezTo>
                    <a:cubicBezTo>
                      <a:pt x="10" y="23"/>
                      <a:pt x="11" y="20"/>
                      <a:pt x="11" y="20"/>
                    </a:cubicBezTo>
                    <a:cubicBezTo>
                      <a:pt x="12" y="19"/>
                      <a:pt x="16" y="7"/>
                      <a:pt x="16" y="5"/>
                    </a:cubicBezTo>
                    <a:cubicBezTo>
                      <a:pt x="17" y="2"/>
                      <a:pt x="15" y="0"/>
                      <a:pt x="15" y="0"/>
                    </a:cubicBezTo>
                    <a:lnTo>
                      <a:pt x="1"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89" name="Freeform 95"/>
              <p:cNvSpPr/>
              <p:nvPr/>
            </p:nvSpPr>
            <p:spPr bwMode="auto">
              <a:xfrm>
                <a:off x="3221831" y="3527823"/>
                <a:ext cx="23812" cy="19050"/>
              </a:xfrm>
              <a:custGeom>
                <a:avLst/>
                <a:gdLst>
                  <a:gd name="T0" fmla="*/ 4 w 5"/>
                  <a:gd name="T1" fmla="*/ 0 h 4"/>
                  <a:gd name="T2" fmla="*/ 3 w 5"/>
                  <a:gd name="T3" fmla="*/ 3 h 4"/>
                  <a:gd name="T4" fmla="*/ 0 w 5"/>
                  <a:gd name="T5" fmla="*/ 4 h 4"/>
                  <a:gd name="T6" fmla="*/ 0 w 5"/>
                  <a:gd name="T7" fmla="*/ 1 h 4"/>
                  <a:gd name="T8" fmla="*/ 4 w 5"/>
                  <a:gd name="T9" fmla="*/ 0 h 4"/>
                </a:gdLst>
                <a:ahLst/>
                <a:cxnLst>
                  <a:cxn ang="0">
                    <a:pos x="T0" y="T1"/>
                  </a:cxn>
                  <a:cxn ang="0">
                    <a:pos x="T2" y="T3"/>
                  </a:cxn>
                  <a:cxn ang="0">
                    <a:pos x="T4" y="T5"/>
                  </a:cxn>
                  <a:cxn ang="0">
                    <a:pos x="T6" y="T7"/>
                  </a:cxn>
                  <a:cxn ang="0">
                    <a:pos x="T8" y="T9"/>
                  </a:cxn>
                </a:cxnLst>
                <a:rect l="0" t="0" r="r" b="b"/>
                <a:pathLst>
                  <a:path w="5" h="4">
                    <a:moveTo>
                      <a:pt x="4" y="0"/>
                    </a:moveTo>
                    <a:cubicBezTo>
                      <a:pt x="4" y="0"/>
                      <a:pt x="5" y="3"/>
                      <a:pt x="3" y="3"/>
                    </a:cubicBezTo>
                    <a:cubicBezTo>
                      <a:pt x="0" y="4"/>
                      <a:pt x="0" y="4"/>
                      <a:pt x="0" y="4"/>
                    </a:cubicBezTo>
                    <a:cubicBezTo>
                      <a:pt x="0" y="1"/>
                      <a:pt x="0" y="1"/>
                      <a:pt x="0" y="1"/>
                    </a:cubicBezTo>
                    <a:lnTo>
                      <a:pt x="4" y="0"/>
                    </a:lnTo>
                    <a:close/>
                  </a:path>
                </a:pathLst>
              </a:custGeom>
              <a:solidFill>
                <a:srgbClr val="EFDBD8"/>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90" name="Freeform 96"/>
              <p:cNvSpPr/>
              <p:nvPr/>
            </p:nvSpPr>
            <p:spPr bwMode="auto">
              <a:xfrm>
                <a:off x="3142059" y="3328989"/>
                <a:ext cx="108347" cy="198834"/>
              </a:xfrm>
              <a:custGeom>
                <a:avLst/>
                <a:gdLst>
                  <a:gd name="T0" fmla="*/ 0 w 23"/>
                  <a:gd name="T1" fmla="*/ 38 h 42"/>
                  <a:gd name="T2" fmla="*/ 9 w 23"/>
                  <a:gd name="T3" fmla="*/ 42 h 42"/>
                  <a:gd name="T4" fmla="*/ 20 w 23"/>
                  <a:gd name="T5" fmla="*/ 42 h 42"/>
                  <a:gd name="T6" fmla="*/ 23 w 23"/>
                  <a:gd name="T7" fmla="*/ 38 h 42"/>
                  <a:gd name="T8" fmla="*/ 21 w 23"/>
                  <a:gd name="T9" fmla="*/ 31 h 42"/>
                  <a:gd name="T10" fmla="*/ 21 w 23"/>
                  <a:gd name="T11" fmla="*/ 23 h 42"/>
                  <a:gd name="T12" fmla="*/ 15 w 23"/>
                  <a:gd name="T13" fmla="*/ 9 h 42"/>
                  <a:gd name="T14" fmla="*/ 18 w 23"/>
                  <a:gd name="T15" fmla="*/ 6 h 42"/>
                  <a:gd name="T16" fmla="*/ 13 w 23"/>
                  <a:gd name="T17" fmla="*/ 2 h 42"/>
                  <a:gd name="T18" fmla="*/ 12 w 23"/>
                  <a:gd name="T19" fmla="*/ 9 h 42"/>
                  <a:gd name="T20" fmla="*/ 11 w 23"/>
                  <a:gd name="T21" fmla="*/ 6 h 42"/>
                  <a:gd name="T22" fmla="*/ 5 w 23"/>
                  <a:gd name="T23" fmla="*/ 0 h 42"/>
                  <a:gd name="T24" fmla="*/ 4 w 23"/>
                  <a:gd name="T25" fmla="*/ 2 h 42"/>
                  <a:gd name="T26" fmla="*/ 7 w 23"/>
                  <a:gd name="T27" fmla="*/ 9 h 42"/>
                  <a:gd name="T28" fmla="*/ 5 w 23"/>
                  <a:gd name="T29" fmla="*/ 14 h 42"/>
                  <a:gd name="T30" fmla="*/ 0 w 23"/>
                  <a:gd name="T31" fmla="*/ 38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 h="42">
                    <a:moveTo>
                      <a:pt x="0" y="38"/>
                    </a:moveTo>
                    <a:cubicBezTo>
                      <a:pt x="0" y="38"/>
                      <a:pt x="8" y="42"/>
                      <a:pt x="9" y="42"/>
                    </a:cubicBezTo>
                    <a:cubicBezTo>
                      <a:pt x="10" y="42"/>
                      <a:pt x="20" y="42"/>
                      <a:pt x="20" y="42"/>
                    </a:cubicBezTo>
                    <a:cubicBezTo>
                      <a:pt x="20" y="42"/>
                      <a:pt x="22" y="38"/>
                      <a:pt x="23" y="38"/>
                    </a:cubicBezTo>
                    <a:cubicBezTo>
                      <a:pt x="23" y="37"/>
                      <a:pt x="22" y="33"/>
                      <a:pt x="21" y="31"/>
                    </a:cubicBezTo>
                    <a:cubicBezTo>
                      <a:pt x="21" y="29"/>
                      <a:pt x="21" y="24"/>
                      <a:pt x="21" y="23"/>
                    </a:cubicBezTo>
                    <a:cubicBezTo>
                      <a:pt x="20" y="21"/>
                      <a:pt x="22" y="14"/>
                      <a:pt x="15" y="9"/>
                    </a:cubicBezTo>
                    <a:cubicBezTo>
                      <a:pt x="15" y="9"/>
                      <a:pt x="17" y="7"/>
                      <a:pt x="18" y="6"/>
                    </a:cubicBezTo>
                    <a:cubicBezTo>
                      <a:pt x="13" y="2"/>
                      <a:pt x="13" y="2"/>
                      <a:pt x="13" y="2"/>
                    </a:cubicBezTo>
                    <a:cubicBezTo>
                      <a:pt x="13" y="2"/>
                      <a:pt x="13" y="8"/>
                      <a:pt x="12" y="9"/>
                    </a:cubicBezTo>
                    <a:cubicBezTo>
                      <a:pt x="11" y="6"/>
                      <a:pt x="11" y="6"/>
                      <a:pt x="11" y="6"/>
                    </a:cubicBezTo>
                    <a:cubicBezTo>
                      <a:pt x="11" y="6"/>
                      <a:pt x="5" y="0"/>
                      <a:pt x="5" y="0"/>
                    </a:cubicBezTo>
                    <a:cubicBezTo>
                      <a:pt x="4" y="2"/>
                      <a:pt x="4" y="2"/>
                      <a:pt x="4" y="2"/>
                    </a:cubicBezTo>
                    <a:cubicBezTo>
                      <a:pt x="7" y="9"/>
                      <a:pt x="7" y="9"/>
                      <a:pt x="7" y="9"/>
                    </a:cubicBezTo>
                    <a:cubicBezTo>
                      <a:pt x="7" y="9"/>
                      <a:pt x="4" y="13"/>
                      <a:pt x="5" y="14"/>
                    </a:cubicBezTo>
                    <a:cubicBezTo>
                      <a:pt x="5" y="15"/>
                      <a:pt x="0" y="38"/>
                      <a:pt x="0" y="38"/>
                    </a:cubicBezTo>
                    <a:close/>
                  </a:path>
                </a:pathLst>
              </a:custGeom>
              <a:solidFill>
                <a:srgbClr val="F5F7FC"/>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91" name="Freeform 97"/>
              <p:cNvSpPr/>
              <p:nvPr/>
            </p:nvSpPr>
            <p:spPr bwMode="auto">
              <a:xfrm>
                <a:off x="3142059" y="3357564"/>
                <a:ext cx="75009" cy="170259"/>
              </a:xfrm>
              <a:custGeom>
                <a:avLst/>
                <a:gdLst>
                  <a:gd name="T0" fmla="*/ 7 w 16"/>
                  <a:gd name="T1" fmla="*/ 4 h 36"/>
                  <a:gd name="T2" fmla="*/ 5 w 16"/>
                  <a:gd name="T3" fmla="*/ 9 h 36"/>
                  <a:gd name="T4" fmla="*/ 0 w 16"/>
                  <a:gd name="T5" fmla="*/ 32 h 36"/>
                  <a:gd name="T6" fmla="*/ 9 w 16"/>
                  <a:gd name="T7" fmla="*/ 36 h 36"/>
                  <a:gd name="T8" fmla="*/ 11 w 16"/>
                  <a:gd name="T9" fmla="*/ 36 h 36"/>
                  <a:gd name="T10" fmla="*/ 8 w 16"/>
                  <a:gd name="T11" fmla="*/ 33 h 36"/>
                  <a:gd name="T12" fmla="*/ 7 w 16"/>
                  <a:gd name="T13" fmla="*/ 30 h 36"/>
                  <a:gd name="T14" fmla="*/ 10 w 16"/>
                  <a:gd name="T15" fmla="*/ 32 h 36"/>
                  <a:gd name="T16" fmla="*/ 8 w 16"/>
                  <a:gd name="T17" fmla="*/ 29 h 36"/>
                  <a:gd name="T18" fmla="*/ 15 w 16"/>
                  <a:gd name="T19" fmla="*/ 36 h 36"/>
                  <a:gd name="T20" fmla="*/ 16 w 16"/>
                  <a:gd name="T21" fmla="*/ 36 h 36"/>
                  <a:gd name="T22" fmla="*/ 8 w 16"/>
                  <a:gd name="T23" fmla="*/ 27 h 36"/>
                  <a:gd name="T24" fmla="*/ 10 w 16"/>
                  <a:gd name="T25" fmla="*/ 25 h 36"/>
                  <a:gd name="T26" fmla="*/ 10 w 16"/>
                  <a:gd name="T27" fmla="*/ 23 h 36"/>
                  <a:gd name="T28" fmla="*/ 15 w 16"/>
                  <a:gd name="T29" fmla="*/ 26 h 36"/>
                  <a:gd name="T30" fmla="*/ 10 w 16"/>
                  <a:gd name="T31" fmla="*/ 22 h 36"/>
                  <a:gd name="T32" fmla="*/ 10 w 16"/>
                  <a:gd name="T33" fmla="*/ 20 h 36"/>
                  <a:gd name="T34" fmla="*/ 15 w 16"/>
                  <a:gd name="T35" fmla="*/ 22 h 36"/>
                  <a:gd name="T36" fmla="*/ 10 w 16"/>
                  <a:gd name="T37" fmla="*/ 18 h 36"/>
                  <a:gd name="T38" fmla="*/ 8 w 16"/>
                  <a:gd name="T39" fmla="*/ 15 h 36"/>
                  <a:gd name="T40" fmla="*/ 13 w 16"/>
                  <a:gd name="T41" fmla="*/ 15 h 36"/>
                  <a:gd name="T42" fmla="*/ 8 w 16"/>
                  <a:gd name="T43" fmla="*/ 12 h 36"/>
                  <a:gd name="T44" fmla="*/ 7 w 16"/>
                  <a:gd name="T45" fmla="*/ 6 h 36"/>
                  <a:gd name="T46" fmla="*/ 11 w 16"/>
                  <a:gd name="T47" fmla="*/ 0 h 36"/>
                  <a:gd name="T48" fmla="*/ 7 w 16"/>
                  <a:gd name="T49" fmla="*/ 4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 h="36">
                    <a:moveTo>
                      <a:pt x="7" y="4"/>
                    </a:moveTo>
                    <a:cubicBezTo>
                      <a:pt x="5" y="9"/>
                      <a:pt x="5" y="9"/>
                      <a:pt x="5" y="9"/>
                    </a:cubicBezTo>
                    <a:cubicBezTo>
                      <a:pt x="4" y="12"/>
                      <a:pt x="0" y="32"/>
                      <a:pt x="0" y="32"/>
                    </a:cubicBezTo>
                    <a:cubicBezTo>
                      <a:pt x="0" y="32"/>
                      <a:pt x="8" y="36"/>
                      <a:pt x="9" y="36"/>
                    </a:cubicBezTo>
                    <a:cubicBezTo>
                      <a:pt x="10" y="36"/>
                      <a:pt x="10" y="36"/>
                      <a:pt x="11" y="36"/>
                    </a:cubicBezTo>
                    <a:cubicBezTo>
                      <a:pt x="10" y="34"/>
                      <a:pt x="8" y="33"/>
                      <a:pt x="8" y="33"/>
                    </a:cubicBezTo>
                    <a:cubicBezTo>
                      <a:pt x="8" y="32"/>
                      <a:pt x="7" y="30"/>
                      <a:pt x="7" y="30"/>
                    </a:cubicBezTo>
                    <a:cubicBezTo>
                      <a:pt x="10" y="32"/>
                      <a:pt x="10" y="32"/>
                      <a:pt x="10" y="32"/>
                    </a:cubicBezTo>
                    <a:cubicBezTo>
                      <a:pt x="8" y="29"/>
                      <a:pt x="8" y="29"/>
                      <a:pt x="8" y="29"/>
                    </a:cubicBezTo>
                    <a:cubicBezTo>
                      <a:pt x="8" y="29"/>
                      <a:pt x="12" y="32"/>
                      <a:pt x="15" y="36"/>
                    </a:cubicBezTo>
                    <a:cubicBezTo>
                      <a:pt x="15" y="36"/>
                      <a:pt x="16" y="36"/>
                      <a:pt x="16" y="36"/>
                    </a:cubicBezTo>
                    <a:cubicBezTo>
                      <a:pt x="15" y="34"/>
                      <a:pt x="12" y="30"/>
                      <a:pt x="8" y="27"/>
                    </a:cubicBezTo>
                    <a:cubicBezTo>
                      <a:pt x="8" y="27"/>
                      <a:pt x="8" y="24"/>
                      <a:pt x="10" y="25"/>
                    </a:cubicBezTo>
                    <a:cubicBezTo>
                      <a:pt x="10" y="25"/>
                      <a:pt x="9" y="23"/>
                      <a:pt x="10" y="23"/>
                    </a:cubicBezTo>
                    <a:cubicBezTo>
                      <a:pt x="12" y="23"/>
                      <a:pt x="15" y="26"/>
                      <a:pt x="15" y="26"/>
                    </a:cubicBezTo>
                    <a:cubicBezTo>
                      <a:pt x="15" y="26"/>
                      <a:pt x="12" y="22"/>
                      <a:pt x="10" y="22"/>
                    </a:cubicBezTo>
                    <a:cubicBezTo>
                      <a:pt x="10" y="22"/>
                      <a:pt x="9" y="20"/>
                      <a:pt x="10" y="20"/>
                    </a:cubicBezTo>
                    <a:cubicBezTo>
                      <a:pt x="12" y="21"/>
                      <a:pt x="15" y="22"/>
                      <a:pt x="15" y="22"/>
                    </a:cubicBezTo>
                    <a:cubicBezTo>
                      <a:pt x="10" y="18"/>
                      <a:pt x="10" y="18"/>
                      <a:pt x="10" y="18"/>
                    </a:cubicBezTo>
                    <a:cubicBezTo>
                      <a:pt x="8" y="15"/>
                      <a:pt x="8" y="15"/>
                      <a:pt x="8" y="15"/>
                    </a:cubicBezTo>
                    <a:cubicBezTo>
                      <a:pt x="8" y="15"/>
                      <a:pt x="10" y="14"/>
                      <a:pt x="13" y="15"/>
                    </a:cubicBezTo>
                    <a:cubicBezTo>
                      <a:pt x="13" y="15"/>
                      <a:pt x="9" y="13"/>
                      <a:pt x="8" y="12"/>
                    </a:cubicBezTo>
                    <a:cubicBezTo>
                      <a:pt x="8" y="10"/>
                      <a:pt x="7" y="6"/>
                      <a:pt x="7" y="6"/>
                    </a:cubicBezTo>
                    <a:cubicBezTo>
                      <a:pt x="11" y="0"/>
                      <a:pt x="11" y="0"/>
                      <a:pt x="11" y="0"/>
                    </a:cubicBezTo>
                    <a:lnTo>
                      <a:pt x="7" y="4"/>
                    </a:lnTo>
                    <a:close/>
                  </a:path>
                </a:pathLst>
              </a:custGeom>
              <a:solidFill>
                <a:srgbClr val="CFD0D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92" name="Freeform 98"/>
              <p:cNvSpPr/>
              <p:nvPr/>
            </p:nvSpPr>
            <p:spPr bwMode="auto">
              <a:xfrm>
                <a:off x="3084909" y="3338514"/>
                <a:ext cx="108347" cy="283369"/>
              </a:xfrm>
              <a:custGeom>
                <a:avLst/>
                <a:gdLst>
                  <a:gd name="T0" fmla="*/ 8 w 23"/>
                  <a:gd name="T1" fmla="*/ 59 h 60"/>
                  <a:gd name="T2" fmla="*/ 14 w 23"/>
                  <a:gd name="T3" fmla="*/ 38 h 60"/>
                  <a:gd name="T4" fmla="*/ 20 w 23"/>
                  <a:gd name="T5" fmla="*/ 26 h 60"/>
                  <a:gd name="T6" fmla="*/ 20 w 23"/>
                  <a:gd name="T7" fmla="*/ 9 h 60"/>
                  <a:gd name="T8" fmla="*/ 16 w 23"/>
                  <a:gd name="T9" fmla="*/ 0 h 60"/>
                  <a:gd name="T10" fmla="*/ 12 w 23"/>
                  <a:gd name="T11" fmla="*/ 1 h 60"/>
                  <a:gd name="T12" fmla="*/ 4 w 23"/>
                  <a:gd name="T13" fmla="*/ 3 h 60"/>
                  <a:gd name="T14" fmla="*/ 6 w 23"/>
                  <a:gd name="T15" fmla="*/ 16 h 60"/>
                  <a:gd name="T16" fmla="*/ 5 w 23"/>
                  <a:gd name="T17" fmla="*/ 23 h 60"/>
                  <a:gd name="T18" fmla="*/ 4 w 23"/>
                  <a:gd name="T19" fmla="*/ 34 h 60"/>
                  <a:gd name="T20" fmla="*/ 1 w 23"/>
                  <a:gd name="T21" fmla="*/ 41 h 60"/>
                  <a:gd name="T22" fmla="*/ 2 w 23"/>
                  <a:gd name="T23" fmla="*/ 42 h 60"/>
                  <a:gd name="T24" fmla="*/ 0 w 23"/>
                  <a:gd name="T25" fmla="*/ 58 h 60"/>
                  <a:gd name="T26" fmla="*/ 8 w 23"/>
                  <a:gd name="T27" fmla="*/ 59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 h="60">
                    <a:moveTo>
                      <a:pt x="8" y="59"/>
                    </a:moveTo>
                    <a:cubicBezTo>
                      <a:pt x="8" y="59"/>
                      <a:pt x="12" y="42"/>
                      <a:pt x="14" y="38"/>
                    </a:cubicBezTo>
                    <a:cubicBezTo>
                      <a:pt x="17" y="35"/>
                      <a:pt x="20" y="30"/>
                      <a:pt x="20" y="26"/>
                    </a:cubicBezTo>
                    <a:cubicBezTo>
                      <a:pt x="21" y="22"/>
                      <a:pt x="23" y="14"/>
                      <a:pt x="20" y="9"/>
                    </a:cubicBezTo>
                    <a:cubicBezTo>
                      <a:pt x="20" y="9"/>
                      <a:pt x="18" y="2"/>
                      <a:pt x="16" y="0"/>
                    </a:cubicBezTo>
                    <a:cubicBezTo>
                      <a:pt x="12" y="1"/>
                      <a:pt x="12" y="1"/>
                      <a:pt x="12" y="1"/>
                    </a:cubicBezTo>
                    <a:cubicBezTo>
                      <a:pt x="12" y="1"/>
                      <a:pt x="5" y="3"/>
                      <a:pt x="4" y="3"/>
                    </a:cubicBezTo>
                    <a:cubicBezTo>
                      <a:pt x="6" y="16"/>
                      <a:pt x="6" y="16"/>
                      <a:pt x="6" y="16"/>
                    </a:cubicBezTo>
                    <a:cubicBezTo>
                      <a:pt x="5" y="23"/>
                      <a:pt x="5" y="23"/>
                      <a:pt x="5" y="23"/>
                    </a:cubicBezTo>
                    <a:cubicBezTo>
                      <a:pt x="5" y="23"/>
                      <a:pt x="5" y="32"/>
                      <a:pt x="4" y="34"/>
                    </a:cubicBezTo>
                    <a:cubicBezTo>
                      <a:pt x="4" y="36"/>
                      <a:pt x="1" y="41"/>
                      <a:pt x="1" y="41"/>
                    </a:cubicBezTo>
                    <a:cubicBezTo>
                      <a:pt x="2" y="42"/>
                      <a:pt x="2" y="42"/>
                      <a:pt x="2" y="42"/>
                    </a:cubicBezTo>
                    <a:cubicBezTo>
                      <a:pt x="0" y="58"/>
                      <a:pt x="0" y="58"/>
                      <a:pt x="0" y="58"/>
                    </a:cubicBezTo>
                    <a:cubicBezTo>
                      <a:pt x="0" y="58"/>
                      <a:pt x="5" y="60"/>
                      <a:pt x="8" y="59"/>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93" name="Freeform 99"/>
              <p:cNvSpPr/>
              <p:nvPr/>
            </p:nvSpPr>
            <p:spPr bwMode="auto">
              <a:xfrm>
                <a:off x="3108722" y="3456385"/>
                <a:ext cx="70247" cy="76200"/>
              </a:xfrm>
              <a:custGeom>
                <a:avLst/>
                <a:gdLst>
                  <a:gd name="T0" fmla="*/ 1 w 15"/>
                  <a:gd name="T1" fmla="*/ 1 h 16"/>
                  <a:gd name="T2" fmla="*/ 8 w 15"/>
                  <a:gd name="T3" fmla="*/ 8 h 16"/>
                  <a:gd name="T4" fmla="*/ 11 w 15"/>
                  <a:gd name="T5" fmla="*/ 6 h 16"/>
                  <a:gd name="T6" fmla="*/ 10 w 15"/>
                  <a:gd name="T7" fmla="*/ 0 h 16"/>
                  <a:gd name="T8" fmla="*/ 12 w 15"/>
                  <a:gd name="T9" fmla="*/ 4 h 16"/>
                  <a:gd name="T10" fmla="*/ 12 w 15"/>
                  <a:gd name="T11" fmla="*/ 3 h 16"/>
                  <a:gd name="T12" fmla="*/ 12 w 15"/>
                  <a:gd name="T13" fmla="*/ 1 h 16"/>
                  <a:gd name="T14" fmla="*/ 13 w 15"/>
                  <a:gd name="T15" fmla="*/ 1 h 16"/>
                  <a:gd name="T16" fmla="*/ 15 w 15"/>
                  <a:gd name="T17" fmla="*/ 3 h 16"/>
                  <a:gd name="T18" fmla="*/ 14 w 15"/>
                  <a:gd name="T19" fmla="*/ 16 h 16"/>
                  <a:gd name="T20" fmla="*/ 10 w 15"/>
                  <a:gd name="T21" fmla="*/ 16 h 16"/>
                  <a:gd name="T22" fmla="*/ 0 w 15"/>
                  <a:gd name="T23" fmla="*/ 11 h 16"/>
                  <a:gd name="T24" fmla="*/ 1 w 15"/>
                  <a:gd name="T25" fmla="*/ 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16">
                    <a:moveTo>
                      <a:pt x="1" y="1"/>
                    </a:moveTo>
                    <a:cubicBezTo>
                      <a:pt x="1" y="1"/>
                      <a:pt x="7" y="7"/>
                      <a:pt x="8" y="8"/>
                    </a:cubicBezTo>
                    <a:cubicBezTo>
                      <a:pt x="11" y="6"/>
                      <a:pt x="11" y="6"/>
                      <a:pt x="11" y="6"/>
                    </a:cubicBezTo>
                    <a:cubicBezTo>
                      <a:pt x="11" y="6"/>
                      <a:pt x="10" y="3"/>
                      <a:pt x="10" y="0"/>
                    </a:cubicBezTo>
                    <a:cubicBezTo>
                      <a:pt x="10" y="0"/>
                      <a:pt x="11" y="4"/>
                      <a:pt x="12" y="4"/>
                    </a:cubicBezTo>
                    <a:cubicBezTo>
                      <a:pt x="12" y="3"/>
                      <a:pt x="12" y="3"/>
                      <a:pt x="12" y="3"/>
                    </a:cubicBezTo>
                    <a:cubicBezTo>
                      <a:pt x="12" y="3"/>
                      <a:pt x="12" y="1"/>
                      <a:pt x="12" y="1"/>
                    </a:cubicBezTo>
                    <a:cubicBezTo>
                      <a:pt x="12" y="1"/>
                      <a:pt x="13" y="1"/>
                      <a:pt x="13" y="1"/>
                    </a:cubicBezTo>
                    <a:cubicBezTo>
                      <a:pt x="15" y="3"/>
                      <a:pt x="15" y="3"/>
                      <a:pt x="15" y="3"/>
                    </a:cubicBezTo>
                    <a:cubicBezTo>
                      <a:pt x="14" y="16"/>
                      <a:pt x="14" y="16"/>
                      <a:pt x="14" y="16"/>
                    </a:cubicBezTo>
                    <a:cubicBezTo>
                      <a:pt x="10" y="16"/>
                      <a:pt x="10" y="16"/>
                      <a:pt x="10" y="16"/>
                    </a:cubicBezTo>
                    <a:cubicBezTo>
                      <a:pt x="10" y="16"/>
                      <a:pt x="0" y="11"/>
                      <a:pt x="0" y="11"/>
                    </a:cubicBezTo>
                    <a:cubicBezTo>
                      <a:pt x="2" y="7"/>
                      <a:pt x="1" y="1"/>
                      <a:pt x="1"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94" name="Freeform 100"/>
              <p:cNvSpPr/>
              <p:nvPr/>
            </p:nvSpPr>
            <p:spPr bwMode="auto">
              <a:xfrm>
                <a:off x="3146822" y="3518298"/>
                <a:ext cx="60722" cy="42862"/>
              </a:xfrm>
              <a:custGeom>
                <a:avLst/>
                <a:gdLst>
                  <a:gd name="T0" fmla="*/ 0 w 13"/>
                  <a:gd name="T1" fmla="*/ 3 h 9"/>
                  <a:gd name="T2" fmla="*/ 3 w 13"/>
                  <a:gd name="T3" fmla="*/ 5 h 9"/>
                  <a:gd name="T4" fmla="*/ 6 w 13"/>
                  <a:gd name="T5" fmla="*/ 6 h 9"/>
                  <a:gd name="T6" fmla="*/ 9 w 13"/>
                  <a:gd name="T7" fmla="*/ 8 h 9"/>
                  <a:gd name="T8" fmla="*/ 12 w 13"/>
                  <a:gd name="T9" fmla="*/ 8 h 9"/>
                  <a:gd name="T10" fmla="*/ 9 w 13"/>
                  <a:gd name="T11" fmla="*/ 5 h 9"/>
                  <a:gd name="T12" fmla="*/ 13 w 13"/>
                  <a:gd name="T13" fmla="*/ 6 h 9"/>
                  <a:gd name="T14" fmla="*/ 11 w 13"/>
                  <a:gd name="T15" fmla="*/ 3 h 9"/>
                  <a:gd name="T16" fmla="*/ 7 w 13"/>
                  <a:gd name="T17" fmla="*/ 2 h 9"/>
                  <a:gd name="T18" fmla="*/ 11 w 13"/>
                  <a:gd name="T19" fmla="*/ 2 h 9"/>
                  <a:gd name="T20" fmla="*/ 13 w 13"/>
                  <a:gd name="T21" fmla="*/ 2 h 9"/>
                  <a:gd name="T22" fmla="*/ 9 w 13"/>
                  <a:gd name="T23" fmla="*/ 0 h 9"/>
                  <a:gd name="T24" fmla="*/ 3 w 13"/>
                  <a:gd name="T25" fmla="*/ 0 h 9"/>
                  <a:gd name="T26" fmla="*/ 0 w 13"/>
                  <a:gd name="T27"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 h="9">
                    <a:moveTo>
                      <a:pt x="0" y="3"/>
                    </a:moveTo>
                    <a:cubicBezTo>
                      <a:pt x="0" y="3"/>
                      <a:pt x="2" y="3"/>
                      <a:pt x="3" y="5"/>
                    </a:cubicBezTo>
                    <a:cubicBezTo>
                      <a:pt x="5" y="6"/>
                      <a:pt x="6" y="6"/>
                      <a:pt x="6" y="6"/>
                    </a:cubicBezTo>
                    <a:cubicBezTo>
                      <a:pt x="6" y="6"/>
                      <a:pt x="9" y="9"/>
                      <a:pt x="9" y="8"/>
                    </a:cubicBezTo>
                    <a:cubicBezTo>
                      <a:pt x="9" y="8"/>
                      <a:pt x="12" y="8"/>
                      <a:pt x="12" y="8"/>
                    </a:cubicBezTo>
                    <a:cubicBezTo>
                      <a:pt x="9" y="5"/>
                      <a:pt x="9" y="5"/>
                      <a:pt x="9" y="5"/>
                    </a:cubicBezTo>
                    <a:cubicBezTo>
                      <a:pt x="9" y="5"/>
                      <a:pt x="11" y="7"/>
                      <a:pt x="13" y="6"/>
                    </a:cubicBezTo>
                    <a:cubicBezTo>
                      <a:pt x="13" y="6"/>
                      <a:pt x="12" y="3"/>
                      <a:pt x="11" y="3"/>
                    </a:cubicBezTo>
                    <a:cubicBezTo>
                      <a:pt x="10" y="3"/>
                      <a:pt x="7" y="2"/>
                      <a:pt x="7" y="2"/>
                    </a:cubicBezTo>
                    <a:cubicBezTo>
                      <a:pt x="11" y="2"/>
                      <a:pt x="11" y="2"/>
                      <a:pt x="11" y="2"/>
                    </a:cubicBezTo>
                    <a:cubicBezTo>
                      <a:pt x="11" y="2"/>
                      <a:pt x="12" y="2"/>
                      <a:pt x="13" y="2"/>
                    </a:cubicBezTo>
                    <a:cubicBezTo>
                      <a:pt x="13" y="2"/>
                      <a:pt x="9" y="0"/>
                      <a:pt x="9" y="0"/>
                    </a:cubicBezTo>
                    <a:cubicBezTo>
                      <a:pt x="3" y="0"/>
                      <a:pt x="3" y="0"/>
                      <a:pt x="3" y="0"/>
                    </a:cubicBezTo>
                    <a:lnTo>
                      <a:pt x="0" y="3"/>
                    </a:lnTo>
                    <a:close/>
                  </a:path>
                </a:pathLst>
              </a:custGeom>
              <a:solidFill>
                <a:srgbClr val="F2C279"/>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95" name="Freeform 101"/>
              <p:cNvSpPr/>
              <p:nvPr/>
            </p:nvSpPr>
            <p:spPr bwMode="auto">
              <a:xfrm>
                <a:off x="3202781" y="3328989"/>
                <a:ext cx="155972" cy="259556"/>
              </a:xfrm>
              <a:custGeom>
                <a:avLst/>
                <a:gdLst>
                  <a:gd name="T0" fmla="*/ 14 w 33"/>
                  <a:gd name="T1" fmla="*/ 55 h 55"/>
                  <a:gd name="T2" fmla="*/ 17 w 33"/>
                  <a:gd name="T3" fmla="*/ 41 h 55"/>
                  <a:gd name="T4" fmla="*/ 11 w 33"/>
                  <a:gd name="T5" fmla="*/ 30 h 55"/>
                  <a:gd name="T6" fmla="*/ 4 w 33"/>
                  <a:gd name="T7" fmla="*/ 13 h 55"/>
                  <a:gd name="T8" fmla="*/ 2 w 33"/>
                  <a:gd name="T9" fmla="*/ 9 h 55"/>
                  <a:gd name="T10" fmla="*/ 5 w 33"/>
                  <a:gd name="T11" fmla="*/ 6 h 55"/>
                  <a:gd name="T12" fmla="*/ 0 w 33"/>
                  <a:gd name="T13" fmla="*/ 2 h 55"/>
                  <a:gd name="T14" fmla="*/ 7 w 33"/>
                  <a:gd name="T15" fmla="*/ 4 h 55"/>
                  <a:gd name="T16" fmla="*/ 10 w 33"/>
                  <a:gd name="T17" fmla="*/ 7 h 55"/>
                  <a:gd name="T18" fmla="*/ 14 w 33"/>
                  <a:gd name="T19" fmla="*/ 8 h 55"/>
                  <a:gd name="T20" fmla="*/ 16 w 33"/>
                  <a:gd name="T21" fmla="*/ 9 h 55"/>
                  <a:gd name="T22" fmla="*/ 19 w 33"/>
                  <a:gd name="T23" fmla="*/ 6 h 55"/>
                  <a:gd name="T24" fmla="*/ 23 w 33"/>
                  <a:gd name="T25" fmla="*/ 4 h 55"/>
                  <a:gd name="T26" fmla="*/ 26 w 33"/>
                  <a:gd name="T27" fmla="*/ 3 h 55"/>
                  <a:gd name="T28" fmla="*/ 29 w 33"/>
                  <a:gd name="T29" fmla="*/ 0 h 55"/>
                  <a:gd name="T30" fmla="*/ 33 w 33"/>
                  <a:gd name="T31" fmla="*/ 5 h 55"/>
                  <a:gd name="T32" fmla="*/ 28 w 33"/>
                  <a:gd name="T33" fmla="*/ 10 h 55"/>
                  <a:gd name="T34" fmla="*/ 20 w 33"/>
                  <a:gd name="T35" fmla="*/ 15 h 55"/>
                  <a:gd name="T36" fmla="*/ 16 w 33"/>
                  <a:gd name="T37" fmla="*/ 16 h 55"/>
                  <a:gd name="T38" fmla="*/ 12 w 33"/>
                  <a:gd name="T39" fmla="*/ 16 h 55"/>
                  <a:gd name="T40" fmla="*/ 16 w 33"/>
                  <a:gd name="T41" fmla="*/ 28 h 55"/>
                  <a:gd name="T42" fmla="*/ 21 w 33"/>
                  <a:gd name="T43" fmla="*/ 47 h 55"/>
                  <a:gd name="T44" fmla="*/ 14 w 33"/>
                  <a:gd name="T45" fmla="*/ 5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3" h="55">
                    <a:moveTo>
                      <a:pt x="14" y="55"/>
                    </a:moveTo>
                    <a:cubicBezTo>
                      <a:pt x="14" y="55"/>
                      <a:pt x="18" y="44"/>
                      <a:pt x="17" y="41"/>
                    </a:cubicBezTo>
                    <a:cubicBezTo>
                      <a:pt x="15" y="38"/>
                      <a:pt x="11" y="30"/>
                      <a:pt x="11" y="30"/>
                    </a:cubicBezTo>
                    <a:cubicBezTo>
                      <a:pt x="11" y="29"/>
                      <a:pt x="6" y="16"/>
                      <a:pt x="4" y="13"/>
                    </a:cubicBezTo>
                    <a:cubicBezTo>
                      <a:pt x="2" y="9"/>
                      <a:pt x="2" y="9"/>
                      <a:pt x="2" y="9"/>
                    </a:cubicBezTo>
                    <a:cubicBezTo>
                      <a:pt x="2" y="9"/>
                      <a:pt x="3" y="7"/>
                      <a:pt x="5" y="6"/>
                    </a:cubicBezTo>
                    <a:cubicBezTo>
                      <a:pt x="5" y="6"/>
                      <a:pt x="1" y="5"/>
                      <a:pt x="0" y="2"/>
                    </a:cubicBezTo>
                    <a:cubicBezTo>
                      <a:pt x="0" y="2"/>
                      <a:pt x="5" y="2"/>
                      <a:pt x="7" y="4"/>
                    </a:cubicBezTo>
                    <a:cubicBezTo>
                      <a:pt x="10" y="7"/>
                      <a:pt x="10" y="7"/>
                      <a:pt x="10" y="7"/>
                    </a:cubicBezTo>
                    <a:cubicBezTo>
                      <a:pt x="10" y="7"/>
                      <a:pt x="13" y="7"/>
                      <a:pt x="14" y="8"/>
                    </a:cubicBezTo>
                    <a:cubicBezTo>
                      <a:pt x="14" y="8"/>
                      <a:pt x="16" y="8"/>
                      <a:pt x="16" y="9"/>
                    </a:cubicBezTo>
                    <a:cubicBezTo>
                      <a:pt x="16" y="9"/>
                      <a:pt x="18" y="7"/>
                      <a:pt x="19" y="6"/>
                    </a:cubicBezTo>
                    <a:cubicBezTo>
                      <a:pt x="21" y="6"/>
                      <a:pt x="23" y="5"/>
                      <a:pt x="23" y="4"/>
                    </a:cubicBezTo>
                    <a:cubicBezTo>
                      <a:pt x="24" y="4"/>
                      <a:pt x="25" y="3"/>
                      <a:pt x="26" y="3"/>
                    </a:cubicBezTo>
                    <a:cubicBezTo>
                      <a:pt x="27" y="3"/>
                      <a:pt x="27" y="1"/>
                      <a:pt x="29" y="0"/>
                    </a:cubicBezTo>
                    <a:cubicBezTo>
                      <a:pt x="29" y="0"/>
                      <a:pt x="33" y="4"/>
                      <a:pt x="33" y="5"/>
                    </a:cubicBezTo>
                    <a:cubicBezTo>
                      <a:pt x="33" y="7"/>
                      <a:pt x="28" y="10"/>
                      <a:pt x="28" y="10"/>
                    </a:cubicBezTo>
                    <a:cubicBezTo>
                      <a:pt x="27" y="11"/>
                      <a:pt x="20" y="15"/>
                      <a:pt x="20" y="15"/>
                    </a:cubicBezTo>
                    <a:cubicBezTo>
                      <a:pt x="20" y="15"/>
                      <a:pt x="18" y="16"/>
                      <a:pt x="16" y="16"/>
                    </a:cubicBezTo>
                    <a:cubicBezTo>
                      <a:pt x="15" y="17"/>
                      <a:pt x="12" y="16"/>
                      <a:pt x="12" y="16"/>
                    </a:cubicBezTo>
                    <a:cubicBezTo>
                      <a:pt x="16" y="28"/>
                      <a:pt x="16" y="28"/>
                      <a:pt x="16" y="28"/>
                    </a:cubicBezTo>
                    <a:cubicBezTo>
                      <a:pt x="16" y="28"/>
                      <a:pt x="21" y="43"/>
                      <a:pt x="21" y="47"/>
                    </a:cubicBezTo>
                    <a:cubicBezTo>
                      <a:pt x="21" y="50"/>
                      <a:pt x="19" y="54"/>
                      <a:pt x="14" y="55"/>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96" name="Freeform 102"/>
              <p:cNvSpPr/>
              <p:nvPr/>
            </p:nvSpPr>
            <p:spPr bwMode="auto">
              <a:xfrm>
                <a:off x="3236119" y="3348039"/>
                <a:ext cx="122634" cy="194072"/>
              </a:xfrm>
              <a:custGeom>
                <a:avLst/>
                <a:gdLst>
                  <a:gd name="T0" fmla="*/ 16 w 26"/>
                  <a:gd name="T1" fmla="*/ 8 h 41"/>
                  <a:gd name="T2" fmla="*/ 20 w 26"/>
                  <a:gd name="T3" fmla="*/ 3 h 41"/>
                  <a:gd name="T4" fmla="*/ 17 w 26"/>
                  <a:gd name="T5" fmla="*/ 5 h 41"/>
                  <a:gd name="T6" fmla="*/ 17 w 26"/>
                  <a:gd name="T7" fmla="*/ 0 h 41"/>
                  <a:gd name="T8" fmla="*/ 16 w 26"/>
                  <a:gd name="T9" fmla="*/ 0 h 41"/>
                  <a:gd name="T10" fmla="*/ 15 w 26"/>
                  <a:gd name="T11" fmla="*/ 1 h 41"/>
                  <a:gd name="T12" fmla="*/ 16 w 26"/>
                  <a:gd name="T13" fmla="*/ 4 h 41"/>
                  <a:gd name="T14" fmla="*/ 9 w 26"/>
                  <a:gd name="T15" fmla="*/ 11 h 41"/>
                  <a:gd name="T16" fmla="*/ 12 w 26"/>
                  <a:gd name="T17" fmla="*/ 4 h 41"/>
                  <a:gd name="T18" fmla="*/ 5 w 26"/>
                  <a:gd name="T19" fmla="*/ 11 h 41"/>
                  <a:gd name="T20" fmla="*/ 5 w 26"/>
                  <a:gd name="T21" fmla="*/ 10 h 41"/>
                  <a:gd name="T22" fmla="*/ 8 w 26"/>
                  <a:gd name="T23" fmla="*/ 7 h 41"/>
                  <a:gd name="T24" fmla="*/ 5 w 26"/>
                  <a:gd name="T25" fmla="*/ 9 h 41"/>
                  <a:gd name="T26" fmla="*/ 7 w 26"/>
                  <a:gd name="T27" fmla="*/ 6 h 41"/>
                  <a:gd name="T28" fmla="*/ 5 w 26"/>
                  <a:gd name="T29" fmla="*/ 8 h 41"/>
                  <a:gd name="T30" fmla="*/ 6 w 26"/>
                  <a:gd name="T31" fmla="*/ 4 h 41"/>
                  <a:gd name="T32" fmla="*/ 5 w 26"/>
                  <a:gd name="T33" fmla="*/ 4 h 41"/>
                  <a:gd name="T34" fmla="*/ 3 w 26"/>
                  <a:gd name="T35" fmla="*/ 9 h 41"/>
                  <a:gd name="T36" fmla="*/ 1 w 26"/>
                  <a:gd name="T37" fmla="*/ 13 h 41"/>
                  <a:gd name="T38" fmla="*/ 2 w 26"/>
                  <a:gd name="T39" fmla="*/ 7 h 41"/>
                  <a:gd name="T40" fmla="*/ 1 w 26"/>
                  <a:gd name="T41" fmla="*/ 11 h 41"/>
                  <a:gd name="T42" fmla="*/ 0 w 26"/>
                  <a:gd name="T43" fmla="*/ 14 h 41"/>
                  <a:gd name="T44" fmla="*/ 3 w 26"/>
                  <a:gd name="T45" fmla="*/ 22 h 41"/>
                  <a:gd name="T46" fmla="*/ 7 w 26"/>
                  <a:gd name="T47" fmla="*/ 30 h 41"/>
                  <a:gd name="T48" fmla="*/ 10 w 26"/>
                  <a:gd name="T49" fmla="*/ 34 h 41"/>
                  <a:gd name="T50" fmla="*/ 13 w 26"/>
                  <a:gd name="T51" fmla="*/ 41 h 41"/>
                  <a:gd name="T52" fmla="*/ 14 w 26"/>
                  <a:gd name="T53" fmla="*/ 40 h 41"/>
                  <a:gd name="T54" fmla="*/ 9 w 26"/>
                  <a:gd name="T55" fmla="*/ 24 h 41"/>
                  <a:gd name="T56" fmla="*/ 5 w 26"/>
                  <a:gd name="T57" fmla="*/ 12 h 41"/>
                  <a:gd name="T58" fmla="*/ 9 w 26"/>
                  <a:gd name="T59" fmla="*/ 12 h 41"/>
                  <a:gd name="T60" fmla="*/ 13 w 26"/>
                  <a:gd name="T61" fmla="*/ 11 h 41"/>
                  <a:gd name="T62" fmla="*/ 21 w 26"/>
                  <a:gd name="T63" fmla="*/ 6 h 41"/>
                  <a:gd name="T64" fmla="*/ 26 w 26"/>
                  <a:gd name="T65" fmla="*/ 1 h 41"/>
                  <a:gd name="T66" fmla="*/ 26 w 26"/>
                  <a:gd name="T67" fmla="*/ 1 h 41"/>
                  <a:gd name="T68" fmla="*/ 21 w 26"/>
                  <a:gd name="T69" fmla="*/ 4 h 41"/>
                  <a:gd name="T70" fmla="*/ 16 w 26"/>
                  <a:gd name="T71" fmla="*/ 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6" h="41">
                    <a:moveTo>
                      <a:pt x="16" y="8"/>
                    </a:moveTo>
                    <a:cubicBezTo>
                      <a:pt x="16" y="8"/>
                      <a:pt x="20" y="4"/>
                      <a:pt x="20" y="3"/>
                    </a:cubicBezTo>
                    <a:cubicBezTo>
                      <a:pt x="20" y="3"/>
                      <a:pt x="18" y="5"/>
                      <a:pt x="17" y="5"/>
                    </a:cubicBezTo>
                    <a:cubicBezTo>
                      <a:pt x="17" y="5"/>
                      <a:pt x="18" y="2"/>
                      <a:pt x="17" y="0"/>
                    </a:cubicBezTo>
                    <a:cubicBezTo>
                      <a:pt x="17" y="0"/>
                      <a:pt x="16" y="0"/>
                      <a:pt x="16" y="0"/>
                    </a:cubicBezTo>
                    <a:cubicBezTo>
                      <a:pt x="16" y="1"/>
                      <a:pt x="15" y="1"/>
                      <a:pt x="15" y="1"/>
                    </a:cubicBezTo>
                    <a:cubicBezTo>
                      <a:pt x="16" y="2"/>
                      <a:pt x="17" y="3"/>
                      <a:pt x="16" y="4"/>
                    </a:cubicBezTo>
                    <a:cubicBezTo>
                      <a:pt x="15" y="7"/>
                      <a:pt x="18" y="8"/>
                      <a:pt x="9" y="11"/>
                    </a:cubicBezTo>
                    <a:cubicBezTo>
                      <a:pt x="9" y="11"/>
                      <a:pt x="14" y="9"/>
                      <a:pt x="12" y="4"/>
                    </a:cubicBezTo>
                    <a:cubicBezTo>
                      <a:pt x="12" y="4"/>
                      <a:pt x="12" y="9"/>
                      <a:pt x="5" y="11"/>
                    </a:cubicBezTo>
                    <a:cubicBezTo>
                      <a:pt x="5" y="11"/>
                      <a:pt x="5" y="10"/>
                      <a:pt x="5" y="10"/>
                    </a:cubicBezTo>
                    <a:cubicBezTo>
                      <a:pt x="6" y="10"/>
                      <a:pt x="8" y="8"/>
                      <a:pt x="8" y="7"/>
                    </a:cubicBezTo>
                    <a:cubicBezTo>
                      <a:pt x="8" y="7"/>
                      <a:pt x="6" y="10"/>
                      <a:pt x="5" y="9"/>
                    </a:cubicBezTo>
                    <a:cubicBezTo>
                      <a:pt x="5" y="9"/>
                      <a:pt x="7" y="7"/>
                      <a:pt x="7" y="6"/>
                    </a:cubicBezTo>
                    <a:cubicBezTo>
                      <a:pt x="7" y="6"/>
                      <a:pt x="6" y="8"/>
                      <a:pt x="5" y="8"/>
                    </a:cubicBezTo>
                    <a:cubicBezTo>
                      <a:pt x="5" y="8"/>
                      <a:pt x="6" y="8"/>
                      <a:pt x="6" y="4"/>
                    </a:cubicBezTo>
                    <a:cubicBezTo>
                      <a:pt x="6" y="4"/>
                      <a:pt x="6" y="4"/>
                      <a:pt x="5" y="4"/>
                    </a:cubicBezTo>
                    <a:cubicBezTo>
                      <a:pt x="6" y="5"/>
                      <a:pt x="6" y="8"/>
                      <a:pt x="3" y="9"/>
                    </a:cubicBezTo>
                    <a:cubicBezTo>
                      <a:pt x="3" y="9"/>
                      <a:pt x="2" y="9"/>
                      <a:pt x="1" y="13"/>
                    </a:cubicBezTo>
                    <a:cubicBezTo>
                      <a:pt x="1" y="13"/>
                      <a:pt x="2" y="9"/>
                      <a:pt x="2" y="7"/>
                    </a:cubicBezTo>
                    <a:cubicBezTo>
                      <a:pt x="2" y="7"/>
                      <a:pt x="1" y="8"/>
                      <a:pt x="1" y="11"/>
                    </a:cubicBezTo>
                    <a:cubicBezTo>
                      <a:pt x="0" y="14"/>
                      <a:pt x="0" y="14"/>
                      <a:pt x="0" y="14"/>
                    </a:cubicBezTo>
                    <a:cubicBezTo>
                      <a:pt x="1" y="16"/>
                      <a:pt x="2" y="20"/>
                      <a:pt x="3" y="22"/>
                    </a:cubicBezTo>
                    <a:cubicBezTo>
                      <a:pt x="7" y="30"/>
                      <a:pt x="7" y="30"/>
                      <a:pt x="7" y="30"/>
                    </a:cubicBezTo>
                    <a:cubicBezTo>
                      <a:pt x="10" y="34"/>
                      <a:pt x="10" y="34"/>
                      <a:pt x="10" y="34"/>
                    </a:cubicBezTo>
                    <a:cubicBezTo>
                      <a:pt x="13" y="41"/>
                      <a:pt x="13" y="41"/>
                      <a:pt x="13" y="41"/>
                    </a:cubicBezTo>
                    <a:cubicBezTo>
                      <a:pt x="14" y="40"/>
                      <a:pt x="14" y="40"/>
                      <a:pt x="14" y="40"/>
                    </a:cubicBezTo>
                    <a:cubicBezTo>
                      <a:pt x="13" y="35"/>
                      <a:pt x="9" y="24"/>
                      <a:pt x="9" y="24"/>
                    </a:cubicBezTo>
                    <a:cubicBezTo>
                      <a:pt x="5" y="12"/>
                      <a:pt x="5" y="12"/>
                      <a:pt x="5" y="12"/>
                    </a:cubicBezTo>
                    <a:cubicBezTo>
                      <a:pt x="5" y="12"/>
                      <a:pt x="8" y="13"/>
                      <a:pt x="9" y="12"/>
                    </a:cubicBezTo>
                    <a:cubicBezTo>
                      <a:pt x="11" y="12"/>
                      <a:pt x="13" y="11"/>
                      <a:pt x="13" y="11"/>
                    </a:cubicBezTo>
                    <a:cubicBezTo>
                      <a:pt x="13" y="11"/>
                      <a:pt x="20" y="7"/>
                      <a:pt x="21" y="6"/>
                    </a:cubicBezTo>
                    <a:cubicBezTo>
                      <a:pt x="21" y="6"/>
                      <a:pt x="26" y="3"/>
                      <a:pt x="26" y="1"/>
                    </a:cubicBezTo>
                    <a:cubicBezTo>
                      <a:pt x="26" y="1"/>
                      <a:pt x="26" y="1"/>
                      <a:pt x="26" y="1"/>
                    </a:cubicBezTo>
                    <a:cubicBezTo>
                      <a:pt x="24" y="2"/>
                      <a:pt x="21" y="4"/>
                      <a:pt x="21" y="4"/>
                    </a:cubicBezTo>
                    <a:cubicBezTo>
                      <a:pt x="21" y="5"/>
                      <a:pt x="17" y="7"/>
                      <a:pt x="16" y="8"/>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97" name="Freeform 103"/>
              <p:cNvSpPr/>
              <p:nvPr/>
            </p:nvSpPr>
            <p:spPr bwMode="auto">
              <a:xfrm>
                <a:off x="3103959" y="3343276"/>
                <a:ext cx="79772" cy="132159"/>
              </a:xfrm>
              <a:custGeom>
                <a:avLst/>
                <a:gdLst>
                  <a:gd name="T0" fmla="*/ 0 w 17"/>
                  <a:gd name="T1" fmla="*/ 2 h 28"/>
                  <a:gd name="T2" fmla="*/ 2 w 17"/>
                  <a:gd name="T3" fmla="*/ 15 h 28"/>
                  <a:gd name="T4" fmla="*/ 1 w 17"/>
                  <a:gd name="T5" fmla="*/ 22 h 28"/>
                  <a:gd name="T6" fmla="*/ 1 w 17"/>
                  <a:gd name="T7" fmla="*/ 27 h 28"/>
                  <a:gd name="T8" fmla="*/ 3 w 17"/>
                  <a:gd name="T9" fmla="*/ 28 h 28"/>
                  <a:gd name="T10" fmla="*/ 3 w 17"/>
                  <a:gd name="T11" fmla="*/ 20 h 28"/>
                  <a:gd name="T12" fmla="*/ 4 w 17"/>
                  <a:gd name="T13" fmla="*/ 16 h 28"/>
                  <a:gd name="T14" fmla="*/ 8 w 17"/>
                  <a:gd name="T15" fmla="*/ 8 h 28"/>
                  <a:gd name="T16" fmla="*/ 5 w 17"/>
                  <a:gd name="T17" fmla="*/ 13 h 28"/>
                  <a:gd name="T18" fmla="*/ 2 w 17"/>
                  <a:gd name="T19" fmla="*/ 2 h 28"/>
                  <a:gd name="T20" fmla="*/ 9 w 17"/>
                  <a:gd name="T21" fmla="*/ 1 h 28"/>
                  <a:gd name="T22" fmla="*/ 11 w 17"/>
                  <a:gd name="T23" fmla="*/ 4 h 28"/>
                  <a:gd name="T24" fmla="*/ 12 w 17"/>
                  <a:gd name="T25" fmla="*/ 5 h 28"/>
                  <a:gd name="T26" fmla="*/ 11 w 17"/>
                  <a:gd name="T27" fmla="*/ 5 h 28"/>
                  <a:gd name="T28" fmla="*/ 15 w 17"/>
                  <a:gd name="T29" fmla="*/ 22 h 28"/>
                  <a:gd name="T30" fmla="*/ 14 w 17"/>
                  <a:gd name="T31" fmla="*/ 26 h 28"/>
                  <a:gd name="T32" fmla="*/ 15 w 17"/>
                  <a:gd name="T33" fmla="*/ 28 h 28"/>
                  <a:gd name="T34" fmla="*/ 16 w 17"/>
                  <a:gd name="T35" fmla="*/ 25 h 28"/>
                  <a:gd name="T36" fmla="*/ 17 w 17"/>
                  <a:gd name="T37" fmla="*/ 23 h 28"/>
                  <a:gd name="T38" fmla="*/ 11 w 17"/>
                  <a:gd name="T39" fmla="*/ 6 h 28"/>
                  <a:gd name="T40" fmla="*/ 13 w 17"/>
                  <a:gd name="T41" fmla="*/ 4 h 28"/>
                  <a:gd name="T42" fmla="*/ 10 w 17"/>
                  <a:gd name="T43" fmla="*/ 2 h 28"/>
                  <a:gd name="T44" fmla="*/ 9 w 17"/>
                  <a:gd name="T45" fmla="*/ 0 h 28"/>
                  <a:gd name="T46" fmla="*/ 8 w 17"/>
                  <a:gd name="T47" fmla="*/ 0 h 28"/>
                  <a:gd name="T48" fmla="*/ 0 w 17"/>
                  <a:gd name="T49" fmla="*/ 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 h="28">
                    <a:moveTo>
                      <a:pt x="0" y="2"/>
                    </a:moveTo>
                    <a:cubicBezTo>
                      <a:pt x="2" y="15"/>
                      <a:pt x="2" y="15"/>
                      <a:pt x="2" y="15"/>
                    </a:cubicBezTo>
                    <a:cubicBezTo>
                      <a:pt x="1" y="22"/>
                      <a:pt x="1" y="22"/>
                      <a:pt x="1" y="22"/>
                    </a:cubicBezTo>
                    <a:cubicBezTo>
                      <a:pt x="1" y="22"/>
                      <a:pt x="1" y="24"/>
                      <a:pt x="1" y="27"/>
                    </a:cubicBezTo>
                    <a:cubicBezTo>
                      <a:pt x="3" y="28"/>
                      <a:pt x="3" y="28"/>
                      <a:pt x="3" y="28"/>
                    </a:cubicBezTo>
                    <a:cubicBezTo>
                      <a:pt x="3" y="20"/>
                      <a:pt x="3" y="20"/>
                      <a:pt x="3" y="20"/>
                    </a:cubicBezTo>
                    <a:cubicBezTo>
                      <a:pt x="3" y="20"/>
                      <a:pt x="3" y="16"/>
                      <a:pt x="4" y="16"/>
                    </a:cubicBezTo>
                    <a:cubicBezTo>
                      <a:pt x="5" y="15"/>
                      <a:pt x="8" y="8"/>
                      <a:pt x="8" y="8"/>
                    </a:cubicBezTo>
                    <a:cubicBezTo>
                      <a:pt x="5" y="13"/>
                      <a:pt x="5" y="13"/>
                      <a:pt x="5" y="13"/>
                    </a:cubicBezTo>
                    <a:cubicBezTo>
                      <a:pt x="6" y="7"/>
                      <a:pt x="2" y="2"/>
                      <a:pt x="2" y="2"/>
                    </a:cubicBezTo>
                    <a:cubicBezTo>
                      <a:pt x="3" y="1"/>
                      <a:pt x="9" y="1"/>
                      <a:pt x="9" y="1"/>
                    </a:cubicBezTo>
                    <a:cubicBezTo>
                      <a:pt x="11" y="4"/>
                      <a:pt x="11" y="4"/>
                      <a:pt x="11" y="4"/>
                    </a:cubicBezTo>
                    <a:cubicBezTo>
                      <a:pt x="12" y="5"/>
                      <a:pt x="12" y="5"/>
                      <a:pt x="12" y="5"/>
                    </a:cubicBezTo>
                    <a:cubicBezTo>
                      <a:pt x="11" y="5"/>
                      <a:pt x="11" y="5"/>
                      <a:pt x="11" y="5"/>
                    </a:cubicBezTo>
                    <a:cubicBezTo>
                      <a:pt x="11" y="5"/>
                      <a:pt x="15" y="21"/>
                      <a:pt x="15" y="22"/>
                    </a:cubicBezTo>
                    <a:cubicBezTo>
                      <a:pt x="15" y="23"/>
                      <a:pt x="14" y="26"/>
                      <a:pt x="14" y="26"/>
                    </a:cubicBezTo>
                    <a:cubicBezTo>
                      <a:pt x="14" y="26"/>
                      <a:pt x="15" y="27"/>
                      <a:pt x="15" y="28"/>
                    </a:cubicBezTo>
                    <a:cubicBezTo>
                      <a:pt x="16" y="27"/>
                      <a:pt x="16" y="26"/>
                      <a:pt x="16" y="25"/>
                    </a:cubicBezTo>
                    <a:cubicBezTo>
                      <a:pt x="16" y="24"/>
                      <a:pt x="17" y="24"/>
                      <a:pt x="17" y="23"/>
                    </a:cubicBezTo>
                    <a:cubicBezTo>
                      <a:pt x="11" y="6"/>
                      <a:pt x="11" y="6"/>
                      <a:pt x="11" y="6"/>
                    </a:cubicBezTo>
                    <a:cubicBezTo>
                      <a:pt x="13" y="4"/>
                      <a:pt x="13" y="4"/>
                      <a:pt x="13" y="4"/>
                    </a:cubicBezTo>
                    <a:cubicBezTo>
                      <a:pt x="10" y="2"/>
                      <a:pt x="10" y="2"/>
                      <a:pt x="10" y="2"/>
                    </a:cubicBezTo>
                    <a:cubicBezTo>
                      <a:pt x="9" y="0"/>
                      <a:pt x="9" y="0"/>
                      <a:pt x="9" y="0"/>
                    </a:cubicBezTo>
                    <a:cubicBezTo>
                      <a:pt x="8" y="0"/>
                      <a:pt x="8" y="0"/>
                      <a:pt x="8" y="0"/>
                    </a:cubicBezTo>
                    <a:cubicBezTo>
                      <a:pt x="8" y="0"/>
                      <a:pt x="1" y="2"/>
                      <a:pt x="0" y="2"/>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98" name="Freeform 104"/>
              <p:cNvSpPr/>
              <p:nvPr/>
            </p:nvSpPr>
            <p:spPr bwMode="auto">
              <a:xfrm>
                <a:off x="3084909" y="3508773"/>
                <a:ext cx="61912" cy="113109"/>
              </a:xfrm>
              <a:custGeom>
                <a:avLst/>
                <a:gdLst>
                  <a:gd name="T0" fmla="*/ 8 w 13"/>
                  <a:gd name="T1" fmla="*/ 23 h 24"/>
                  <a:gd name="T2" fmla="*/ 13 w 13"/>
                  <a:gd name="T3" fmla="*/ 4 h 24"/>
                  <a:gd name="T4" fmla="*/ 12 w 13"/>
                  <a:gd name="T5" fmla="*/ 5 h 24"/>
                  <a:gd name="T6" fmla="*/ 8 w 13"/>
                  <a:gd name="T7" fmla="*/ 14 h 24"/>
                  <a:gd name="T8" fmla="*/ 5 w 13"/>
                  <a:gd name="T9" fmla="*/ 20 h 24"/>
                  <a:gd name="T10" fmla="*/ 4 w 13"/>
                  <a:gd name="T11" fmla="*/ 16 h 24"/>
                  <a:gd name="T12" fmla="*/ 5 w 13"/>
                  <a:gd name="T13" fmla="*/ 5 h 24"/>
                  <a:gd name="T14" fmla="*/ 5 w 13"/>
                  <a:gd name="T15" fmla="*/ 1 h 24"/>
                  <a:gd name="T16" fmla="*/ 4 w 13"/>
                  <a:gd name="T17" fmla="*/ 0 h 24"/>
                  <a:gd name="T18" fmla="*/ 1 w 13"/>
                  <a:gd name="T19" fmla="*/ 5 h 24"/>
                  <a:gd name="T20" fmla="*/ 2 w 13"/>
                  <a:gd name="T21" fmla="*/ 6 h 24"/>
                  <a:gd name="T22" fmla="*/ 0 w 13"/>
                  <a:gd name="T23" fmla="*/ 22 h 24"/>
                  <a:gd name="T24" fmla="*/ 8 w 13"/>
                  <a:gd name="T25" fmla="*/ 2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 h="24">
                    <a:moveTo>
                      <a:pt x="8" y="23"/>
                    </a:moveTo>
                    <a:cubicBezTo>
                      <a:pt x="8" y="23"/>
                      <a:pt x="11" y="10"/>
                      <a:pt x="13" y="4"/>
                    </a:cubicBezTo>
                    <a:cubicBezTo>
                      <a:pt x="12" y="5"/>
                      <a:pt x="12" y="5"/>
                      <a:pt x="12" y="5"/>
                    </a:cubicBezTo>
                    <a:cubicBezTo>
                      <a:pt x="12" y="5"/>
                      <a:pt x="8" y="12"/>
                      <a:pt x="8" y="14"/>
                    </a:cubicBezTo>
                    <a:cubicBezTo>
                      <a:pt x="7" y="16"/>
                      <a:pt x="5" y="20"/>
                      <a:pt x="5" y="20"/>
                    </a:cubicBezTo>
                    <a:cubicBezTo>
                      <a:pt x="4" y="16"/>
                      <a:pt x="4" y="16"/>
                      <a:pt x="4" y="16"/>
                    </a:cubicBezTo>
                    <a:cubicBezTo>
                      <a:pt x="4" y="16"/>
                      <a:pt x="6" y="6"/>
                      <a:pt x="5" y="5"/>
                    </a:cubicBezTo>
                    <a:cubicBezTo>
                      <a:pt x="4" y="4"/>
                      <a:pt x="5" y="1"/>
                      <a:pt x="5" y="1"/>
                    </a:cubicBezTo>
                    <a:cubicBezTo>
                      <a:pt x="4" y="0"/>
                      <a:pt x="4" y="0"/>
                      <a:pt x="4" y="0"/>
                    </a:cubicBezTo>
                    <a:cubicBezTo>
                      <a:pt x="3" y="2"/>
                      <a:pt x="1" y="5"/>
                      <a:pt x="1" y="5"/>
                    </a:cubicBezTo>
                    <a:cubicBezTo>
                      <a:pt x="2" y="6"/>
                      <a:pt x="2" y="6"/>
                      <a:pt x="2" y="6"/>
                    </a:cubicBezTo>
                    <a:cubicBezTo>
                      <a:pt x="0" y="22"/>
                      <a:pt x="0" y="22"/>
                      <a:pt x="0" y="22"/>
                    </a:cubicBezTo>
                    <a:cubicBezTo>
                      <a:pt x="0" y="22"/>
                      <a:pt x="5" y="24"/>
                      <a:pt x="8" y="23"/>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99" name="Freeform 105"/>
              <p:cNvSpPr/>
              <p:nvPr/>
            </p:nvSpPr>
            <p:spPr bwMode="auto">
              <a:xfrm>
                <a:off x="3046809" y="3352801"/>
                <a:ext cx="119062" cy="189309"/>
              </a:xfrm>
              <a:custGeom>
                <a:avLst/>
                <a:gdLst>
                  <a:gd name="T0" fmla="*/ 15 w 25"/>
                  <a:gd name="T1" fmla="*/ 18 h 40"/>
                  <a:gd name="T2" fmla="*/ 16 w 25"/>
                  <a:gd name="T3" fmla="*/ 5 h 40"/>
                  <a:gd name="T4" fmla="*/ 12 w 25"/>
                  <a:gd name="T5" fmla="*/ 0 h 40"/>
                  <a:gd name="T6" fmla="*/ 9 w 25"/>
                  <a:gd name="T7" fmla="*/ 7 h 40"/>
                  <a:gd name="T8" fmla="*/ 1 w 25"/>
                  <a:gd name="T9" fmla="*/ 23 h 40"/>
                  <a:gd name="T10" fmla="*/ 8 w 25"/>
                  <a:gd name="T11" fmla="*/ 32 h 40"/>
                  <a:gd name="T12" fmla="*/ 20 w 25"/>
                  <a:gd name="T13" fmla="*/ 40 h 40"/>
                  <a:gd name="T14" fmla="*/ 24 w 25"/>
                  <a:gd name="T15" fmla="*/ 34 h 40"/>
                  <a:gd name="T16" fmla="*/ 20 w 25"/>
                  <a:gd name="T17" fmla="*/ 31 h 40"/>
                  <a:gd name="T18" fmla="*/ 13 w 25"/>
                  <a:gd name="T19" fmla="*/ 23 h 40"/>
                  <a:gd name="T20" fmla="*/ 13 w 25"/>
                  <a:gd name="T21" fmla="*/ 20 h 40"/>
                  <a:gd name="T22" fmla="*/ 15 w 25"/>
                  <a:gd name="T23" fmla="*/ 1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 h="40">
                    <a:moveTo>
                      <a:pt x="15" y="18"/>
                    </a:moveTo>
                    <a:cubicBezTo>
                      <a:pt x="15" y="18"/>
                      <a:pt x="19" y="9"/>
                      <a:pt x="16" y="5"/>
                    </a:cubicBezTo>
                    <a:cubicBezTo>
                      <a:pt x="14" y="0"/>
                      <a:pt x="12" y="0"/>
                      <a:pt x="12" y="0"/>
                    </a:cubicBezTo>
                    <a:cubicBezTo>
                      <a:pt x="12" y="0"/>
                      <a:pt x="10" y="6"/>
                      <a:pt x="9" y="7"/>
                    </a:cubicBezTo>
                    <a:cubicBezTo>
                      <a:pt x="9" y="7"/>
                      <a:pt x="0" y="18"/>
                      <a:pt x="1" y="23"/>
                    </a:cubicBezTo>
                    <a:cubicBezTo>
                      <a:pt x="1" y="23"/>
                      <a:pt x="5" y="31"/>
                      <a:pt x="8" y="32"/>
                    </a:cubicBezTo>
                    <a:cubicBezTo>
                      <a:pt x="11" y="34"/>
                      <a:pt x="17" y="40"/>
                      <a:pt x="20" y="40"/>
                    </a:cubicBezTo>
                    <a:cubicBezTo>
                      <a:pt x="20" y="40"/>
                      <a:pt x="25" y="37"/>
                      <a:pt x="24" y="34"/>
                    </a:cubicBezTo>
                    <a:cubicBezTo>
                      <a:pt x="24" y="34"/>
                      <a:pt x="23" y="33"/>
                      <a:pt x="20" y="31"/>
                    </a:cubicBezTo>
                    <a:cubicBezTo>
                      <a:pt x="18" y="29"/>
                      <a:pt x="14" y="24"/>
                      <a:pt x="13" y="23"/>
                    </a:cubicBezTo>
                    <a:cubicBezTo>
                      <a:pt x="11" y="22"/>
                      <a:pt x="11" y="22"/>
                      <a:pt x="13" y="20"/>
                    </a:cubicBezTo>
                    <a:cubicBezTo>
                      <a:pt x="15" y="18"/>
                      <a:pt x="15" y="18"/>
                      <a:pt x="15" y="18"/>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00" name="Freeform 106"/>
              <p:cNvSpPr/>
              <p:nvPr/>
            </p:nvSpPr>
            <p:spPr bwMode="auto">
              <a:xfrm>
                <a:off x="3046809" y="3352801"/>
                <a:ext cx="109537" cy="189309"/>
              </a:xfrm>
              <a:custGeom>
                <a:avLst/>
                <a:gdLst>
                  <a:gd name="T0" fmla="*/ 18 w 23"/>
                  <a:gd name="T1" fmla="*/ 35 h 40"/>
                  <a:gd name="T2" fmla="*/ 16 w 23"/>
                  <a:gd name="T3" fmla="*/ 34 h 40"/>
                  <a:gd name="T4" fmla="*/ 14 w 23"/>
                  <a:gd name="T5" fmla="*/ 29 h 40"/>
                  <a:gd name="T6" fmla="*/ 9 w 23"/>
                  <a:gd name="T7" fmla="*/ 27 h 40"/>
                  <a:gd name="T8" fmla="*/ 5 w 23"/>
                  <a:gd name="T9" fmla="*/ 24 h 40"/>
                  <a:gd name="T10" fmla="*/ 6 w 23"/>
                  <a:gd name="T11" fmla="*/ 24 h 40"/>
                  <a:gd name="T12" fmla="*/ 10 w 23"/>
                  <a:gd name="T13" fmla="*/ 24 h 40"/>
                  <a:gd name="T14" fmla="*/ 4 w 23"/>
                  <a:gd name="T15" fmla="*/ 23 h 40"/>
                  <a:gd name="T16" fmla="*/ 5 w 23"/>
                  <a:gd name="T17" fmla="*/ 21 h 40"/>
                  <a:gd name="T18" fmla="*/ 3 w 23"/>
                  <a:gd name="T19" fmla="*/ 21 h 40"/>
                  <a:gd name="T20" fmla="*/ 11 w 23"/>
                  <a:gd name="T21" fmla="*/ 20 h 40"/>
                  <a:gd name="T22" fmla="*/ 3 w 23"/>
                  <a:gd name="T23" fmla="*/ 18 h 40"/>
                  <a:gd name="T24" fmla="*/ 5 w 23"/>
                  <a:gd name="T25" fmla="*/ 16 h 40"/>
                  <a:gd name="T26" fmla="*/ 5 w 23"/>
                  <a:gd name="T27" fmla="*/ 14 h 40"/>
                  <a:gd name="T28" fmla="*/ 8 w 23"/>
                  <a:gd name="T29" fmla="*/ 14 h 40"/>
                  <a:gd name="T30" fmla="*/ 6 w 23"/>
                  <a:gd name="T31" fmla="*/ 14 h 40"/>
                  <a:gd name="T32" fmla="*/ 12 w 23"/>
                  <a:gd name="T33" fmla="*/ 12 h 40"/>
                  <a:gd name="T34" fmla="*/ 9 w 23"/>
                  <a:gd name="T35" fmla="*/ 10 h 40"/>
                  <a:gd name="T36" fmla="*/ 13 w 23"/>
                  <a:gd name="T37" fmla="*/ 11 h 40"/>
                  <a:gd name="T38" fmla="*/ 10 w 23"/>
                  <a:gd name="T39" fmla="*/ 8 h 40"/>
                  <a:gd name="T40" fmla="*/ 11 w 23"/>
                  <a:gd name="T41" fmla="*/ 6 h 40"/>
                  <a:gd name="T42" fmla="*/ 14 w 23"/>
                  <a:gd name="T43" fmla="*/ 3 h 40"/>
                  <a:gd name="T44" fmla="*/ 13 w 23"/>
                  <a:gd name="T45" fmla="*/ 0 h 40"/>
                  <a:gd name="T46" fmla="*/ 12 w 23"/>
                  <a:gd name="T47" fmla="*/ 0 h 40"/>
                  <a:gd name="T48" fmla="*/ 9 w 23"/>
                  <a:gd name="T49" fmla="*/ 7 h 40"/>
                  <a:gd name="T50" fmla="*/ 1 w 23"/>
                  <a:gd name="T51" fmla="*/ 23 h 40"/>
                  <a:gd name="T52" fmla="*/ 8 w 23"/>
                  <a:gd name="T53" fmla="*/ 32 h 40"/>
                  <a:gd name="T54" fmla="*/ 20 w 23"/>
                  <a:gd name="T55" fmla="*/ 40 h 40"/>
                  <a:gd name="T56" fmla="*/ 23 w 23"/>
                  <a:gd name="T57" fmla="*/ 37 h 40"/>
                  <a:gd name="T58" fmla="*/ 18 w 23"/>
                  <a:gd name="T59" fmla="*/ 3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3" h="40">
                    <a:moveTo>
                      <a:pt x="18" y="35"/>
                    </a:moveTo>
                    <a:cubicBezTo>
                      <a:pt x="18" y="35"/>
                      <a:pt x="16" y="34"/>
                      <a:pt x="16" y="34"/>
                    </a:cubicBezTo>
                    <a:cubicBezTo>
                      <a:pt x="15" y="33"/>
                      <a:pt x="14" y="29"/>
                      <a:pt x="14" y="29"/>
                    </a:cubicBezTo>
                    <a:cubicBezTo>
                      <a:pt x="14" y="29"/>
                      <a:pt x="11" y="27"/>
                      <a:pt x="9" y="27"/>
                    </a:cubicBezTo>
                    <a:cubicBezTo>
                      <a:pt x="8" y="28"/>
                      <a:pt x="2" y="23"/>
                      <a:pt x="5" y="24"/>
                    </a:cubicBezTo>
                    <a:cubicBezTo>
                      <a:pt x="5" y="24"/>
                      <a:pt x="5" y="24"/>
                      <a:pt x="6" y="24"/>
                    </a:cubicBezTo>
                    <a:cubicBezTo>
                      <a:pt x="8" y="25"/>
                      <a:pt x="10" y="24"/>
                      <a:pt x="10" y="24"/>
                    </a:cubicBezTo>
                    <a:cubicBezTo>
                      <a:pt x="10" y="24"/>
                      <a:pt x="5" y="23"/>
                      <a:pt x="4" y="23"/>
                    </a:cubicBezTo>
                    <a:cubicBezTo>
                      <a:pt x="4" y="23"/>
                      <a:pt x="5" y="21"/>
                      <a:pt x="5" y="21"/>
                    </a:cubicBezTo>
                    <a:cubicBezTo>
                      <a:pt x="4" y="22"/>
                      <a:pt x="3" y="21"/>
                      <a:pt x="3" y="21"/>
                    </a:cubicBezTo>
                    <a:cubicBezTo>
                      <a:pt x="4" y="19"/>
                      <a:pt x="11" y="20"/>
                      <a:pt x="11" y="20"/>
                    </a:cubicBezTo>
                    <a:cubicBezTo>
                      <a:pt x="10" y="19"/>
                      <a:pt x="5" y="18"/>
                      <a:pt x="3" y="18"/>
                    </a:cubicBezTo>
                    <a:cubicBezTo>
                      <a:pt x="4" y="17"/>
                      <a:pt x="6" y="17"/>
                      <a:pt x="5" y="16"/>
                    </a:cubicBezTo>
                    <a:cubicBezTo>
                      <a:pt x="5" y="16"/>
                      <a:pt x="5" y="15"/>
                      <a:pt x="5" y="14"/>
                    </a:cubicBezTo>
                    <a:cubicBezTo>
                      <a:pt x="6" y="14"/>
                      <a:pt x="8" y="14"/>
                      <a:pt x="8" y="14"/>
                    </a:cubicBezTo>
                    <a:cubicBezTo>
                      <a:pt x="6" y="14"/>
                      <a:pt x="6" y="14"/>
                      <a:pt x="6" y="14"/>
                    </a:cubicBezTo>
                    <a:cubicBezTo>
                      <a:pt x="7" y="13"/>
                      <a:pt x="12" y="12"/>
                      <a:pt x="12" y="12"/>
                    </a:cubicBezTo>
                    <a:cubicBezTo>
                      <a:pt x="11" y="12"/>
                      <a:pt x="9" y="10"/>
                      <a:pt x="9" y="10"/>
                    </a:cubicBezTo>
                    <a:cubicBezTo>
                      <a:pt x="10" y="9"/>
                      <a:pt x="13" y="11"/>
                      <a:pt x="13" y="11"/>
                    </a:cubicBezTo>
                    <a:cubicBezTo>
                      <a:pt x="13" y="10"/>
                      <a:pt x="10" y="8"/>
                      <a:pt x="10" y="8"/>
                    </a:cubicBezTo>
                    <a:cubicBezTo>
                      <a:pt x="10" y="8"/>
                      <a:pt x="11" y="7"/>
                      <a:pt x="11" y="6"/>
                    </a:cubicBezTo>
                    <a:cubicBezTo>
                      <a:pt x="11" y="5"/>
                      <a:pt x="14" y="3"/>
                      <a:pt x="14" y="3"/>
                    </a:cubicBezTo>
                    <a:cubicBezTo>
                      <a:pt x="13" y="0"/>
                      <a:pt x="13" y="0"/>
                      <a:pt x="13" y="0"/>
                    </a:cubicBezTo>
                    <a:cubicBezTo>
                      <a:pt x="12" y="0"/>
                      <a:pt x="12" y="0"/>
                      <a:pt x="12" y="0"/>
                    </a:cubicBezTo>
                    <a:cubicBezTo>
                      <a:pt x="12" y="0"/>
                      <a:pt x="10" y="6"/>
                      <a:pt x="9" y="7"/>
                    </a:cubicBezTo>
                    <a:cubicBezTo>
                      <a:pt x="9" y="7"/>
                      <a:pt x="0" y="18"/>
                      <a:pt x="1" y="23"/>
                    </a:cubicBezTo>
                    <a:cubicBezTo>
                      <a:pt x="1" y="23"/>
                      <a:pt x="5" y="31"/>
                      <a:pt x="8" y="32"/>
                    </a:cubicBezTo>
                    <a:cubicBezTo>
                      <a:pt x="11" y="34"/>
                      <a:pt x="17" y="40"/>
                      <a:pt x="20" y="40"/>
                    </a:cubicBezTo>
                    <a:cubicBezTo>
                      <a:pt x="20" y="40"/>
                      <a:pt x="22" y="39"/>
                      <a:pt x="23" y="37"/>
                    </a:cubicBezTo>
                    <a:cubicBezTo>
                      <a:pt x="22" y="36"/>
                      <a:pt x="18" y="35"/>
                      <a:pt x="18" y="35"/>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01" name="Freeform 107"/>
              <p:cNvSpPr>
                <a:spLocks noEditPoints="1"/>
              </p:cNvSpPr>
              <p:nvPr/>
            </p:nvSpPr>
            <p:spPr bwMode="auto">
              <a:xfrm>
                <a:off x="3151584" y="3258742"/>
                <a:ext cx="65484" cy="79772"/>
              </a:xfrm>
              <a:custGeom>
                <a:avLst/>
                <a:gdLst>
                  <a:gd name="T0" fmla="*/ 13 w 14"/>
                  <a:gd name="T1" fmla="*/ 11 h 17"/>
                  <a:gd name="T2" fmla="*/ 13 w 14"/>
                  <a:gd name="T3" fmla="*/ 10 h 17"/>
                  <a:gd name="T4" fmla="*/ 13 w 14"/>
                  <a:gd name="T5" fmla="*/ 10 h 17"/>
                  <a:gd name="T6" fmla="*/ 13 w 14"/>
                  <a:gd name="T7" fmla="*/ 10 h 17"/>
                  <a:gd name="T8" fmla="*/ 13 w 14"/>
                  <a:gd name="T9" fmla="*/ 8 h 17"/>
                  <a:gd name="T10" fmla="*/ 13 w 14"/>
                  <a:gd name="T11" fmla="*/ 8 h 17"/>
                  <a:gd name="T12" fmla="*/ 13 w 14"/>
                  <a:gd name="T13" fmla="*/ 8 h 17"/>
                  <a:gd name="T14" fmla="*/ 13 w 14"/>
                  <a:gd name="T15" fmla="*/ 8 h 17"/>
                  <a:gd name="T16" fmla="*/ 13 w 14"/>
                  <a:gd name="T17" fmla="*/ 8 h 17"/>
                  <a:gd name="T18" fmla="*/ 13 w 14"/>
                  <a:gd name="T19" fmla="*/ 8 h 17"/>
                  <a:gd name="T20" fmla="*/ 13 w 14"/>
                  <a:gd name="T21" fmla="*/ 8 h 17"/>
                  <a:gd name="T22" fmla="*/ 13 w 14"/>
                  <a:gd name="T23" fmla="*/ 8 h 17"/>
                  <a:gd name="T24" fmla="*/ 13 w 14"/>
                  <a:gd name="T25" fmla="*/ 8 h 17"/>
                  <a:gd name="T26" fmla="*/ 13 w 14"/>
                  <a:gd name="T27" fmla="*/ 8 h 17"/>
                  <a:gd name="T28" fmla="*/ 13 w 14"/>
                  <a:gd name="T29" fmla="*/ 8 h 17"/>
                  <a:gd name="T30" fmla="*/ 13 w 14"/>
                  <a:gd name="T31" fmla="*/ 7 h 17"/>
                  <a:gd name="T32" fmla="*/ 13 w 14"/>
                  <a:gd name="T33" fmla="*/ 4 h 17"/>
                  <a:gd name="T34" fmla="*/ 10 w 14"/>
                  <a:gd name="T35" fmla="*/ 1 h 17"/>
                  <a:gd name="T36" fmla="*/ 9 w 14"/>
                  <a:gd name="T37" fmla="*/ 4 h 17"/>
                  <a:gd name="T38" fmla="*/ 6 w 14"/>
                  <a:gd name="T39" fmla="*/ 0 h 17"/>
                  <a:gd name="T40" fmla="*/ 2 w 14"/>
                  <a:gd name="T41" fmla="*/ 3 h 17"/>
                  <a:gd name="T42" fmla="*/ 2 w 14"/>
                  <a:gd name="T43" fmla="*/ 8 h 17"/>
                  <a:gd name="T44" fmla="*/ 1 w 14"/>
                  <a:gd name="T45" fmla="*/ 8 h 17"/>
                  <a:gd name="T46" fmla="*/ 2 w 14"/>
                  <a:gd name="T47" fmla="*/ 12 h 17"/>
                  <a:gd name="T48" fmla="*/ 3 w 14"/>
                  <a:gd name="T49" fmla="*/ 12 h 17"/>
                  <a:gd name="T50" fmla="*/ 6 w 14"/>
                  <a:gd name="T51" fmla="*/ 17 h 17"/>
                  <a:gd name="T52" fmla="*/ 10 w 14"/>
                  <a:gd name="T53" fmla="*/ 17 h 17"/>
                  <a:gd name="T54" fmla="*/ 11 w 14"/>
                  <a:gd name="T55" fmla="*/ 17 h 17"/>
                  <a:gd name="T56" fmla="*/ 11 w 14"/>
                  <a:gd name="T57" fmla="*/ 17 h 17"/>
                  <a:gd name="T58" fmla="*/ 13 w 14"/>
                  <a:gd name="T59" fmla="*/ 14 h 17"/>
                  <a:gd name="T60" fmla="*/ 13 w 14"/>
                  <a:gd name="T61" fmla="*/ 11 h 17"/>
                  <a:gd name="T62" fmla="*/ 7 w 14"/>
                  <a:gd name="T63" fmla="*/ 16 h 17"/>
                  <a:gd name="T64" fmla="*/ 6 w 14"/>
                  <a:gd name="T65" fmla="*/ 13 h 17"/>
                  <a:gd name="T66" fmla="*/ 7 w 14"/>
                  <a:gd name="T67" fmla="*/ 11 h 17"/>
                  <a:gd name="T68" fmla="*/ 6 w 14"/>
                  <a:gd name="T69" fmla="*/ 11 h 17"/>
                  <a:gd name="T70" fmla="*/ 5 w 14"/>
                  <a:gd name="T71" fmla="*/ 9 h 17"/>
                  <a:gd name="T72" fmla="*/ 5 w 14"/>
                  <a:gd name="T73" fmla="*/ 9 h 17"/>
                  <a:gd name="T74" fmla="*/ 6 w 14"/>
                  <a:gd name="T75" fmla="*/ 7 h 17"/>
                  <a:gd name="T76" fmla="*/ 6 w 14"/>
                  <a:gd name="T77" fmla="*/ 6 h 17"/>
                  <a:gd name="T78" fmla="*/ 9 w 14"/>
                  <a:gd name="T79" fmla="*/ 5 h 17"/>
                  <a:gd name="T80" fmla="*/ 12 w 14"/>
                  <a:gd name="T81" fmla="*/ 7 h 17"/>
                  <a:gd name="T82" fmla="*/ 12 w 14"/>
                  <a:gd name="T83" fmla="*/ 8 h 17"/>
                  <a:gd name="T84" fmla="*/ 13 w 14"/>
                  <a:gd name="T85" fmla="*/ 10 h 17"/>
                  <a:gd name="T86" fmla="*/ 11 w 14"/>
                  <a:gd name="T87" fmla="*/ 16 h 17"/>
                  <a:gd name="T88" fmla="*/ 7 w 14"/>
                  <a:gd name="T89" fmla="*/ 1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 h="17">
                    <a:moveTo>
                      <a:pt x="13" y="11"/>
                    </a:moveTo>
                    <a:cubicBezTo>
                      <a:pt x="13" y="11"/>
                      <a:pt x="13" y="10"/>
                      <a:pt x="13" y="10"/>
                    </a:cubicBezTo>
                    <a:cubicBezTo>
                      <a:pt x="13" y="10"/>
                      <a:pt x="13" y="10"/>
                      <a:pt x="13" y="10"/>
                    </a:cubicBezTo>
                    <a:cubicBezTo>
                      <a:pt x="13" y="10"/>
                      <a:pt x="13" y="10"/>
                      <a:pt x="13" y="10"/>
                    </a:cubicBezTo>
                    <a:cubicBezTo>
                      <a:pt x="13" y="9"/>
                      <a:pt x="13" y="9"/>
                      <a:pt x="13" y="8"/>
                    </a:cubicBezTo>
                    <a:cubicBezTo>
                      <a:pt x="13" y="8"/>
                      <a:pt x="13" y="8"/>
                      <a:pt x="13" y="8"/>
                    </a:cubicBezTo>
                    <a:cubicBezTo>
                      <a:pt x="13" y="8"/>
                      <a:pt x="13" y="8"/>
                      <a:pt x="13" y="8"/>
                    </a:cubicBezTo>
                    <a:cubicBezTo>
                      <a:pt x="13" y="8"/>
                      <a:pt x="13" y="8"/>
                      <a:pt x="13" y="8"/>
                    </a:cubicBezTo>
                    <a:cubicBezTo>
                      <a:pt x="13" y="8"/>
                      <a:pt x="13" y="8"/>
                      <a:pt x="13" y="8"/>
                    </a:cubicBezTo>
                    <a:cubicBezTo>
                      <a:pt x="13" y="8"/>
                      <a:pt x="13" y="8"/>
                      <a:pt x="13" y="8"/>
                    </a:cubicBezTo>
                    <a:cubicBezTo>
                      <a:pt x="13" y="8"/>
                      <a:pt x="13" y="8"/>
                      <a:pt x="13" y="8"/>
                    </a:cubicBezTo>
                    <a:cubicBezTo>
                      <a:pt x="13" y="8"/>
                      <a:pt x="13" y="8"/>
                      <a:pt x="13" y="8"/>
                    </a:cubicBezTo>
                    <a:cubicBezTo>
                      <a:pt x="13" y="8"/>
                      <a:pt x="13" y="8"/>
                      <a:pt x="13" y="8"/>
                    </a:cubicBezTo>
                    <a:cubicBezTo>
                      <a:pt x="13" y="8"/>
                      <a:pt x="13" y="8"/>
                      <a:pt x="13" y="8"/>
                    </a:cubicBezTo>
                    <a:cubicBezTo>
                      <a:pt x="13" y="8"/>
                      <a:pt x="13" y="8"/>
                      <a:pt x="13" y="8"/>
                    </a:cubicBezTo>
                    <a:cubicBezTo>
                      <a:pt x="13" y="7"/>
                      <a:pt x="13" y="7"/>
                      <a:pt x="13" y="7"/>
                    </a:cubicBezTo>
                    <a:cubicBezTo>
                      <a:pt x="13" y="7"/>
                      <a:pt x="13" y="5"/>
                      <a:pt x="13" y="4"/>
                    </a:cubicBezTo>
                    <a:cubicBezTo>
                      <a:pt x="13" y="3"/>
                      <a:pt x="11" y="2"/>
                      <a:pt x="10" y="1"/>
                    </a:cubicBezTo>
                    <a:cubicBezTo>
                      <a:pt x="10" y="2"/>
                      <a:pt x="9" y="3"/>
                      <a:pt x="9" y="4"/>
                    </a:cubicBezTo>
                    <a:cubicBezTo>
                      <a:pt x="8" y="3"/>
                      <a:pt x="6" y="1"/>
                      <a:pt x="6" y="0"/>
                    </a:cubicBezTo>
                    <a:cubicBezTo>
                      <a:pt x="4" y="1"/>
                      <a:pt x="3" y="3"/>
                      <a:pt x="2" y="3"/>
                    </a:cubicBezTo>
                    <a:cubicBezTo>
                      <a:pt x="1" y="4"/>
                      <a:pt x="2" y="8"/>
                      <a:pt x="2" y="8"/>
                    </a:cubicBezTo>
                    <a:cubicBezTo>
                      <a:pt x="2" y="7"/>
                      <a:pt x="1" y="8"/>
                      <a:pt x="1" y="8"/>
                    </a:cubicBezTo>
                    <a:cubicBezTo>
                      <a:pt x="0" y="8"/>
                      <a:pt x="2" y="11"/>
                      <a:pt x="2" y="12"/>
                    </a:cubicBezTo>
                    <a:cubicBezTo>
                      <a:pt x="2" y="12"/>
                      <a:pt x="3" y="12"/>
                      <a:pt x="3" y="12"/>
                    </a:cubicBezTo>
                    <a:cubicBezTo>
                      <a:pt x="3" y="12"/>
                      <a:pt x="5" y="16"/>
                      <a:pt x="6" y="17"/>
                    </a:cubicBezTo>
                    <a:cubicBezTo>
                      <a:pt x="7" y="17"/>
                      <a:pt x="10" y="17"/>
                      <a:pt x="10" y="17"/>
                    </a:cubicBezTo>
                    <a:cubicBezTo>
                      <a:pt x="10" y="17"/>
                      <a:pt x="11" y="17"/>
                      <a:pt x="11" y="17"/>
                    </a:cubicBezTo>
                    <a:cubicBezTo>
                      <a:pt x="11" y="17"/>
                      <a:pt x="11" y="17"/>
                      <a:pt x="11" y="17"/>
                    </a:cubicBezTo>
                    <a:cubicBezTo>
                      <a:pt x="11" y="17"/>
                      <a:pt x="12" y="15"/>
                      <a:pt x="13" y="14"/>
                    </a:cubicBezTo>
                    <a:cubicBezTo>
                      <a:pt x="13" y="14"/>
                      <a:pt x="14" y="12"/>
                      <a:pt x="13" y="11"/>
                    </a:cubicBezTo>
                    <a:close/>
                    <a:moveTo>
                      <a:pt x="7" y="16"/>
                    </a:moveTo>
                    <a:cubicBezTo>
                      <a:pt x="7" y="16"/>
                      <a:pt x="6" y="13"/>
                      <a:pt x="6" y="13"/>
                    </a:cubicBezTo>
                    <a:cubicBezTo>
                      <a:pt x="6" y="13"/>
                      <a:pt x="7" y="11"/>
                      <a:pt x="7" y="11"/>
                    </a:cubicBezTo>
                    <a:cubicBezTo>
                      <a:pt x="7" y="11"/>
                      <a:pt x="6" y="11"/>
                      <a:pt x="6" y="11"/>
                    </a:cubicBezTo>
                    <a:cubicBezTo>
                      <a:pt x="5" y="11"/>
                      <a:pt x="5" y="9"/>
                      <a:pt x="5" y="9"/>
                    </a:cubicBezTo>
                    <a:cubicBezTo>
                      <a:pt x="5" y="9"/>
                      <a:pt x="5" y="9"/>
                      <a:pt x="5" y="9"/>
                    </a:cubicBezTo>
                    <a:cubicBezTo>
                      <a:pt x="6" y="7"/>
                      <a:pt x="6" y="7"/>
                      <a:pt x="6" y="7"/>
                    </a:cubicBezTo>
                    <a:cubicBezTo>
                      <a:pt x="6" y="7"/>
                      <a:pt x="6" y="7"/>
                      <a:pt x="6" y="6"/>
                    </a:cubicBezTo>
                    <a:cubicBezTo>
                      <a:pt x="6" y="6"/>
                      <a:pt x="8" y="5"/>
                      <a:pt x="9" y="5"/>
                    </a:cubicBezTo>
                    <a:cubicBezTo>
                      <a:pt x="12" y="6"/>
                      <a:pt x="12" y="7"/>
                      <a:pt x="12" y="7"/>
                    </a:cubicBezTo>
                    <a:cubicBezTo>
                      <a:pt x="12" y="8"/>
                      <a:pt x="12" y="8"/>
                      <a:pt x="12" y="8"/>
                    </a:cubicBezTo>
                    <a:cubicBezTo>
                      <a:pt x="13" y="8"/>
                      <a:pt x="13" y="10"/>
                      <a:pt x="13" y="10"/>
                    </a:cubicBezTo>
                    <a:cubicBezTo>
                      <a:pt x="13" y="14"/>
                      <a:pt x="11" y="16"/>
                      <a:pt x="11" y="16"/>
                    </a:cubicBezTo>
                    <a:cubicBezTo>
                      <a:pt x="11" y="16"/>
                      <a:pt x="9" y="17"/>
                      <a:pt x="7" y="16"/>
                    </a:cubicBezTo>
                    <a:close/>
                  </a:path>
                </a:pathLst>
              </a:custGeom>
              <a:solidFill>
                <a:srgbClr val="EBB27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02" name="Freeform 108"/>
              <p:cNvSpPr/>
              <p:nvPr/>
            </p:nvSpPr>
            <p:spPr bwMode="auto">
              <a:xfrm>
                <a:off x="3156347" y="3253979"/>
                <a:ext cx="65484" cy="51197"/>
              </a:xfrm>
              <a:custGeom>
                <a:avLst/>
                <a:gdLst>
                  <a:gd name="T0" fmla="*/ 1 w 14"/>
                  <a:gd name="T1" fmla="*/ 9 h 11"/>
                  <a:gd name="T2" fmla="*/ 2 w 14"/>
                  <a:gd name="T3" fmla="*/ 11 h 11"/>
                  <a:gd name="T4" fmla="*/ 3 w 14"/>
                  <a:gd name="T5" fmla="*/ 11 h 11"/>
                  <a:gd name="T6" fmla="*/ 3 w 14"/>
                  <a:gd name="T7" fmla="*/ 10 h 11"/>
                  <a:gd name="T8" fmla="*/ 5 w 14"/>
                  <a:gd name="T9" fmla="*/ 7 h 11"/>
                  <a:gd name="T10" fmla="*/ 9 w 14"/>
                  <a:gd name="T11" fmla="*/ 6 h 11"/>
                  <a:gd name="T12" fmla="*/ 12 w 14"/>
                  <a:gd name="T13" fmla="*/ 7 h 11"/>
                  <a:gd name="T14" fmla="*/ 12 w 14"/>
                  <a:gd name="T15" fmla="*/ 9 h 11"/>
                  <a:gd name="T16" fmla="*/ 13 w 14"/>
                  <a:gd name="T17" fmla="*/ 8 h 11"/>
                  <a:gd name="T18" fmla="*/ 13 w 14"/>
                  <a:gd name="T19" fmla="*/ 4 h 11"/>
                  <a:gd name="T20" fmla="*/ 8 w 14"/>
                  <a:gd name="T21" fmla="*/ 0 h 11"/>
                  <a:gd name="T22" fmla="*/ 7 w 14"/>
                  <a:gd name="T23" fmla="*/ 0 h 11"/>
                  <a:gd name="T24" fmla="*/ 5 w 14"/>
                  <a:gd name="T25" fmla="*/ 0 h 11"/>
                  <a:gd name="T26" fmla="*/ 0 w 14"/>
                  <a:gd name="T27" fmla="*/ 4 h 11"/>
                  <a:gd name="T28" fmla="*/ 0 w 14"/>
                  <a:gd name="T29" fmla="*/ 9 h 11"/>
                  <a:gd name="T30" fmla="*/ 1 w 14"/>
                  <a:gd name="T31"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 h="11">
                    <a:moveTo>
                      <a:pt x="1" y="9"/>
                    </a:moveTo>
                    <a:cubicBezTo>
                      <a:pt x="2" y="11"/>
                      <a:pt x="2" y="11"/>
                      <a:pt x="2" y="11"/>
                    </a:cubicBezTo>
                    <a:cubicBezTo>
                      <a:pt x="3" y="11"/>
                      <a:pt x="3" y="11"/>
                      <a:pt x="3" y="11"/>
                    </a:cubicBezTo>
                    <a:cubicBezTo>
                      <a:pt x="3" y="10"/>
                      <a:pt x="3" y="10"/>
                      <a:pt x="3" y="10"/>
                    </a:cubicBezTo>
                    <a:cubicBezTo>
                      <a:pt x="3" y="10"/>
                      <a:pt x="4" y="7"/>
                      <a:pt x="5" y="7"/>
                    </a:cubicBezTo>
                    <a:cubicBezTo>
                      <a:pt x="5" y="7"/>
                      <a:pt x="8" y="5"/>
                      <a:pt x="9" y="6"/>
                    </a:cubicBezTo>
                    <a:cubicBezTo>
                      <a:pt x="9" y="6"/>
                      <a:pt x="11" y="7"/>
                      <a:pt x="12" y="7"/>
                    </a:cubicBezTo>
                    <a:cubicBezTo>
                      <a:pt x="12" y="7"/>
                      <a:pt x="12" y="9"/>
                      <a:pt x="12" y="9"/>
                    </a:cubicBezTo>
                    <a:cubicBezTo>
                      <a:pt x="12" y="9"/>
                      <a:pt x="12" y="9"/>
                      <a:pt x="13" y="8"/>
                    </a:cubicBezTo>
                    <a:cubicBezTo>
                      <a:pt x="14" y="7"/>
                      <a:pt x="13" y="5"/>
                      <a:pt x="13" y="4"/>
                    </a:cubicBezTo>
                    <a:cubicBezTo>
                      <a:pt x="13" y="4"/>
                      <a:pt x="10" y="0"/>
                      <a:pt x="8" y="0"/>
                    </a:cubicBezTo>
                    <a:cubicBezTo>
                      <a:pt x="7" y="0"/>
                      <a:pt x="7" y="0"/>
                      <a:pt x="7" y="0"/>
                    </a:cubicBezTo>
                    <a:cubicBezTo>
                      <a:pt x="7" y="0"/>
                      <a:pt x="6" y="0"/>
                      <a:pt x="5" y="0"/>
                    </a:cubicBezTo>
                    <a:cubicBezTo>
                      <a:pt x="4" y="0"/>
                      <a:pt x="0" y="3"/>
                      <a:pt x="0" y="4"/>
                    </a:cubicBezTo>
                    <a:cubicBezTo>
                      <a:pt x="0" y="5"/>
                      <a:pt x="0" y="5"/>
                      <a:pt x="0" y="9"/>
                    </a:cubicBezTo>
                    <a:lnTo>
                      <a:pt x="1" y="9"/>
                    </a:ln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grpSp>
      </p:gr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5370093" y="1700682"/>
            <a:ext cx="4105611" cy="584775"/>
          </a:xfrm>
          <a:prstGeom prst="rect">
            <a:avLst/>
          </a:prstGeom>
        </p:spPr>
        <p:txBody>
          <a:bodyPr wrap="none">
            <a:spAutoFit/>
          </a:bodyPr>
          <a:lstStyle/>
          <a:p>
            <a:r>
              <a:rPr lang="zh-CN" altLang="en-US" sz="3200" dirty="0"/>
              <a:t>第一节  职业决策概述</a:t>
            </a:r>
            <a:endParaRPr lang="zh-CN" altLang="en-US" sz="3200" dirty="0"/>
          </a:p>
        </p:txBody>
      </p:sp>
      <p:sp>
        <p:nvSpPr>
          <p:cNvPr id="8" name="矩形 7"/>
          <p:cNvSpPr/>
          <p:nvPr/>
        </p:nvSpPr>
        <p:spPr>
          <a:xfrm>
            <a:off x="5370093" y="2915028"/>
            <a:ext cx="4515980" cy="584775"/>
          </a:xfrm>
          <a:prstGeom prst="rect">
            <a:avLst/>
          </a:prstGeom>
          <a:solidFill>
            <a:schemeClr val="accent1"/>
          </a:solidFill>
        </p:spPr>
        <p:txBody>
          <a:bodyPr wrap="none">
            <a:spAutoFit/>
          </a:bodyPr>
          <a:lstStyle/>
          <a:p>
            <a:r>
              <a:rPr lang="zh-CN" altLang="en-US" sz="3200" dirty="0">
                <a:solidFill>
                  <a:schemeClr val="bg1"/>
                </a:solidFill>
              </a:rPr>
              <a:t>第二节  职业决策的方法</a:t>
            </a:r>
            <a:endParaRPr lang="zh-CN" altLang="en-US" sz="3200" dirty="0">
              <a:solidFill>
                <a:schemeClr val="bg1"/>
              </a:solidFill>
            </a:endParaRPr>
          </a:p>
        </p:txBody>
      </p:sp>
      <p:sp>
        <p:nvSpPr>
          <p:cNvPr id="10" name="矩形 9"/>
          <p:cNvSpPr/>
          <p:nvPr/>
        </p:nvSpPr>
        <p:spPr>
          <a:xfrm>
            <a:off x="5370093" y="4105466"/>
            <a:ext cx="4515980" cy="584775"/>
          </a:xfrm>
          <a:prstGeom prst="rect">
            <a:avLst/>
          </a:prstGeom>
        </p:spPr>
        <p:txBody>
          <a:bodyPr wrap="none">
            <a:spAutoFit/>
          </a:bodyPr>
          <a:lstStyle/>
          <a:p>
            <a:r>
              <a:rPr lang="zh-CN" altLang="en-US" sz="3200" dirty="0"/>
              <a:t>第三节  拟订职业规划书</a:t>
            </a:r>
            <a:endParaRPr lang="zh-CN" altLang="en-US" sz="3200" dirty="0"/>
          </a:p>
        </p:txBody>
      </p:sp>
      <p:sp>
        <p:nvSpPr>
          <p:cNvPr id="13" name="double-left-arrows_45721"/>
          <p:cNvSpPr>
            <a:spLocks noChangeAspect="1"/>
          </p:cNvSpPr>
          <p:nvPr/>
        </p:nvSpPr>
        <p:spPr bwMode="auto">
          <a:xfrm flipH="1">
            <a:off x="4596663" y="2959801"/>
            <a:ext cx="652660" cy="495228"/>
          </a:xfrm>
          <a:custGeom>
            <a:avLst/>
            <a:gdLst>
              <a:gd name="connsiteX0" fmla="*/ 606721 w 606721"/>
              <a:gd name="connsiteY0" fmla="*/ 0 h 504401"/>
              <a:gd name="connsiteX1" fmla="*/ 606721 w 606721"/>
              <a:gd name="connsiteY1" fmla="*/ 126122 h 504401"/>
              <a:gd name="connsiteX2" fmla="*/ 440421 w 606721"/>
              <a:gd name="connsiteY2" fmla="*/ 252243 h 504401"/>
              <a:gd name="connsiteX3" fmla="*/ 606721 w 606721"/>
              <a:gd name="connsiteY3" fmla="*/ 378279 h 504401"/>
              <a:gd name="connsiteX4" fmla="*/ 606721 w 606721"/>
              <a:gd name="connsiteY4" fmla="*/ 504401 h 504401"/>
              <a:gd name="connsiteX5" fmla="*/ 275487 w 606721"/>
              <a:gd name="connsiteY5" fmla="*/ 252243 h 504401"/>
              <a:gd name="connsiteX6" fmla="*/ 331304 w 606721"/>
              <a:gd name="connsiteY6" fmla="*/ 0 h 504401"/>
              <a:gd name="connsiteX7" fmla="*/ 331304 w 606721"/>
              <a:gd name="connsiteY7" fmla="*/ 126122 h 504401"/>
              <a:gd name="connsiteX8" fmla="*/ 164968 w 606721"/>
              <a:gd name="connsiteY8" fmla="*/ 252243 h 504401"/>
              <a:gd name="connsiteX9" fmla="*/ 331304 w 606721"/>
              <a:gd name="connsiteY9" fmla="*/ 378279 h 504401"/>
              <a:gd name="connsiteX10" fmla="*/ 331304 w 606721"/>
              <a:gd name="connsiteY10" fmla="*/ 504401 h 504401"/>
              <a:gd name="connsiteX11" fmla="*/ 0 w 606721"/>
              <a:gd name="connsiteY11" fmla="*/ 252243 h 504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06721" h="504401">
                <a:moveTo>
                  <a:pt x="606721" y="0"/>
                </a:moveTo>
                <a:lnTo>
                  <a:pt x="606721" y="126122"/>
                </a:lnTo>
                <a:lnTo>
                  <a:pt x="440421" y="252243"/>
                </a:lnTo>
                <a:lnTo>
                  <a:pt x="606721" y="378279"/>
                </a:lnTo>
                <a:lnTo>
                  <a:pt x="606721" y="504401"/>
                </a:lnTo>
                <a:lnTo>
                  <a:pt x="275487" y="252243"/>
                </a:lnTo>
                <a:close/>
                <a:moveTo>
                  <a:pt x="331304" y="0"/>
                </a:moveTo>
                <a:lnTo>
                  <a:pt x="331304" y="126122"/>
                </a:lnTo>
                <a:lnTo>
                  <a:pt x="164968" y="252243"/>
                </a:lnTo>
                <a:lnTo>
                  <a:pt x="331304" y="378279"/>
                </a:lnTo>
                <a:lnTo>
                  <a:pt x="331304" y="504401"/>
                </a:lnTo>
                <a:lnTo>
                  <a:pt x="0" y="252243"/>
                </a:lnTo>
                <a:close/>
              </a:path>
            </a:pathLst>
          </a:custGeom>
          <a:solidFill>
            <a:schemeClr val="accent1"/>
          </a:solidFill>
          <a:ln>
            <a:noFill/>
          </a:ln>
        </p:spPr>
      </p:sp>
      <p:sp>
        <p:nvSpPr>
          <p:cNvPr id="2" name="矩形 1"/>
          <p:cNvSpPr/>
          <p:nvPr/>
        </p:nvSpPr>
        <p:spPr>
          <a:xfrm>
            <a:off x="5370093" y="5061141"/>
            <a:ext cx="6572250" cy="1076325"/>
          </a:xfrm>
          <a:prstGeom prst="rect">
            <a:avLst/>
          </a:prstGeom>
        </p:spPr>
        <p:txBody>
          <a:bodyPr wrap="none">
            <a:spAutoFit/>
          </a:bodyPr>
          <a:p>
            <a:pPr algn="l"/>
            <a:r>
              <a:rPr lang="zh-CN" altLang="en-US" sz="3200" dirty="0"/>
              <a:t>第四节  课堂实践</a:t>
            </a:r>
            <a:r>
              <a:rPr lang="en-US" altLang="zh-CN" sz="3200" dirty="0"/>
              <a:t>——</a:t>
            </a:r>
            <a:r>
              <a:rPr lang="zh-CN" altLang="en-US" sz="3200" dirty="0"/>
              <a:t>运用</a:t>
            </a:r>
            <a:r>
              <a:rPr lang="en-US" altLang="zh-CN" sz="3200" dirty="0"/>
              <a:t>“5W”</a:t>
            </a:r>
            <a:r>
              <a:rPr lang="zh-CN" altLang="en-US" sz="3200" dirty="0"/>
              <a:t>分析</a:t>
            </a:r>
            <a:endParaRPr lang="zh-CN" altLang="en-US" sz="3200" dirty="0"/>
          </a:p>
          <a:p>
            <a:pPr algn="l"/>
            <a:r>
              <a:rPr lang="zh-CN" altLang="en-US" sz="3200" dirty="0"/>
              <a:t> </a:t>
            </a:r>
            <a:r>
              <a:rPr lang="en-US" altLang="zh-CN" sz="3200" dirty="0"/>
              <a:t>            </a:t>
            </a:r>
            <a:r>
              <a:rPr lang="zh-CN" altLang="en-US" sz="3200" dirty="0"/>
              <a:t>法进行职业决策　</a:t>
            </a:r>
            <a:endParaRPr lang="zh-CN" altLang="en-US" sz="32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一、“</a:t>
            </a:r>
            <a:r>
              <a:rPr lang="en-US" altLang="zh-CN" dirty="0"/>
              <a:t>5W”</a:t>
            </a:r>
            <a:r>
              <a:rPr lang="zh-CN" altLang="en-US" dirty="0"/>
              <a:t>分析法</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44" name="文本框 43"/>
          <p:cNvSpPr txBox="1"/>
          <p:nvPr/>
        </p:nvSpPr>
        <p:spPr>
          <a:xfrm>
            <a:off x="541420" y="987336"/>
            <a:ext cx="10897542" cy="5631180"/>
          </a:xfrm>
          <a:prstGeom prst="rect">
            <a:avLst/>
          </a:prstGeom>
          <a:noFill/>
        </p:spPr>
        <p:txBody>
          <a:bodyPr wrap="square" rtlCol="0">
            <a:spAutoFit/>
          </a:bodyPr>
          <a:lstStyle/>
          <a:p>
            <a:pPr indent="457200" algn="just">
              <a:lnSpc>
                <a:spcPct val="150000"/>
              </a:lnSpc>
            </a:pPr>
            <a:r>
              <a:rPr lang="zh-CN" altLang="en-US" sz="2400" dirty="0"/>
              <a:t>“</a:t>
            </a:r>
            <a:r>
              <a:rPr lang="en-US" altLang="zh-CN" sz="2400" dirty="0"/>
              <a:t>5W”</a:t>
            </a:r>
            <a:r>
              <a:rPr lang="zh-CN" altLang="en-US" sz="2400" dirty="0"/>
              <a:t>分析法是职业决策过程中经常采用的方法。国内外很多专业的职业咨询机构在辅助个人进行职业规划时，通常采用问句的方式，协助个人逐次进行筛选。在实际运用中，通过依次回答下列</a:t>
            </a:r>
            <a:r>
              <a:rPr lang="en-US" altLang="zh-CN" sz="2400" dirty="0"/>
              <a:t>5</a:t>
            </a:r>
            <a:r>
              <a:rPr lang="zh-CN" altLang="en-US" sz="2400" dirty="0"/>
              <a:t>个问题，并找到答案的交集，就可以确定职业生涯规划的大体方向</a:t>
            </a:r>
            <a:r>
              <a:rPr lang="zh-CN" altLang="en-US" sz="2400" dirty="0" smtClean="0"/>
              <a:t>。</a:t>
            </a:r>
            <a:endParaRPr lang="en-US" altLang="zh-CN" sz="2400" dirty="0" smtClean="0"/>
          </a:p>
          <a:p>
            <a:pPr indent="457200" algn="just">
              <a:lnSpc>
                <a:spcPct val="150000"/>
              </a:lnSpc>
            </a:pPr>
            <a:endParaRPr lang="en-US" altLang="zh-CN" sz="2400" dirty="0" smtClean="0"/>
          </a:p>
          <a:p>
            <a:pPr indent="457200" algn="just">
              <a:lnSpc>
                <a:spcPct val="150000"/>
              </a:lnSpc>
            </a:pPr>
            <a:r>
              <a:rPr lang="en-US" altLang="zh-CN" sz="2400" dirty="0" smtClean="0"/>
              <a:t>	Who </a:t>
            </a:r>
            <a:r>
              <a:rPr lang="en-US" altLang="zh-CN" sz="2400" dirty="0"/>
              <a:t>am I?					</a:t>
            </a:r>
            <a:r>
              <a:rPr lang="zh-CN" altLang="en-US" sz="2400" dirty="0" smtClean="0"/>
              <a:t>我</a:t>
            </a:r>
            <a:r>
              <a:rPr lang="zh-CN" altLang="en-US" sz="2400" dirty="0"/>
              <a:t>是谁？</a:t>
            </a:r>
            <a:endParaRPr lang="zh-CN" altLang="en-US" sz="2400" dirty="0"/>
          </a:p>
          <a:p>
            <a:pPr indent="457200" algn="just">
              <a:lnSpc>
                <a:spcPct val="150000"/>
              </a:lnSpc>
            </a:pPr>
            <a:r>
              <a:rPr lang="en-US" altLang="zh-CN" sz="2400" dirty="0" smtClean="0"/>
              <a:t>	What </a:t>
            </a:r>
            <a:r>
              <a:rPr lang="en-US" altLang="zh-CN" sz="2400" dirty="0"/>
              <a:t>do I want?				</a:t>
            </a:r>
            <a:r>
              <a:rPr lang="zh-CN" altLang="en-US" sz="2400" dirty="0" smtClean="0"/>
              <a:t>我</a:t>
            </a:r>
            <a:r>
              <a:rPr lang="zh-CN" altLang="en-US" sz="2400" dirty="0"/>
              <a:t>想干什么？</a:t>
            </a:r>
            <a:endParaRPr lang="zh-CN" altLang="en-US" sz="2400" dirty="0"/>
          </a:p>
          <a:p>
            <a:pPr indent="457200" algn="just">
              <a:lnSpc>
                <a:spcPct val="150000"/>
              </a:lnSpc>
            </a:pPr>
            <a:r>
              <a:rPr lang="en-US" altLang="zh-CN" sz="2400" dirty="0" smtClean="0"/>
              <a:t>	What </a:t>
            </a:r>
            <a:r>
              <a:rPr lang="en-US" altLang="zh-CN" sz="2400" dirty="0"/>
              <a:t>can I do?				</a:t>
            </a:r>
            <a:r>
              <a:rPr lang="zh-CN" altLang="en-US" sz="2400" dirty="0" smtClean="0"/>
              <a:t>我</a:t>
            </a:r>
            <a:r>
              <a:rPr lang="zh-CN" altLang="en-US" sz="2400" dirty="0"/>
              <a:t>能够做什么？</a:t>
            </a:r>
            <a:endParaRPr lang="zh-CN" altLang="en-US" sz="2400" dirty="0"/>
          </a:p>
          <a:p>
            <a:pPr indent="457200" algn="just">
              <a:lnSpc>
                <a:spcPct val="150000"/>
              </a:lnSpc>
            </a:pPr>
            <a:r>
              <a:rPr lang="en-US" altLang="zh-CN" sz="2400" dirty="0" smtClean="0"/>
              <a:t>	What </a:t>
            </a:r>
            <a:r>
              <a:rPr lang="en-US" altLang="zh-CN" sz="2400" dirty="0"/>
              <a:t>can support me?			</a:t>
            </a:r>
            <a:r>
              <a:rPr lang="zh-CN" altLang="en-US" sz="2400" dirty="0" smtClean="0"/>
              <a:t>环境</a:t>
            </a:r>
            <a:r>
              <a:rPr lang="zh-CN" altLang="en-US" sz="2400" dirty="0"/>
              <a:t>支持或允许我做什么？</a:t>
            </a:r>
            <a:endParaRPr lang="zh-CN" altLang="en-US" sz="2400" dirty="0"/>
          </a:p>
          <a:p>
            <a:pPr indent="457200" algn="just">
              <a:lnSpc>
                <a:spcPct val="150000"/>
              </a:lnSpc>
            </a:pPr>
            <a:r>
              <a:rPr lang="en-US" altLang="zh-CN" sz="2400" dirty="0" smtClean="0"/>
              <a:t>	What </a:t>
            </a:r>
            <a:r>
              <a:rPr lang="en-US" altLang="zh-CN" sz="2400" dirty="0"/>
              <a:t>can I be in the end?			</a:t>
            </a:r>
            <a:r>
              <a:rPr lang="zh-CN" altLang="en-US" sz="2400" dirty="0"/>
              <a:t>我最终的职业目标是什么</a:t>
            </a:r>
            <a:r>
              <a:rPr lang="zh-CN" altLang="en-US" sz="2400" dirty="0" smtClean="0"/>
              <a:t>？</a:t>
            </a:r>
            <a:endParaRPr lang="zh-CN" altLang="en-US" sz="2400" dirty="0"/>
          </a:p>
        </p:txBody>
      </p:sp>
      <p:grpSp>
        <p:nvGrpSpPr>
          <p:cNvPr id="70" name="组合 69"/>
          <p:cNvGrpSpPr/>
          <p:nvPr/>
        </p:nvGrpSpPr>
        <p:grpSpPr>
          <a:xfrm>
            <a:off x="929916" y="3826987"/>
            <a:ext cx="350481" cy="486602"/>
            <a:chOff x="2826529" y="2773955"/>
            <a:chExt cx="467276" cy="648758"/>
          </a:xfrm>
        </p:grpSpPr>
        <p:sp>
          <p:nvSpPr>
            <p:cNvPr id="71" name="Freeform 690"/>
            <p:cNvSpPr/>
            <p:nvPr/>
          </p:nvSpPr>
          <p:spPr bwMode="auto">
            <a:xfrm>
              <a:off x="2826529" y="2773955"/>
              <a:ext cx="467276" cy="593168"/>
            </a:xfrm>
            <a:custGeom>
              <a:avLst/>
              <a:gdLst>
                <a:gd name="T0" fmla="*/ 604 w 605"/>
                <a:gd name="T1" fmla="*/ 0 h 768"/>
                <a:gd name="T2" fmla="*/ 605 w 605"/>
                <a:gd name="T3" fmla="*/ 0 h 768"/>
                <a:gd name="T4" fmla="*/ 58 w 605"/>
                <a:gd name="T5" fmla="*/ 0 h 768"/>
                <a:gd name="T6" fmla="*/ 0 w 605"/>
                <a:gd name="T7" fmla="*/ 56 h 768"/>
                <a:gd name="T8" fmla="*/ 0 w 605"/>
                <a:gd name="T9" fmla="*/ 710 h 768"/>
                <a:gd name="T10" fmla="*/ 58 w 605"/>
                <a:gd name="T11" fmla="*/ 768 h 768"/>
                <a:gd name="T12" fmla="*/ 604 w 605"/>
                <a:gd name="T13" fmla="*/ 768 h 768"/>
                <a:gd name="T14" fmla="*/ 604 w 605"/>
                <a:gd name="T15" fmla="*/ 766 h 768"/>
                <a:gd name="T16" fmla="*/ 604 w 605"/>
                <a:gd name="T17" fmla="*/ 0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5" h="768">
                  <a:moveTo>
                    <a:pt x="604" y="0"/>
                  </a:moveTo>
                  <a:cubicBezTo>
                    <a:pt x="605" y="0"/>
                    <a:pt x="605" y="0"/>
                    <a:pt x="605" y="0"/>
                  </a:cubicBezTo>
                  <a:cubicBezTo>
                    <a:pt x="58" y="0"/>
                    <a:pt x="58" y="0"/>
                    <a:pt x="58" y="0"/>
                  </a:cubicBezTo>
                  <a:cubicBezTo>
                    <a:pt x="27" y="0"/>
                    <a:pt x="0" y="25"/>
                    <a:pt x="0" y="56"/>
                  </a:cubicBezTo>
                  <a:cubicBezTo>
                    <a:pt x="0" y="710"/>
                    <a:pt x="0" y="710"/>
                    <a:pt x="0" y="710"/>
                  </a:cubicBezTo>
                  <a:cubicBezTo>
                    <a:pt x="0" y="741"/>
                    <a:pt x="27" y="768"/>
                    <a:pt x="58" y="768"/>
                  </a:cubicBezTo>
                  <a:cubicBezTo>
                    <a:pt x="604" y="768"/>
                    <a:pt x="604" y="768"/>
                    <a:pt x="604" y="768"/>
                  </a:cubicBezTo>
                  <a:cubicBezTo>
                    <a:pt x="604" y="766"/>
                    <a:pt x="604" y="766"/>
                    <a:pt x="604" y="766"/>
                  </a:cubicBezTo>
                  <a:lnTo>
                    <a:pt x="604" y="0"/>
                  </a:lnTo>
                  <a:close/>
                </a:path>
              </a:pathLst>
            </a:custGeom>
            <a:solidFill>
              <a:srgbClr val="E89C6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691"/>
            <p:cNvSpPr/>
            <p:nvPr/>
          </p:nvSpPr>
          <p:spPr bwMode="auto">
            <a:xfrm>
              <a:off x="2826529" y="2773955"/>
              <a:ext cx="466622" cy="593168"/>
            </a:xfrm>
            <a:custGeom>
              <a:avLst/>
              <a:gdLst>
                <a:gd name="T0" fmla="*/ 108 w 604"/>
                <a:gd name="T1" fmla="*/ 653 h 768"/>
                <a:gd name="T2" fmla="*/ 108 w 604"/>
                <a:gd name="T3" fmla="*/ 0 h 768"/>
                <a:gd name="T4" fmla="*/ 58 w 604"/>
                <a:gd name="T5" fmla="*/ 0 h 768"/>
                <a:gd name="T6" fmla="*/ 0 w 604"/>
                <a:gd name="T7" fmla="*/ 56 h 768"/>
                <a:gd name="T8" fmla="*/ 0 w 604"/>
                <a:gd name="T9" fmla="*/ 652 h 768"/>
                <a:gd name="T10" fmla="*/ 0 w 604"/>
                <a:gd name="T11" fmla="*/ 710 h 768"/>
                <a:gd name="T12" fmla="*/ 58 w 604"/>
                <a:gd name="T13" fmla="*/ 768 h 768"/>
                <a:gd name="T14" fmla="*/ 110 w 604"/>
                <a:gd name="T15" fmla="*/ 768 h 768"/>
                <a:gd name="T16" fmla="*/ 604 w 604"/>
                <a:gd name="T17" fmla="*/ 768 h 768"/>
                <a:gd name="T18" fmla="*/ 604 w 604"/>
                <a:gd name="T19" fmla="*/ 766 h 768"/>
                <a:gd name="T20" fmla="*/ 604 w 604"/>
                <a:gd name="T21" fmla="*/ 653 h 768"/>
                <a:gd name="T22" fmla="*/ 108 w 604"/>
                <a:gd name="T23" fmla="*/ 653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04" h="768">
                  <a:moveTo>
                    <a:pt x="108" y="653"/>
                  </a:moveTo>
                  <a:cubicBezTo>
                    <a:pt x="108" y="0"/>
                    <a:pt x="108" y="0"/>
                    <a:pt x="108" y="0"/>
                  </a:cubicBezTo>
                  <a:cubicBezTo>
                    <a:pt x="58" y="0"/>
                    <a:pt x="58" y="0"/>
                    <a:pt x="58" y="0"/>
                  </a:cubicBezTo>
                  <a:cubicBezTo>
                    <a:pt x="27" y="0"/>
                    <a:pt x="0" y="25"/>
                    <a:pt x="0" y="56"/>
                  </a:cubicBezTo>
                  <a:cubicBezTo>
                    <a:pt x="0" y="652"/>
                    <a:pt x="0" y="652"/>
                    <a:pt x="0" y="652"/>
                  </a:cubicBezTo>
                  <a:cubicBezTo>
                    <a:pt x="0" y="710"/>
                    <a:pt x="0" y="710"/>
                    <a:pt x="0" y="710"/>
                  </a:cubicBezTo>
                  <a:cubicBezTo>
                    <a:pt x="0" y="741"/>
                    <a:pt x="27" y="768"/>
                    <a:pt x="58" y="768"/>
                  </a:cubicBezTo>
                  <a:cubicBezTo>
                    <a:pt x="110" y="768"/>
                    <a:pt x="110" y="768"/>
                    <a:pt x="110" y="768"/>
                  </a:cubicBezTo>
                  <a:cubicBezTo>
                    <a:pt x="604" y="768"/>
                    <a:pt x="604" y="768"/>
                    <a:pt x="604" y="768"/>
                  </a:cubicBezTo>
                  <a:cubicBezTo>
                    <a:pt x="604" y="766"/>
                    <a:pt x="604" y="766"/>
                    <a:pt x="604" y="766"/>
                  </a:cubicBezTo>
                  <a:cubicBezTo>
                    <a:pt x="604" y="653"/>
                    <a:pt x="604" y="653"/>
                    <a:pt x="604" y="653"/>
                  </a:cubicBezTo>
                  <a:lnTo>
                    <a:pt x="108" y="653"/>
                  </a:lnTo>
                  <a:close/>
                </a:path>
              </a:pathLst>
            </a:custGeom>
            <a:solidFill>
              <a:srgbClr val="703F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Rectangle 692"/>
            <p:cNvSpPr>
              <a:spLocks noChangeArrowheads="1"/>
            </p:cNvSpPr>
            <p:nvPr/>
          </p:nvSpPr>
          <p:spPr bwMode="auto">
            <a:xfrm>
              <a:off x="2892255" y="3301398"/>
              <a:ext cx="400896" cy="3956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74" name="Freeform 693"/>
            <p:cNvSpPr/>
            <p:nvPr/>
          </p:nvSpPr>
          <p:spPr bwMode="auto">
            <a:xfrm>
              <a:off x="2892255" y="3301398"/>
              <a:ext cx="400896" cy="39566"/>
            </a:xfrm>
            <a:custGeom>
              <a:avLst/>
              <a:gdLst>
                <a:gd name="T0" fmla="*/ 0 w 1226"/>
                <a:gd name="T1" fmla="*/ 121 h 121"/>
                <a:gd name="T2" fmla="*/ 1226 w 1226"/>
                <a:gd name="T3" fmla="*/ 121 h 121"/>
                <a:gd name="T4" fmla="*/ 1226 w 1226"/>
                <a:gd name="T5" fmla="*/ 0 h 121"/>
                <a:gd name="T6" fmla="*/ 0 w 1226"/>
                <a:gd name="T7" fmla="*/ 0 h 121"/>
              </a:gdLst>
              <a:ahLst/>
              <a:cxnLst>
                <a:cxn ang="0">
                  <a:pos x="T0" y="T1"/>
                </a:cxn>
                <a:cxn ang="0">
                  <a:pos x="T2" y="T3"/>
                </a:cxn>
                <a:cxn ang="0">
                  <a:pos x="T4" y="T5"/>
                </a:cxn>
                <a:cxn ang="0">
                  <a:pos x="T6" y="T7"/>
                </a:cxn>
              </a:cxnLst>
              <a:rect l="0" t="0" r="r" b="b"/>
              <a:pathLst>
                <a:path w="1226" h="121">
                  <a:moveTo>
                    <a:pt x="0" y="121"/>
                  </a:moveTo>
                  <a:lnTo>
                    <a:pt x="1226" y="121"/>
                  </a:lnTo>
                  <a:lnTo>
                    <a:pt x="1226"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694"/>
            <p:cNvSpPr/>
            <p:nvPr/>
          </p:nvSpPr>
          <p:spPr bwMode="auto">
            <a:xfrm>
              <a:off x="3123767" y="3317094"/>
              <a:ext cx="138319" cy="105619"/>
            </a:xfrm>
            <a:custGeom>
              <a:avLst/>
              <a:gdLst>
                <a:gd name="T0" fmla="*/ 423 w 423"/>
                <a:gd name="T1" fmla="*/ 0 h 323"/>
                <a:gd name="T2" fmla="*/ 0 w 423"/>
                <a:gd name="T3" fmla="*/ 0 h 323"/>
                <a:gd name="T4" fmla="*/ 0 w 423"/>
                <a:gd name="T5" fmla="*/ 323 h 323"/>
                <a:gd name="T6" fmla="*/ 211 w 423"/>
                <a:gd name="T7" fmla="*/ 226 h 323"/>
                <a:gd name="T8" fmla="*/ 423 w 423"/>
                <a:gd name="T9" fmla="*/ 323 h 323"/>
                <a:gd name="T10" fmla="*/ 423 w 423"/>
                <a:gd name="T11" fmla="*/ 0 h 323"/>
              </a:gdLst>
              <a:ahLst/>
              <a:cxnLst>
                <a:cxn ang="0">
                  <a:pos x="T0" y="T1"/>
                </a:cxn>
                <a:cxn ang="0">
                  <a:pos x="T2" y="T3"/>
                </a:cxn>
                <a:cxn ang="0">
                  <a:pos x="T4" y="T5"/>
                </a:cxn>
                <a:cxn ang="0">
                  <a:pos x="T6" y="T7"/>
                </a:cxn>
                <a:cxn ang="0">
                  <a:pos x="T8" y="T9"/>
                </a:cxn>
                <a:cxn ang="0">
                  <a:pos x="T10" y="T11"/>
                </a:cxn>
              </a:cxnLst>
              <a:rect l="0" t="0" r="r" b="b"/>
              <a:pathLst>
                <a:path w="423" h="323">
                  <a:moveTo>
                    <a:pt x="423" y="0"/>
                  </a:moveTo>
                  <a:lnTo>
                    <a:pt x="0" y="0"/>
                  </a:lnTo>
                  <a:lnTo>
                    <a:pt x="0" y="323"/>
                  </a:lnTo>
                  <a:lnTo>
                    <a:pt x="211" y="226"/>
                  </a:lnTo>
                  <a:lnTo>
                    <a:pt x="423" y="323"/>
                  </a:lnTo>
                  <a:lnTo>
                    <a:pt x="423" y="0"/>
                  </a:lnTo>
                  <a:close/>
                </a:path>
              </a:pathLst>
            </a:custGeom>
            <a:solidFill>
              <a:srgbClr val="E1331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695"/>
            <p:cNvSpPr/>
            <p:nvPr/>
          </p:nvSpPr>
          <p:spPr bwMode="auto">
            <a:xfrm>
              <a:off x="2875905" y="3301398"/>
              <a:ext cx="17658" cy="39566"/>
            </a:xfrm>
            <a:custGeom>
              <a:avLst/>
              <a:gdLst>
                <a:gd name="T0" fmla="*/ 23 w 23"/>
                <a:gd name="T1" fmla="*/ 0 h 51"/>
                <a:gd name="T2" fmla="*/ 0 w 23"/>
                <a:gd name="T3" fmla="*/ 25 h 51"/>
                <a:gd name="T4" fmla="*/ 0 w 23"/>
                <a:gd name="T5" fmla="*/ 28 h 51"/>
                <a:gd name="T6" fmla="*/ 23 w 23"/>
                <a:gd name="T7" fmla="*/ 51 h 51"/>
              </a:gdLst>
              <a:ahLst/>
              <a:cxnLst>
                <a:cxn ang="0">
                  <a:pos x="T0" y="T1"/>
                </a:cxn>
                <a:cxn ang="0">
                  <a:pos x="T2" y="T3"/>
                </a:cxn>
                <a:cxn ang="0">
                  <a:pos x="T4" y="T5"/>
                </a:cxn>
                <a:cxn ang="0">
                  <a:pos x="T6" y="T7"/>
                </a:cxn>
              </a:cxnLst>
              <a:rect l="0" t="0" r="r" b="b"/>
              <a:pathLst>
                <a:path w="23" h="51">
                  <a:moveTo>
                    <a:pt x="23" y="0"/>
                  </a:moveTo>
                  <a:cubicBezTo>
                    <a:pt x="10" y="0"/>
                    <a:pt x="0" y="12"/>
                    <a:pt x="0" y="25"/>
                  </a:cubicBezTo>
                  <a:cubicBezTo>
                    <a:pt x="0" y="28"/>
                    <a:pt x="0" y="28"/>
                    <a:pt x="0" y="28"/>
                  </a:cubicBezTo>
                  <a:cubicBezTo>
                    <a:pt x="0" y="41"/>
                    <a:pt x="10" y="51"/>
                    <a:pt x="23" y="51"/>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77" name="组合 76"/>
          <p:cNvGrpSpPr/>
          <p:nvPr/>
        </p:nvGrpSpPr>
        <p:grpSpPr>
          <a:xfrm>
            <a:off x="929916" y="4368408"/>
            <a:ext cx="350481" cy="486602"/>
            <a:chOff x="2826529" y="2773955"/>
            <a:chExt cx="467276" cy="648758"/>
          </a:xfrm>
        </p:grpSpPr>
        <p:sp>
          <p:nvSpPr>
            <p:cNvPr id="78" name="Freeform 690"/>
            <p:cNvSpPr/>
            <p:nvPr/>
          </p:nvSpPr>
          <p:spPr bwMode="auto">
            <a:xfrm>
              <a:off x="2826529" y="2773955"/>
              <a:ext cx="467276" cy="593168"/>
            </a:xfrm>
            <a:custGeom>
              <a:avLst/>
              <a:gdLst>
                <a:gd name="T0" fmla="*/ 604 w 605"/>
                <a:gd name="T1" fmla="*/ 0 h 768"/>
                <a:gd name="T2" fmla="*/ 605 w 605"/>
                <a:gd name="T3" fmla="*/ 0 h 768"/>
                <a:gd name="T4" fmla="*/ 58 w 605"/>
                <a:gd name="T5" fmla="*/ 0 h 768"/>
                <a:gd name="T6" fmla="*/ 0 w 605"/>
                <a:gd name="T7" fmla="*/ 56 h 768"/>
                <a:gd name="T8" fmla="*/ 0 w 605"/>
                <a:gd name="T9" fmla="*/ 710 h 768"/>
                <a:gd name="T10" fmla="*/ 58 w 605"/>
                <a:gd name="T11" fmla="*/ 768 h 768"/>
                <a:gd name="T12" fmla="*/ 604 w 605"/>
                <a:gd name="T13" fmla="*/ 768 h 768"/>
                <a:gd name="T14" fmla="*/ 604 w 605"/>
                <a:gd name="T15" fmla="*/ 766 h 768"/>
                <a:gd name="T16" fmla="*/ 604 w 605"/>
                <a:gd name="T17" fmla="*/ 0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5" h="768">
                  <a:moveTo>
                    <a:pt x="604" y="0"/>
                  </a:moveTo>
                  <a:cubicBezTo>
                    <a:pt x="605" y="0"/>
                    <a:pt x="605" y="0"/>
                    <a:pt x="605" y="0"/>
                  </a:cubicBezTo>
                  <a:cubicBezTo>
                    <a:pt x="58" y="0"/>
                    <a:pt x="58" y="0"/>
                    <a:pt x="58" y="0"/>
                  </a:cubicBezTo>
                  <a:cubicBezTo>
                    <a:pt x="27" y="0"/>
                    <a:pt x="0" y="25"/>
                    <a:pt x="0" y="56"/>
                  </a:cubicBezTo>
                  <a:cubicBezTo>
                    <a:pt x="0" y="710"/>
                    <a:pt x="0" y="710"/>
                    <a:pt x="0" y="710"/>
                  </a:cubicBezTo>
                  <a:cubicBezTo>
                    <a:pt x="0" y="741"/>
                    <a:pt x="27" y="768"/>
                    <a:pt x="58" y="768"/>
                  </a:cubicBezTo>
                  <a:cubicBezTo>
                    <a:pt x="604" y="768"/>
                    <a:pt x="604" y="768"/>
                    <a:pt x="604" y="768"/>
                  </a:cubicBezTo>
                  <a:cubicBezTo>
                    <a:pt x="604" y="766"/>
                    <a:pt x="604" y="766"/>
                    <a:pt x="604" y="766"/>
                  </a:cubicBezTo>
                  <a:lnTo>
                    <a:pt x="604" y="0"/>
                  </a:lnTo>
                  <a:close/>
                </a:path>
              </a:pathLst>
            </a:custGeom>
            <a:solidFill>
              <a:srgbClr val="E89C6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691"/>
            <p:cNvSpPr/>
            <p:nvPr/>
          </p:nvSpPr>
          <p:spPr bwMode="auto">
            <a:xfrm>
              <a:off x="2826529" y="2773955"/>
              <a:ext cx="466622" cy="593168"/>
            </a:xfrm>
            <a:custGeom>
              <a:avLst/>
              <a:gdLst>
                <a:gd name="T0" fmla="*/ 108 w 604"/>
                <a:gd name="T1" fmla="*/ 653 h 768"/>
                <a:gd name="T2" fmla="*/ 108 w 604"/>
                <a:gd name="T3" fmla="*/ 0 h 768"/>
                <a:gd name="T4" fmla="*/ 58 w 604"/>
                <a:gd name="T5" fmla="*/ 0 h 768"/>
                <a:gd name="T6" fmla="*/ 0 w 604"/>
                <a:gd name="T7" fmla="*/ 56 h 768"/>
                <a:gd name="T8" fmla="*/ 0 w 604"/>
                <a:gd name="T9" fmla="*/ 652 h 768"/>
                <a:gd name="T10" fmla="*/ 0 w 604"/>
                <a:gd name="T11" fmla="*/ 710 h 768"/>
                <a:gd name="T12" fmla="*/ 58 w 604"/>
                <a:gd name="T13" fmla="*/ 768 h 768"/>
                <a:gd name="T14" fmla="*/ 110 w 604"/>
                <a:gd name="T15" fmla="*/ 768 h 768"/>
                <a:gd name="T16" fmla="*/ 604 w 604"/>
                <a:gd name="T17" fmla="*/ 768 h 768"/>
                <a:gd name="T18" fmla="*/ 604 w 604"/>
                <a:gd name="T19" fmla="*/ 766 h 768"/>
                <a:gd name="T20" fmla="*/ 604 w 604"/>
                <a:gd name="T21" fmla="*/ 653 h 768"/>
                <a:gd name="T22" fmla="*/ 108 w 604"/>
                <a:gd name="T23" fmla="*/ 653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04" h="768">
                  <a:moveTo>
                    <a:pt x="108" y="653"/>
                  </a:moveTo>
                  <a:cubicBezTo>
                    <a:pt x="108" y="0"/>
                    <a:pt x="108" y="0"/>
                    <a:pt x="108" y="0"/>
                  </a:cubicBezTo>
                  <a:cubicBezTo>
                    <a:pt x="58" y="0"/>
                    <a:pt x="58" y="0"/>
                    <a:pt x="58" y="0"/>
                  </a:cubicBezTo>
                  <a:cubicBezTo>
                    <a:pt x="27" y="0"/>
                    <a:pt x="0" y="25"/>
                    <a:pt x="0" y="56"/>
                  </a:cubicBezTo>
                  <a:cubicBezTo>
                    <a:pt x="0" y="652"/>
                    <a:pt x="0" y="652"/>
                    <a:pt x="0" y="652"/>
                  </a:cubicBezTo>
                  <a:cubicBezTo>
                    <a:pt x="0" y="710"/>
                    <a:pt x="0" y="710"/>
                    <a:pt x="0" y="710"/>
                  </a:cubicBezTo>
                  <a:cubicBezTo>
                    <a:pt x="0" y="741"/>
                    <a:pt x="27" y="768"/>
                    <a:pt x="58" y="768"/>
                  </a:cubicBezTo>
                  <a:cubicBezTo>
                    <a:pt x="110" y="768"/>
                    <a:pt x="110" y="768"/>
                    <a:pt x="110" y="768"/>
                  </a:cubicBezTo>
                  <a:cubicBezTo>
                    <a:pt x="604" y="768"/>
                    <a:pt x="604" y="768"/>
                    <a:pt x="604" y="768"/>
                  </a:cubicBezTo>
                  <a:cubicBezTo>
                    <a:pt x="604" y="766"/>
                    <a:pt x="604" y="766"/>
                    <a:pt x="604" y="766"/>
                  </a:cubicBezTo>
                  <a:cubicBezTo>
                    <a:pt x="604" y="653"/>
                    <a:pt x="604" y="653"/>
                    <a:pt x="604" y="653"/>
                  </a:cubicBezTo>
                  <a:lnTo>
                    <a:pt x="108" y="653"/>
                  </a:lnTo>
                  <a:close/>
                </a:path>
              </a:pathLst>
            </a:custGeom>
            <a:solidFill>
              <a:srgbClr val="703F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Rectangle 692"/>
            <p:cNvSpPr>
              <a:spLocks noChangeArrowheads="1"/>
            </p:cNvSpPr>
            <p:nvPr/>
          </p:nvSpPr>
          <p:spPr bwMode="auto">
            <a:xfrm>
              <a:off x="2892255" y="3301398"/>
              <a:ext cx="400896" cy="3956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81" name="Freeform 693"/>
            <p:cNvSpPr/>
            <p:nvPr/>
          </p:nvSpPr>
          <p:spPr bwMode="auto">
            <a:xfrm>
              <a:off x="2892255" y="3301398"/>
              <a:ext cx="400896" cy="39566"/>
            </a:xfrm>
            <a:custGeom>
              <a:avLst/>
              <a:gdLst>
                <a:gd name="T0" fmla="*/ 0 w 1226"/>
                <a:gd name="T1" fmla="*/ 121 h 121"/>
                <a:gd name="T2" fmla="*/ 1226 w 1226"/>
                <a:gd name="T3" fmla="*/ 121 h 121"/>
                <a:gd name="T4" fmla="*/ 1226 w 1226"/>
                <a:gd name="T5" fmla="*/ 0 h 121"/>
                <a:gd name="T6" fmla="*/ 0 w 1226"/>
                <a:gd name="T7" fmla="*/ 0 h 121"/>
              </a:gdLst>
              <a:ahLst/>
              <a:cxnLst>
                <a:cxn ang="0">
                  <a:pos x="T0" y="T1"/>
                </a:cxn>
                <a:cxn ang="0">
                  <a:pos x="T2" y="T3"/>
                </a:cxn>
                <a:cxn ang="0">
                  <a:pos x="T4" y="T5"/>
                </a:cxn>
                <a:cxn ang="0">
                  <a:pos x="T6" y="T7"/>
                </a:cxn>
              </a:cxnLst>
              <a:rect l="0" t="0" r="r" b="b"/>
              <a:pathLst>
                <a:path w="1226" h="121">
                  <a:moveTo>
                    <a:pt x="0" y="121"/>
                  </a:moveTo>
                  <a:lnTo>
                    <a:pt x="1226" y="121"/>
                  </a:lnTo>
                  <a:lnTo>
                    <a:pt x="1226"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694"/>
            <p:cNvSpPr/>
            <p:nvPr/>
          </p:nvSpPr>
          <p:spPr bwMode="auto">
            <a:xfrm>
              <a:off x="3123767" y="3317094"/>
              <a:ext cx="138319" cy="105619"/>
            </a:xfrm>
            <a:custGeom>
              <a:avLst/>
              <a:gdLst>
                <a:gd name="T0" fmla="*/ 423 w 423"/>
                <a:gd name="T1" fmla="*/ 0 h 323"/>
                <a:gd name="T2" fmla="*/ 0 w 423"/>
                <a:gd name="T3" fmla="*/ 0 h 323"/>
                <a:gd name="T4" fmla="*/ 0 w 423"/>
                <a:gd name="T5" fmla="*/ 323 h 323"/>
                <a:gd name="T6" fmla="*/ 211 w 423"/>
                <a:gd name="T7" fmla="*/ 226 h 323"/>
                <a:gd name="T8" fmla="*/ 423 w 423"/>
                <a:gd name="T9" fmla="*/ 323 h 323"/>
                <a:gd name="T10" fmla="*/ 423 w 423"/>
                <a:gd name="T11" fmla="*/ 0 h 323"/>
              </a:gdLst>
              <a:ahLst/>
              <a:cxnLst>
                <a:cxn ang="0">
                  <a:pos x="T0" y="T1"/>
                </a:cxn>
                <a:cxn ang="0">
                  <a:pos x="T2" y="T3"/>
                </a:cxn>
                <a:cxn ang="0">
                  <a:pos x="T4" y="T5"/>
                </a:cxn>
                <a:cxn ang="0">
                  <a:pos x="T6" y="T7"/>
                </a:cxn>
                <a:cxn ang="0">
                  <a:pos x="T8" y="T9"/>
                </a:cxn>
                <a:cxn ang="0">
                  <a:pos x="T10" y="T11"/>
                </a:cxn>
              </a:cxnLst>
              <a:rect l="0" t="0" r="r" b="b"/>
              <a:pathLst>
                <a:path w="423" h="323">
                  <a:moveTo>
                    <a:pt x="423" y="0"/>
                  </a:moveTo>
                  <a:lnTo>
                    <a:pt x="0" y="0"/>
                  </a:lnTo>
                  <a:lnTo>
                    <a:pt x="0" y="323"/>
                  </a:lnTo>
                  <a:lnTo>
                    <a:pt x="211" y="226"/>
                  </a:lnTo>
                  <a:lnTo>
                    <a:pt x="423" y="323"/>
                  </a:lnTo>
                  <a:lnTo>
                    <a:pt x="423" y="0"/>
                  </a:lnTo>
                  <a:close/>
                </a:path>
              </a:pathLst>
            </a:custGeom>
            <a:solidFill>
              <a:srgbClr val="E1331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695"/>
            <p:cNvSpPr/>
            <p:nvPr/>
          </p:nvSpPr>
          <p:spPr bwMode="auto">
            <a:xfrm>
              <a:off x="2875905" y="3301398"/>
              <a:ext cx="17658" cy="39566"/>
            </a:xfrm>
            <a:custGeom>
              <a:avLst/>
              <a:gdLst>
                <a:gd name="T0" fmla="*/ 23 w 23"/>
                <a:gd name="T1" fmla="*/ 0 h 51"/>
                <a:gd name="T2" fmla="*/ 0 w 23"/>
                <a:gd name="T3" fmla="*/ 25 h 51"/>
                <a:gd name="T4" fmla="*/ 0 w 23"/>
                <a:gd name="T5" fmla="*/ 28 h 51"/>
                <a:gd name="T6" fmla="*/ 23 w 23"/>
                <a:gd name="T7" fmla="*/ 51 h 51"/>
              </a:gdLst>
              <a:ahLst/>
              <a:cxnLst>
                <a:cxn ang="0">
                  <a:pos x="T0" y="T1"/>
                </a:cxn>
                <a:cxn ang="0">
                  <a:pos x="T2" y="T3"/>
                </a:cxn>
                <a:cxn ang="0">
                  <a:pos x="T4" y="T5"/>
                </a:cxn>
                <a:cxn ang="0">
                  <a:pos x="T6" y="T7"/>
                </a:cxn>
              </a:cxnLst>
              <a:rect l="0" t="0" r="r" b="b"/>
              <a:pathLst>
                <a:path w="23" h="51">
                  <a:moveTo>
                    <a:pt x="23" y="0"/>
                  </a:moveTo>
                  <a:cubicBezTo>
                    <a:pt x="10" y="0"/>
                    <a:pt x="0" y="12"/>
                    <a:pt x="0" y="25"/>
                  </a:cubicBezTo>
                  <a:cubicBezTo>
                    <a:pt x="0" y="28"/>
                    <a:pt x="0" y="28"/>
                    <a:pt x="0" y="28"/>
                  </a:cubicBezTo>
                  <a:cubicBezTo>
                    <a:pt x="0" y="41"/>
                    <a:pt x="10" y="51"/>
                    <a:pt x="23" y="51"/>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84" name="组合 83"/>
          <p:cNvGrpSpPr/>
          <p:nvPr/>
        </p:nvGrpSpPr>
        <p:grpSpPr>
          <a:xfrm>
            <a:off x="929916" y="4909810"/>
            <a:ext cx="350481" cy="486602"/>
            <a:chOff x="2826529" y="2773955"/>
            <a:chExt cx="467276" cy="648758"/>
          </a:xfrm>
        </p:grpSpPr>
        <p:sp>
          <p:nvSpPr>
            <p:cNvPr id="85" name="Freeform 690"/>
            <p:cNvSpPr/>
            <p:nvPr/>
          </p:nvSpPr>
          <p:spPr bwMode="auto">
            <a:xfrm>
              <a:off x="2826529" y="2773955"/>
              <a:ext cx="467276" cy="593168"/>
            </a:xfrm>
            <a:custGeom>
              <a:avLst/>
              <a:gdLst>
                <a:gd name="T0" fmla="*/ 604 w 605"/>
                <a:gd name="T1" fmla="*/ 0 h 768"/>
                <a:gd name="T2" fmla="*/ 605 w 605"/>
                <a:gd name="T3" fmla="*/ 0 h 768"/>
                <a:gd name="T4" fmla="*/ 58 w 605"/>
                <a:gd name="T5" fmla="*/ 0 h 768"/>
                <a:gd name="T6" fmla="*/ 0 w 605"/>
                <a:gd name="T7" fmla="*/ 56 h 768"/>
                <a:gd name="T8" fmla="*/ 0 w 605"/>
                <a:gd name="T9" fmla="*/ 710 h 768"/>
                <a:gd name="T10" fmla="*/ 58 w 605"/>
                <a:gd name="T11" fmla="*/ 768 h 768"/>
                <a:gd name="T12" fmla="*/ 604 w 605"/>
                <a:gd name="T13" fmla="*/ 768 h 768"/>
                <a:gd name="T14" fmla="*/ 604 w 605"/>
                <a:gd name="T15" fmla="*/ 766 h 768"/>
                <a:gd name="T16" fmla="*/ 604 w 605"/>
                <a:gd name="T17" fmla="*/ 0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5" h="768">
                  <a:moveTo>
                    <a:pt x="604" y="0"/>
                  </a:moveTo>
                  <a:cubicBezTo>
                    <a:pt x="605" y="0"/>
                    <a:pt x="605" y="0"/>
                    <a:pt x="605" y="0"/>
                  </a:cubicBezTo>
                  <a:cubicBezTo>
                    <a:pt x="58" y="0"/>
                    <a:pt x="58" y="0"/>
                    <a:pt x="58" y="0"/>
                  </a:cubicBezTo>
                  <a:cubicBezTo>
                    <a:pt x="27" y="0"/>
                    <a:pt x="0" y="25"/>
                    <a:pt x="0" y="56"/>
                  </a:cubicBezTo>
                  <a:cubicBezTo>
                    <a:pt x="0" y="710"/>
                    <a:pt x="0" y="710"/>
                    <a:pt x="0" y="710"/>
                  </a:cubicBezTo>
                  <a:cubicBezTo>
                    <a:pt x="0" y="741"/>
                    <a:pt x="27" y="768"/>
                    <a:pt x="58" y="768"/>
                  </a:cubicBezTo>
                  <a:cubicBezTo>
                    <a:pt x="604" y="768"/>
                    <a:pt x="604" y="768"/>
                    <a:pt x="604" y="768"/>
                  </a:cubicBezTo>
                  <a:cubicBezTo>
                    <a:pt x="604" y="766"/>
                    <a:pt x="604" y="766"/>
                    <a:pt x="604" y="766"/>
                  </a:cubicBezTo>
                  <a:lnTo>
                    <a:pt x="604" y="0"/>
                  </a:lnTo>
                  <a:close/>
                </a:path>
              </a:pathLst>
            </a:custGeom>
            <a:solidFill>
              <a:srgbClr val="E89C6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Freeform 691"/>
            <p:cNvSpPr/>
            <p:nvPr/>
          </p:nvSpPr>
          <p:spPr bwMode="auto">
            <a:xfrm>
              <a:off x="2826529" y="2773955"/>
              <a:ext cx="466622" cy="593168"/>
            </a:xfrm>
            <a:custGeom>
              <a:avLst/>
              <a:gdLst>
                <a:gd name="T0" fmla="*/ 108 w 604"/>
                <a:gd name="T1" fmla="*/ 653 h 768"/>
                <a:gd name="T2" fmla="*/ 108 w 604"/>
                <a:gd name="T3" fmla="*/ 0 h 768"/>
                <a:gd name="T4" fmla="*/ 58 w 604"/>
                <a:gd name="T5" fmla="*/ 0 h 768"/>
                <a:gd name="T6" fmla="*/ 0 w 604"/>
                <a:gd name="T7" fmla="*/ 56 h 768"/>
                <a:gd name="T8" fmla="*/ 0 w 604"/>
                <a:gd name="T9" fmla="*/ 652 h 768"/>
                <a:gd name="T10" fmla="*/ 0 w 604"/>
                <a:gd name="T11" fmla="*/ 710 h 768"/>
                <a:gd name="T12" fmla="*/ 58 w 604"/>
                <a:gd name="T13" fmla="*/ 768 h 768"/>
                <a:gd name="T14" fmla="*/ 110 w 604"/>
                <a:gd name="T15" fmla="*/ 768 h 768"/>
                <a:gd name="T16" fmla="*/ 604 w 604"/>
                <a:gd name="T17" fmla="*/ 768 h 768"/>
                <a:gd name="T18" fmla="*/ 604 w 604"/>
                <a:gd name="T19" fmla="*/ 766 h 768"/>
                <a:gd name="T20" fmla="*/ 604 w 604"/>
                <a:gd name="T21" fmla="*/ 653 h 768"/>
                <a:gd name="T22" fmla="*/ 108 w 604"/>
                <a:gd name="T23" fmla="*/ 653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04" h="768">
                  <a:moveTo>
                    <a:pt x="108" y="653"/>
                  </a:moveTo>
                  <a:cubicBezTo>
                    <a:pt x="108" y="0"/>
                    <a:pt x="108" y="0"/>
                    <a:pt x="108" y="0"/>
                  </a:cubicBezTo>
                  <a:cubicBezTo>
                    <a:pt x="58" y="0"/>
                    <a:pt x="58" y="0"/>
                    <a:pt x="58" y="0"/>
                  </a:cubicBezTo>
                  <a:cubicBezTo>
                    <a:pt x="27" y="0"/>
                    <a:pt x="0" y="25"/>
                    <a:pt x="0" y="56"/>
                  </a:cubicBezTo>
                  <a:cubicBezTo>
                    <a:pt x="0" y="652"/>
                    <a:pt x="0" y="652"/>
                    <a:pt x="0" y="652"/>
                  </a:cubicBezTo>
                  <a:cubicBezTo>
                    <a:pt x="0" y="710"/>
                    <a:pt x="0" y="710"/>
                    <a:pt x="0" y="710"/>
                  </a:cubicBezTo>
                  <a:cubicBezTo>
                    <a:pt x="0" y="741"/>
                    <a:pt x="27" y="768"/>
                    <a:pt x="58" y="768"/>
                  </a:cubicBezTo>
                  <a:cubicBezTo>
                    <a:pt x="110" y="768"/>
                    <a:pt x="110" y="768"/>
                    <a:pt x="110" y="768"/>
                  </a:cubicBezTo>
                  <a:cubicBezTo>
                    <a:pt x="604" y="768"/>
                    <a:pt x="604" y="768"/>
                    <a:pt x="604" y="768"/>
                  </a:cubicBezTo>
                  <a:cubicBezTo>
                    <a:pt x="604" y="766"/>
                    <a:pt x="604" y="766"/>
                    <a:pt x="604" y="766"/>
                  </a:cubicBezTo>
                  <a:cubicBezTo>
                    <a:pt x="604" y="653"/>
                    <a:pt x="604" y="653"/>
                    <a:pt x="604" y="653"/>
                  </a:cubicBezTo>
                  <a:lnTo>
                    <a:pt x="108" y="653"/>
                  </a:lnTo>
                  <a:close/>
                </a:path>
              </a:pathLst>
            </a:custGeom>
            <a:solidFill>
              <a:srgbClr val="703F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Rectangle 692"/>
            <p:cNvSpPr>
              <a:spLocks noChangeArrowheads="1"/>
            </p:cNvSpPr>
            <p:nvPr/>
          </p:nvSpPr>
          <p:spPr bwMode="auto">
            <a:xfrm>
              <a:off x="2892255" y="3301398"/>
              <a:ext cx="400896" cy="3956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88" name="Freeform 693"/>
            <p:cNvSpPr/>
            <p:nvPr/>
          </p:nvSpPr>
          <p:spPr bwMode="auto">
            <a:xfrm>
              <a:off x="2892255" y="3301398"/>
              <a:ext cx="400896" cy="39566"/>
            </a:xfrm>
            <a:custGeom>
              <a:avLst/>
              <a:gdLst>
                <a:gd name="T0" fmla="*/ 0 w 1226"/>
                <a:gd name="T1" fmla="*/ 121 h 121"/>
                <a:gd name="T2" fmla="*/ 1226 w 1226"/>
                <a:gd name="T3" fmla="*/ 121 h 121"/>
                <a:gd name="T4" fmla="*/ 1226 w 1226"/>
                <a:gd name="T5" fmla="*/ 0 h 121"/>
                <a:gd name="T6" fmla="*/ 0 w 1226"/>
                <a:gd name="T7" fmla="*/ 0 h 121"/>
              </a:gdLst>
              <a:ahLst/>
              <a:cxnLst>
                <a:cxn ang="0">
                  <a:pos x="T0" y="T1"/>
                </a:cxn>
                <a:cxn ang="0">
                  <a:pos x="T2" y="T3"/>
                </a:cxn>
                <a:cxn ang="0">
                  <a:pos x="T4" y="T5"/>
                </a:cxn>
                <a:cxn ang="0">
                  <a:pos x="T6" y="T7"/>
                </a:cxn>
              </a:cxnLst>
              <a:rect l="0" t="0" r="r" b="b"/>
              <a:pathLst>
                <a:path w="1226" h="121">
                  <a:moveTo>
                    <a:pt x="0" y="121"/>
                  </a:moveTo>
                  <a:lnTo>
                    <a:pt x="1226" y="121"/>
                  </a:lnTo>
                  <a:lnTo>
                    <a:pt x="1226"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Freeform 694"/>
            <p:cNvSpPr/>
            <p:nvPr/>
          </p:nvSpPr>
          <p:spPr bwMode="auto">
            <a:xfrm>
              <a:off x="3123767" y="3317094"/>
              <a:ext cx="138319" cy="105619"/>
            </a:xfrm>
            <a:custGeom>
              <a:avLst/>
              <a:gdLst>
                <a:gd name="T0" fmla="*/ 423 w 423"/>
                <a:gd name="T1" fmla="*/ 0 h 323"/>
                <a:gd name="T2" fmla="*/ 0 w 423"/>
                <a:gd name="T3" fmla="*/ 0 h 323"/>
                <a:gd name="T4" fmla="*/ 0 w 423"/>
                <a:gd name="T5" fmla="*/ 323 h 323"/>
                <a:gd name="T6" fmla="*/ 211 w 423"/>
                <a:gd name="T7" fmla="*/ 226 h 323"/>
                <a:gd name="T8" fmla="*/ 423 w 423"/>
                <a:gd name="T9" fmla="*/ 323 h 323"/>
                <a:gd name="T10" fmla="*/ 423 w 423"/>
                <a:gd name="T11" fmla="*/ 0 h 323"/>
              </a:gdLst>
              <a:ahLst/>
              <a:cxnLst>
                <a:cxn ang="0">
                  <a:pos x="T0" y="T1"/>
                </a:cxn>
                <a:cxn ang="0">
                  <a:pos x="T2" y="T3"/>
                </a:cxn>
                <a:cxn ang="0">
                  <a:pos x="T4" y="T5"/>
                </a:cxn>
                <a:cxn ang="0">
                  <a:pos x="T6" y="T7"/>
                </a:cxn>
                <a:cxn ang="0">
                  <a:pos x="T8" y="T9"/>
                </a:cxn>
                <a:cxn ang="0">
                  <a:pos x="T10" y="T11"/>
                </a:cxn>
              </a:cxnLst>
              <a:rect l="0" t="0" r="r" b="b"/>
              <a:pathLst>
                <a:path w="423" h="323">
                  <a:moveTo>
                    <a:pt x="423" y="0"/>
                  </a:moveTo>
                  <a:lnTo>
                    <a:pt x="0" y="0"/>
                  </a:lnTo>
                  <a:lnTo>
                    <a:pt x="0" y="323"/>
                  </a:lnTo>
                  <a:lnTo>
                    <a:pt x="211" y="226"/>
                  </a:lnTo>
                  <a:lnTo>
                    <a:pt x="423" y="323"/>
                  </a:lnTo>
                  <a:lnTo>
                    <a:pt x="423" y="0"/>
                  </a:lnTo>
                  <a:close/>
                </a:path>
              </a:pathLst>
            </a:custGeom>
            <a:solidFill>
              <a:srgbClr val="E1331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Freeform 695"/>
            <p:cNvSpPr/>
            <p:nvPr/>
          </p:nvSpPr>
          <p:spPr bwMode="auto">
            <a:xfrm>
              <a:off x="2875905" y="3301398"/>
              <a:ext cx="17658" cy="39566"/>
            </a:xfrm>
            <a:custGeom>
              <a:avLst/>
              <a:gdLst>
                <a:gd name="T0" fmla="*/ 23 w 23"/>
                <a:gd name="T1" fmla="*/ 0 h 51"/>
                <a:gd name="T2" fmla="*/ 0 w 23"/>
                <a:gd name="T3" fmla="*/ 25 h 51"/>
                <a:gd name="T4" fmla="*/ 0 w 23"/>
                <a:gd name="T5" fmla="*/ 28 h 51"/>
                <a:gd name="T6" fmla="*/ 23 w 23"/>
                <a:gd name="T7" fmla="*/ 51 h 51"/>
              </a:gdLst>
              <a:ahLst/>
              <a:cxnLst>
                <a:cxn ang="0">
                  <a:pos x="T0" y="T1"/>
                </a:cxn>
                <a:cxn ang="0">
                  <a:pos x="T2" y="T3"/>
                </a:cxn>
                <a:cxn ang="0">
                  <a:pos x="T4" y="T5"/>
                </a:cxn>
                <a:cxn ang="0">
                  <a:pos x="T6" y="T7"/>
                </a:cxn>
              </a:cxnLst>
              <a:rect l="0" t="0" r="r" b="b"/>
              <a:pathLst>
                <a:path w="23" h="51">
                  <a:moveTo>
                    <a:pt x="23" y="0"/>
                  </a:moveTo>
                  <a:cubicBezTo>
                    <a:pt x="10" y="0"/>
                    <a:pt x="0" y="12"/>
                    <a:pt x="0" y="25"/>
                  </a:cubicBezTo>
                  <a:cubicBezTo>
                    <a:pt x="0" y="28"/>
                    <a:pt x="0" y="28"/>
                    <a:pt x="0" y="28"/>
                  </a:cubicBezTo>
                  <a:cubicBezTo>
                    <a:pt x="0" y="41"/>
                    <a:pt x="10" y="51"/>
                    <a:pt x="23" y="51"/>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91" name="组合 90"/>
          <p:cNvGrpSpPr/>
          <p:nvPr/>
        </p:nvGrpSpPr>
        <p:grpSpPr>
          <a:xfrm>
            <a:off x="929916" y="5443442"/>
            <a:ext cx="350481" cy="486602"/>
            <a:chOff x="2826529" y="2773955"/>
            <a:chExt cx="467276" cy="648758"/>
          </a:xfrm>
        </p:grpSpPr>
        <p:sp>
          <p:nvSpPr>
            <p:cNvPr id="92" name="Freeform 690"/>
            <p:cNvSpPr/>
            <p:nvPr/>
          </p:nvSpPr>
          <p:spPr bwMode="auto">
            <a:xfrm>
              <a:off x="2826529" y="2773955"/>
              <a:ext cx="467276" cy="593168"/>
            </a:xfrm>
            <a:custGeom>
              <a:avLst/>
              <a:gdLst>
                <a:gd name="T0" fmla="*/ 604 w 605"/>
                <a:gd name="T1" fmla="*/ 0 h 768"/>
                <a:gd name="T2" fmla="*/ 605 w 605"/>
                <a:gd name="T3" fmla="*/ 0 h 768"/>
                <a:gd name="T4" fmla="*/ 58 w 605"/>
                <a:gd name="T5" fmla="*/ 0 h 768"/>
                <a:gd name="T6" fmla="*/ 0 w 605"/>
                <a:gd name="T7" fmla="*/ 56 h 768"/>
                <a:gd name="T8" fmla="*/ 0 w 605"/>
                <a:gd name="T9" fmla="*/ 710 h 768"/>
                <a:gd name="T10" fmla="*/ 58 w 605"/>
                <a:gd name="T11" fmla="*/ 768 h 768"/>
                <a:gd name="T12" fmla="*/ 604 w 605"/>
                <a:gd name="T13" fmla="*/ 768 h 768"/>
                <a:gd name="T14" fmla="*/ 604 w 605"/>
                <a:gd name="T15" fmla="*/ 766 h 768"/>
                <a:gd name="T16" fmla="*/ 604 w 605"/>
                <a:gd name="T17" fmla="*/ 0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5" h="768">
                  <a:moveTo>
                    <a:pt x="604" y="0"/>
                  </a:moveTo>
                  <a:cubicBezTo>
                    <a:pt x="605" y="0"/>
                    <a:pt x="605" y="0"/>
                    <a:pt x="605" y="0"/>
                  </a:cubicBezTo>
                  <a:cubicBezTo>
                    <a:pt x="58" y="0"/>
                    <a:pt x="58" y="0"/>
                    <a:pt x="58" y="0"/>
                  </a:cubicBezTo>
                  <a:cubicBezTo>
                    <a:pt x="27" y="0"/>
                    <a:pt x="0" y="25"/>
                    <a:pt x="0" y="56"/>
                  </a:cubicBezTo>
                  <a:cubicBezTo>
                    <a:pt x="0" y="710"/>
                    <a:pt x="0" y="710"/>
                    <a:pt x="0" y="710"/>
                  </a:cubicBezTo>
                  <a:cubicBezTo>
                    <a:pt x="0" y="741"/>
                    <a:pt x="27" y="768"/>
                    <a:pt x="58" y="768"/>
                  </a:cubicBezTo>
                  <a:cubicBezTo>
                    <a:pt x="604" y="768"/>
                    <a:pt x="604" y="768"/>
                    <a:pt x="604" y="768"/>
                  </a:cubicBezTo>
                  <a:cubicBezTo>
                    <a:pt x="604" y="766"/>
                    <a:pt x="604" y="766"/>
                    <a:pt x="604" y="766"/>
                  </a:cubicBezTo>
                  <a:lnTo>
                    <a:pt x="604" y="0"/>
                  </a:lnTo>
                  <a:close/>
                </a:path>
              </a:pathLst>
            </a:custGeom>
            <a:solidFill>
              <a:srgbClr val="E89C6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Freeform 691"/>
            <p:cNvSpPr/>
            <p:nvPr/>
          </p:nvSpPr>
          <p:spPr bwMode="auto">
            <a:xfrm>
              <a:off x="2826529" y="2773955"/>
              <a:ext cx="466622" cy="593168"/>
            </a:xfrm>
            <a:custGeom>
              <a:avLst/>
              <a:gdLst>
                <a:gd name="T0" fmla="*/ 108 w 604"/>
                <a:gd name="T1" fmla="*/ 653 h 768"/>
                <a:gd name="T2" fmla="*/ 108 w 604"/>
                <a:gd name="T3" fmla="*/ 0 h 768"/>
                <a:gd name="T4" fmla="*/ 58 w 604"/>
                <a:gd name="T5" fmla="*/ 0 h 768"/>
                <a:gd name="T6" fmla="*/ 0 w 604"/>
                <a:gd name="T7" fmla="*/ 56 h 768"/>
                <a:gd name="T8" fmla="*/ 0 w 604"/>
                <a:gd name="T9" fmla="*/ 652 h 768"/>
                <a:gd name="T10" fmla="*/ 0 w 604"/>
                <a:gd name="T11" fmla="*/ 710 h 768"/>
                <a:gd name="T12" fmla="*/ 58 w 604"/>
                <a:gd name="T13" fmla="*/ 768 h 768"/>
                <a:gd name="T14" fmla="*/ 110 w 604"/>
                <a:gd name="T15" fmla="*/ 768 h 768"/>
                <a:gd name="T16" fmla="*/ 604 w 604"/>
                <a:gd name="T17" fmla="*/ 768 h 768"/>
                <a:gd name="T18" fmla="*/ 604 w 604"/>
                <a:gd name="T19" fmla="*/ 766 h 768"/>
                <a:gd name="T20" fmla="*/ 604 w 604"/>
                <a:gd name="T21" fmla="*/ 653 h 768"/>
                <a:gd name="T22" fmla="*/ 108 w 604"/>
                <a:gd name="T23" fmla="*/ 653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04" h="768">
                  <a:moveTo>
                    <a:pt x="108" y="653"/>
                  </a:moveTo>
                  <a:cubicBezTo>
                    <a:pt x="108" y="0"/>
                    <a:pt x="108" y="0"/>
                    <a:pt x="108" y="0"/>
                  </a:cubicBezTo>
                  <a:cubicBezTo>
                    <a:pt x="58" y="0"/>
                    <a:pt x="58" y="0"/>
                    <a:pt x="58" y="0"/>
                  </a:cubicBezTo>
                  <a:cubicBezTo>
                    <a:pt x="27" y="0"/>
                    <a:pt x="0" y="25"/>
                    <a:pt x="0" y="56"/>
                  </a:cubicBezTo>
                  <a:cubicBezTo>
                    <a:pt x="0" y="652"/>
                    <a:pt x="0" y="652"/>
                    <a:pt x="0" y="652"/>
                  </a:cubicBezTo>
                  <a:cubicBezTo>
                    <a:pt x="0" y="710"/>
                    <a:pt x="0" y="710"/>
                    <a:pt x="0" y="710"/>
                  </a:cubicBezTo>
                  <a:cubicBezTo>
                    <a:pt x="0" y="741"/>
                    <a:pt x="27" y="768"/>
                    <a:pt x="58" y="768"/>
                  </a:cubicBezTo>
                  <a:cubicBezTo>
                    <a:pt x="110" y="768"/>
                    <a:pt x="110" y="768"/>
                    <a:pt x="110" y="768"/>
                  </a:cubicBezTo>
                  <a:cubicBezTo>
                    <a:pt x="604" y="768"/>
                    <a:pt x="604" y="768"/>
                    <a:pt x="604" y="768"/>
                  </a:cubicBezTo>
                  <a:cubicBezTo>
                    <a:pt x="604" y="766"/>
                    <a:pt x="604" y="766"/>
                    <a:pt x="604" y="766"/>
                  </a:cubicBezTo>
                  <a:cubicBezTo>
                    <a:pt x="604" y="653"/>
                    <a:pt x="604" y="653"/>
                    <a:pt x="604" y="653"/>
                  </a:cubicBezTo>
                  <a:lnTo>
                    <a:pt x="108" y="653"/>
                  </a:lnTo>
                  <a:close/>
                </a:path>
              </a:pathLst>
            </a:custGeom>
            <a:solidFill>
              <a:srgbClr val="703F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 name="Rectangle 692"/>
            <p:cNvSpPr>
              <a:spLocks noChangeArrowheads="1"/>
            </p:cNvSpPr>
            <p:nvPr/>
          </p:nvSpPr>
          <p:spPr bwMode="auto">
            <a:xfrm>
              <a:off x="2892255" y="3301398"/>
              <a:ext cx="400896" cy="3956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95" name="Freeform 693"/>
            <p:cNvSpPr/>
            <p:nvPr/>
          </p:nvSpPr>
          <p:spPr bwMode="auto">
            <a:xfrm>
              <a:off x="2892255" y="3301398"/>
              <a:ext cx="400896" cy="39566"/>
            </a:xfrm>
            <a:custGeom>
              <a:avLst/>
              <a:gdLst>
                <a:gd name="T0" fmla="*/ 0 w 1226"/>
                <a:gd name="T1" fmla="*/ 121 h 121"/>
                <a:gd name="T2" fmla="*/ 1226 w 1226"/>
                <a:gd name="T3" fmla="*/ 121 h 121"/>
                <a:gd name="T4" fmla="*/ 1226 w 1226"/>
                <a:gd name="T5" fmla="*/ 0 h 121"/>
                <a:gd name="T6" fmla="*/ 0 w 1226"/>
                <a:gd name="T7" fmla="*/ 0 h 121"/>
              </a:gdLst>
              <a:ahLst/>
              <a:cxnLst>
                <a:cxn ang="0">
                  <a:pos x="T0" y="T1"/>
                </a:cxn>
                <a:cxn ang="0">
                  <a:pos x="T2" y="T3"/>
                </a:cxn>
                <a:cxn ang="0">
                  <a:pos x="T4" y="T5"/>
                </a:cxn>
                <a:cxn ang="0">
                  <a:pos x="T6" y="T7"/>
                </a:cxn>
              </a:cxnLst>
              <a:rect l="0" t="0" r="r" b="b"/>
              <a:pathLst>
                <a:path w="1226" h="121">
                  <a:moveTo>
                    <a:pt x="0" y="121"/>
                  </a:moveTo>
                  <a:lnTo>
                    <a:pt x="1226" y="121"/>
                  </a:lnTo>
                  <a:lnTo>
                    <a:pt x="1226"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Freeform 694"/>
            <p:cNvSpPr/>
            <p:nvPr/>
          </p:nvSpPr>
          <p:spPr bwMode="auto">
            <a:xfrm>
              <a:off x="3123767" y="3317094"/>
              <a:ext cx="138319" cy="105619"/>
            </a:xfrm>
            <a:custGeom>
              <a:avLst/>
              <a:gdLst>
                <a:gd name="T0" fmla="*/ 423 w 423"/>
                <a:gd name="T1" fmla="*/ 0 h 323"/>
                <a:gd name="T2" fmla="*/ 0 w 423"/>
                <a:gd name="T3" fmla="*/ 0 h 323"/>
                <a:gd name="T4" fmla="*/ 0 w 423"/>
                <a:gd name="T5" fmla="*/ 323 h 323"/>
                <a:gd name="T6" fmla="*/ 211 w 423"/>
                <a:gd name="T7" fmla="*/ 226 h 323"/>
                <a:gd name="T8" fmla="*/ 423 w 423"/>
                <a:gd name="T9" fmla="*/ 323 h 323"/>
                <a:gd name="T10" fmla="*/ 423 w 423"/>
                <a:gd name="T11" fmla="*/ 0 h 323"/>
              </a:gdLst>
              <a:ahLst/>
              <a:cxnLst>
                <a:cxn ang="0">
                  <a:pos x="T0" y="T1"/>
                </a:cxn>
                <a:cxn ang="0">
                  <a:pos x="T2" y="T3"/>
                </a:cxn>
                <a:cxn ang="0">
                  <a:pos x="T4" y="T5"/>
                </a:cxn>
                <a:cxn ang="0">
                  <a:pos x="T6" y="T7"/>
                </a:cxn>
                <a:cxn ang="0">
                  <a:pos x="T8" y="T9"/>
                </a:cxn>
                <a:cxn ang="0">
                  <a:pos x="T10" y="T11"/>
                </a:cxn>
              </a:cxnLst>
              <a:rect l="0" t="0" r="r" b="b"/>
              <a:pathLst>
                <a:path w="423" h="323">
                  <a:moveTo>
                    <a:pt x="423" y="0"/>
                  </a:moveTo>
                  <a:lnTo>
                    <a:pt x="0" y="0"/>
                  </a:lnTo>
                  <a:lnTo>
                    <a:pt x="0" y="323"/>
                  </a:lnTo>
                  <a:lnTo>
                    <a:pt x="211" y="226"/>
                  </a:lnTo>
                  <a:lnTo>
                    <a:pt x="423" y="323"/>
                  </a:lnTo>
                  <a:lnTo>
                    <a:pt x="423" y="0"/>
                  </a:lnTo>
                  <a:close/>
                </a:path>
              </a:pathLst>
            </a:custGeom>
            <a:solidFill>
              <a:srgbClr val="E1331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695"/>
            <p:cNvSpPr/>
            <p:nvPr/>
          </p:nvSpPr>
          <p:spPr bwMode="auto">
            <a:xfrm>
              <a:off x="2875905" y="3301398"/>
              <a:ext cx="17658" cy="39566"/>
            </a:xfrm>
            <a:custGeom>
              <a:avLst/>
              <a:gdLst>
                <a:gd name="T0" fmla="*/ 23 w 23"/>
                <a:gd name="T1" fmla="*/ 0 h 51"/>
                <a:gd name="T2" fmla="*/ 0 w 23"/>
                <a:gd name="T3" fmla="*/ 25 h 51"/>
                <a:gd name="T4" fmla="*/ 0 w 23"/>
                <a:gd name="T5" fmla="*/ 28 h 51"/>
                <a:gd name="T6" fmla="*/ 23 w 23"/>
                <a:gd name="T7" fmla="*/ 51 h 51"/>
              </a:gdLst>
              <a:ahLst/>
              <a:cxnLst>
                <a:cxn ang="0">
                  <a:pos x="T0" y="T1"/>
                </a:cxn>
                <a:cxn ang="0">
                  <a:pos x="T2" y="T3"/>
                </a:cxn>
                <a:cxn ang="0">
                  <a:pos x="T4" y="T5"/>
                </a:cxn>
                <a:cxn ang="0">
                  <a:pos x="T6" y="T7"/>
                </a:cxn>
              </a:cxnLst>
              <a:rect l="0" t="0" r="r" b="b"/>
              <a:pathLst>
                <a:path w="23" h="51">
                  <a:moveTo>
                    <a:pt x="23" y="0"/>
                  </a:moveTo>
                  <a:cubicBezTo>
                    <a:pt x="10" y="0"/>
                    <a:pt x="0" y="12"/>
                    <a:pt x="0" y="25"/>
                  </a:cubicBezTo>
                  <a:cubicBezTo>
                    <a:pt x="0" y="28"/>
                    <a:pt x="0" y="28"/>
                    <a:pt x="0" y="28"/>
                  </a:cubicBezTo>
                  <a:cubicBezTo>
                    <a:pt x="0" y="41"/>
                    <a:pt x="10" y="51"/>
                    <a:pt x="23" y="51"/>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98" name="组合 97"/>
          <p:cNvGrpSpPr/>
          <p:nvPr/>
        </p:nvGrpSpPr>
        <p:grpSpPr>
          <a:xfrm>
            <a:off x="929916" y="6008926"/>
            <a:ext cx="350481" cy="486602"/>
            <a:chOff x="2826529" y="2773955"/>
            <a:chExt cx="467276" cy="648758"/>
          </a:xfrm>
        </p:grpSpPr>
        <p:sp>
          <p:nvSpPr>
            <p:cNvPr id="99" name="Freeform 690"/>
            <p:cNvSpPr/>
            <p:nvPr/>
          </p:nvSpPr>
          <p:spPr bwMode="auto">
            <a:xfrm>
              <a:off x="2826529" y="2773955"/>
              <a:ext cx="467276" cy="593168"/>
            </a:xfrm>
            <a:custGeom>
              <a:avLst/>
              <a:gdLst>
                <a:gd name="T0" fmla="*/ 604 w 605"/>
                <a:gd name="T1" fmla="*/ 0 h 768"/>
                <a:gd name="T2" fmla="*/ 605 w 605"/>
                <a:gd name="T3" fmla="*/ 0 h 768"/>
                <a:gd name="T4" fmla="*/ 58 w 605"/>
                <a:gd name="T5" fmla="*/ 0 h 768"/>
                <a:gd name="T6" fmla="*/ 0 w 605"/>
                <a:gd name="T7" fmla="*/ 56 h 768"/>
                <a:gd name="T8" fmla="*/ 0 w 605"/>
                <a:gd name="T9" fmla="*/ 710 h 768"/>
                <a:gd name="T10" fmla="*/ 58 w 605"/>
                <a:gd name="T11" fmla="*/ 768 h 768"/>
                <a:gd name="T12" fmla="*/ 604 w 605"/>
                <a:gd name="T13" fmla="*/ 768 h 768"/>
                <a:gd name="T14" fmla="*/ 604 w 605"/>
                <a:gd name="T15" fmla="*/ 766 h 768"/>
                <a:gd name="T16" fmla="*/ 604 w 605"/>
                <a:gd name="T17" fmla="*/ 0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5" h="768">
                  <a:moveTo>
                    <a:pt x="604" y="0"/>
                  </a:moveTo>
                  <a:cubicBezTo>
                    <a:pt x="605" y="0"/>
                    <a:pt x="605" y="0"/>
                    <a:pt x="605" y="0"/>
                  </a:cubicBezTo>
                  <a:cubicBezTo>
                    <a:pt x="58" y="0"/>
                    <a:pt x="58" y="0"/>
                    <a:pt x="58" y="0"/>
                  </a:cubicBezTo>
                  <a:cubicBezTo>
                    <a:pt x="27" y="0"/>
                    <a:pt x="0" y="25"/>
                    <a:pt x="0" y="56"/>
                  </a:cubicBezTo>
                  <a:cubicBezTo>
                    <a:pt x="0" y="710"/>
                    <a:pt x="0" y="710"/>
                    <a:pt x="0" y="710"/>
                  </a:cubicBezTo>
                  <a:cubicBezTo>
                    <a:pt x="0" y="741"/>
                    <a:pt x="27" y="768"/>
                    <a:pt x="58" y="768"/>
                  </a:cubicBezTo>
                  <a:cubicBezTo>
                    <a:pt x="604" y="768"/>
                    <a:pt x="604" y="768"/>
                    <a:pt x="604" y="768"/>
                  </a:cubicBezTo>
                  <a:cubicBezTo>
                    <a:pt x="604" y="766"/>
                    <a:pt x="604" y="766"/>
                    <a:pt x="604" y="766"/>
                  </a:cubicBezTo>
                  <a:lnTo>
                    <a:pt x="604" y="0"/>
                  </a:lnTo>
                  <a:close/>
                </a:path>
              </a:pathLst>
            </a:custGeom>
            <a:solidFill>
              <a:srgbClr val="E89C6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Freeform 691"/>
            <p:cNvSpPr/>
            <p:nvPr/>
          </p:nvSpPr>
          <p:spPr bwMode="auto">
            <a:xfrm>
              <a:off x="2826529" y="2773955"/>
              <a:ext cx="466622" cy="593168"/>
            </a:xfrm>
            <a:custGeom>
              <a:avLst/>
              <a:gdLst>
                <a:gd name="T0" fmla="*/ 108 w 604"/>
                <a:gd name="T1" fmla="*/ 653 h 768"/>
                <a:gd name="T2" fmla="*/ 108 w 604"/>
                <a:gd name="T3" fmla="*/ 0 h 768"/>
                <a:gd name="T4" fmla="*/ 58 w 604"/>
                <a:gd name="T5" fmla="*/ 0 h 768"/>
                <a:gd name="T6" fmla="*/ 0 w 604"/>
                <a:gd name="T7" fmla="*/ 56 h 768"/>
                <a:gd name="T8" fmla="*/ 0 w 604"/>
                <a:gd name="T9" fmla="*/ 652 h 768"/>
                <a:gd name="T10" fmla="*/ 0 w 604"/>
                <a:gd name="T11" fmla="*/ 710 h 768"/>
                <a:gd name="T12" fmla="*/ 58 w 604"/>
                <a:gd name="T13" fmla="*/ 768 h 768"/>
                <a:gd name="T14" fmla="*/ 110 w 604"/>
                <a:gd name="T15" fmla="*/ 768 h 768"/>
                <a:gd name="T16" fmla="*/ 604 w 604"/>
                <a:gd name="T17" fmla="*/ 768 h 768"/>
                <a:gd name="T18" fmla="*/ 604 w 604"/>
                <a:gd name="T19" fmla="*/ 766 h 768"/>
                <a:gd name="T20" fmla="*/ 604 w 604"/>
                <a:gd name="T21" fmla="*/ 653 h 768"/>
                <a:gd name="T22" fmla="*/ 108 w 604"/>
                <a:gd name="T23" fmla="*/ 653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04" h="768">
                  <a:moveTo>
                    <a:pt x="108" y="653"/>
                  </a:moveTo>
                  <a:cubicBezTo>
                    <a:pt x="108" y="0"/>
                    <a:pt x="108" y="0"/>
                    <a:pt x="108" y="0"/>
                  </a:cubicBezTo>
                  <a:cubicBezTo>
                    <a:pt x="58" y="0"/>
                    <a:pt x="58" y="0"/>
                    <a:pt x="58" y="0"/>
                  </a:cubicBezTo>
                  <a:cubicBezTo>
                    <a:pt x="27" y="0"/>
                    <a:pt x="0" y="25"/>
                    <a:pt x="0" y="56"/>
                  </a:cubicBezTo>
                  <a:cubicBezTo>
                    <a:pt x="0" y="652"/>
                    <a:pt x="0" y="652"/>
                    <a:pt x="0" y="652"/>
                  </a:cubicBezTo>
                  <a:cubicBezTo>
                    <a:pt x="0" y="710"/>
                    <a:pt x="0" y="710"/>
                    <a:pt x="0" y="710"/>
                  </a:cubicBezTo>
                  <a:cubicBezTo>
                    <a:pt x="0" y="741"/>
                    <a:pt x="27" y="768"/>
                    <a:pt x="58" y="768"/>
                  </a:cubicBezTo>
                  <a:cubicBezTo>
                    <a:pt x="110" y="768"/>
                    <a:pt x="110" y="768"/>
                    <a:pt x="110" y="768"/>
                  </a:cubicBezTo>
                  <a:cubicBezTo>
                    <a:pt x="604" y="768"/>
                    <a:pt x="604" y="768"/>
                    <a:pt x="604" y="768"/>
                  </a:cubicBezTo>
                  <a:cubicBezTo>
                    <a:pt x="604" y="766"/>
                    <a:pt x="604" y="766"/>
                    <a:pt x="604" y="766"/>
                  </a:cubicBezTo>
                  <a:cubicBezTo>
                    <a:pt x="604" y="653"/>
                    <a:pt x="604" y="653"/>
                    <a:pt x="604" y="653"/>
                  </a:cubicBezTo>
                  <a:lnTo>
                    <a:pt x="108" y="653"/>
                  </a:lnTo>
                  <a:close/>
                </a:path>
              </a:pathLst>
            </a:custGeom>
            <a:solidFill>
              <a:srgbClr val="703F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Rectangle 692"/>
            <p:cNvSpPr>
              <a:spLocks noChangeArrowheads="1"/>
            </p:cNvSpPr>
            <p:nvPr/>
          </p:nvSpPr>
          <p:spPr bwMode="auto">
            <a:xfrm>
              <a:off x="2892255" y="3301398"/>
              <a:ext cx="400896" cy="3956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02" name="Freeform 693"/>
            <p:cNvSpPr/>
            <p:nvPr/>
          </p:nvSpPr>
          <p:spPr bwMode="auto">
            <a:xfrm>
              <a:off x="2892255" y="3301398"/>
              <a:ext cx="400896" cy="39566"/>
            </a:xfrm>
            <a:custGeom>
              <a:avLst/>
              <a:gdLst>
                <a:gd name="T0" fmla="*/ 0 w 1226"/>
                <a:gd name="T1" fmla="*/ 121 h 121"/>
                <a:gd name="T2" fmla="*/ 1226 w 1226"/>
                <a:gd name="T3" fmla="*/ 121 h 121"/>
                <a:gd name="T4" fmla="*/ 1226 w 1226"/>
                <a:gd name="T5" fmla="*/ 0 h 121"/>
                <a:gd name="T6" fmla="*/ 0 w 1226"/>
                <a:gd name="T7" fmla="*/ 0 h 121"/>
              </a:gdLst>
              <a:ahLst/>
              <a:cxnLst>
                <a:cxn ang="0">
                  <a:pos x="T0" y="T1"/>
                </a:cxn>
                <a:cxn ang="0">
                  <a:pos x="T2" y="T3"/>
                </a:cxn>
                <a:cxn ang="0">
                  <a:pos x="T4" y="T5"/>
                </a:cxn>
                <a:cxn ang="0">
                  <a:pos x="T6" y="T7"/>
                </a:cxn>
              </a:cxnLst>
              <a:rect l="0" t="0" r="r" b="b"/>
              <a:pathLst>
                <a:path w="1226" h="121">
                  <a:moveTo>
                    <a:pt x="0" y="121"/>
                  </a:moveTo>
                  <a:lnTo>
                    <a:pt x="1226" y="121"/>
                  </a:lnTo>
                  <a:lnTo>
                    <a:pt x="1226"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694"/>
            <p:cNvSpPr/>
            <p:nvPr/>
          </p:nvSpPr>
          <p:spPr bwMode="auto">
            <a:xfrm>
              <a:off x="3123767" y="3317094"/>
              <a:ext cx="138319" cy="105619"/>
            </a:xfrm>
            <a:custGeom>
              <a:avLst/>
              <a:gdLst>
                <a:gd name="T0" fmla="*/ 423 w 423"/>
                <a:gd name="T1" fmla="*/ 0 h 323"/>
                <a:gd name="T2" fmla="*/ 0 w 423"/>
                <a:gd name="T3" fmla="*/ 0 h 323"/>
                <a:gd name="T4" fmla="*/ 0 w 423"/>
                <a:gd name="T5" fmla="*/ 323 h 323"/>
                <a:gd name="T6" fmla="*/ 211 w 423"/>
                <a:gd name="T7" fmla="*/ 226 h 323"/>
                <a:gd name="T8" fmla="*/ 423 w 423"/>
                <a:gd name="T9" fmla="*/ 323 h 323"/>
                <a:gd name="T10" fmla="*/ 423 w 423"/>
                <a:gd name="T11" fmla="*/ 0 h 323"/>
              </a:gdLst>
              <a:ahLst/>
              <a:cxnLst>
                <a:cxn ang="0">
                  <a:pos x="T0" y="T1"/>
                </a:cxn>
                <a:cxn ang="0">
                  <a:pos x="T2" y="T3"/>
                </a:cxn>
                <a:cxn ang="0">
                  <a:pos x="T4" y="T5"/>
                </a:cxn>
                <a:cxn ang="0">
                  <a:pos x="T6" y="T7"/>
                </a:cxn>
                <a:cxn ang="0">
                  <a:pos x="T8" y="T9"/>
                </a:cxn>
                <a:cxn ang="0">
                  <a:pos x="T10" y="T11"/>
                </a:cxn>
              </a:cxnLst>
              <a:rect l="0" t="0" r="r" b="b"/>
              <a:pathLst>
                <a:path w="423" h="323">
                  <a:moveTo>
                    <a:pt x="423" y="0"/>
                  </a:moveTo>
                  <a:lnTo>
                    <a:pt x="0" y="0"/>
                  </a:lnTo>
                  <a:lnTo>
                    <a:pt x="0" y="323"/>
                  </a:lnTo>
                  <a:lnTo>
                    <a:pt x="211" y="226"/>
                  </a:lnTo>
                  <a:lnTo>
                    <a:pt x="423" y="323"/>
                  </a:lnTo>
                  <a:lnTo>
                    <a:pt x="423" y="0"/>
                  </a:lnTo>
                  <a:close/>
                </a:path>
              </a:pathLst>
            </a:custGeom>
            <a:solidFill>
              <a:srgbClr val="E1331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Freeform 695"/>
            <p:cNvSpPr/>
            <p:nvPr/>
          </p:nvSpPr>
          <p:spPr bwMode="auto">
            <a:xfrm>
              <a:off x="2875905" y="3301398"/>
              <a:ext cx="17658" cy="39566"/>
            </a:xfrm>
            <a:custGeom>
              <a:avLst/>
              <a:gdLst>
                <a:gd name="T0" fmla="*/ 23 w 23"/>
                <a:gd name="T1" fmla="*/ 0 h 51"/>
                <a:gd name="T2" fmla="*/ 0 w 23"/>
                <a:gd name="T3" fmla="*/ 25 h 51"/>
                <a:gd name="T4" fmla="*/ 0 w 23"/>
                <a:gd name="T5" fmla="*/ 28 h 51"/>
                <a:gd name="T6" fmla="*/ 23 w 23"/>
                <a:gd name="T7" fmla="*/ 51 h 51"/>
              </a:gdLst>
              <a:ahLst/>
              <a:cxnLst>
                <a:cxn ang="0">
                  <a:pos x="T0" y="T1"/>
                </a:cxn>
                <a:cxn ang="0">
                  <a:pos x="T2" y="T3"/>
                </a:cxn>
                <a:cxn ang="0">
                  <a:pos x="T4" y="T5"/>
                </a:cxn>
                <a:cxn ang="0">
                  <a:pos x="T6" y="T7"/>
                </a:cxn>
              </a:cxnLst>
              <a:rect l="0" t="0" r="r" b="b"/>
              <a:pathLst>
                <a:path w="23" h="51">
                  <a:moveTo>
                    <a:pt x="23" y="0"/>
                  </a:moveTo>
                  <a:cubicBezTo>
                    <a:pt x="10" y="0"/>
                    <a:pt x="0" y="12"/>
                    <a:pt x="0" y="25"/>
                  </a:cubicBezTo>
                  <a:cubicBezTo>
                    <a:pt x="0" y="28"/>
                    <a:pt x="0" y="28"/>
                    <a:pt x="0" y="28"/>
                  </a:cubicBezTo>
                  <a:cubicBezTo>
                    <a:pt x="0" y="41"/>
                    <a:pt x="10" y="51"/>
                    <a:pt x="23" y="51"/>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一、“</a:t>
            </a:r>
            <a:r>
              <a:rPr lang="en-US" altLang="zh-CN" dirty="0"/>
              <a:t>5W”</a:t>
            </a:r>
            <a:r>
              <a:rPr lang="zh-CN" altLang="en-US" dirty="0"/>
              <a:t>分析法</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44" name="文本框 43"/>
          <p:cNvSpPr txBox="1"/>
          <p:nvPr/>
        </p:nvSpPr>
        <p:spPr>
          <a:xfrm>
            <a:off x="541420" y="1375007"/>
            <a:ext cx="10897542" cy="1134413"/>
          </a:xfrm>
          <a:prstGeom prst="rect">
            <a:avLst/>
          </a:prstGeom>
          <a:noFill/>
        </p:spPr>
        <p:txBody>
          <a:bodyPr wrap="square" rtlCol="0">
            <a:spAutoFit/>
          </a:bodyPr>
          <a:lstStyle/>
          <a:p>
            <a:pPr indent="457200" algn="just">
              <a:lnSpc>
                <a:spcPct val="150000"/>
              </a:lnSpc>
            </a:pPr>
            <a:r>
              <a:rPr lang="zh-CN" altLang="en-US" sz="2400" dirty="0"/>
              <a:t>在不同的情况或个体间，具体的提问内容可能有所差异，但大体的方向和原则是一致的，在此处可以将这些问题分解成以下内容。</a:t>
            </a:r>
            <a:endParaRPr lang="zh-CN" altLang="en-US" sz="2400" dirty="0"/>
          </a:p>
        </p:txBody>
      </p:sp>
      <p:grpSp>
        <p:nvGrpSpPr>
          <p:cNvPr id="40" name="组合 39"/>
          <p:cNvGrpSpPr/>
          <p:nvPr>
            <p:custDataLst>
              <p:tags r:id="rId1"/>
            </p:custDataLst>
          </p:nvPr>
        </p:nvGrpSpPr>
        <p:grpSpPr>
          <a:xfrm>
            <a:off x="955676" y="2914006"/>
            <a:ext cx="10069030" cy="2365123"/>
            <a:chOff x="1061484" y="2189572"/>
            <a:chExt cx="10069030" cy="2365123"/>
          </a:xfrm>
        </p:grpSpPr>
        <p:sp>
          <p:nvSpPr>
            <p:cNvPr id="41" name="íṩľíḍè-Freeform: Shape 1"/>
            <p:cNvSpPr/>
            <p:nvPr>
              <p:custDataLst>
                <p:tags r:id="rId2"/>
              </p:custDataLst>
            </p:nvPr>
          </p:nvSpPr>
          <p:spPr bwMode="auto">
            <a:xfrm>
              <a:off x="8372885" y="2189572"/>
              <a:ext cx="2757629" cy="2361937"/>
            </a:xfrm>
            <a:custGeom>
              <a:avLst/>
              <a:gdLst>
                <a:gd name="T0" fmla="*/ 317 w 332"/>
                <a:gd name="T1" fmla="*/ 168 h 282"/>
                <a:gd name="T2" fmla="*/ 317 w 332"/>
                <a:gd name="T3" fmla="*/ 114 h 282"/>
                <a:gd name="T4" fmla="*/ 218 w 332"/>
                <a:gd name="T5" fmla="*/ 15 h 282"/>
                <a:gd name="T6" fmla="*/ 191 w 332"/>
                <a:gd name="T7" fmla="*/ 26 h 282"/>
                <a:gd name="T8" fmla="*/ 191 w 332"/>
                <a:gd name="T9" fmla="*/ 26 h 282"/>
                <a:gd name="T10" fmla="*/ 153 w 332"/>
                <a:gd name="T11" fmla="*/ 65 h 282"/>
                <a:gd name="T12" fmla="*/ 38 w 332"/>
                <a:gd name="T13" fmla="*/ 65 h 282"/>
                <a:gd name="T14" fmla="*/ 0 w 332"/>
                <a:gd name="T15" fmla="*/ 103 h 282"/>
                <a:gd name="T16" fmla="*/ 0 w 332"/>
                <a:gd name="T17" fmla="*/ 179 h 282"/>
                <a:gd name="T18" fmla="*/ 38 w 332"/>
                <a:gd name="T19" fmla="*/ 218 h 282"/>
                <a:gd name="T20" fmla="*/ 153 w 332"/>
                <a:gd name="T21" fmla="*/ 218 h 282"/>
                <a:gd name="T22" fmla="*/ 191 w 332"/>
                <a:gd name="T23" fmla="*/ 256 h 282"/>
                <a:gd name="T24" fmla="*/ 191 w 332"/>
                <a:gd name="T25" fmla="*/ 256 h 282"/>
                <a:gd name="T26" fmla="*/ 218 w 332"/>
                <a:gd name="T27" fmla="*/ 267 h 282"/>
                <a:gd name="T28" fmla="*/ 317 w 332"/>
                <a:gd name="T29" fmla="*/ 168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2" h="282">
                  <a:moveTo>
                    <a:pt x="317" y="168"/>
                  </a:moveTo>
                  <a:cubicBezTo>
                    <a:pt x="332" y="153"/>
                    <a:pt x="332" y="129"/>
                    <a:pt x="317" y="114"/>
                  </a:cubicBezTo>
                  <a:cubicBezTo>
                    <a:pt x="218" y="15"/>
                    <a:pt x="218" y="15"/>
                    <a:pt x="218" y="15"/>
                  </a:cubicBezTo>
                  <a:cubicBezTo>
                    <a:pt x="203" y="0"/>
                    <a:pt x="191" y="5"/>
                    <a:pt x="191" y="26"/>
                  </a:cubicBezTo>
                  <a:cubicBezTo>
                    <a:pt x="191" y="26"/>
                    <a:pt x="191" y="26"/>
                    <a:pt x="191" y="26"/>
                  </a:cubicBezTo>
                  <a:cubicBezTo>
                    <a:pt x="191" y="47"/>
                    <a:pt x="174" y="65"/>
                    <a:pt x="153" y="65"/>
                  </a:cubicBezTo>
                  <a:cubicBezTo>
                    <a:pt x="38" y="65"/>
                    <a:pt x="38" y="65"/>
                    <a:pt x="38" y="65"/>
                  </a:cubicBezTo>
                  <a:cubicBezTo>
                    <a:pt x="17" y="65"/>
                    <a:pt x="0" y="82"/>
                    <a:pt x="0" y="103"/>
                  </a:cubicBezTo>
                  <a:cubicBezTo>
                    <a:pt x="0" y="179"/>
                    <a:pt x="0" y="179"/>
                    <a:pt x="0" y="179"/>
                  </a:cubicBezTo>
                  <a:cubicBezTo>
                    <a:pt x="0" y="200"/>
                    <a:pt x="17" y="218"/>
                    <a:pt x="38" y="218"/>
                  </a:cubicBezTo>
                  <a:cubicBezTo>
                    <a:pt x="153" y="218"/>
                    <a:pt x="153" y="218"/>
                    <a:pt x="153" y="218"/>
                  </a:cubicBezTo>
                  <a:cubicBezTo>
                    <a:pt x="174" y="218"/>
                    <a:pt x="191" y="235"/>
                    <a:pt x="191" y="256"/>
                  </a:cubicBezTo>
                  <a:cubicBezTo>
                    <a:pt x="191" y="256"/>
                    <a:pt x="191" y="256"/>
                    <a:pt x="191" y="256"/>
                  </a:cubicBezTo>
                  <a:cubicBezTo>
                    <a:pt x="191" y="277"/>
                    <a:pt x="203" y="282"/>
                    <a:pt x="218" y="267"/>
                  </a:cubicBezTo>
                  <a:lnTo>
                    <a:pt x="317" y="168"/>
                  </a:lnTo>
                  <a:close/>
                </a:path>
              </a:pathLst>
            </a:custGeom>
            <a:solidFill>
              <a:schemeClr val="accent5"/>
            </a:solidFill>
            <a:ln>
              <a:noFill/>
            </a:ln>
            <a:effectLst/>
          </p:spPr>
          <p:txBody>
            <a:bodyPr anchor="ctr"/>
            <a:lstStyle/>
            <a:p>
              <a:pPr algn="ctr"/>
            </a:p>
          </p:txBody>
        </p:sp>
        <p:sp>
          <p:nvSpPr>
            <p:cNvPr id="42" name="íṩľíḍè-Freeform: Shape 2"/>
            <p:cNvSpPr/>
            <p:nvPr>
              <p:custDataLst>
                <p:tags r:id="rId3"/>
              </p:custDataLst>
            </p:nvPr>
          </p:nvSpPr>
          <p:spPr bwMode="auto">
            <a:xfrm>
              <a:off x="8372885" y="2733460"/>
              <a:ext cx="980830" cy="1281802"/>
            </a:xfrm>
            <a:custGeom>
              <a:avLst/>
              <a:gdLst>
                <a:gd name="T0" fmla="*/ 0 w 118"/>
                <a:gd name="T1" fmla="*/ 38 h 153"/>
                <a:gd name="T2" fmla="*/ 0 w 118"/>
                <a:gd name="T3" fmla="*/ 114 h 153"/>
                <a:gd name="T4" fmla="*/ 38 w 118"/>
                <a:gd name="T5" fmla="*/ 153 h 153"/>
                <a:gd name="T6" fmla="*/ 54 w 118"/>
                <a:gd name="T7" fmla="*/ 153 h 153"/>
                <a:gd name="T8" fmla="*/ 103 w 118"/>
                <a:gd name="T9" fmla="*/ 103 h 153"/>
                <a:gd name="T10" fmla="*/ 103 w 118"/>
                <a:gd name="T11" fmla="*/ 49 h 153"/>
                <a:gd name="T12" fmla="*/ 54 w 118"/>
                <a:gd name="T13" fmla="*/ 0 h 153"/>
                <a:gd name="T14" fmla="*/ 38 w 118"/>
                <a:gd name="T15" fmla="*/ 0 h 153"/>
                <a:gd name="T16" fmla="*/ 0 w 118"/>
                <a:gd name="T17" fmla="*/ 38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153">
                  <a:moveTo>
                    <a:pt x="0" y="38"/>
                  </a:moveTo>
                  <a:cubicBezTo>
                    <a:pt x="0" y="114"/>
                    <a:pt x="0" y="114"/>
                    <a:pt x="0" y="114"/>
                  </a:cubicBezTo>
                  <a:cubicBezTo>
                    <a:pt x="0" y="135"/>
                    <a:pt x="17" y="153"/>
                    <a:pt x="38" y="153"/>
                  </a:cubicBezTo>
                  <a:cubicBezTo>
                    <a:pt x="54" y="153"/>
                    <a:pt x="54" y="153"/>
                    <a:pt x="54" y="153"/>
                  </a:cubicBezTo>
                  <a:cubicBezTo>
                    <a:pt x="103" y="103"/>
                    <a:pt x="103" y="103"/>
                    <a:pt x="103" y="103"/>
                  </a:cubicBezTo>
                  <a:cubicBezTo>
                    <a:pt x="118" y="88"/>
                    <a:pt x="118" y="64"/>
                    <a:pt x="103" y="49"/>
                  </a:cubicBezTo>
                  <a:cubicBezTo>
                    <a:pt x="54" y="0"/>
                    <a:pt x="54" y="0"/>
                    <a:pt x="54" y="0"/>
                  </a:cubicBezTo>
                  <a:cubicBezTo>
                    <a:pt x="38" y="0"/>
                    <a:pt x="38" y="0"/>
                    <a:pt x="38" y="0"/>
                  </a:cubicBezTo>
                  <a:cubicBezTo>
                    <a:pt x="17" y="0"/>
                    <a:pt x="0" y="17"/>
                    <a:pt x="0" y="38"/>
                  </a:cubicBezTo>
                  <a:close/>
                </a:path>
              </a:pathLst>
            </a:custGeom>
            <a:solidFill>
              <a:schemeClr val="accent5">
                <a:lumMod val="75000"/>
                <a:alpha val="50000"/>
              </a:schemeClr>
            </a:solidFill>
            <a:ln>
              <a:noFill/>
            </a:ln>
          </p:spPr>
          <p:txBody>
            <a:bodyPr anchor="ctr"/>
            <a:lstStyle/>
            <a:p>
              <a:pPr algn="ctr"/>
            </a:p>
          </p:txBody>
        </p:sp>
        <p:sp>
          <p:nvSpPr>
            <p:cNvPr id="43" name="íṩľíḍè-Freeform: Shape 3"/>
            <p:cNvSpPr/>
            <p:nvPr>
              <p:custDataLst>
                <p:tags r:id="rId4"/>
              </p:custDataLst>
            </p:nvPr>
          </p:nvSpPr>
          <p:spPr bwMode="auto">
            <a:xfrm>
              <a:off x="6463167" y="2189572"/>
              <a:ext cx="2757629" cy="2361937"/>
            </a:xfrm>
            <a:custGeom>
              <a:avLst/>
              <a:gdLst>
                <a:gd name="T0" fmla="*/ 317 w 332"/>
                <a:gd name="T1" fmla="*/ 168 h 282"/>
                <a:gd name="T2" fmla="*/ 317 w 332"/>
                <a:gd name="T3" fmla="*/ 114 h 282"/>
                <a:gd name="T4" fmla="*/ 219 w 332"/>
                <a:gd name="T5" fmla="*/ 15 h 282"/>
                <a:gd name="T6" fmla="*/ 191 w 332"/>
                <a:gd name="T7" fmla="*/ 26 h 282"/>
                <a:gd name="T8" fmla="*/ 191 w 332"/>
                <a:gd name="T9" fmla="*/ 26 h 282"/>
                <a:gd name="T10" fmla="*/ 153 w 332"/>
                <a:gd name="T11" fmla="*/ 65 h 282"/>
                <a:gd name="T12" fmla="*/ 39 w 332"/>
                <a:gd name="T13" fmla="*/ 65 h 282"/>
                <a:gd name="T14" fmla="*/ 0 w 332"/>
                <a:gd name="T15" fmla="*/ 103 h 282"/>
                <a:gd name="T16" fmla="*/ 0 w 332"/>
                <a:gd name="T17" fmla="*/ 179 h 282"/>
                <a:gd name="T18" fmla="*/ 39 w 332"/>
                <a:gd name="T19" fmla="*/ 218 h 282"/>
                <a:gd name="T20" fmla="*/ 153 w 332"/>
                <a:gd name="T21" fmla="*/ 218 h 282"/>
                <a:gd name="T22" fmla="*/ 191 w 332"/>
                <a:gd name="T23" fmla="*/ 256 h 282"/>
                <a:gd name="T24" fmla="*/ 191 w 332"/>
                <a:gd name="T25" fmla="*/ 256 h 282"/>
                <a:gd name="T26" fmla="*/ 219 w 332"/>
                <a:gd name="T27" fmla="*/ 267 h 282"/>
                <a:gd name="T28" fmla="*/ 317 w 332"/>
                <a:gd name="T29" fmla="*/ 168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2" h="282">
                  <a:moveTo>
                    <a:pt x="317" y="168"/>
                  </a:moveTo>
                  <a:cubicBezTo>
                    <a:pt x="332" y="153"/>
                    <a:pt x="332" y="129"/>
                    <a:pt x="317" y="114"/>
                  </a:cubicBezTo>
                  <a:cubicBezTo>
                    <a:pt x="219" y="15"/>
                    <a:pt x="219" y="15"/>
                    <a:pt x="219" y="15"/>
                  </a:cubicBezTo>
                  <a:cubicBezTo>
                    <a:pt x="204" y="0"/>
                    <a:pt x="191" y="5"/>
                    <a:pt x="191" y="26"/>
                  </a:cubicBezTo>
                  <a:cubicBezTo>
                    <a:pt x="191" y="26"/>
                    <a:pt x="191" y="26"/>
                    <a:pt x="191" y="26"/>
                  </a:cubicBezTo>
                  <a:cubicBezTo>
                    <a:pt x="191" y="47"/>
                    <a:pt x="174" y="65"/>
                    <a:pt x="153" y="65"/>
                  </a:cubicBezTo>
                  <a:cubicBezTo>
                    <a:pt x="39" y="65"/>
                    <a:pt x="39" y="65"/>
                    <a:pt x="39" y="65"/>
                  </a:cubicBezTo>
                  <a:cubicBezTo>
                    <a:pt x="18" y="65"/>
                    <a:pt x="0" y="82"/>
                    <a:pt x="0" y="103"/>
                  </a:cubicBezTo>
                  <a:cubicBezTo>
                    <a:pt x="0" y="179"/>
                    <a:pt x="0" y="179"/>
                    <a:pt x="0" y="179"/>
                  </a:cubicBezTo>
                  <a:cubicBezTo>
                    <a:pt x="0" y="200"/>
                    <a:pt x="18" y="218"/>
                    <a:pt x="39" y="218"/>
                  </a:cubicBezTo>
                  <a:cubicBezTo>
                    <a:pt x="153" y="218"/>
                    <a:pt x="153" y="218"/>
                    <a:pt x="153" y="218"/>
                  </a:cubicBezTo>
                  <a:cubicBezTo>
                    <a:pt x="174" y="218"/>
                    <a:pt x="191" y="235"/>
                    <a:pt x="191" y="256"/>
                  </a:cubicBezTo>
                  <a:cubicBezTo>
                    <a:pt x="191" y="256"/>
                    <a:pt x="191" y="256"/>
                    <a:pt x="191" y="256"/>
                  </a:cubicBezTo>
                  <a:cubicBezTo>
                    <a:pt x="191" y="277"/>
                    <a:pt x="204" y="282"/>
                    <a:pt x="219" y="267"/>
                  </a:cubicBezTo>
                  <a:lnTo>
                    <a:pt x="317" y="168"/>
                  </a:lnTo>
                  <a:close/>
                </a:path>
              </a:pathLst>
            </a:custGeom>
            <a:solidFill>
              <a:schemeClr val="accent4"/>
            </a:solidFill>
            <a:ln>
              <a:noFill/>
            </a:ln>
            <a:effectLst/>
          </p:spPr>
          <p:txBody>
            <a:bodyPr anchor="ctr"/>
            <a:lstStyle/>
            <a:p>
              <a:pPr algn="ctr"/>
            </a:p>
          </p:txBody>
        </p:sp>
        <p:sp>
          <p:nvSpPr>
            <p:cNvPr id="45" name="íṩľíḍè-Freeform: Shape 4"/>
            <p:cNvSpPr/>
            <p:nvPr>
              <p:custDataLst>
                <p:tags r:id="rId5"/>
              </p:custDataLst>
            </p:nvPr>
          </p:nvSpPr>
          <p:spPr bwMode="auto">
            <a:xfrm>
              <a:off x="6463167" y="2733460"/>
              <a:ext cx="988469" cy="1281802"/>
            </a:xfrm>
            <a:custGeom>
              <a:avLst/>
              <a:gdLst>
                <a:gd name="T0" fmla="*/ 0 w 119"/>
                <a:gd name="T1" fmla="*/ 38 h 153"/>
                <a:gd name="T2" fmla="*/ 0 w 119"/>
                <a:gd name="T3" fmla="*/ 114 h 153"/>
                <a:gd name="T4" fmla="*/ 39 w 119"/>
                <a:gd name="T5" fmla="*/ 153 h 153"/>
                <a:gd name="T6" fmla="*/ 54 w 119"/>
                <a:gd name="T7" fmla="*/ 153 h 153"/>
                <a:gd name="T8" fmla="*/ 104 w 119"/>
                <a:gd name="T9" fmla="*/ 103 h 153"/>
                <a:gd name="T10" fmla="*/ 104 w 119"/>
                <a:gd name="T11" fmla="*/ 49 h 153"/>
                <a:gd name="T12" fmla="*/ 54 w 119"/>
                <a:gd name="T13" fmla="*/ 0 h 153"/>
                <a:gd name="T14" fmla="*/ 39 w 119"/>
                <a:gd name="T15" fmla="*/ 0 h 153"/>
                <a:gd name="T16" fmla="*/ 0 w 119"/>
                <a:gd name="T17" fmla="*/ 38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9" h="153">
                  <a:moveTo>
                    <a:pt x="0" y="38"/>
                  </a:moveTo>
                  <a:cubicBezTo>
                    <a:pt x="0" y="114"/>
                    <a:pt x="0" y="114"/>
                    <a:pt x="0" y="114"/>
                  </a:cubicBezTo>
                  <a:cubicBezTo>
                    <a:pt x="0" y="135"/>
                    <a:pt x="18" y="153"/>
                    <a:pt x="39" y="153"/>
                  </a:cubicBezTo>
                  <a:cubicBezTo>
                    <a:pt x="54" y="153"/>
                    <a:pt x="54" y="153"/>
                    <a:pt x="54" y="153"/>
                  </a:cubicBezTo>
                  <a:cubicBezTo>
                    <a:pt x="104" y="103"/>
                    <a:pt x="104" y="103"/>
                    <a:pt x="104" y="103"/>
                  </a:cubicBezTo>
                  <a:cubicBezTo>
                    <a:pt x="119" y="88"/>
                    <a:pt x="119" y="64"/>
                    <a:pt x="104" y="49"/>
                  </a:cubicBezTo>
                  <a:cubicBezTo>
                    <a:pt x="54" y="0"/>
                    <a:pt x="54" y="0"/>
                    <a:pt x="54" y="0"/>
                  </a:cubicBezTo>
                  <a:cubicBezTo>
                    <a:pt x="39" y="0"/>
                    <a:pt x="39" y="0"/>
                    <a:pt x="39" y="0"/>
                  </a:cubicBezTo>
                  <a:cubicBezTo>
                    <a:pt x="18" y="0"/>
                    <a:pt x="0" y="17"/>
                    <a:pt x="0" y="38"/>
                  </a:cubicBezTo>
                  <a:close/>
                </a:path>
              </a:pathLst>
            </a:custGeom>
            <a:solidFill>
              <a:schemeClr val="accent4">
                <a:lumMod val="75000"/>
                <a:alpha val="50000"/>
              </a:schemeClr>
            </a:solidFill>
            <a:ln>
              <a:noFill/>
            </a:ln>
          </p:spPr>
          <p:txBody>
            <a:bodyPr anchor="ctr"/>
            <a:lstStyle/>
            <a:p>
              <a:pPr algn="ctr"/>
            </a:p>
          </p:txBody>
        </p:sp>
        <p:sp>
          <p:nvSpPr>
            <p:cNvPr id="46" name="íṩľíḍè-Freeform: Shape 5"/>
            <p:cNvSpPr/>
            <p:nvPr>
              <p:custDataLst>
                <p:tags r:id="rId6"/>
              </p:custDataLst>
            </p:nvPr>
          </p:nvSpPr>
          <p:spPr bwMode="auto">
            <a:xfrm>
              <a:off x="4561091" y="2189572"/>
              <a:ext cx="2757629" cy="2361937"/>
            </a:xfrm>
            <a:custGeom>
              <a:avLst/>
              <a:gdLst>
                <a:gd name="T0" fmla="*/ 317 w 332"/>
                <a:gd name="T1" fmla="*/ 168 h 282"/>
                <a:gd name="T2" fmla="*/ 317 w 332"/>
                <a:gd name="T3" fmla="*/ 114 h 282"/>
                <a:gd name="T4" fmla="*/ 218 w 332"/>
                <a:gd name="T5" fmla="*/ 15 h 282"/>
                <a:gd name="T6" fmla="*/ 191 w 332"/>
                <a:gd name="T7" fmla="*/ 26 h 282"/>
                <a:gd name="T8" fmla="*/ 191 w 332"/>
                <a:gd name="T9" fmla="*/ 26 h 282"/>
                <a:gd name="T10" fmla="*/ 153 w 332"/>
                <a:gd name="T11" fmla="*/ 65 h 282"/>
                <a:gd name="T12" fmla="*/ 38 w 332"/>
                <a:gd name="T13" fmla="*/ 65 h 282"/>
                <a:gd name="T14" fmla="*/ 0 w 332"/>
                <a:gd name="T15" fmla="*/ 103 h 282"/>
                <a:gd name="T16" fmla="*/ 0 w 332"/>
                <a:gd name="T17" fmla="*/ 179 h 282"/>
                <a:gd name="T18" fmla="*/ 38 w 332"/>
                <a:gd name="T19" fmla="*/ 218 h 282"/>
                <a:gd name="T20" fmla="*/ 153 w 332"/>
                <a:gd name="T21" fmla="*/ 218 h 282"/>
                <a:gd name="T22" fmla="*/ 191 w 332"/>
                <a:gd name="T23" fmla="*/ 256 h 282"/>
                <a:gd name="T24" fmla="*/ 191 w 332"/>
                <a:gd name="T25" fmla="*/ 256 h 282"/>
                <a:gd name="T26" fmla="*/ 218 w 332"/>
                <a:gd name="T27" fmla="*/ 267 h 282"/>
                <a:gd name="T28" fmla="*/ 317 w 332"/>
                <a:gd name="T29" fmla="*/ 168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2" h="282">
                  <a:moveTo>
                    <a:pt x="317" y="168"/>
                  </a:moveTo>
                  <a:cubicBezTo>
                    <a:pt x="332" y="153"/>
                    <a:pt x="332" y="129"/>
                    <a:pt x="317" y="114"/>
                  </a:cubicBezTo>
                  <a:cubicBezTo>
                    <a:pt x="218" y="15"/>
                    <a:pt x="218" y="15"/>
                    <a:pt x="218" y="15"/>
                  </a:cubicBezTo>
                  <a:cubicBezTo>
                    <a:pt x="203" y="0"/>
                    <a:pt x="191" y="5"/>
                    <a:pt x="191" y="26"/>
                  </a:cubicBezTo>
                  <a:cubicBezTo>
                    <a:pt x="191" y="26"/>
                    <a:pt x="191" y="26"/>
                    <a:pt x="191" y="26"/>
                  </a:cubicBezTo>
                  <a:cubicBezTo>
                    <a:pt x="191" y="47"/>
                    <a:pt x="174" y="65"/>
                    <a:pt x="153" y="65"/>
                  </a:cubicBezTo>
                  <a:cubicBezTo>
                    <a:pt x="38" y="65"/>
                    <a:pt x="38" y="65"/>
                    <a:pt x="38" y="65"/>
                  </a:cubicBezTo>
                  <a:cubicBezTo>
                    <a:pt x="17" y="65"/>
                    <a:pt x="0" y="82"/>
                    <a:pt x="0" y="103"/>
                  </a:cubicBezTo>
                  <a:cubicBezTo>
                    <a:pt x="0" y="179"/>
                    <a:pt x="0" y="179"/>
                    <a:pt x="0" y="179"/>
                  </a:cubicBezTo>
                  <a:cubicBezTo>
                    <a:pt x="0" y="200"/>
                    <a:pt x="17" y="218"/>
                    <a:pt x="38" y="218"/>
                  </a:cubicBezTo>
                  <a:cubicBezTo>
                    <a:pt x="153" y="218"/>
                    <a:pt x="153" y="218"/>
                    <a:pt x="153" y="218"/>
                  </a:cubicBezTo>
                  <a:cubicBezTo>
                    <a:pt x="174" y="218"/>
                    <a:pt x="191" y="235"/>
                    <a:pt x="191" y="256"/>
                  </a:cubicBezTo>
                  <a:cubicBezTo>
                    <a:pt x="191" y="256"/>
                    <a:pt x="191" y="256"/>
                    <a:pt x="191" y="256"/>
                  </a:cubicBezTo>
                  <a:cubicBezTo>
                    <a:pt x="191" y="277"/>
                    <a:pt x="203" y="282"/>
                    <a:pt x="218" y="267"/>
                  </a:cubicBezTo>
                  <a:lnTo>
                    <a:pt x="317" y="168"/>
                  </a:lnTo>
                  <a:close/>
                </a:path>
              </a:pathLst>
            </a:custGeom>
            <a:solidFill>
              <a:schemeClr val="accent3"/>
            </a:solidFill>
            <a:ln>
              <a:noFill/>
            </a:ln>
            <a:effectLst/>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7" name="íṩľíḍè-Freeform: Shape 6"/>
            <p:cNvSpPr/>
            <p:nvPr>
              <p:custDataLst>
                <p:tags r:id="rId7"/>
              </p:custDataLst>
            </p:nvPr>
          </p:nvSpPr>
          <p:spPr bwMode="auto">
            <a:xfrm>
              <a:off x="4561091" y="2733460"/>
              <a:ext cx="979302" cy="1281802"/>
            </a:xfrm>
            <a:custGeom>
              <a:avLst/>
              <a:gdLst>
                <a:gd name="T0" fmla="*/ 0 w 118"/>
                <a:gd name="T1" fmla="*/ 38 h 153"/>
                <a:gd name="T2" fmla="*/ 0 w 118"/>
                <a:gd name="T3" fmla="*/ 114 h 153"/>
                <a:gd name="T4" fmla="*/ 38 w 118"/>
                <a:gd name="T5" fmla="*/ 153 h 153"/>
                <a:gd name="T6" fmla="*/ 54 w 118"/>
                <a:gd name="T7" fmla="*/ 153 h 153"/>
                <a:gd name="T8" fmla="*/ 103 w 118"/>
                <a:gd name="T9" fmla="*/ 103 h 153"/>
                <a:gd name="T10" fmla="*/ 103 w 118"/>
                <a:gd name="T11" fmla="*/ 49 h 153"/>
                <a:gd name="T12" fmla="*/ 54 w 118"/>
                <a:gd name="T13" fmla="*/ 0 h 153"/>
                <a:gd name="T14" fmla="*/ 38 w 118"/>
                <a:gd name="T15" fmla="*/ 0 h 153"/>
                <a:gd name="T16" fmla="*/ 0 w 118"/>
                <a:gd name="T17" fmla="*/ 38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153">
                  <a:moveTo>
                    <a:pt x="0" y="38"/>
                  </a:moveTo>
                  <a:cubicBezTo>
                    <a:pt x="0" y="114"/>
                    <a:pt x="0" y="114"/>
                    <a:pt x="0" y="114"/>
                  </a:cubicBezTo>
                  <a:cubicBezTo>
                    <a:pt x="0" y="135"/>
                    <a:pt x="17" y="153"/>
                    <a:pt x="38" y="153"/>
                  </a:cubicBezTo>
                  <a:cubicBezTo>
                    <a:pt x="54" y="153"/>
                    <a:pt x="54" y="153"/>
                    <a:pt x="54" y="153"/>
                  </a:cubicBezTo>
                  <a:cubicBezTo>
                    <a:pt x="103" y="103"/>
                    <a:pt x="103" y="103"/>
                    <a:pt x="103" y="103"/>
                  </a:cubicBezTo>
                  <a:cubicBezTo>
                    <a:pt x="118" y="88"/>
                    <a:pt x="118" y="64"/>
                    <a:pt x="103" y="49"/>
                  </a:cubicBezTo>
                  <a:cubicBezTo>
                    <a:pt x="54" y="0"/>
                    <a:pt x="54" y="0"/>
                    <a:pt x="54" y="0"/>
                  </a:cubicBezTo>
                  <a:cubicBezTo>
                    <a:pt x="38" y="0"/>
                    <a:pt x="38" y="0"/>
                    <a:pt x="38" y="0"/>
                  </a:cubicBezTo>
                  <a:cubicBezTo>
                    <a:pt x="17" y="0"/>
                    <a:pt x="0" y="17"/>
                    <a:pt x="0" y="38"/>
                  </a:cubicBezTo>
                  <a:close/>
                </a:path>
              </a:pathLst>
            </a:custGeom>
            <a:solidFill>
              <a:schemeClr val="accent3">
                <a:lumMod val="75000"/>
                <a:alpha val="50000"/>
              </a:schemeClr>
            </a:solidFill>
            <a:ln>
              <a:noFill/>
            </a:ln>
          </p:spPr>
          <p:txBody>
            <a:bodyPr anchor="ctr"/>
            <a:lstStyle/>
            <a:p>
              <a:pPr algn="ctr"/>
            </a:p>
          </p:txBody>
        </p:sp>
        <p:sp>
          <p:nvSpPr>
            <p:cNvPr id="48" name="íṩľíḍè-Freeform: Shape 7"/>
            <p:cNvSpPr/>
            <p:nvPr>
              <p:custDataLst>
                <p:tags r:id="rId8"/>
              </p:custDataLst>
            </p:nvPr>
          </p:nvSpPr>
          <p:spPr bwMode="auto">
            <a:xfrm>
              <a:off x="2649844" y="2192759"/>
              <a:ext cx="2757629" cy="2361936"/>
            </a:xfrm>
            <a:custGeom>
              <a:avLst/>
              <a:gdLst>
                <a:gd name="T0" fmla="*/ 318 w 332"/>
                <a:gd name="T1" fmla="*/ 168 h 282"/>
                <a:gd name="T2" fmla="*/ 318 w 332"/>
                <a:gd name="T3" fmla="*/ 114 h 282"/>
                <a:gd name="T4" fmla="*/ 219 w 332"/>
                <a:gd name="T5" fmla="*/ 15 h 282"/>
                <a:gd name="T6" fmla="*/ 192 w 332"/>
                <a:gd name="T7" fmla="*/ 26 h 282"/>
                <a:gd name="T8" fmla="*/ 192 w 332"/>
                <a:gd name="T9" fmla="*/ 26 h 282"/>
                <a:gd name="T10" fmla="*/ 153 w 332"/>
                <a:gd name="T11" fmla="*/ 65 h 282"/>
                <a:gd name="T12" fmla="*/ 39 w 332"/>
                <a:gd name="T13" fmla="*/ 65 h 282"/>
                <a:gd name="T14" fmla="*/ 0 w 332"/>
                <a:gd name="T15" fmla="*/ 103 h 282"/>
                <a:gd name="T16" fmla="*/ 0 w 332"/>
                <a:gd name="T17" fmla="*/ 179 h 282"/>
                <a:gd name="T18" fmla="*/ 39 w 332"/>
                <a:gd name="T19" fmla="*/ 218 h 282"/>
                <a:gd name="T20" fmla="*/ 153 w 332"/>
                <a:gd name="T21" fmla="*/ 218 h 282"/>
                <a:gd name="T22" fmla="*/ 192 w 332"/>
                <a:gd name="T23" fmla="*/ 256 h 282"/>
                <a:gd name="T24" fmla="*/ 192 w 332"/>
                <a:gd name="T25" fmla="*/ 256 h 282"/>
                <a:gd name="T26" fmla="*/ 219 w 332"/>
                <a:gd name="T27" fmla="*/ 267 h 282"/>
                <a:gd name="T28" fmla="*/ 318 w 332"/>
                <a:gd name="T29" fmla="*/ 168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2" h="282">
                  <a:moveTo>
                    <a:pt x="318" y="168"/>
                  </a:moveTo>
                  <a:cubicBezTo>
                    <a:pt x="332" y="153"/>
                    <a:pt x="332" y="129"/>
                    <a:pt x="318" y="114"/>
                  </a:cubicBezTo>
                  <a:cubicBezTo>
                    <a:pt x="219" y="15"/>
                    <a:pt x="219" y="15"/>
                    <a:pt x="219" y="15"/>
                  </a:cubicBezTo>
                  <a:cubicBezTo>
                    <a:pt x="204" y="0"/>
                    <a:pt x="192" y="5"/>
                    <a:pt x="192" y="26"/>
                  </a:cubicBezTo>
                  <a:cubicBezTo>
                    <a:pt x="192" y="26"/>
                    <a:pt x="192" y="26"/>
                    <a:pt x="192" y="26"/>
                  </a:cubicBezTo>
                  <a:cubicBezTo>
                    <a:pt x="192" y="47"/>
                    <a:pt x="174" y="65"/>
                    <a:pt x="153" y="65"/>
                  </a:cubicBezTo>
                  <a:cubicBezTo>
                    <a:pt x="39" y="65"/>
                    <a:pt x="39" y="65"/>
                    <a:pt x="39" y="65"/>
                  </a:cubicBezTo>
                  <a:cubicBezTo>
                    <a:pt x="18" y="65"/>
                    <a:pt x="0" y="82"/>
                    <a:pt x="0" y="103"/>
                  </a:cubicBezTo>
                  <a:cubicBezTo>
                    <a:pt x="0" y="179"/>
                    <a:pt x="0" y="179"/>
                    <a:pt x="0" y="179"/>
                  </a:cubicBezTo>
                  <a:cubicBezTo>
                    <a:pt x="0" y="200"/>
                    <a:pt x="18" y="218"/>
                    <a:pt x="39" y="218"/>
                  </a:cubicBezTo>
                  <a:cubicBezTo>
                    <a:pt x="153" y="218"/>
                    <a:pt x="153" y="218"/>
                    <a:pt x="153" y="218"/>
                  </a:cubicBezTo>
                  <a:cubicBezTo>
                    <a:pt x="174" y="218"/>
                    <a:pt x="192" y="235"/>
                    <a:pt x="192" y="256"/>
                  </a:cubicBezTo>
                  <a:cubicBezTo>
                    <a:pt x="192" y="256"/>
                    <a:pt x="192" y="256"/>
                    <a:pt x="192" y="256"/>
                  </a:cubicBezTo>
                  <a:cubicBezTo>
                    <a:pt x="192" y="277"/>
                    <a:pt x="204" y="282"/>
                    <a:pt x="219" y="267"/>
                  </a:cubicBezTo>
                  <a:lnTo>
                    <a:pt x="318" y="168"/>
                  </a:lnTo>
                  <a:close/>
                </a:path>
              </a:pathLst>
            </a:custGeom>
            <a:solidFill>
              <a:schemeClr val="accent2"/>
            </a:solidFill>
            <a:ln>
              <a:noFill/>
            </a:ln>
            <a:effectLst/>
          </p:spPr>
          <p:txBody>
            <a:bodyPr anchor="ctr"/>
            <a:lstStyle/>
            <a:p>
              <a:pPr algn="ctr"/>
            </a:p>
          </p:txBody>
        </p:sp>
        <p:sp>
          <p:nvSpPr>
            <p:cNvPr id="49" name="íṩľíḍè-Freeform: Shape 8"/>
            <p:cNvSpPr/>
            <p:nvPr>
              <p:custDataLst>
                <p:tags r:id="rId9"/>
              </p:custDataLst>
            </p:nvPr>
          </p:nvSpPr>
          <p:spPr bwMode="auto">
            <a:xfrm>
              <a:off x="2649844" y="2736645"/>
              <a:ext cx="988469" cy="1281801"/>
            </a:xfrm>
            <a:custGeom>
              <a:avLst/>
              <a:gdLst>
                <a:gd name="T0" fmla="*/ 0 w 119"/>
                <a:gd name="T1" fmla="*/ 38 h 153"/>
                <a:gd name="T2" fmla="*/ 0 w 119"/>
                <a:gd name="T3" fmla="*/ 114 h 153"/>
                <a:gd name="T4" fmla="*/ 39 w 119"/>
                <a:gd name="T5" fmla="*/ 153 h 153"/>
                <a:gd name="T6" fmla="*/ 55 w 119"/>
                <a:gd name="T7" fmla="*/ 153 h 153"/>
                <a:gd name="T8" fmla="*/ 104 w 119"/>
                <a:gd name="T9" fmla="*/ 103 h 153"/>
                <a:gd name="T10" fmla="*/ 104 w 119"/>
                <a:gd name="T11" fmla="*/ 49 h 153"/>
                <a:gd name="T12" fmla="*/ 55 w 119"/>
                <a:gd name="T13" fmla="*/ 0 h 153"/>
                <a:gd name="T14" fmla="*/ 39 w 119"/>
                <a:gd name="T15" fmla="*/ 0 h 153"/>
                <a:gd name="T16" fmla="*/ 0 w 119"/>
                <a:gd name="T17" fmla="*/ 38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9" h="153">
                  <a:moveTo>
                    <a:pt x="0" y="38"/>
                  </a:moveTo>
                  <a:cubicBezTo>
                    <a:pt x="0" y="114"/>
                    <a:pt x="0" y="114"/>
                    <a:pt x="0" y="114"/>
                  </a:cubicBezTo>
                  <a:cubicBezTo>
                    <a:pt x="0" y="135"/>
                    <a:pt x="18" y="153"/>
                    <a:pt x="39" y="153"/>
                  </a:cubicBezTo>
                  <a:cubicBezTo>
                    <a:pt x="55" y="153"/>
                    <a:pt x="55" y="153"/>
                    <a:pt x="55" y="153"/>
                  </a:cubicBezTo>
                  <a:cubicBezTo>
                    <a:pt x="104" y="103"/>
                    <a:pt x="104" y="103"/>
                    <a:pt x="104" y="103"/>
                  </a:cubicBezTo>
                  <a:cubicBezTo>
                    <a:pt x="119" y="88"/>
                    <a:pt x="119" y="64"/>
                    <a:pt x="104" y="49"/>
                  </a:cubicBezTo>
                  <a:cubicBezTo>
                    <a:pt x="55" y="0"/>
                    <a:pt x="55" y="0"/>
                    <a:pt x="55" y="0"/>
                  </a:cubicBezTo>
                  <a:cubicBezTo>
                    <a:pt x="39" y="0"/>
                    <a:pt x="39" y="0"/>
                    <a:pt x="39" y="0"/>
                  </a:cubicBezTo>
                  <a:cubicBezTo>
                    <a:pt x="18" y="0"/>
                    <a:pt x="0" y="17"/>
                    <a:pt x="0" y="38"/>
                  </a:cubicBezTo>
                  <a:close/>
                </a:path>
              </a:pathLst>
            </a:custGeom>
            <a:solidFill>
              <a:schemeClr val="accent2">
                <a:lumMod val="50000"/>
                <a:alpha val="20000"/>
              </a:schemeClr>
            </a:solidFill>
            <a:ln>
              <a:noFill/>
            </a:ln>
          </p:spPr>
          <p:txBody>
            <a:bodyPr anchor="ctr"/>
            <a:lstStyle/>
            <a:p>
              <a:pPr algn="ctr"/>
            </a:p>
          </p:txBody>
        </p:sp>
        <p:sp>
          <p:nvSpPr>
            <p:cNvPr id="50" name="íṩľíḍè-Freeform: Shape 9"/>
            <p:cNvSpPr/>
            <p:nvPr>
              <p:custDataLst>
                <p:tags r:id="rId10"/>
              </p:custDataLst>
            </p:nvPr>
          </p:nvSpPr>
          <p:spPr bwMode="auto">
            <a:xfrm>
              <a:off x="1061484" y="2242663"/>
              <a:ext cx="2412765" cy="2255755"/>
            </a:xfrm>
            <a:custGeom>
              <a:avLst/>
              <a:gdLst>
                <a:gd name="connsiteX0" fmla="*/ 1424916 w 2507091"/>
                <a:gd name="connsiteY0" fmla="*/ 112 h 2343942"/>
                <a:gd name="connsiteX1" fmla="*/ 1555542 w 2507091"/>
                <a:gd name="connsiteY1" fmla="*/ 75381 h 2343942"/>
                <a:gd name="connsiteX2" fmla="*/ 2409995 w 2507091"/>
                <a:gd name="connsiteY2" fmla="*/ 936988 h 2343942"/>
                <a:gd name="connsiteX3" fmla="*/ 2409995 w 2507091"/>
                <a:gd name="connsiteY3" fmla="*/ 1406955 h 2343942"/>
                <a:gd name="connsiteX4" fmla="*/ 1555542 w 2507091"/>
                <a:gd name="connsiteY4" fmla="*/ 2268563 h 2343942"/>
                <a:gd name="connsiteX5" fmla="*/ 1322510 w 2507091"/>
                <a:gd name="connsiteY5" fmla="*/ 2172828 h 2343942"/>
                <a:gd name="connsiteX6" fmla="*/ 994538 w 2507091"/>
                <a:gd name="connsiteY6" fmla="*/ 1842111 h 2343942"/>
                <a:gd name="connsiteX7" fmla="*/ 1992 w 2507091"/>
                <a:gd name="connsiteY7" fmla="*/ 1842111 h 2343942"/>
                <a:gd name="connsiteX8" fmla="*/ 0 w 2507091"/>
                <a:gd name="connsiteY8" fmla="*/ 1841897 h 2343942"/>
                <a:gd name="connsiteX9" fmla="*/ 8587 w 2507091"/>
                <a:gd name="connsiteY9" fmla="*/ 1841897 h 2343942"/>
                <a:gd name="connsiteX10" fmla="*/ 66848 w 2507091"/>
                <a:gd name="connsiteY10" fmla="*/ 1841897 h 2343942"/>
                <a:gd name="connsiteX11" fmla="*/ 489776 w 2507091"/>
                <a:gd name="connsiteY11" fmla="*/ 1406631 h 2343942"/>
                <a:gd name="connsiteX12" fmla="*/ 489776 w 2507091"/>
                <a:gd name="connsiteY12" fmla="*/ 936545 h 2343942"/>
                <a:gd name="connsiteX13" fmla="*/ 67674 w 2507091"/>
                <a:gd name="connsiteY13" fmla="*/ 510817 h 2343942"/>
                <a:gd name="connsiteX14" fmla="*/ 67395 w 2507091"/>
                <a:gd name="connsiteY14" fmla="*/ 510536 h 2343942"/>
                <a:gd name="connsiteX15" fmla="*/ 85108 w 2507091"/>
                <a:gd name="connsiteY15" fmla="*/ 510536 h 2343942"/>
                <a:gd name="connsiteX16" fmla="*/ 994538 w 2507091"/>
                <a:gd name="connsiteY16" fmla="*/ 510536 h 2343942"/>
                <a:gd name="connsiteX17" fmla="*/ 1322510 w 2507091"/>
                <a:gd name="connsiteY17" fmla="*/ 171115 h 2343942"/>
                <a:gd name="connsiteX18" fmla="*/ 1424916 w 2507091"/>
                <a:gd name="connsiteY18" fmla="*/ 112 h 2343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ffectLst/>
          </p:spPr>
          <p:txBody>
            <a:bodyPr anchor="ctr"/>
            <a:lstStyle/>
            <a:p>
              <a:pPr algn="ctr"/>
            </a:p>
          </p:txBody>
        </p:sp>
      </p:grpSp>
      <p:sp>
        <p:nvSpPr>
          <p:cNvPr id="61" name="文本框 60"/>
          <p:cNvSpPr txBox="1"/>
          <p:nvPr>
            <p:custDataLst>
              <p:tags r:id="rId11"/>
            </p:custDataLst>
          </p:nvPr>
        </p:nvSpPr>
        <p:spPr>
          <a:xfrm>
            <a:off x="1619530" y="3749267"/>
            <a:ext cx="1097280" cy="645160"/>
          </a:xfrm>
          <a:prstGeom prst="rect">
            <a:avLst/>
          </a:prstGeom>
          <a:noFill/>
        </p:spPr>
        <p:txBody>
          <a:bodyPr wrap="none" rtlCol="0">
            <a:spAutoFit/>
          </a:bodyPr>
          <a:lstStyle/>
          <a:p>
            <a:pPr algn="l"/>
            <a:r>
              <a:rPr lang="zh-CN" altLang="en-US" b="1" dirty="0" smtClean="0">
                <a:solidFill>
                  <a:schemeClr val="tx1"/>
                </a:solidFill>
                <a:latin typeface="微软雅黑" panose="020B0503020204020204" pitchFamily="34" charset="-122"/>
                <a:ea typeface="微软雅黑" panose="020B0503020204020204" pitchFamily="34" charset="-122"/>
              </a:rPr>
              <a:t>我是谁？</a:t>
            </a:r>
            <a:endParaRPr lang="zh-CN" altLang="en-US" b="1" dirty="0" smtClean="0">
              <a:solidFill>
                <a:schemeClr val="tx1"/>
              </a:solidFill>
              <a:latin typeface="微软雅黑" panose="020B0503020204020204" pitchFamily="34" charset="-122"/>
              <a:ea typeface="微软雅黑" panose="020B0503020204020204" pitchFamily="34" charset="-122"/>
            </a:endParaRPr>
          </a:p>
          <a:p>
            <a:pPr algn="l"/>
            <a:r>
              <a:rPr lang="zh-CN" altLang="en-US" b="1" dirty="0" smtClean="0">
                <a:solidFill>
                  <a:schemeClr val="bg1"/>
                </a:solidFill>
                <a:latin typeface="微软雅黑" panose="020B0503020204020204" pitchFamily="34" charset="-122"/>
                <a:ea typeface="微软雅黑" panose="020B0503020204020204" pitchFamily="34" charset="-122"/>
              </a:rPr>
              <a:t>个人</a:t>
            </a:r>
            <a:r>
              <a:rPr lang="zh-CN" altLang="en-US" b="1" dirty="0">
                <a:solidFill>
                  <a:schemeClr val="bg1"/>
                </a:solidFill>
                <a:latin typeface="微软雅黑" panose="020B0503020204020204" pitchFamily="34" charset="-122"/>
                <a:ea typeface="微软雅黑" panose="020B0503020204020204" pitchFamily="34" charset="-122"/>
              </a:rPr>
              <a:t>特征</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62" name="文本框 61"/>
          <p:cNvSpPr txBox="1"/>
          <p:nvPr>
            <p:custDataLst>
              <p:tags r:id="rId12"/>
            </p:custDataLst>
          </p:nvPr>
        </p:nvSpPr>
        <p:spPr>
          <a:xfrm>
            <a:off x="3368912" y="3749267"/>
            <a:ext cx="1554480" cy="645160"/>
          </a:xfrm>
          <a:prstGeom prst="rect">
            <a:avLst/>
          </a:prstGeom>
          <a:noFill/>
        </p:spPr>
        <p:txBody>
          <a:bodyPr wrap="none" rtlCol="0">
            <a:spAutoFit/>
          </a:bodyPr>
          <a:lstStyle/>
          <a:p>
            <a:pPr algn="l"/>
            <a:r>
              <a:rPr lang="zh-CN" altLang="en-US" b="1" dirty="0" smtClean="0">
                <a:solidFill>
                  <a:schemeClr val="tx1">
                    <a:lumMod val="75000"/>
                    <a:lumOff val="25000"/>
                  </a:schemeClr>
                </a:solidFill>
                <a:latin typeface="微软雅黑" panose="020B0503020204020204" pitchFamily="34" charset="-122"/>
                <a:ea typeface="微软雅黑" panose="020B0503020204020204" pitchFamily="34" charset="-122"/>
                <a:sym typeface="+mn-ea"/>
              </a:rPr>
              <a:t>我想干什么？</a:t>
            </a:r>
            <a:endParaRPr lang="zh-CN" altLang="en-US"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l"/>
            <a:r>
              <a:rPr lang="zh-CN" altLang="en-US" b="1" dirty="0" smtClean="0">
                <a:solidFill>
                  <a:schemeClr val="bg1"/>
                </a:solidFill>
                <a:latin typeface="微软雅黑" panose="020B0503020204020204" pitchFamily="34" charset="-122"/>
                <a:ea typeface="微软雅黑" panose="020B0503020204020204" pitchFamily="34" charset="-122"/>
              </a:rPr>
              <a:t>个人喜好</a:t>
            </a:r>
            <a:endParaRPr lang="zh-CN" altLang="en-US" b="1" dirty="0" smtClean="0">
              <a:solidFill>
                <a:schemeClr val="bg1"/>
              </a:solidFill>
              <a:latin typeface="微软雅黑" panose="020B0503020204020204" pitchFamily="34" charset="-122"/>
              <a:ea typeface="微软雅黑" panose="020B0503020204020204" pitchFamily="34" charset="-122"/>
            </a:endParaRPr>
          </a:p>
        </p:txBody>
      </p:sp>
      <p:sp>
        <p:nvSpPr>
          <p:cNvPr id="63" name="文本框 62"/>
          <p:cNvSpPr txBox="1"/>
          <p:nvPr>
            <p:custDataLst>
              <p:tags r:id="rId13"/>
            </p:custDataLst>
          </p:nvPr>
        </p:nvSpPr>
        <p:spPr>
          <a:xfrm>
            <a:off x="5204065" y="3817847"/>
            <a:ext cx="1783080" cy="645160"/>
          </a:xfrm>
          <a:prstGeom prst="rect">
            <a:avLst/>
          </a:prstGeom>
          <a:noFill/>
        </p:spPr>
        <p:txBody>
          <a:bodyPr wrap="none" rtlCol="0">
            <a:spAutoFit/>
          </a:bodyPr>
          <a:lstStyle/>
          <a:p>
            <a:pPr algn="l"/>
            <a:r>
              <a:rPr lang="zh-CN" altLang="en-US" b="1" dirty="0" smtClean="0">
                <a:solidFill>
                  <a:schemeClr val="tx1">
                    <a:lumMod val="75000"/>
                    <a:lumOff val="25000"/>
                  </a:schemeClr>
                </a:solidFill>
                <a:latin typeface="微软雅黑" panose="020B0503020204020204" pitchFamily="34" charset="-122"/>
                <a:ea typeface="微软雅黑" panose="020B0503020204020204" pitchFamily="34" charset="-122"/>
                <a:sym typeface="+mn-ea"/>
              </a:rPr>
              <a:t>我能够做什么？</a:t>
            </a:r>
            <a:endParaRPr lang="zh-CN" altLang="en-US"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l"/>
            <a:r>
              <a:rPr lang="zh-CN" altLang="en-US" b="1" dirty="0" smtClean="0">
                <a:solidFill>
                  <a:schemeClr val="bg1"/>
                </a:solidFill>
                <a:latin typeface="微软雅黑" panose="020B0503020204020204" pitchFamily="34" charset="-122"/>
                <a:ea typeface="微软雅黑" panose="020B0503020204020204" pitchFamily="34" charset="-122"/>
              </a:rPr>
              <a:t>个人潜能</a:t>
            </a:r>
            <a:endParaRPr lang="zh-CN" altLang="en-US" b="1" dirty="0" smtClean="0">
              <a:solidFill>
                <a:schemeClr val="bg1"/>
              </a:solidFill>
              <a:latin typeface="微软雅黑" panose="020B0503020204020204" pitchFamily="34" charset="-122"/>
              <a:ea typeface="微软雅黑" panose="020B0503020204020204" pitchFamily="34" charset="-122"/>
            </a:endParaRPr>
          </a:p>
        </p:txBody>
      </p:sp>
      <p:sp>
        <p:nvSpPr>
          <p:cNvPr id="64" name="文本框 63"/>
          <p:cNvSpPr txBox="1"/>
          <p:nvPr>
            <p:custDataLst>
              <p:tags r:id="rId14"/>
            </p:custDataLst>
          </p:nvPr>
        </p:nvSpPr>
        <p:spPr>
          <a:xfrm>
            <a:off x="7164218" y="3749267"/>
            <a:ext cx="1783080" cy="922020"/>
          </a:xfrm>
          <a:prstGeom prst="rect">
            <a:avLst/>
          </a:prstGeom>
          <a:noFill/>
        </p:spPr>
        <p:txBody>
          <a:bodyPr wrap="none" rtlCol="0">
            <a:spAutoFit/>
          </a:bodyPr>
          <a:lstStyle/>
          <a:p>
            <a:pPr algn="l"/>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rPr>
              <a:t>环境支持或允许</a:t>
            </a:r>
            <a:endPar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gn="l"/>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rPr>
              <a:t>我做什么？</a:t>
            </a:r>
            <a:endPar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gn="l"/>
            <a:r>
              <a:rPr lang="zh-CN" altLang="en-US" b="1" dirty="0" smtClean="0">
                <a:solidFill>
                  <a:schemeClr val="bg1"/>
                </a:solidFill>
                <a:latin typeface="微软雅黑" panose="020B0503020204020204" pitchFamily="34" charset="-122"/>
                <a:ea typeface="微软雅黑" panose="020B0503020204020204" pitchFamily="34" charset="-122"/>
              </a:rPr>
              <a:t>环境许可</a:t>
            </a:r>
            <a:endParaRPr lang="zh-CN" altLang="en-US" b="1" dirty="0" smtClean="0">
              <a:solidFill>
                <a:schemeClr val="bg1"/>
              </a:solidFill>
              <a:latin typeface="微软雅黑" panose="020B0503020204020204" pitchFamily="34" charset="-122"/>
              <a:ea typeface="微软雅黑" panose="020B0503020204020204" pitchFamily="34" charset="-122"/>
            </a:endParaRPr>
          </a:p>
        </p:txBody>
      </p:sp>
      <p:sp>
        <p:nvSpPr>
          <p:cNvPr id="65" name="文本框 64"/>
          <p:cNvSpPr txBox="1"/>
          <p:nvPr>
            <p:custDataLst>
              <p:tags r:id="rId15"/>
            </p:custDataLst>
          </p:nvPr>
        </p:nvSpPr>
        <p:spPr>
          <a:xfrm>
            <a:off x="9073193" y="3664177"/>
            <a:ext cx="1554480" cy="922020"/>
          </a:xfrm>
          <a:prstGeom prst="rect">
            <a:avLst/>
          </a:prstGeom>
          <a:noFill/>
        </p:spPr>
        <p:txBody>
          <a:bodyPr wrap="none" rtlCol="0">
            <a:spAutoFit/>
          </a:bodyPr>
          <a:lstStyle/>
          <a:p>
            <a:pPr algn="l"/>
            <a:r>
              <a:rPr lang="zh-CN" altLang="en-US" b="1" dirty="0" smtClean="0">
                <a:solidFill>
                  <a:schemeClr val="tx1"/>
                </a:solidFill>
                <a:latin typeface="微软雅黑" panose="020B0503020204020204" pitchFamily="34" charset="-122"/>
                <a:ea typeface="微软雅黑" panose="020B0503020204020204" pitchFamily="34" charset="-122"/>
              </a:rPr>
              <a:t>我最终的职业</a:t>
            </a:r>
            <a:endParaRPr lang="zh-CN" altLang="en-US" b="1" dirty="0" smtClean="0">
              <a:solidFill>
                <a:schemeClr val="tx1"/>
              </a:solidFill>
              <a:latin typeface="微软雅黑" panose="020B0503020204020204" pitchFamily="34" charset="-122"/>
              <a:ea typeface="微软雅黑" panose="020B0503020204020204" pitchFamily="34" charset="-122"/>
            </a:endParaRPr>
          </a:p>
          <a:p>
            <a:pPr algn="l"/>
            <a:r>
              <a:rPr lang="zh-CN" altLang="en-US" b="1" dirty="0" smtClean="0">
                <a:solidFill>
                  <a:schemeClr val="tx1"/>
                </a:solidFill>
                <a:latin typeface="微软雅黑" panose="020B0503020204020204" pitchFamily="34" charset="-122"/>
                <a:ea typeface="微软雅黑" panose="020B0503020204020204" pitchFamily="34" charset="-122"/>
              </a:rPr>
              <a:t>目标是什么？</a:t>
            </a:r>
            <a:endParaRPr lang="zh-CN" altLang="en-US" b="1" dirty="0" smtClean="0">
              <a:solidFill>
                <a:schemeClr val="tx1"/>
              </a:solidFill>
              <a:latin typeface="微软雅黑" panose="020B0503020204020204" pitchFamily="34" charset="-122"/>
              <a:ea typeface="微软雅黑" panose="020B0503020204020204" pitchFamily="34" charset="-122"/>
            </a:endParaRPr>
          </a:p>
          <a:p>
            <a:pPr algn="l"/>
            <a:r>
              <a:rPr lang="zh-CN" altLang="en-US" dirty="0" smtClean="0">
                <a:solidFill>
                  <a:schemeClr val="bg1"/>
                </a:solidFill>
                <a:latin typeface="微软雅黑" panose="020B0503020204020204" pitchFamily="34" charset="-122"/>
                <a:ea typeface="微软雅黑" panose="020B0503020204020204" pitchFamily="34" charset="-122"/>
              </a:rPr>
              <a:t>职业目标</a:t>
            </a:r>
            <a:endParaRPr lang="zh-CN" altLang="en-US" dirty="0" smtClean="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0-#ppt_w/2"/>
                                          </p:val>
                                        </p:tav>
                                        <p:tav tm="100000">
                                          <p:val>
                                            <p:strVal val="#ppt_x"/>
                                          </p:val>
                                        </p:tav>
                                      </p:tavLst>
                                    </p:anim>
                                    <p:anim calcmode="lin" valueType="num">
                                      <p:cBhvr additive="base">
                                        <p:cTn id="8" dur="500" fill="hold"/>
                                        <p:tgtEl>
                                          <p:spTgt spid="4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一、“</a:t>
            </a:r>
            <a:r>
              <a:rPr lang="en-US" altLang="zh-CN" dirty="0"/>
              <a:t>5W”</a:t>
            </a:r>
            <a:r>
              <a:rPr lang="zh-CN" altLang="en-US" dirty="0"/>
              <a:t>分析法</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44" name="文本框 43"/>
          <p:cNvSpPr txBox="1"/>
          <p:nvPr/>
        </p:nvSpPr>
        <p:spPr>
          <a:xfrm>
            <a:off x="541420" y="1443587"/>
            <a:ext cx="10897542" cy="1754326"/>
          </a:xfrm>
          <a:prstGeom prst="rect">
            <a:avLst/>
          </a:prstGeom>
          <a:noFill/>
        </p:spPr>
        <p:txBody>
          <a:bodyPr wrap="square" rtlCol="0">
            <a:spAutoFit/>
          </a:bodyPr>
          <a:lstStyle/>
          <a:p>
            <a:pPr indent="457200" algn="just">
              <a:lnSpc>
                <a:spcPct val="150000"/>
              </a:lnSpc>
            </a:pPr>
            <a:r>
              <a:rPr lang="zh-CN" altLang="en-US" sz="2400" dirty="0"/>
              <a:t>通过上述分析，大学生可以逐步缩小目标的范围，再结合实现过程中的各种条件，从而找到适合自己的最佳职业目标。在实际运用的过程中，大学生可以</a:t>
            </a:r>
            <a:r>
              <a:rPr lang="zh-CN" altLang="en-US" sz="2400" dirty="0" smtClean="0"/>
              <a:t>借助下表所</a:t>
            </a:r>
            <a:r>
              <a:rPr lang="zh-CN" altLang="en-US" sz="2400" dirty="0"/>
              <a:t>示的表格，通过栏目展现的形式</a:t>
            </a:r>
            <a:r>
              <a:rPr lang="zh-CN" altLang="en-US" sz="2400" dirty="0" smtClean="0"/>
              <a:t>回答问题</a:t>
            </a:r>
            <a:r>
              <a:rPr lang="zh-CN" altLang="en-US" sz="2400" dirty="0"/>
              <a:t>，以便寻求它们之间的交集。</a:t>
            </a:r>
            <a:endParaRPr lang="zh-CN" altLang="en-US" sz="2400" dirty="0"/>
          </a:p>
        </p:txBody>
      </p:sp>
      <p:graphicFrame>
        <p:nvGraphicFramePr>
          <p:cNvPr id="4" name="表格 3"/>
          <p:cNvGraphicFramePr>
            <a:graphicFrameLocks noGrp="1"/>
          </p:cNvGraphicFramePr>
          <p:nvPr/>
        </p:nvGraphicFramePr>
        <p:xfrm>
          <a:off x="684399" y="3657334"/>
          <a:ext cx="10772775" cy="1805305"/>
        </p:xfrm>
        <a:graphic>
          <a:graphicData uri="http://schemas.openxmlformats.org/drawingml/2006/table">
            <a:tbl>
              <a:tblPr firstRow="1">
                <a:tableStyleId>{F5AB1C69-6EDB-4FF4-983F-18BD219EF322}</a:tableStyleId>
              </a:tblPr>
              <a:tblGrid>
                <a:gridCol w="2434590"/>
                <a:gridCol w="1725241"/>
                <a:gridCol w="1688585"/>
                <a:gridCol w="1857635"/>
                <a:gridCol w="1715890"/>
                <a:gridCol w="1350645"/>
              </a:tblGrid>
              <a:tr h="452717">
                <a:tc>
                  <a:txBody>
                    <a:bodyPr/>
                    <a:lstStyle/>
                    <a:p>
                      <a:pPr indent="228600" algn="ctr">
                        <a:lnSpc>
                          <a:spcPct val="107000"/>
                        </a:lnSpc>
                        <a:spcBef>
                          <a:spcPts val="140"/>
                        </a:spcBef>
                        <a:spcAft>
                          <a:spcPts val="140"/>
                        </a:spcAft>
                      </a:pPr>
                      <a:r>
                        <a:rPr lang="zh-CN" sz="1800" kern="100" dirty="0">
                          <a:effectLst/>
                        </a:rPr>
                        <a:t>项目</a:t>
                      </a:r>
                      <a:endParaRPr lang="zh-CN" sz="1500" kern="100" dirty="0">
                        <a:effectLst/>
                        <a:latin typeface="Times New Roman" panose="02020603050405020304" pitchFamily="18" charset="0"/>
                        <a:ea typeface="宋体" panose="02010600030101010101" pitchFamily="2" charset="-122"/>
                        <a:cs typeface="宋体" panose="02010600030101010101" pitchFamily="2" charset="-122"/>
                      </a:endParaRPr>
                    </a:p>
                  </a:txBody>
                  <a:tcPr marL="139239" marR="139239" marT="0" marB="0" anchor="ctr"/>
                </a:tc>
                <a:tc>
                  <a:txBody>
                    <a:bodyPr/>
                    <a:lstStyle/>
                    <a:p>
                      <a:pPr algn="ctr">
                        <a:lnSpc>
                          <a:spcPct val="107000"/>
                        </a:lnSpc>
                        <a:spcBef>
                          <a:spcPts val="140"/>
                        </a:spcBef>
                        <a:spcAft>
                          <a:spcPts val="140"/>
                        </a:spcAft>
                      </a:pPr>
                      <a:r>
                        <a:rPr lang="zh-CN" sz="1800" kern="100">
                          <a:effectLst/>
                        </a:rPr>
                        <a:t>个人特征</a:t>
                      </a:r>
                      <a:endParaRPr lang="zh-CN" sz="1500" kern="100">
                        <a:effectLst/>
                        <a:latin typeface="Times New Roman" panose="02020603050405020304" pitchFamily="18" charset="0"/>
                        <a:ea typeface="宋体" panose="02010600030101010101" pitchFamily="2" charset="-122"/>
                        <a:cs typeface="宋体" panose="02010600030101010101" pitchFamily="2" charset="-122"/>
                      </a:endParaRPr>
                    </a:p>
                  </a:txBody>
                  <a:tcPr marL="0" marR="0" marT="0" marB="0" anchor="ctr"/>
                </a:tc>
                <a:tc>
                  <a:txBody>
                    <a:bodyPr/>
                    <a:lstStyle/>
                    <a:p>
                      <a:pPr algn="ctr">
                        <a:lnSpc>
                          <a:spcPct val="107000"/>
                        </a:lnSpc>
                        <a:spcBef>
                          <a:spcPts val="140"/>
                        </a:spcBef>
                        <a:spcAft>
                          <a:spcPts val="140"/>
                        </a:spcAft>
                      </a:pPr>
                      <a:r>
                        <a:rPr lang="zh-CN" sz="1800" kern="100">
                          <a:effectLst/>
                        </a:rPr>
                        <a:t>个人喜好</a:t>
                      </a:r>
                      <a:endParaRPr lang="zh-CN" sz="1500" kern="100">
                        <a:effectLst/>
                        <a:latin typeface="Times New Roman" panose="02020603050405020304" pitchFamily="18" charset="0"/>
                        <a:ea typeface="宋体" panose="02010600030101010101" pitchFamily="2" charset="-122"/>
                        <a:cs typeface="宋体" panose="02010600030101010101" pitchFamily="2" charset="-122"/>
                      </a:endParaRPr>
                    </a:p>
                  </a:txBody>
                  <a:tcPr marL="0" marR="0" marT="0" marB="0" anchor="ctr"/>
                </a:tc>
                <a:tc>
                  <a:txBody>
                    <a:bodyPr/>
                    <a:lstStyle/>
                    <a:p>
                      <a:pPr algn="ctr">
                        <a:lnSpc>
                          <a:spcPct val="107000"/>
                        </a:lnSpc>
                        <a:spcBef>
                          <a:spcPts val="140"/>
                        </a:spcBef>
                        <a:spcAft>
                          <a:spcPts val="140"/>
                        </a:spcAft>
                      </a:pPr>
                      <a:r>
                        <a:rPr lang="zh-CN" sz="1800" kern="100">
                          <a:effectLst/>
                        </a:rPr>
                        <a:t>个人潜能</a:t>
                      </a:r>
                      <a:endParaRPr lang="zh-CN" sz="1500" kern="100">
                        <a:effectLst/>
                        <a:latin typeface="Times New Roman" panose="02020603050405020304" pitchFamily="18" charset="0"/>
                        <a:ea typeface="宋体" panose="02010600030101010101" pitchFamily="2" charset="-122"/>
                        <a:cs typeface="宋体" panose="02010600030101010101" pitchFamily="2" charset="-122"/>
                      </a:endParaRPr>
                    </a:p>
                  </a:txBody>
                  <a:tcPr marL="0" marR="0" marT="0" marB="0" anchor="ctr"/>
                </a:tc>
                <a:tc>
                  <a:txBody>
                    <a:bodyPr/>
                    <a:lstStyle/>
                    <a:p>
                      <a:pPr algn="ctr">
                        <a:lnSpc>
                          <a:spcPct val="107000"/>
                        </a:lnSpc>
                        <a:spcBef>
                          <a:spcPts val="140"/>
                        </a:spcBef>
                        <a:spcAft>
                          <a:spcPts val="140"/>
                        </a:spcAft>
                      </a:pPr>
                      <a:r>
                        <a:rPr lang="zh-CN" sz="1800" kern="100">
                          <a:effectLst/>
                        </a:rPr>
                        <a:t>环境许可</a:t>
                      </a:r>
                      <a:endParaRPr lang="zh-CN" sz="1500" kern="100">
                        <a:effectLst/>
                        <a:latin typeface="Times New Roman" panose="02020603050405020304" pitchFamily="18" charset="0"/>
                        <a:ea typeface="宋体" panose="02010600030101010101" pitchFamily="2" charset="-122"/>
                        <a:cs typeface="宋体" panose="02010600030101010101" pitchFamily="2" charset="-122"/>
                      </a:endParaRPr>
                    </a:p>
                  </a:txBody>
                  <a:tcPr marL="0" marR="0" marT="0" marB="0" anchor="ctr"/>
                </a:tc>
                <a:tc>
                  <a:txBody>
                    <a:bodyPr/>
                    <a:lstStyle/>
                    <a:p>
                      <a:pPr algn="ctr">
                        <a:lnSpc>
                          <a:spcPct val="107000"/>
                        </a:lnSpc>
                        <a:spcBef>
                          <a:spcPts val="140"/>
                        </a:spcBef>
                        <a:spcAft>
                          <a:spcPts val="140"/>
                        </a:spcAft>
                      </a:pPr>
                      <a:r>
                        <a:rPr lang="zh-CN" sz="1800" kern="100">
                          <a:effectLst/>
                        </a:rPr>
                        <a:t>职业目标</a:t>
                      </a:r>
                      <a:endParaRPr lang="zh-CN" sz="1500" kern="100">
                        <a:effectLst/>
                        <a:latin typeface="Times New Roman" panose="02020603050405020304" pitchFamily="18" charset="0"/>
                        <a:ea typeface="宋体" panose="02010600030101010101" pitchFamily="2" charset="-122"/>
                        <a:cs typeface="宋体" panose="02010600030101010101" pitchFamily="2" charset="-122"/>
                      </a:endParaRPr>
                    </a:p>
                  </a:txBody>
                  <a:tcPr marL="0" marR="0" marT="0" marB="0" anchor="ctr"/>
                </a:tc>
              </a:tr>
              <a:tr h="676143">
                <a:tc>
                  <a:txBody>
                    <a:bodyPr/>
                    <a:lstStyle/>
                    <a:p>
                      <a:pPr marL="106680" algn="just">
                        <a:lnSpc>
                          <a:spcPct val="107000"/>
                        </a:lnSpc>
                        <a:spcBef>
                          <a:spcPts val="100"/>
                        </a:spcBef>
                        <a:spcAft>
                          <a:spcPts val="100"/>
                        </a:spcAft>
                      </a:pPr>
                      <a:r>
                        <a:rPr lang="zh-CN" sz="1800" kern="100">
                          <a:effectLst/>
                        </a:rPr>
                        <a:t>符合条件的职业项目</a:t>
                      </a:r>
                      <a:endParaRPr lang="zh-CN" sz="1800" kern="100">
                        <a:effectLst/>
                        <a:latin typeface="方正博雅刊宋简体" panose="02000000000000000000" charset="-122"/>
                        <a:ea typeface="等线" panose="02010600030101010101" charset="-122"/>
                        <a:cs typeface="Times New Roman" panose="02020603050405020304" pitchFamily="18" charset="0"/>
                      </a:endParaRPr>
                    </a:p>
                  </a:txBody>
                  <a:tcPr marL="0" marR="0" marT="0" marB="0" anchor="ctr"/>
                </a:tc>
                <a:tc>
                  <a:txBody>
                    <a:bodyPr/>
                    <a:lstStyle/>
                    <a:p>
                      <a:pPr algn="just">
                        <a:lnSpc>
                          <a:spcPct val="107000"/>
                        </a:lnSpc>
                        <a:spcBef>
                          <a:spcPts val="100"/>
                        </a:spcBef>
                        <a:spcAft>
                          <a:spcPts val="100"/>
                        </a:spcAft>
                      </a:pPr>
                      <a:r>
                        <a:rPr lang="en-US" sz="1800" kern="100">
                          <a:effectLst/>
                        </a:rPr>
                        <a:t> </a:t>
                      </a:r>
                      <a:endParaRPr lang="zh-CN" sz="1800" kern="100">
                        <a:effectLst/>
                        <a:latin typeface="方正博雅刊宋简体" panose="02000000000000000000" charset="-122"/>
                        <a:ea typeface="等线" panose="02010600030101010101" charset="-122"/>
                        <a:cs typeface="Times New Roman" panose="02020603050405020304" pitchFamily="18" charset="0"/>
                      </a:endParaRPr>
                    </a:p>
                  </a:txBody>
                  <a:tcPr marL="0" marR="0" marT="0" marB="0" anchor="ctr"/>
                </a:tc>
                <a:tc>
                  <a:txBody>
                    <a:bodyPr/>
                    <a:lstStyle/>
                    <a:p>
                      <a:pPr algn="just">
                        <a:lnSpc>
                          <a:spcPct val="107000"/>
                        </a:lnSpc>
                        <a:spcBef>
                          <a:spcPts val="100"/>
                        </a:spcBef>
                        <a:spcAft>
                          <a:spcPts val="100"/>
                        </a:spcAft>
                      </a:pPr>
                      <a:r>
                        <a:rPr lang="en-US" sz="1800" kern="100" dirty="0">
                          <a:effectLst/>
                        </a:rPr>
                        <a:t> </a:t>
                      </a:r>
                      <a:endParaRPr lang="zh-CN" sz="1800" kern="100" dirty="0">
                        <a:effectLst/>
                        <a:latin typeface="方正博雅刊宋简体" panose="02000000000000000000" charset="-122"/>
                        <a:ea typeface="等线" panose="02010600030101010101" charset="-122"/>
                        <a:cs typeface="Times New Roman" panose="02020603050405020304" pitchFamily="18" charset="0"/>
                      </a:endParaRPr>
                    </a:p>
                  </a:txBody>
                  <a:tcPr marL="0" marR="0" marT="0" marB="0" anchor="ctr"/>
                </a:tc>
                <a:tc>
                  <a:txBody>
                    <a:bodyPr/>
                    <a:lstStyle/>
                    <a:p>
                      <a:pPr algn="just">
                        <a:lnSpc>
                          <a:spcPct val="107000"/>
                        </a:lnSpc>
                        <a:spcBef>
                          <a:spcPts val="100"/>
                        </a:spcBef>
                        <a:spcAft>
                          <a:spcPts val="100"/>
                        </a:spcAft>
                      </a:pPr>
                      <a:r>
                        <a:rPr lang="en-US" sz="1800" kern="100">
                          <a:effectLst/>
                        </a:rPr>
                        <a:t> </a:t>
                      </a:r>
                      <a:endParaRPr lang="zh-CN" sz="1800" kern="100">
                        <a:effectLst/>
                        <a:latin typeface="方正博雅刊宋简体" panose="02000000000000000000" charset="-122"/>
                        <a:ea typeface="等线" panose="02010600030101010101" charset="-122"/>
                        <a:cs typeface="Times New Roman" panose="02020603050405020304" pitchFamily="18" charset="0"/>
                      </a:endParaRPr>
                    </a:p>
                  </a:txBody>
                  <a:tcPr marL="0" marR="0" marT="0" marB="0" anchor="ctr"/>
                </a:tc>
                <a:tc>
                  <a:txBody>
                    <a:bodyPr/>
                    <a:lstStyle/>
                    <a:p>
                      <a:pPr algn="just">
                        <a:lnSpc>
                          <a:spcPct val="107000"/>
                        </a:lnSpc>
                        <a:spcBef>
                          <a:spcPts val="100"/>
                        </a:spcBef>
                        <a:spcAft>
                          <a:spcPts val="100"/>
                        </a:spcAft>
                      </a:pPr>
                      <a:r>
                        <a:rPr lang="en-US" sz="1800" kern="100">
                          <a:effectLst/>
                        </a:rPr>
                        <a:t> </a:t>
                      </a:r>
                      <a:endParaRPr lang="zh-CN" sz="1800" kern="100">
                        <a:effectLst/>
                        <a:latin typeface="方正博雅刊宋简体" panose="02000000000000000000" charset="-122"/>
                        <a:ea typeface="等线" panose="02010600030101010101" charset="-122"/>
                        <a:cs typeface="Times New Roman" panose="02020603050405020304" pitchFamily="18" charset="0"/>
                      </a:endParaRPr>
                    </a:p>
                  </a:txBody>
                  <a:tcPr marL="0" marR="0" marT="0" marB="0" anchor="ctr"/>
                </a:tc>
                <a:tc>
                  <a:txBody>
                    <a:bodyPr/>
                    <a:lstStyle/>
                    <a:p>
                      <a:pPr algn="just">
                        <a:lnSpc>
                          <a:spcPct val="107000"/>
                        </a:lnSpc>
                        <a:spcBef>
                          <a:spcPts val="100"/>
                        </a:spcBef>
                        <a:spcAft>
                          <a:spcPts val="100"/>
                        </a:spcAft>
                      </a:pPr>
                      <a:r>
                        <a:rPr lang="en-US" sz="1800" kern="100">
                          <a:effectLst/>
                        </a:rPr>
                        <a:t> </a:t>
                      </a:r>
                      <a:endParaRPr lang="zh-CN" sz="1800" kern="100">
                        <a:effectLst/>
                        <a:latin typeface="方正博雅刊宋简体" panose="02000000000000000000" charset="-122"/>
                        <a:ea typeface="等线" panose="02010600030101010101" charset="-122"/>
                        <a:cs typeface="Times New Roman" panose="02020603050405020304" pitchFamily="18" charset="0"/>
                      </a:endParaRPr>
                    </a:p>
                  </a:txBody>
                  <a:tcPr marL="0" marR="0" marT="0" marB="0" anchor="ctr"/>
                </a:tc>
              </a:tr>
              <a:tr h="676143">
                <a:tc>
                  <a:txBody>
                    <a:bodyPr/>
                    <a:lstStyle/>
                    <a:p>
                      <a:pPr marL="106680" algn="just">
                        <a:lnSpc>
                          <a:spcPct val="107000"/>
                        </a:lnSpc>
                        <a:spcBef>
                          <a:spcPts val="100"/>
                        </a:spcBef>
                        <a:spcAft>
                          <a:spcPts val="100"/>
                        </a:spcAft>
                      </a:pPr>
                      <a:r>
                        <a:rPr lang="zh-CN" sz="1800" kern="100">
                          <a:effectLst/>
                        </a:rPr>
                        <a:t>职业项目的交集</a:t>
                      </a:r>
                      <a:endParaRPr lang="zh-CN" sz="1800" kern="100">
                        <a:effectLst/>
                        <a:latin typeface="方正博雅刊宋简体" panose="02000000000000000000" charset="-122"/>
                        <a:ea typeface="等线" panose="02010600030101010101" charset="-122"/>
                        <a:cs typeface="Times New Roman" panose="02020603050405020304" pitchFamily="18" charset="0"/>
                      </a:endParaRPr>
                    </a:p>
                  </a:txBody>
                  <a:tcPr marL="0" marR="0" marT="0" marB="0" anchor="ctr"/>
                </a:tc>
                <a:tc gridSpan="5">
                  <a:txBody>
                    <a:bodyPr/>
                    <a:lstStyle/>
                    <a:p>
                      <a:pPr algn="just">
                        <a:lnSpc>
                          <a:spcPct val="107000"/>
                        </a:lnSpc>
                        <a:spcBef>
                          <a:spcPts val="100"/>
                        </a:spcBef>
                        <a:spcAft>
                          <a:spcPts val="100"/>
                        </a:spcAft>
                      </a:pPr>
                      <a:r>
                        <a:rPr lang="en-US" sz="1800" kern="100" dirty="0">
                          <a:effectLst/>
                        </a:rPr>
                        <a:t> </a:t>
                      </a:r>
                      <a:endParaRPr lang="zh-CN" sz="1800" kern="100" dirty="0">
                        <a:effectLst/>
                        <a:latin typeface="方正博雅刊宋简体" panose="02000000000000000000" charset="-122"/>
                        <a:ea typeface="等线" panose="02010600030101010101" charset="-122"/>
                        <a:cs typeface="Times New Roman" panose="02020603050405020304" pitchFamily="18" charset="0"/>
                      </a:endParaRPr>
                    </a:p>
                  </a:txBody>
                  <a:tcPr marL="0" marR="0" marT="0" marB="0" anchor="ctr"/>
                </a:tc>
                <a:tc hMerge="1">
                  <a:tcPr/>
                </a:tc>
                <a:tc hMerge="1">
                  <a:tcPr/>
                </a:tc>
                <a:tc hMerge="1">
                  <a:tcPr/>
                </a:tc>
                <a:tc hMerge="1">
                  <a:tcPr/>
                </a:tc>
              </a:tr>
            </a:tbl>
          </a:graphicData>
        </a:graphic>
      </p:graphicFrame>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二、</a:t>
            </a:r>
            <a:r>
              <a:rPr lang="en-US" altLang="zh-CN" dirty="0"/>
              <a:t>SWOT</a:t>
            </a:r>
            <a:r>
              <a:rPr lang="zh-CN" altLang="en-US" dirty="0"/>
              <a:t>分析法</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44" name="文本框 43"/>
          <p:cNvSpPr txBox="1"/>
          <p:nvPr/>
        </p:nvSpPr>
        <p:spPr>
          <a:xfrm>
            <a:off x="541420" y="1166860"/>
            <a:ext cx="10897542" cy="2796407"/>
          </a:xfrm>
          <a:prstGeom prst="rect">
            <a:avLst/>
          </a:prstGeom>
          <a:noFill/>
        </p:spPr>
        <p:txBody>
          <a:bodyPr wrap="square" rtlCol="0">
            <a:spAutoFit/>
          </a:bodyPr>
          <a:lstStyle/>
          <a:p>
            <a:pPr indent="457200" algn="just">
              <a:lnSpc>
                <a:spcPct val="150000"/>
              </a:lnSpc>
            </a:pPr>
            <a:r>
              <a:rPr lang="en-US" altLang="zh-CN" sz="2400" dirty="0"/>
              <a:t>SWOT</a:t>
            </a:r>
            <a:r>
              <a:rPr lang="zh-CN" altLang="en-US" sz="2400" dirty="0"/>
              <a:t>分析法是市场管理和营销领域中经常使用的决策方法，该方法主要对自身的优势（</a:t>
            </a:r>
            <a:r>
              <a:rPr lang="en-US" altLang="zh-CN" sz="2400" dirty="0"/>
              <a:t>Strengths</a:t>
            </a:r>
            <a:r>
              <a:rPr lang="zh-CN" altLang="en-US" sz="2400" dirty="0"/>
              <a:t>）、劣势（</a:t>
            </a:r>
            <a:r>
              <a:rPr lang="en-US" altLang="zh-CN" sz="2400" dirty="0"/>
              <a:t>Weaknesses</a:t>
            </a:r>
            <a:r>
              <a:rPr lang="zh-CN" altLang="en-US" sz="2400" dirty="0"/>
              <a:t>）、机会（</a:t>
            </a:r>
            <a:r>
              <a:rPr lang="en-US" altLang="zh-CN" sz="2400" dirty="0"/>
              <a:t>Opportunities</a:t>
            </a:r>
            <a:r>
              <a:rPr lang="zh-CN" altLang="en-US" sz="2400" dirty="0"/>
              <a:t>）和威胁（</a:t>
            </a:r>
            <a:r>
              <a:rPr lang="en-US" altLang="zh-CN" sz="2400" dirty="0"/>
              <a:t>Threats</a:t>
            </a:r>
            <a:r>
              <a:rPr lang="zh-CN" altLang="en-US" sz="2400" dirty="0"/>
              <a:t>）进行分析判断。因其兼顾内外因素（</a:t>
            </a:r>
            <a:r>
              <a:rPr lang="en-US" altLang="zh-CN" sz="2400" dirty="0"/>
              <a:t>S</a:t>
            </a:r>
            <a:r>
              <a:rPr lang="zh-CN" altLang="en-US" sz="2400" dirty="0"/>
              <a:t>、</a:t>
            </a:r>
            <a:r>
              <a:rPr lang="en-US" altLang="zh-CN" sz="2400" dirty="0"/>
              <a:t>W</a:t>
            </a:r>
            <a:r>
              <a:rPr lang="zh-CN" altLang="en-US" sz="2400" dirty="0"/>
              <a:t>为内部因素，</a:t>
            </a:r>
            <a:r>
              <a:rPr lang="en-US" altLang="zh-CN" sz="2400" dirty="0"/>
              <a:t>O</a:t>
            </a:r>
            <a:r>
              <a:rPr lang="zh-CN" altLang="en-US" sz="2400" dirty="0"/>
              <a:t>、</a:t>
            </a:r>
            <a:r>
              <a:rPr lang="en-US" altLang="zh-CN" sz="2400" dirty="0"/>
              <a:t>T</a:t>
            </a:r>
            <a:r>
              <a:rPr lang="zh-CN" altLang="en-US" sz="2400" dirty="0"/>
              <a:t>为外部因素），所以能够很好地将个人目标、个人条件和外部环境有机结合起来，其分析方式如</a:t>
            </a:r>
            <a:r>
              <a:rPr lang="zh-CN" altLang="en-US" sz="2400" dirty="0" smtClean="0"/>
              <a:t>图所</a:t>
            </a:r>
            <a:r>
              <a:rPr lang="zh-CN" altLang="en-US" sz="2400" dirty="0"/>
              <a:t>示。</a:t>
            </a:r>
            <a:endParaRPr lang="zh-CN" altLang="en-US" sz="2400" dirty="0"/>
          </a:p>
        </p:txBody>
      </p:sp>
      <p:pic>
        <p:nvPicPr>
          <p:cNvPr id="6" name="图片 5"/>
          <p:cNvPicPr/>
          <p:nvPr/>
        </p:nvPicPr>
        <p:blipFill>
          <a:blip r:embed="rId1" cstate="print">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798743" y="3848032"/>
            <a:ext cx="7600962" cy="2829494"/>
          </a:xfrm>
          <a:prstGeom prst="rect">
            <a:avLst/>
          </a:prstGeom>
          <a:noFill/>
          <a:ln>
            <a:noFill/>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二、</a:t>
            </a:r>
            <a:r>
              <a:rPr lang="en-US" altLang="zh-CN" dirty="0"/>
              <a:t>SWOT</a:t>
            </a:r>
            <a:r>
              <a:rPr lang="zh-CN" altLang="en-US" dirty="0"/>
              <a:t>分析法</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44" name="文本框 43"/>
          <p:cNvSpPr txBox="1"/>
          <p:nvPr/>
        </p:nvSpPr>
        <p:spPr>
          <a:xfrm>
            <a:off x="541420" y="1166860"/>
            <a:ext cx="10897542" cy="1688411"/>
          </a:xfrm>
          <a:prstGeom prst="rect">
            <a:avLst/>
          </a:prstGeom>
          <a:noFill/>
        </p:spPr>
        <p:txBody>
          <a:bodyPr wrap="square" rtlCol="0">
            <a:spAutoFit/>
          </a:bodyPr>
          <a:lstStyle/>
          <a:p>
            <a:pPr indent="457200" algn="just">
              <a:lnSpc>
                <a:spcPct val="150000"/>
              </a:lnSpc>
            </a:pPr>
            <a:r>
              <a:rPr lang="zh-CN" altLang="en-US" sz="2400" dirty="0"/>
              <a:t>大学生在职业生涯规划决策中，应该对自身进行细致的</a:t>
            </a:r>
            <a:r>
              <a:rPr lang="en-US" altLang="zh-CN" sz="2400" dirty="0"/>
              <a:t>SWOT</a:t>
            </a:r>
            <a:r>
              <a:rPr lang="zh-CN" altLang="en-US" sz="2400" dirty="0"/>
              <a:t>决策分析，清楚自己的优势与劣势，并分析和评估出职业生涯后续会面临的机会与威胁。在实际操作的过程中，可参照以下</a:t>
            </a:r>
            <a:r>
              <a:rPr lang="en-US" altLang="zh-CN" sz="2400" dirty="0"/>
              <a:t>4</a:t>
            </a:r>
            <a:r>
              <a:rPr lang="zh-CN" altLang="en-US" sz="2400" dirty="0"/>
              <a:t>个步骤。</a:t>
            </a:r>
            <a:endParaRPr lang="zh-CN" altLang="en-US" sz="2400" dirty="0"/>
          </a:p>
        </p:txBody>
      </p:sp>
      <p:grpSp>
        <p:nvGrpSpPr>
          <p:cNvPr id="84" name="组合 83"/>
          <p:cNvGrpSpPr/>
          <p:nvPr/>
        </p:nvGrpSpPr>
        <p:grpSpPr>
          <a:xfrm>
            <a:off x="0" y="3567417"/>
            <a:ext cx="12192000" cy="963816"/>
            <a:chOff x="1080517" y="3893074"/>
            <a:chExt cx="9254977" cy="963816"/>
          </a:xfrm>
        </p:grpSpPr>
        <p:grpSp>
          <p:nvGrpSpPr>
            <p:cNvPr id="87" name="Group 4"/>
            <p:cNvGrpSpPr/>
            <p:nvPr/>
          </p:nvGrpSpPr>
          <p:grpSpPr>
            <a:xfrm>
              <a:off x="1080517" y="3893074"/>
              <a:ext cx="9254977" cy="268840"/>
              <a:chOff x="899592" y="2852807"/>
              <a:chExt cx="7344815" cy="213386"/>
            </a:xfrm>
            <a:solidFill>
              <a:srgbClr val="969696"/>
            </a:solidFill>
          </p:grpSpPr>
          <p:sp>
            <p:nvSpPr>
              <p:cNvPr id="100" name="Rectangle 61"/>
              <p:cNvSpPr/>
              <p:nvPr/>
            </p:nvSpPr>
            <p:spPr bwMode="auto">
              <a:xfrm>
                <a:off x="899592" y="2852807"/>
                <a:ext cx="7344815" cy="32031"/>
              </a:xfrm>
              <a:prstGeom prst="rect">
                <a:avLst/>
              </a:prstGeom>
              <a:grp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algn="ctr" defTabSz="1151890" fontAlgn="base">
                  <a:spcBef>
                    <a:spcPct val="0"/>
                  </a:spcBef>
                  <a:spcAft>
                    <a:spcPct val="0"/>
                  </a:spcAft>
                  <a:defRPr/>
                </a:pPr>
                <a:endParaRPr lang="en-US" sz="7100" kern="0">
                  <a:solidFill>
                    <a:srgbClr val="000000"/>
                  </a:solidFill>
                  <a:latin typeface="微软雅黑" panose="020B0503020204020204" pitchFamily="34" charset="-122"/>
                  <a:ea typeface="微软雅黑" panose="020B0503020204020204" pitchFamily="34" charset="-122"/>
                  <a:sym typeface="Gill Sans" charset="0"/>
                </a:endParaRPr>
              </a:p>
            </p:txBody>
          </p:sp>
          <p:sp>
            <p:nvSpPr>
              <p:cNvPr id="101" name="Flowchart: Merge 3"/>
              <p:cNvSpPr/>
              <p:nvPr/>
            </p:nvSpPr>
            <p:spPr bwMode="auto">
              <a:xfrm>
                <a:off x="1099027" y="2874792"/>
                <a:ext cx="210541" cy="191401"/>
              </a:xfrm>
              <a:prstGeom prst="flowChartMerge">
                <a:avLst/>
              </a:prstGeom>
              <a:grp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algn="ctr" defTabSz="1151890" fontAlgn="base">
                  <a:spcBef>
                    <a:spcPct val="0"/>
                  </a:spcBef>
                  <a:spcAft>
                    <a:spcPct val="0"/>
                  </a:spcAft>
                  <a:defRPr/>
                </a:pPr>
                <a:endParaRPr lang="en-US" sz="7100" kern="0">
                  <a:solidFill>
                    <a:srgbClr val="000000"/>
                  </a:solidFill>
                  <a:latin typeface="微软雅黑" panose="020B0503020204020204" pitchFamily="34" charset="-122"/>
                  <a:ea typeface="微软雅黑" panose="020B0503020204020204" pitchFamily="34" charset="-122"/>
                  <a:sym typeface="Gill Sans" charset="0"/>
                </a:endParaRPr>
              </a:p>
            </p:txBody>
          </p:sp>
          <p:sp>
            <p:nvSpPr>
              <p:cNvPr id="102" name="Flowchart: Merge 64"/>
              <p:cNvSpPr/>
              <p:nvPr/>
            </p:nvSpPr>
            <p:spPr bwMode="auto">
              <a:xfrm>
                <a:off x="2744656" y="2874792"/>
                <a:ext cx="210541" cy="191401"/>
              </a:xfrm>
              <a:prstGeom prst="flowChartMerge">
                <a:avLst/>
              </a:prstGeom>
              <a:grp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algn="ctr" defTabSz="1151890" fontAlgn="base">
                  <a:spcBef>
                    <a:spcPct val="0"/>
                  </a:spcBef>
                  <a:spcAft>
                    <a:spcPct val="0"/>
                  </a:spcAft>
                  <a:defRPr/>
                </a:pPr>
                <a:endParaRPr lang="en-US" sz="7100" kern="0">
                  <a:solidFill>
                    <a:srgbClr val="000000"/>
                  </a:solidFill>
                  <a:latin typeface="微软雅黑" panose="020B0503020204020204" pitchFamily="34" charset="-122"/>
                  <a:ea typeface="微软雅黑" panose="020B0503020204020204" pitchFamily="34" charset="-122"/>
                  <a:sym typeface="Gill Sans" charset="0"/>
                </a:endParaRPr>
              </a:p>
            </p:txBody>
          </p:sp>
          <p:sp>
            <p:nvSpPr>
              <p:cNvPr id="103" name="Flowchart: Merge 65"/>
              <p:cNvSpPr/>
              <p:nvPr/>
            </p:nvSpPr>
            <p:spPr bwMode="auto">
              <a:xfrm>
                <a:off x="4877038" y="2874792"/>
                <a:ext cx="210541" cy="191401"/>
              </a:xfrm>
              <a:prstGeom prst="flowChartMerge">
                <a:avLst/>
              </a:prstGeom>
              <a:grp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algn="ctr" defTabSz="1151890" fontAlgn="base">
                  <a:spcBef>
                    <a:spcPct val="0"/>
                  </a:spcBef>
                  <a:spcAft>
                    <a:spcPct val="0"/>
                  </a:spcAft>
                  <a:defRPr/>
                </a:pPr>
                <a:endParaRPr lang="en-US" sz="7100" kern="0">
                  <a:solidFill>
                    <a:srgbClr val="000000"/>
                  </a:solidFill>
                  <a:latin typeface="微软雅黑" panose="020B0503020204020204" pitchFamily="34" charset="-122"/>
                  <a:ea typeface="微软雅黑" panose="020B0503020204020204" pitchFamily="34" charset="-122"/>
                  <a:sym typeface="Gill Sans" charset="0"/>
                </a:endParaRPr>
              </a:p>
            </p:txBody>
          </p:sp>
          <p:sp>
            <p:nvSpPr>
              <p:cNvPr id="108" name="Flowchart: Merge 65"/>
              <p:cNvSpPr/>
              <p:nvPr/>
            </p:nvSpPr>
            <p:spPr bwMode="auto">
              <a:xfrm>
                <a:off x="6645592" y="2874792"/>
                <a:ext cx="210541" cy="191401"/>
              </a:xfrm>
              <a:prstGeom prst="flowChartMerge">
                <a:avLst/>
              </a:prstGeom>
              <a:grp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algn="ctr" defTabSz="1151890" fontAlgn="base">
                  <a:spcBef>
                    <a:spcPct val="0"/>
                  </a:spcBef>
                  <a:spcAft>
                    <a:spcPct val="0"/>
                  </a:spcAft>
                  <a:defRPr/>
                </a:pPr>
                <a:endParaRPr lang="en-US" sz="7100" kern="0">
                  <a:solidFill>
                    <a:srgbClr val="000000"/>
                  </a:solidFill>
                  <a:latin typeface="微软雅黑" panose="020B0503020204020204" pitchFamily="34" charset="-122"/>
                  <a:ea typeface="微软雅黑" panose="020B0503020204020204" pitchFamily="34" charset="-122"/>
                  <a:sym typeface="Gill Sans" charset="0"/>
                </a:endParaRPr>
              </a:p>
            </p:txBody>
          </p:sp>
        </p:grpSp>
        <p:sp>
          <p:nvSpPr>
            <p:cNvPr id="93" name="Rectangle 15"/>
            <p:cNvSpPr/>
            <p:nvPr/>
          </p:nvSpPr>
          <p:spPr bwMode="auto">
            <a:xfrm>
              <a:off x="7683088" y="4463879"/>
              <a:ext cx="438830" cy="3930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fontAlgn="base">
                <a:spcBef>
                  <a:spcPct val="0"/>
                </a:spcBef>
                <a:spcAft>
                  <a:spcPct val="0"/>
                </a:spcAft>
                <a:defRPr/>
              </a:pPr>
              <a:r>
                <a:rPr lang="en-US" sz="2000" kern="0" dirty="0">
                  <a:solidFill>
                    <a:srgbClr val="FFFFFF"/>
                  </a:solidFill>
                  <a:latin typeface="微软雅黑" panose="020B0503020204020204" pitchFamily="34" charset="-122"/>
                  <a:ea typeface="微软雅黑" panose="020B0503020204020204" pitchFamily="34" charset="-122"/>
                  <a:cs typeface="Lato Light" charset="0"/>
                  <a:sym typeface="Lato Light" charset="0"/>
                </a:rPr>
                <a:t>3</a:t>
              </a:r>
              <a:endParaRPr lang="en-US" sz="2000" kern="0" dirty="0">
                <a:solidFill>
                  <a:srgbClr val="FFFFFF"/>
                </a:solidFill>
                <a:latin typeface="微软雅黑" panose="020B0503020204020204" pitchFamily="34" charset="-122"/>
                <a:ea typeface="微软雅黑" panose="020B0503020204020204" pitchFamily="34" charset="-122"/>
                <a:cs typeface="Lato Light" charset="0"/>
                <a:sym typeface="Lato Light" charset="0"/>
              </a:endParaRPr>
            </a:p>
          </p:txBody>
        </p:sp>
      </p:grpSp>
      <p:sp>
        <p:nvSpPr>
          <p:cNvPr id="5" name="矩形 4"/>
          <p:cNvSpPr/>
          <p:nvPr/>
        </p:nvSpPr>
        <p:spPr>
          <a:xfrm>
            <a:off x="793307" y="4274008"/>
            <a:ext cx="1582491" cy="646331"/>
          </a:xfrm>
          <a:prstGeom prst="rect">
            <a:avLst/>
          </a:prstGeom>
        </p:spPr>
        <p:txBody>
          <a:bodyPr wrap="square">
            <a:spAutoFit/>
          </a:bodyPr>
          <a:lstStyle/>
          <a:p>
            <a:r>
              <a:rPr lang="zh-CN" altLang="zh-CN" dirty="0">
                <a:solidFill>
                  <a:srgbClr val="000000"/>
                </a:solidFill>
                <a:latin typeface="+mn-ea"/>
                <a:cs typeface="Times New Roman" panose="02020603050405020304" pitchFamily="18" charset="0"/>
              </a:rPr>
              <a:t>评估自己的长处和短处。</a:t>
            </a:r>
            <a:endParaRPr lang="zh-CN" altLang="en-US" dirty="0">
              <a:latin typeface="+mn-ea"/>
            </a:endParaRPr>
          </a:p>
        </p:txBody>
      </p:sp>
      <p:sp>
        <p:nvSpPr>
          <p:cNvPr id="110" name="矩形 109"/>
          <p:cNvSpPr/>
          <p:nvPr/>
        </p:nvSpPr>
        <p:spPr>
          <a:xfrm>
            <a:off x="3596665" y="4274008"/>
            <a:ext cx="2346935" cy="1477328"/>
          </a:xfrm>
          <a:prstGeom prst="rect">
            <a:avLst/>
          </a:prstGeom>
        </p:spPr>
        <p:txBody>
          <a:bodyPr wrap="square">
            <a:spAutoFit/>
          </a:bodyPr>
          <a:lstStyle/>
          <a:p>
            <a:r>
              <a:rPr lang="zh-CN" altLang="en-US" dirty="0">
                <a:solidFill>
                  <a:srgbClr val="000000"/>
                </a:solidFill>
                <a:latin typeface="+mn-ea"/>
                <a:cs typeface="Times New Roman" panose="02020603050405020304" pitchFamily="18" charset="0"/>
              </a:rPr>
              <a:t>通过对个人所处的环境和情况进行全面、系统、准确的研究，分析自己可能会面临的职业机会和威胁。</a:t>
            </a:r>
            <a:endParaRPr lang="zh-CN" altLang="en-US" dirty="0">
              <a:latin typeface="+mn-ea"/>
            </a:endParaRPr>
          </a:p>
        </p:txBody>
      </p:sp>
      <p:sp>
        <p:nvSpPr>
          <p:cNvPr id="111" name="矩形 110"/>
          <p:cNvSpPr/>
          <p:nvPr/>
        </p:nvSpPr>
        <p:spPr>
          <a:xfrm>
            <a:off x="6929022" y="4274008"/>
            <a:ext cx="2346935" cy="1200329"/>
          </a:xfrm>
          <a:prstGeom prst="rect">
            <a:avLst/>
          </a:prstGeom>
        </p:spPr>
        <p:txBody>
          <a:bodyPr wrap="square">
            <a:spAutoFit/>
          </a:bodyPr>
          <a:lstStyle/>
          <a:p>
            <a:r>
              <a:rPr lang="zh-CN" altLang="en-US" dirty="0" smtClean="0">
                <a:solidFill>
                  <a:srgbClr val="000000"/>
                </a:solidFill>
                <a:latin typeface="+mn-ea"/>
                <a:cs typeface="Times New Roman" panose="02020603050405020304" pitchFamily="18" charset="0"/>
              </a:rPr>
              <a:t>确立</a:t>
            </a:r>
            <a:r>
              <a:rPr lang="zh-CN" altLang="en-US" dirty="0">
                <a:solidFill>
                  <a:srgbClr val="000000"/>
                </a:solidFill>
                <a:latin typeface="+mn-ea"/>
                <a:cs typeface="Times New Roman" panose="02020603050405020304" pitchFamily="18" charset="0"/>
              </a:rPr>
              <a:t>自己的中长期职业目标，从而根据目标制订相应的发展战略、计划以及对策等。</a:t>
            </a:r>
            <a:endParaRPr lang="zh-CN" altLang="en-US" dirty="0">
              <a:latin typeface="+mn-ea"/>
            </a:endParaRPr>
          </a:p>
        </p:txBody>
      </p:sp>
      <p:sp>
        <p:nvSpPr>
          <p:cNvPr id="112" name="矩形 111"/>
          <p:cNvSpPr/>
          <p:nvPr/>
        </p:nvSpPr>
        <p:spPr>
          <a:xfrm>
            <a:off x="9889357" y="4332015"/>
            <a:ext cx="1934163" cy="923330"/>
          </a:xfrm>
          <a:prstGeom prst="rect">
            <a:avLst/>
          </a:prstGeom>
        </p:spPr>
        <p:txBody>
          <a:bodyPr wrap="square">
            <a:spAutoFit/>
          </a:bodyPr>
          <a:lstStyle/>
          <a:p>
            <a:r>
              <a:rPr lang="zh-CN" altLang="en-US" dirty="0" smtClean="0">
                <a:solidFill>
                  <a:srgbClr val="000000"/>
                </a:solidFill>
                <a:latin typeface="+mn-ea"/>
                <a:cs typeface="Times New Roman" panose="02020603050405020304" pitchFamily="18" charset="0"/>
              </a:rPr>
              <a:t>对</a:t>
            </a:r>
            <a:r>
              <a:rPr lang="zh-CN" altLang="en-US" dirty="0">
                <a:solidFill>
                  <a:srgbClr val="000000"/>
                </a:solidFill>
                <a:latin typeface="+mn-ea"/>
                <a:cs typeface="Times New Roman" panose="02020603050405020304" pitchFamily="18" charset="0"/>
              </a:rPr>
              <a:t>职业目标的可能性和可行性做系统的论证。</a:t>
            </a:r>
            <a:endParaRPr lang="zh-CN" altLang="en-US" dirty="0">
              <a:latin typeface="+mn-ea"/>
            </a:endParaRPr>
          </a:p>
        </p:txBody>
      </p:sp>
      <p:grpSp>
        <p:nvGrpSpPr>
          <p:cNvPr id="113" name="组合 112"/>
          <p:cNvGrpSpPr/>
          <p:nvPr/>
        </p:nvGrpSpPr>
        <p:grpSpPr>
          <a:xfrm>
            <a:off x="249893" y="4274008"/>
            <a:ext cx="473428" cy="501612"/>
            <a:chOff x="3881085" y="5176425"/>
            <a:chExt cx="473428" cy="501612"/>
          </a:xfrm>
        </p:grpSpPr>
        <p:sp>
          <p:nvSpPr>
            <p:cNvPr id="114" name="Freeform 1196"/>
            <p:cNvSpPr/>
            <p:nvPr/>
          </p:nvSpPr>
          <p:spPr bwMode="auto">
            <a:xfrm>
              <a:off x="3881085" y="5391646"/>
              <a:ext cx="473428" cy="286391"/>
            </a:xfrm>
            <a:custGeom>
              <a:avLst/>
              <a:gdLst>
                <a:gd name="T0" fmla="*/ 829 w 1663"/>
                <a:gd name="T1" fmla="*/ 0 h 1006"/>
                <a:gd name="T2" fmla="*/ 0 w 1663"/>
                <a:gd name="T3" fmla="*/ 501 h 1006"/>
                <a:gd name="T4" fmla="*/ 834 w 1663"/>
                <a:gd name="T5" fmla="*/ 1006 h 1006"/>
                <a:gd name="T6" fmla="*/ 1663 w 1663"/>
                <a:gd name="T7" fmla="*/ 505 h 1006"/>
                <a:gd name="T8" fmla="*/ 829 w 1663"/>
                <a:gd name="T9" fmla="*/ 0 h 1006"/>
              </a:gdLst>
              <a:ahLst/>
              <a:cxnLst>
                <a:cxn ang="0">
                  <a:pos x="T0" y="T1"/>
                </a:cxn>
                <a:cxn ang="0">
                  <a:pos x="T2" y="T3"/>
                </a:cxn>
                <a:cxn ang="0">
                  <a:pos x="T4" y="T5"/>
                </a:cxn>
                <a:cxn ang="0">
                  <a:pos x="T6" y="T7"/>
                </a:cxn>
                <a:cxn ang="0">
                  <a:pos x="T8" y="T9"/>
                </a:cxn>
              </a:cxnLst>
              <a:rect l="0" t="0" r="r" b="b"/>
              <a:pathLst>
                <a:path w="1663" h="1006">
                  <a:moveTo>
                    <a:pt x="829" y="0"/>
                  </a:moveTo>
                  <a:lnTo>
                    <a:pt x="0" y="501"/>
                  </a:lnTo>
                  <a:lnTo>
                    <a:pt x="834" y="1006"/>
                  </a:lnTo>
                  <a:lnTo>
                    <a:pt x="1663" y="505"/>
                  </a:lnTo>
                  <a:lnTo>
                    <a:pt x="829" y="0"/>
                  </a:lnTo>
                  <a:close/>
                </a:path>
              </a:pathLst>
            </a:custGeom>
            <a:solidFill>
              <a:srgbClr val="E1331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 name="Freeform 1197"/>
            <p:cNvSpPr/>
            <p:nvPr/>
          </p:nvSpPr>
          <p:spPr bwMode="auto">
            <a:xfrm>
              <a:off x="3881085" y="5391646"/>
              <a:ext cx="473428" cy="286391"/>
            </a:xfrm>
            <a:custGeom>
              <a:avLst/>
              <a:gdLst>
                <a:gd name="T0" fmla="*/ 829 w 1663"/>
                <a:gd name="T1" fmla="*/ 0 h 1006"/>
                <a:gd name="T2" fmla="*/ 0 w 1663"/>
                <a:gd name="T3" fmla="*/ 501 h 1006"/>
                <a:gd name="T4" fmla="*/ 834 w 1663"/>
                <a:gd name="T5" fmla="*/ 1006 h 1006"/>
                <a:gd name="T6" fmla="*/ 1663 w 1663"/>
                <a:gd name="T7" fmla="*/ 505 h 1006"/>
                <a:gd name="T8" fmla="*/ 829 w 1663"/>
                <a:gd name="T9" fmla="*/ 0 h 1006"/>
              </a:gdLst>
              <a:ahLst/>
              <a:cxnLst>
                <a:cxn ang="0">
                  <a:pos x="T0" y="T1"/>
                </a:cxn>
                <a:cxn ang="0">
                  <a:pos x="T2" y="T3"/>
                </a:cxn>
                <a:cxn ang="0">
                  <a:pos x="T4" y="T5"/>
                </a:cxn>
                <a:cxn ang="0">
                  <a:pos x="T6" y="T7"/>
                </a:cxn>
                <a:cxn ang="0">
                  <a:pos x="T8" y="T9"/>
                </a:cxn>
              </a:cxnLst>
              <a:rect l="0" t="0" r="r" b="b"/>
              <a:pathLst>
                <a:path w="1663" h="1006">
                  <a:moveTo>
                    <a:pt x="829" y="0"/>
                  </a:moveTo>
                  <a:lnTo>
                    <a:pt x="0" y="501"/>
                  </a:lnTo>
                  <a:lnTo>
                    <a:pt x="834" y="1006"/>
                  </a:lnTo>
                  <a:lnTo>
                    <a:pt x="1663" y="505"/>
                  </a:lnTo>
                  <a:lnTo>
                    <a:pt x="82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 name="Freeform 1198"/>
            <p:cNvSpPr/>
            <p:nvPr/>
          </p:nvSpPr>
          <p:spPr bwMode="auto">
            <a:xfrm>
              <a:off x="4265692" y="5481606"/>
              <a:ext cx="44411" cy="27045"/>
            </a:xfrm>
            <a:custGeom>
              <a:avLst/>
              <a:gdLst>
                <a:gd name="T0" fmla="*/ 0 w 156"/>
                <a:gd name="T1" fmla="*/ 0 h 95"/>
                <a:gd name="T2" fmla="*/ 0 w 156"/>
                <a:gd name="T3" fmla="*/ 0 h 95"/>
                <a:gd name="T4" fmla="*/ 156 w 156"/>
                <a:gd name="T5" fmla="*/ 95 h 95"/>
                <a:gd name="T6" fmla="*/ 156 w 156"/>
                <a:gd name="T7" fmla="*/ 95 h 95"/>
                <a:gd name="T8" fmla="*/ 0 w 156"/>
                <a:gd name="T9" fmla="*/ 0 h 95"/>
              </a:gdLst>
              <a:ahLst/>
              <a:cxnLst>
                <a:cxn ang="0">
                  <a:pos x="T0" y="T1"/>
                </a:cxn>
                <a:cxn ang="0">
                  <a:pos x="T2" y="T3"/>
                </a:cxn>
                <a:cxn ang="0">
                  <a:pos x="T4" y="T5"/>
                </a:cxn>
                <a:cxn ang="0">
                  <a:pos x="T6" y="T7"/>
                </a:cxn>
                <a:cxn ang="0">
                  <a:pos x="T8" y="T9"/>
                </a:cxn>
              </a:cxnLst>
              <a:rect l="0" t="0" r="r" b="b"/>
              <a:pathLst>
                <a:path w="156" h="95">
                  <a:moveTo>
                    <a:pt x="0" y="0"/>
                  </a:moveTo>
                  <a:lnTo>
                    <a:pt x="0" y="0"/>
                  </a:lnTo>
                  <a:lnTo>
                    <a:pt x="156" y="95"/>
                  </a:lnTo>
                  <a:lnTo>
                    <a:pt x="156" y="95"/>
                  </a:lnTo>
                  <a:lnTo>
                    <a:pt x="0" y="0"/>
                  </a:lnTo>
                  <a:close/>
                </a:path>
              </a:pathLst>
            </a:custGeom>
            <a:solidFill>
              <a:srgbClr val="3A597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 name="Freeform 1199"/>
            <p:cNvSpPr/>
            <p:nvPr/>
          </p:nvSpPr>
          <p:spPr bwMode="auto">
            <a:xfrm>
              <a:off x="4265692" y="5481606"/>
              <a:ext cx="44411" cy="27045"/>
            </a:xfrm>
            <a:custGeom>
              <a:avLst/>
              <a:gdLst>
                <a:gd name="T0" fmla="*/ 0 w 156"/>
                <a:gd name="T1" fmla="*/ 0 h 95"/>
                <a:gd name="T2" fmla="*/ 0 w 156"/>
                <a:gd name="T3" fmla="*/ 0 h 95"/>
                <a:gd name="T4" fmla="*/ 156 w 156"/>
                <a:gd name="T5" fmla="*/ 95 h 95"/>
                <a:gd name="T6" fmla="*/ 156 w 156"/>
                <a:gd name="T7" fmla="*/ 95 h 95"/>
                <a:gd name="T8" fmla="*/ 0 w 156"/>
                <a:gd name="T9" fmla="*/ 0 h 95"/>
              </a:gdLst>
              <a:ahLst/>
              <a:cxnLst>
                <a:cxn ang="0">
                  <a:pos x="T0" y="T1"/>
                </a:cxn>
                <a:cxn ang="0">
                  <a:pos x="T2" y="T3"/>
                </a:cxn>
                <a:cxn ang="0">
                  <a:pos x="T4" y="T5"/>
                </a:cxn>
                <a:cxn ang="0">
                  <a:pos x="T6" y="T7"/>
                </a:cxn>
                <a:cxn ang="0">
                  <a:pos x="T8" y="T9"/>
                </a:cxn>
              </a:cxnLst>
              <a:rect l="0" t="0" r="r" b="b"/>
              <a:pathLst>
                <a:path w="156" h="95">
                  <a:moveTo>
                    <a:pt x="0" y="0"/>
                  </a:moveTo>
                  <a:lnTo>
                    <a:pt x="0" y="0"/>
                  </a:lnTo>
                  <a:lnTo>
                    <a:pt x="156" y="95"/>
                  </a:lnTo>
                  <a:lnTo>
                    <a:pt x="156" y="95"/>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8" name="Freeform 1200"/>
            <p:cNvSpPr/>
            <p:nvPr/>
          </p:nvSpPr>
          <p:spPr bwMode="auto">
            <a:xfrm>
              <a:off x="3925496" y="5480467"/>
              <a:ext cx="384607" cy="143765"/>
            </a:xfrm>
            <a:custGeom>
              <a:avLst/>
              <a:gdLst>
                <a:gd name="T0" fmla="*/ 156 w 1351"/>
                <a:gd name="T1" fmla="*/ 0 h 505"/>
                <a:gd name="T2" fmla="*/ 0 w 1351"/>
                <a:gd name="T3" fmla="*/ 94 h 505"/>
                <a:gd name="T4" fmla="*/ 678 w 1351"/>
                <a:gd name="T5" fmla="*/ 505 h 505"/>
                <a:gd name="T6" fmla="*/ 1351 w 1351"/>
                <a:gd name="T7" fmla="*/ 99 h 505"/>
                <a:gd name="T8" fmla="*/ 1195 w 1351"/>
                <a:gd name="T9" fmla="*/ 4 h 505"/>
                <a:gd name="T10" fmla="*/ 678 w 1351"/>
                <a:gd name="T11" fmla="*/ 316 h 505"/>
                <a:gd name="T12" fmla="*/ 156 w 1351"/>
                <a:gd name="T13" fmla="*/ 0 h 505"/>
              </a:gdLst>
              <a:ahLst/>
              <a:cxnLst>
                <a:cxn ang="0">
                  <a:pos x="T0" y="T1"/>
                </a:cxn>
                <a:cxn ang="0">
                  <a:pos x="T2" y="T3"/>
                </a:cxn>
                <a:cxn ang="0">
                  <a:pos x="T4" y="T5"/>
                </a:cxn>
                <a:cxn ang="0">
                  <a:pos x="T6" y="T7"/>
                </a:cxn>
                <a:cxn ang="0">
                  <a:pos x="T8" y="T9"/>
                </a:cxn>
                <a:cxn ang="0">
                  <a:pos x="T10" y="T11"/>
                </a:cxn>
                <a:cxn ang="0">
                  <a:pos x="T12" y="T13"/>
                </a:cxn>
              </a:cxnLst>
              <a:rect l="0" t="0" r="r" b="b"/>
              <a:pathLst>
                <a:path w="1351" h="505">
                  <a:moveTo>
                    <a:pt x="156" y="0"/>
                  </a:moveTo>
                  <a:lnTo>
                    <a:pt x="0" y="94"/>
                  </a:lnTo>
                  <a:lnTo>
                    <a:pt x="678" y="505"/>
                  </a:lnTo>
                  <a:lnTo>
                    <a:pt x="1351" y="99"/>
                  </a:lnTo>
                  <a:lnTo>
                    <a:pt x="1195" y="4"/>
                  </a:lnTo>
                  <a:lnTo>
                    <a:pt x="678" y="316"/>
                  </a:lnTo>
                  <a:lnTo>
                    <a:pt x="156" y="0"/>
                  </a:lnTo>
                  <a:close/>
                </a:path>
              </a:pathLst>
            </a:custGeom>
            <a:solidFill>
              <a:srgbClr val="B62B1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 name="Freeform 1201"/>
            <p:cNvSpPr/>
            <p:nvPr/>
          </p:nvSpPr>
          <p:spPr bwMode="auto">
            <a:xfrm>
              <a:off x="3925496" y="5480467"/>
              <a:ext cx="384607" cy="143765"/>
            </a:xfrm>
            <a:custGeom>
              <a:avLst/>
              <a:gdLst>
                <a:gd name="T0" fmla="*/ 156 w 1351"/>
                <a:gd name="T1" fmla="*/ 0 h 505"/>
                <a:gd name="T2" fmla="*/ 0 w 1351"/>
                <a:gd name="T3" fmla="*/ 94 h 505"/>
                <a:gd name="T4" fmla="*/ 678 w 1351"/>
                <a:gd name="T5" fmla="*/ 505 h 505"/>
                <a:gd name="T6" fmla="*/ 1351 w 1351"/>
                <a:gd name="T7" fmla="*/ 99 h 505"/>
                <a:gd name="T8" fmla="*/ 1195 w 1351"/>
                <a:gd name="T9" fmla="*/ 4 h 505"/>
                <a:gd name="T10" fmla="*/ 678 w 1351"/>
                <a:gd name="T11" fmla="*/ 316 h 505"/>
                <a:gd name="T12" fmla="*/ 156 w 1351"/>
                <a:gd name="T13" fmla="*/ 0 h 505"/>
              </a:gdLst>
              <a:ahLst/>
              <a:cxnLst>
                <a:cxn ang="0">
                  <a:pos x="T0" y="T1"/>
                </a:cxn>
                <a:cxn ang="0">
                  <a:pos x="T2" y="T3"/>
                </a:cxn>
                <a:cxn ang="0">
                  <a:pos x="T4" y="T5"/>
                </a:cxn>
                <a:cxn ang="0">
                  <a:pos x="T6" y="T7"/>
                </a:cxn>
                <a:cxn ang="0">
                  <a:pos x="T8" y="T9"/>
                </a:cxn>
                <a:cxn ang="0">
                  <a:pos x="T10" y="T11"/>
                </a:cxn>
                <a:cxn ang="0">
                  <a:pos x="T12" y="T13"/>
                </a:cxn>
              </a:cxnLst>
              <a:rect l="0" t="0" r="r" b="b"/>
              <a:pathLst>
                <a:path w="1351" h="505">
                  <a:moveTo>
                    <a:pt x="156" y="0"/>
                  </a:moveTo>
                  <a:lnTo>
                    <a:pt x="0" y="94"/>
                  </a:lnTo>
                  <a:lnTo>
                    <a:pt x="678" y="505"/>
                  </a:lnTo>
                  <a:lnTo>
                    <a:pt x="1351" y="99"/>
                  </a:lnTo>
                  <a:lnTo>
                    <a:pt x="1195" y="4"/>
                  </a:lnTo>
                  <a:lnTo>
                    <a:pt x="678" y="316"/>
                  </a:lnTo>
                  <a:lnTo>
                    <a:pt x="15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0" name="Freeform 1202"/>
            <p:cNvSpPr/>
            <p:nvPr/>
          </p:nvSpPr>
          <p:spPr bwMode="auto">
            <a:xfrm>
              <a:off x="3881085" y="5284036"/>
              <a:ext cx="473428" cy="286391"/>
            </a:xfrm>
            <a:custGeom>
              <a:avLst/>
              <a:gdLst>
                <a:gd name="T0" fmla="*/ 829 w 1663"/>
                <a:gd name="T1" fmla="*/ 0 h 1006"/>
                <a:gd name="T2" fmla="*/ 0 w 1663"/>
                <a:gd name="T3" fmla="*/ 501 h 1006"/>
                <a:gd name="T4" fmla="*/ 834 w 1663"/>
                <a:gd name="T5" fmla="*/ 1006 h 1006"/>
                <a:gd name="T6" fmla="*/ 1663 w 1663"/>
                <a:gd name="T7" fmla="*/ 505 h 1006"/>
                <a:gd name="T8" fmla="*/ 829 w 1663"/>
                <a:gd name="T9" fmla="*/ 0 h 1006"/>
              </a:gdLst>
              <a:ahLst/>
              <a:cxnLst>
                <a:cxn ang="0">
                  <a:pos x="T0" y="T1"/>
                </a:cxn>
                <a:cxn ang="0">
                  <a:pos x="T2" y="T3"/>
                </a:cxn>
                <a:cxn ang="0">
                  <a:pos x="T4" y="T5"/>
                </a:cxn>
                <a:cxn ang="0">
                  <a:pos x="T6" y="T7"/>
                </a:cxn>
                <a:cxn ang="0">
                  <a:pos x="T8" y="T9"/>
                </a:cxn>
              </a:cxnLst>
              <a:rect l="0" t="0" r="r" b="b"/>
              <a:pathLst>
                <a:path w="1663" h="1006">
                  <a:moveTo>
                    <a:pt x="829" y="0"/>
                  </a:moveTo>
                  <a:lnTo>
                    <a:pt x="0" y="501"/>
                  </a:lnTo>
                  <a:lnTo>
                    <a:pt x="834" y="1006"/>
                  </a:lnTo>
                  <a:lnTo>
                    <a:pt x="1663" y="505"/>
                  </a:lnTo>
                  <a:lnTo>
                    <a:pt x="829" y="0"/>
                  </a:lnTo>
                  <a:close/>
                </a:path>
              </a:pathLst>
            </a:custGeom>
            <a:solidFill>
              <a:srgbClr val="3CAE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1" name="Freeform 1203"/>
            <p:cNvSpPr/>
            <p:nvPr/>
          </p:nvSpPr>
          <p:spPr bwMode="auto">
            <a:xfrm>
              <a:off x="3881085" y="5284036"/>
              <a:ext cx="473428" cy="286391"/>
            </a:xfrm>
            <a:custGeom>
              <a:avLst/>
              <a:gdLst>
                <a:gd name="T0" fmla="*/ 829 w 1663"/>
                <a:gd name="T1" fmla="*/ 0 h 1006"/>
                <a:gd name="T2" fmla="*/ 0 w 1663"/>
                <a:gd name="T3" fmla="*/ 501 h 1006"/>
                <a:gd name="T4" fmla="*/ 834 w 1663"/>
                <a:gd name="T5" fmla="*/ 1006 h 1006"/>
                <a:gd name="T6" fmla="*/ 1663 w 1663"/>
                <a:gd name="T7" fmla="*/ 505 h 1006"/>
                <a:gd name="T8" fmla="*/ 829 w 1663"/>
                <a:gd name="T9" fmla="*/ 0 h 1006"/>
              </a:gdLst>
              <a:ahLst/>
              <a:cxnLst>
                <a:cxn ang="0">
                  <a:pos x="T0" y="T1"/>
                </a:cxn>
                <a:cxn ang="0">
                  <a:pos x="T2" y="T3"/>
                </a:cxn>
                <a:cxn ang="0">
                  <a:pos x="T4" y="T5"/>
                </a:cxn>
                <a:cxn ang="0">
                  <a:pos x="T6" y="T7"/>
                </a:cxn>
                <a:cxn ang="0">
                  <a:pos x="T8" y="T9"/>
                </a:cxn>
              </a:cxnLst>
              <a:rect l="0" t="0" r="r" b="b"/>
              <a:pathLst>
                <a:path w="1663" h="1006">
                  <a:moveTo>
                    <a:pt x="829" y="0"/>
                  </a:moveTo>
                  <a:lnTo>
                    <a:pt x="0" y="501"/>
                  </a:lnTo>
                  <a:lnTo>
                    <a:pt x="834" y="1006"/>
                  </a:lnTo>
                  <a:lnTo>
                    <a:pt x="1663" y="505"/>
                  </a:lnTo>
                  <a:lnTo>
                    <a:pt x="82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2" name="Freeform 1204"/>
            <p:cNvSpPr/>
            <p:nvPr/>
          </p:nvSpPr>
          <p:spPr bwMode="auto">
            <a:xfrm>
              <a:off x="4117088" y="5284036"/>
              <a:ext cx="193015" cy="117005"/>
            </a:xfrm>
            <a:custGeom>
              <a:avLst/>
              <a:gdLst>
                <a:gd name="T0" fmla="*/ 0 w 678"/>
                <a:gd name="T1" fmla="*/ 0 h 411"/>
                <a:gd name="T2" fmla="*/ 0 w 678"/>
                <a:gd name="T3" fmla="*/ 0 h 411"/>
                <a:gd name="T4" fmla="*/ 678 w 678"/>
                <a:gd name="T5" fmla="*/ 411 h 411"/>
                <a:gd name="T6" fmla="*/ 678 w 678"/>
                <a:gd name="T7" fmla="*/ 411 h 411"/>
                <a:gd name="T8" fmla="*/ 0 w 678"/>
                <a:gd name="T9" fmla="*/ 0 h 411"/>
              </a:gdLst>
              <a:ahLst/>
              <a:cxnLst>
                <a:cxn ang="0">
                  <a:pos x="T0" y="T1"/>
                </a:cxn>
                <a:cxn ang="0">
                  <a:pos x="T2" y="T3"/>
                </a:cxn>
                <a:cxn ang="0">
                  <a:pos x="T4" y="T5"/>
                </a:cxn>
                <a:cxn ang="0">
                  <a:pos x="T6" y="T7"/>
                </a:cxn>
                <a:cxn ang="0">
                  <a:pos x="T8" y="T9"/>
                </a:cxn>
              </a:cxnLst>
              <a:rect l="0" t="0" r="r" b="b"/>
              <a:pathLst>
                <a:path w="678" h="411">
                  <a:moveTo>
                    <a:pt x="0" y="0"/>
                  </a:moveTo>
                  <a:lnTo>
                    <a:pt x="0" y="0"/>
                  </a:lnTo>
                  <a:lnTo>
                    <a:pt x="678" y="411"/>
                  </a:lnTo>
                  <a:lnTo>
                    <a:pt x="678" y="411"/>
                  </a:lnTo>
                  <a:lnTo>
                    <a:pt x="0" y="0"/>
                  </a:lnTo>
                  <a:close/>
                </a:path>
              </a:pathLst>
            </a:custGeom>
            <a:solidFill>
              <a:srgbClr val="3A597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3" name="Freeform 1205"/>
            <p:cNvSpPr/>
            <p:nvPr/>
          </p:nvSpPr>
          <p:spPr bwMode="auto">
            <a:xfrm>
              <a:off x="4117088" y="5284036"/>
              <a:ext cx="193015" cy="117005"/>
            </a:xfrm>
            <a:custGeom>
              <a:avLst/>
              <a:gdLst>
                <a:gd name="T0" fmla="*/ 0 w 678"/>
                <a:gd name="T1" fmla="*/ 0 h 411"/>
                <a:gd name="T2" fmla="*/ 0 w 678"/>
                <a:gd name="T3" fmla="*/ 0 h 411"/>
                <a:gd name="T4" fmla="*/ 678 w 678"/>
                <a:gd name="T5" fmla="*/ 411 h 411"/>
                <a:gd name="T6" fmla="*/ 678 w 678"/>
                <a:gd name="T7" fmla="*/ 411 h 411"/>
                <a:gd name="T8" fmla="*/ 0 w 678"/>
                <a:gd name="T9" fmla="*/ 0 h 411"/>
              </a:gdLst>
              <a:ahLst/>
              <a:cxnLst>
                <a:cxn ang="0">
                  <a:pos x="T0" y="T1"/>
                </a:cxn>
                <a:cxn ang="0">
                  <a:pos x="T2" y="T3"/>
                </a:cxn>
                <a:cxn ang="0">
                  <a:pos x="T4" y="T5"/>
                </a:cxn>
                <a:cxn ang="0">
                  <a:pos x="T6" y="T7"/>
                </a:cxn>
                <a:cxn ang="0">
                  <a:pos x="T8" y="T9"/>
                </a:cxn>
              </a:cxnLst>
              <a:rect l="0" t="0" r="r" b="b"/>
              <a:pathLst>
                <a:path w="678" h="411">
                  <a:moveTo>
                    <a:pt x="0" y="0"/>
                  </a:moveTo>
                  <a:lnTo>
                    <a:pt x="0" y="0"/>
                  </a:lnTo>
                  <a:lnTo>
                    <a:pt x="678" y="411"/>
                  </a:lnTo>
                  <a:lnTo>
                    <a:pt x="678" y="411"/>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4" name="Freeform 1206"/>
            <p:cNvSpPr/>
            <p:nvPr/>
          </p:nvSpPr>
          <p:spPr bwMode="auto">
            <a:xfrm>
              <a:off x="3925496" y="5284036"/>
              <a:ext cx="384607" cy="232586"/>
            </a:xfrm>
            <a:custGeom>
              <a:avLst/>
              <a:gdLst>
                <a:gd name="T0" fmla="*/ 673 w 1351"/>
                <a:gd name="T1" fmla="*/ 0 h 817"/>
                <a:gd name="T2" fmla="*/ 673 w 1351"/>
                <a:gd name="T3" fmla="*/ 0 h 817"/>
                <a:gd name="T4" fmla="*/ 0 w 1351"/>
                <a:gd name="T5" fmla="*/ 406 h 817"/>
                <a:gd name="T6" fmla="*/ 678 w 1351"/>
                <a:gd name="T7" fmla="*/ 817 h 817"/>
                <a:gd name="T8" fmla="*/ 1351 w 1351"/>
                <a:gd name="T9" fmla="*/ 411 h 817"/>
                <a:gd name="T10" fmla="*/ 673 w 1351"/>
                <a:gd name="T11" fmla="*/ 0 h 817"/>
              </a:gdLst>
              <a:ahLst/>
              <a:cxnLst>
                <a:cxn ang="0">
                  <a:pos x="T0" y="T1"/>
                </a:cxn>
                <a:cxn ang="0">
                  <a:pos x="T2" y="T3"/>
                </a:cxn>
                <a:cxn ang="0">
                  <a:pos x="T4" y="T5"/>
                </a:cxn>
                <a:cxn ang="0">
                  <a:pos x="T6" y="T7"/>
                </a:cxn>
                <a:cxn ang="0">
                  <a:pos x="T8" y="T9"/>
                </a:cxn>
                <a:cxn ang="0">
                  <a:pos x="T10" y="T11"/>
                </a:cxn>
              </a:cxnLst>
              <a:rect l="0" t="0" r="r" b="b"/>
              <a:pathLst>
                <a:path w="1351" h="817">
                  <a:moveTo>
                    <a:pt x="673" y="0"/>
                  </a:moveTo>
                  <a:lnTo>
                    <a:pt x="673" y="0"/>
                  </a:lnTo>
                  <a:lnTo>
                    <a:pt x="0" y="406"/>
                  </a:lnTo>
                  <a:lnTo>
                    <a:pt x="678" y="817"/>
                  </a:lnTo>
                  <a:lnTo>
                    <a:pt x="1351" y="411"/>
                  </a:lnTo>
                  <a:lnTo>
                    <a:pt x="673" y="0"/>
                  </a:lnTo>
                  <a:close/>
                </a:path>
              </a:pathLst>
            </a:custGeom>
            <a:solidFill>
              <a:srgbClr val="328E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5" name="Freeform 1207"/>
            <p:cNvSpPr/>
            <p:nvPr/>
          </p:nvSpPr>
          <p:spPr bwMode="auto">
            <a:xfrm>
              <a:off x="3925496" y="5284036"/>
              <a:ext cx="384607" cy="232586"/>
            </a:xfrm>
            <a:custGeom>
              <a:avLst/>
              <a:gdLst>
                <a:gd name="T0" fmla="*/ 673 w 1351"/>
                <a:gd name="T1" fmla="*/ 0 h 817"/>
                <a:gd name="T2" fmla="*/ 673 w 1351"/>
                <a:gd name="T3" fmla="*/ 0 h 817"/>
                <a:gd name="T4" fmla="*/ 0 w 1351"/>
                <a:gd name="T5" fmla="*/ 406 h 817"/>
                <a:gd name="T6" fmla="*/ 678 w 1351"/>
                <a:gd name="T7" fmla="*/ 817 h 817"/>
                <a:gd name="T8" fmla="*/ 1351 w 1351"/>
                <a:gd name="T9" fmla="*/ 411 h 817"/>
                <a:gd name="T10" fmla="*/ 673 w 1351"/>
                <a:gd name="T11" fmla="*/ 0 h 817"/>
              </a:gdLst>
              <a:ahLst/>
              <a:cxnLst>
                <a:cxn ang="0">
                  <a:pos x="T0" y="T1"/>
                </a:cxn>
                <a:cxn ang="0">
                  <a:pos x="T2" y="T3"/>
                </a:cxn>
                <a:cxn ang="0">
                  <a:pos x="T4" y="T5"/>
                </a:cxn>
                <a:cxn ang="0">
                  <a:pos x="T6" y="T7"/>
                </a:cxn>
                <a:cxn ang="0">
                  <a:pos x="T8" y="T9"/>
                </a:cxn>
                <a:cxn ang="0">
                  <a:pos x="T10" y="T11"/>
                </a:cxn>
              </a:cxnLst>
              <a:rect l="0" t="0" r="r" b="b"/>
              <a:pathLst>
                <a:path w="1351" h="817">
                  <a:moveTo>
                    <a:pt x="673" y="0"/>
                  </a:moveTo>
                  <a:lnTo>
                    <a:pt x="673" y="0"/>
                  </a:lnTo>
                  <a:lnTo>
                    <a:pt x="0" y="406"/>
                  </a:lnTo>
                  <a:lnTo>
                    <a:pt x="678" y="817"/>
                  </a:lnTo>
                  <a:lnTo>
                    <a:pt x="1351" y="411"/>
                  </a:lnTo>
                  <a:lnTo>
                    <a:pt x="67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6" name="Freeform 1208"/>
            <p:cNvSpPr/>
            <p:nvPr/>
          </p:nvSpPr>
          <p:spPr bwMode="auto">
            <a:xfrm>
              <a:off x="3881085" y="5176425"/>
              <a:ext cx="473428" cy="286391"/>
            </a:xfrm>
            <a:custGeom>
              <a:avLst/>
              <a:gdLst>
                <a:gd name="T0" fmla="*/ 829 w 1663"/>
                <a:gd name="T1" fmla="*/ 0 h 1006"/>
                <a:gd name="T2" fmla="*/ 0 w 1663"/>
                <a:gd name="T3" fmla="*/ 501 h 1006"/>
                <a:gd name="T4" fmla="*/ 834 w 1663"/>
                <a:gd name="T5" fmla="*/ 1006 h 1006"/>
                <a:gd name="T6" fmla="*/ 1663 w 1663"/>
                <a:gd name="T7" fmla="*/ 505 h 1006"/>
                <a:gd name="T8" fmla="*/ 829 w 1663"/>
                <a:gd name="T9" fmla="*/ 0 h 1006"/>
              </a:gdLst>
              <a:ahLst/>
              <a:cxnLst>
                <a:cxn ang="0">
                  <a:pos x="T0" y="T1"/>
                </a:cxn>
                <a:cxn ang="0">
                  <a:pos x="T2" y="T3"/>
                </a:cxn>
                <a:cxn ang="0">
                  <a:pos x="T4" y="T5"/>
                </a:cxn>
                <a:cxn ang="0">
                  <a:pos x="T6" y="T7"/>
                </a:cxn>
                <a:cxn ang="0">
                  <a:pos x="T8" y="T9"/>
                </a:cxn>
              </a:cxnLst>
              <a:rect l="0" t="0" r="r" b="b"/>
              <a:pathLst>
                <a:path w="1663" h="1006">
                  <a:moveTo>
                    <a:pt x="829" y="0"/>
                  </a:moveTo>
                  <a:lnTo>
                    <a:pt x="0" y="501"/>
                  </a:lnTo>
                  <a:lnTo>
                    <a:pt x="834" y="1006"/>
                  </a:lnTo>
                  <a:lnTo>
                    <a:pt x="1663" y="505"/>
                  </a:lnTo>
                  <a:lnTo>
                    <a:pt x="829" y="0"/>
                  </a:lnTo>
                  <a:close/>
                </a:path>
              </a:pathLst>
            </a:custGeom>
            <a:solidFill>
              <a:srgbClr val="F4BD3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27" name="组合 126"/>
          <p:cNvGrpSpPr/>
          <p:nvPr/>
        </p:nvGrpSpPr>
        <p:grpSpPr>
          <a:xfrm>
            <a:off x="3000737" y="4274008"/>
            <a:ext cx="473428" cy="501612"/>
            <a:chOff x="3881085" y="5176425"/>
            <a:chExt cx="473428" cy="501612"/>
          </a:xfrm>
        </p:grpSpPr>
        <p:sp>
          <p:nvSpPr>
            <p:cNvPr id="128" name="Freeform 1196"/>
            <p:cNvSpPr/>
            <p:nvPr/>
          </p:nvSpPr>
          <p:spPr bwMode="auto">
            <a:xfrm>
              <a:off x="3881085" y="5391646"/>
              <a:ext cx="473428" cy="286391"/>
            </a:xfrm>
            <a:custGeom>
              <a:avLst/>
              <a:gdLst>
                <a:gd name="T0" fmla="*/ 829 w 1663"/>
                <a:gd name="T1" fmla="*/ 0 h 1006"/>
                <a:gd name="T2" fmla="*/ 0 w 1663"/>
                <a:gd name="T3" fmla="*/ 501 h 1006"/>
                <a:gd name="T4" fmla="*/ 834 w 1663"/>
                <a:gd name="T5" fmla="*/ 1006 h 1006"/>
                <a:gd name="T6" fmla="*/ 1663 w 1663"/>
                <a:gd name="T7" fmla="*/ 505 h 1006"/>
                <a:gd name="T8" fmla="*/ 829 w 1663"/>
                <a:gd name="T9" fmla="*/ 0 h 1006"/>
              </a:gdLst>
              <a:ahLst/>
              <a:cxnLst>
                <a:cxn ang="0">
                  <a:pos x="T0" y="T1"/>
                </a:cxn>
                <a:cxn ang="0">
                  <a:pos x="T2" y="T3"/>
                </a:cxn>
                <a:cxn ang="0">
                  <a:pos x="T4" y="T5"/>
                </a:cxn>
                <a:cxn ang="0">
                  <a:pos x="T6" y="T7"/>
                </a:cxn>
                <a:cxn ang="0">
                  <a:pos x="T8" y="T9"/>
                </a:cxn>
              </a:cxnLst>
              <a:rect l="0" t="0" r="r" b="b"/>
              <a:pathLst>
                <a:path w="1663" h="1006">
                  <a:moveTo>
                    <a:pt x="829" y="0"/>
                  </a:moveTo>
                  <a:lnTo>
                    <a:pt x="0" y="501"/>
                  </a:lnTo>
                  <a:lnTo>
                    <a:pt x="834" y="1006"/>
                  </a:lnTo>
                  <a:lnTo>
                    <a:pt x="1663" y="505"/>
                  </a:lnTo>
                  <a:lnTo>
                    <a:pt x="829" y="0"/>
                  </a:lnTo>
                  <a:close/>
                </a:path>
              </a:pathLst>
            </a:custGeom>
            <a:solidFill>
              <a:srgbClr val="E1331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9" name="Freeform 1197"/>
            <p:cNvSpPr/>
            <p:nvPr/>
          </p:nvSpPr>
          <p:spPr bwMode="auto">
            <a:xfrm>
              <a:off x="3881085" y="5391646"/>
              <a:ext cx="473428" cy="286391"/>
            </a:xfrm>
            <a:custGeom>
              <a:avLst/>
              <a:gdLst>
                <a:gd name="T0" fmla="*/ 829 w 1663"/>
                <a:gd name="T1" fmla="*/ 0 h 1006"/>
                <a:gd name="T2" fmla="*/ 0 w 1663"/>
                <a:gd name="T3" fmla="*/ 501 h 1006"/>
                <a:gd name="T4" fmla="*/ 834 w 1663"/>
                <a:gd name="T5" fmla="*/ 1006 h 1006"/>
                <a:gd name="T6" fmla="*/ 1663 w 1663"/>
                <a:gd name="T7" fmla="*/ 505 h 1006"/>
                <a:gd name="T8" fmla="*/ 829 w 1663"/>
                <a:gd name="T9" fmla="*/ 0 h 1006"/>
              </a:gdLst>
              <a:ahLst/>
              <a:cxnLst>
                <a:cxn ang="0">
                  <a:pos x="T0" y="T1"/>
                </a:cxn>
                <a:cxn ang="0">
                  <a:pos x="T2" y="T3"/>
                </a:cxn>
                <a:cxn ang="0">
                  <a:pos x="T4" y="T5"/>
                </a:cxn>
                <a:cxn ang="0">
                  <a:pos x="T6" y="T7"/>
                </a:cxn>
                <a:cxn ang="0">
                  <a:pos x="T8" y="T9"/>
                </a:cxn>
              </a:cxnLst>
              <a:rect l="0" t="0" r="r" b="b"/>
              <a:pathLst>
                <a:path w="1663" h="1006">
                  <a:moveTo>
                    <a:pt x="829" y="0"/>
                  </a:moveTo>
                  <a:lnTo>
                    <a:pt x="0" y="501"/>
                  </a:lnTo>
                  <a:lnTo>
                    <a:pt x="834" y="1006"/>
                  </a:lnTo>
                  <a:lnTo>
                    <a:pt x="1663" y="505"/>
                  </a:lnTo>
                  <a:lnTo>
                    <a:pt x="82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0" name="Freeform 1198"/>
            <p:cNvSpPr/>
            <p:nvPr/>
          </p:nvSpPr>
          <p:spPr bwMode="auto">
            <a:xfrm>
              <a:off x="4265692" y="5481606"/>
              <a:ext cx="44411" cy="27045"/>
            </a:xfrm>
            <a:custGeom>
              <a:avLst/>
              <a:gdLst>
                <a:gd name="T0" fmla="*/ 0 w 156"/>
                <a:gd name="T1" fmla="*/ 0 h 95"/>
                <a:gd name="T2" fmla="*/ 0 w 156"/>
                <a:gd name="T3" fmla="*/ 0 h 95"/>
                <a:gd name="T4" fmla="*/ 156 w 156"/>
                <a:gd name="T5" fmla="*/ 95 h 95"/>
                <a:gd name="T6" fmla="*/ 156 w 156"/>
                <a:gd name="T7" fmla="*/ 95 h 95"/>
                <a:gd name="T8" fmla="*/ 0 w 156"/>
                <a:gd name="T9" fmla="*/ 0 h 95"/>
              </a:gdLst>
              <a:ahLst/>
              <a:cxnLst>
                <a:cxn ang="0">
                  <a:pos x="T0" y="T1"/>
                </a:cxn>
                <a:cxn ang="0">
                  <a:pos x="T2" y="T3"/>
                </a:cxn>
                <a:cxn ang="0">
                  <a:pos x="T4" y="T5"/>
                </a:cxn>
                <a:cxn ang="0">
                  <a:pos x="T6" y="T7"/>
                </a:cxn>
                <a:cxn ang="0">
                  <a:pos x="T8" y="T9"/>
                </a:cxn>
              </a:cxnLst>
              <a:rect l="0" t="0" r="r" b="b"/>
              <a:pathLst>
                <a:path w="156" h="95">
                  <a:moveTo>
                    <a:pt x="0" y="0"/>
                  </a:moveTo>
                  <a:lnTo>
                    <a:pt x="0" y="0"/>
                  </a:lnTo>
                  <a:lnTo>
                    <a:pt x="156" y="95"/>
                  </a:lnTo>
                  <a:lnTo>
                    <a:pt x="156" y="95"/>
                  </a:lnTo>
                  <a:lnTo>
                    <a:pt x="0" y="0"/>
                  </a:lnTo>
                  <a:close/>
                </a:path>
              </a:pathLst>
            </a:custGeom>
            <a:solidFill>
              <a:srgbClr val="3A597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1" name="Freeform 1199"/>
            <p:cNvSpPr/>
            <p:nvPr/>
          </p:nvSpPr>
          <p:spPr bwMode="auto">
            <a:xfrm>
              <a:off x="4265692" y="5481606"/>
              <a:ext cx="44411" cy="27045"/>
            </a:xfrm>
            <a:custGeom>
              <a:avLst/>
              <a:gdLst>
                <a:gd name="T0" fmla="*/ 0 w 156"/>
                <a:gd name="T1" fmla="*/ 0 h 95"/>
                <a:gd name="T2" fmla="*/ 0 w 156"/>
                <a:gd name="T3" fmla="*/ 0 h 95"/>
                <a:gd name="T4" fmla="*/ 156 w 156"/>
                <a:gd name="T5" fmla="*/ 95 h 95"/>
                <a:gd name="T6" fmla="*/ 156 w 156"/>
                <a:gd name="T7" fmla="*/ 95 h 95"/>
                <a:gd name="T8" fmla="*/ 0 w 156"/>
                <a:gd name="T9" fmla="*/ 0 h 95"/>
              </a:gdLst>
              <a:ahLst/>
              <a:cxnLst>
                <a:cxn ang="0">
                  <a:pos x="T0" y="T1"/>
                </a:cxn>
                <a:cxn ang="0">
                  <a:pos x="T2" y="T3"/>
                </a:cxn>
                <a:cxn ang="0">
                  <a:pos x="T4" y="T5"/>
                </a:cxn>
                <a:cxn ang="0">
                  <a:pos x="T6" y="T7"/>
                </a:cxn>
                <a:cxn ang="0">
                  <a:pos x="T8" y="T9"/>
                </a:cxn>
              </a:cxnLst>
              <a:rect l="0" t="0" r="r" b="b"/>
              <a:pathLst>
                <a:path w="156" h="95">
                  <a:moveTo>
                    <a:pt x="0" y="0"/>
                  </a:moveTo>
                  <a:lnTo>
                    <a:pt x="0" y="0"/>
                  </a:lnTo>
                  <a:lnTo>
                    <a:pt x="156" y="95"/>
                  </a:lnTo>
                  <a:lnTo>
                    <a:pt x="156" y="95"/>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2" name="Freeform 1200"/>
            <p:cNvSpPr/>
            <p:nvPr/>
          </p:nvSpPr>
          <p:spPr bwMode="auto">
            <a:xfrm>
              <a:off x="3925496" y="5480467"/>
              <a:ext cx="384607" cy="143765"/>
            </a:xfrm>
            <a:custGeom>
              <a:avLst/>
              <a:gdLst>
                <a:gd name="T0" fmla="*/ 156 w 1351"/>
                <a:gd name="T1" fmla="*/ 0 h 505"/>
                <a:gd name="T2" fmla="*/ 0 w 1351"/>
                <a:gd name="T3" fmla="*/ 94 h 505"/>
                <a:gd name="T4" fmla="*/ 678 w 1351"/>
                <a:gd name="T5" fmla="*/ 505 h 505"/>
                <a:gd name="T6" fmla="*/ 1351 w 1351"/>
                <a:gd name="T7" fmla="*/ 99 h 505"/>
                <a:gd name="T8" fmla="*/ 1195 w 1351"/>
                <a:gd name="T9" fmla="*/ 4 h 505"/>
                <a:gd name="T10" fmla="*/ 678 w 1351"/>
                <a:gd name="T11" fmla="*/ 316 h 505"/>
                <a:gd name="T12" fmla="*/ 156 w 1351"/>
                <a:gd name="T13" fmla="*/ 0 h 505"/>
              </a:gdLst>
              <a:ahLst/>
              <a:cxnLst>
                <a:cxn ang="0">
                  <a:pos x="T0" y="T1"/>
                </a:cxn>
                <a:cxn ang="0">
                  <a:pos x="T2" y="T3"/>
                </a:cxn>
                <a:cxn ang="0">
                  <a:pos x="T4" y="T5"/>
                </a:cxn>
                <a:cxn ang="0">
                  <a:pos x="T6" y="T7"/>
                </a:cxn>
                <a:cxn ang="0">
                  <a:pos x="T8" y="T9"/>
                </a:cxn>
                <a:cxn ang="0">
                  <a:pos x="T10" y="T11"/>
                </a:cxn>
                <a:cxn ang="0">
                  <a:pos x="T12" y="T13"/>
                </a:cxn>
              </a:cxnLst>
              <a:rect l="0" t="0" r="r" b="b"/>
              <a:pathLst>
                <a:path w="1351" h="505">
                  <a:moveTo>
                    <a:pt x="156" y="0"/>
                  </a:moveTo>
                  <a:lnTo>
                    <a:pt x="0" y="94"/>
                  </a:lnTo>
                  <a:lnTo>
                    <a:pt x="678" y="505"/>
                  </a:lnTo>
                  <a:lnTo>
                    <a:pt x="1351" y="99"/>
                  </a:lnTo>
                  <a:lnTo>
                    <a:pt x="1195" y="4"/>
                  </a:lnTo>
                  <a:lnTo>
                    <a:pt x="678" y="316"/>
                  </a:lnTo>
                  <a:lnTo>
                    <a:pt x="156" y="0"/>
                  </a:lnTo>
                  <a:close/>
                </a:path>
              </a:pathLst>
            </a:custGeom>
            <a:solidFill>
              <a:srgbClr val="B62B1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3" name="Freeform 1201"/>
            <p:cNvSpPr/>
            <p:nvPr/>
          </p:nvSpPr>
          <p:spPr bwMode="auto">
            <a:xfrm>
              <a:off x="3925496" y="5480467"/>
              <a:ext cx="384607" cy="143765"/>
            </a:xfrm>
            <a:custGeom>
              <a:avLst/>
              <a:gdLst>
                <a:gd name="T0" fmla="*/ 156 w 1351"/>
                <a:gd name="T1" fmla="*/ 0 h 505"/>
                <a:gd name="T2" fmla="*/ 0 w 1351"/>
                <a:gd name="T3" fmla="*/ 94 h 505"/>
                <a:gd name="T4" fmla="*/ 678 w 1351"/>
                <a:gd name="T5" fmla="*/ 505 h 505"/>
                <a:gd name="T6" fmla="*/ 1351 w 1351"/>
                <a:gd name="T7" fmla="*/ 99 h 505"/>
                <a:gd name="T8" fmla="*/ 1195 w 1351"/>
                <a:gd name="T9" fmla="*/ 4 h 505"/>
                <a:gd name="T10" fmla="*/ 678 w 1351"/>
                <a:gd name="T11" fmla="*/ 316 h 505"/>
                <a:gd name="T12" fmla="*/ 156 w 1351"/>
                <a:gd name="T13" fmla="*/ 0 h 505"/>
              </a:gdLst>
              <a:ahLst/>
              <a:cxnLst>
                <a:cxn ang="0">
                  <a:pos x="T0" y="T1"/>
                </a:cxn>
                <a:cxn ang="0">
                  <a:pos x="T2" y="T3"/>
                </a:cxn>
                <a:cxn ang="0">
                  <a:pos x="T4" y="T5"/>
                </a:cxn>
                <a:cxn ang="0">
                  <a:pos x="T6" y="T7"/>
                </a:cxn>
                <a:cxn ang="0">
                  <a:pos x="T8" y="T9"/>
                </a:cxn>
                <a:cxn ang="0">
                  <a:pos x="T10" y="T11"/>
                </a:cxn>
                <a:cxn ang="0">
                  <a:pos x="T12" y="T13"/>
                </a:cxn>
              </a:cxnLst>
              <a:rect l="0" t="0" r="r" b="b"/>
              <a:pathLst>
                <a:path w="1351" h="505">
                  <a:moveTo>
                    <a:pt x="156" y="0"/>
                  </a:moveTo>
                  <a:lnTo>
                    <a:pt x="0" y="94"/>
                  </a:lnTo>
                  <a:lnTo>
                    <a:pt x="678" y="505"/>
                  </a:lnTo>
                  <a:lnTo>
                    <a:pt x="1351" y="99"/>
                  </a:lnTo>
                  <a:lnTo>
                    <a:pt x="1195" y="4"/>
                  </a:lnTo>
                  <a:lnTo>
                    <a:pt x="678" y="316"/>
                  </a:lnTo>
                  <a:lnTo>
                    <a:pt x="15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4" name="Freeform 1202"/>
            <p:cNvSpPr/>
            <p:nvPr/>
          </p:nvSpPr>
          <p:spPr bwMode="auto">
            <a:xfrm>
              <a:off x="3881085" y="5284036"/>
              <a:ext cx="473428" cy="286391"/>
            </a:xfrm>
            <a:custGeom>
              <a:avLst/>
              <a:gdLst>
                <a:gd name="T0" fmla="*/ 829 w 1663"/>
                <a:gd name="T1" fmla="*/ 0 h 1006"/>
                <a:gd name="T2" fmla="*/ 0 w 1663"/>
                <a:gd name="T3" fmla="*/ 501 h 1006"/>
                <a:gd name="T4" fmla="*/ 834 w 1663"/>
                <a:gd name="T5" fmla="*/ 1006 h 1006"/>
                <a:gd name="T6" fmla="*/ 1663 w 1663"/>
                <a:gd name="T7" fmla="*/ 505 h 1006"/>
                <a:gd name="T8" fmla="*/ 829 w 1663"/>
                <a:gd name="T9" fmla="*/ 0 h 1006"/>
              </a:gdLst>
              <a:ahLst/>
              <a:cxnLst>
                <a:cxn ang="0">
                  <a:pos x="T0" y="T1"/>
                </a:cxn>
                <a:cxn ang="0">
                  <a:pos x="T2" y="T3"/>
                </a:cxn>
                <a:cxn ang="0">
                  <a:pos x="T4" y="T5"/>
                </a:cxn>
                <a:cxn ang="0">
                  <a:pos x="T6" y="T7"/>
                </a:cxn>
                <a:cxn ang="0">
                  <a:pos x="T8" y="T9"/>
                </a:cxn>
              </a:cxnLst>
              <a:rect l="0" t="0" r="r" b="b"/>
              <a:pathLst>
                <a:path w="1663" h="1006">
                  <a:moveTo>
                    <a:pt x="829" y="0"/>
                  </a:moveTo>
                  <a:lnTo>
                    <a:pt x="0" y="501"/>
                  </a:lnTo>
                  <a:lnTo>
                    <a:pt x="834" y="1006"/>
                  </a:lnTo>
                  <a:lnTo>
                    <a:pt x="1663" y="505"/>
                  </a:lnTo>
                  <a:lnTo>
                    <a:pt x="829" y="0"/>
                  </a:lnTo>
                  <a:close/>
                </a:path>
              </a:pathLst>
            </a:custGeom>
            <a:solidFill>
              <a:srgbClr val="3CAE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5" name="Freeform 1203"/>
            <p:cNvSpPr/>
            <p:nvPr/>
          </p:nvSpPr>
          <p:spPr bwMode="auto">
            <a:xfrm>
              <a:off x="3881085" y="5284036"/>
              <a:ext cx="473428" cy="286391"/>
            </a:xfrm>
            <a:custGeom>
              <a:avLst/>
              <a:gdLst>
                <a:gd name="T0" fmla="*/ 829 w 1663"/>
                <a:gd name="T1" fmla="*/ 0 h 1006"/>
                <a:gd name="T2" fmla="*/ 0 w 1663"/>
                <a:gd name="T3" fmla="*/ 501 h 1006"/>
                <a:gd name="T4" fmla="*/ 834 w 1663"/>
                <a:gd name="T5" fmla="*/ 1006 h 1006"/>
                <a:gd name="T6" fmla="*/ 1663 w 1663"/>
                <a:gd name="T7" fmla="*/ 505 h 1006"/>
                <a:gd name="T8" fmla="*/ 829 w 1663"/>
                <a:gd name="T9" fmla="*/ 0 h 1006"/>
              </a:gdLst>
              <a:ahLst/>
              <a:cxnLst>
                <a:cxn ang="0">
                  <a:pos x="T0" y="T1"/>
                </a:cxn>
                <a:cxn ang="0">
                  <a:pos x="T2" y="T3"/>
                </a:cxn>
                <a:cxn ang="0">
                  <a:pos x="T4" y="T5"/>
                </a:cxn>
                <a:cxn ang="0">
                  <a:pos x="T6" y="T7"/>
                </a:cxn>
                <a:cxn ang="0">
                  <a:pos x="T8" y="T9"/>
                </a:cxn>
              </a:cxnLst>
              <a:rect l="0" t="0" r="r" b="b"/>
              <a:pathLst>
                <a:path w="1663" h="1006">
                  <a:moveTo>
                    <a:pt x="829" y="0"/>
                  </a:moveTo>
                  <a:lnTo>
                    <a:pt x="0" y="501"/>
                  </a:lnTo>
                  <a:lnTo>
                    <a:pt x="834" y="1006"/>
                  </a:lnTo>
                  <a:lnTo>
                    <a:pt x="1663" y="505"/>
                  </a:lnTo>
                  <a:lnTo>
                    <a:pt x="82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6" name="Freeform 1204"/>
            <p:cNvSpPr/>
            <p:nvPr/>
          </p:nvSpPr>
          <p:spPr bwMode="auto">
            <a:xfrm>
              <a:off x="4117088" y="5284036"/>
              <a:ext cx="193015" cy="117005"/>
            </a:xfrm>
            <a:custGeom>
              <a:avLst/>
              <a:gdLst>
                <a:gd name="T0" fmla="*/ 0 w 678"/>
                <a:gd name="T1" fmla="*/ 0 h 411"/>
                <a:gd name="T2" fmla="*/ 0 w 678"/>
                <a:gd name="T3" fmla="*/ 0 h 411"/>
                <a:gd name="T4" fmla="*/ 678 w 678"/>
                <a:gd name="T5" fmla="*/ 411 h 411"/>
                <a:gd name="T6" fmla="*/ 678 w 678"/>
                <a:gd name="T7" fmla="*/ 411 h 411"/>
                <a:gd name="T8" fmla="*/ 0 w 678"/>
                <a:gd name="T9" fmla="*/ 0 h 411"/>
              </a:gdLst>
              <a:ahLst/>
              <a:cxnLst>
                <a:cxn ang="0">
                  <a:pos x="T0" y="T1"/>
                </a:cxn>
                <a:cxn ang="0">
                  <a:pos x="T2" y="T3"/>
                </a:cxn>
                <a:cxn ang="0">
                  <a:pos x="T4" y="T5"/>
                </a:cxn>
                <a:cxn ang="0">
                  <a:pos x="T6" y="T7"/>
                </a:cxn>
                <a:cxn ang="0">
                  <a:pos x="T8" y="T9"/>
                </a:cxn>
              </a:cxnLst>
              <a:rect l="0" t="0" r="r" b="b"/>
              <a:pathLst>
                <a:path w="678" h="411">
                  <a:moveTo>
                    <a:pt x="0" y="0"/>
                  </a:moveTo>
                  <a:lnTo>
                    <a:pt x="0" y="0"/>
                  </a:lnTo>
                  <a:lnTo>
                    <a:pt x="678" y="411"/>
                  </a:lnTo>
                  <a:lnTo>
                    <a:pt x="678" y="411"/>
                  </a:lnTo>
                  <a:lnTo>
                    <a:pt x="0" y="0"/>
                  </a:lnTo>
                  <a:close/>
                </a:path>
              </a:pathLst>
            </a:custGeom>
            <a:solidFill>
              <a:srgbClr val="3A597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 name="Freeform 1205"/>
            <p:cNvSpPr/>
            <p:nvPr/>
          </p:nvSpPr>
          <p:spPr bwMode="auto">
            <a:xfrm>
              <a:off x="4117088" y="5284036"/>
              <a:ext cx="193015" cy="117005"/>
            </a:xfrm>
            <a:custGeom>
              <a:avLst/>
              <a:gdLst>
                <a:gd name="T0" fmla="*/ 0 w 678"/>
                <a:gd name="T1" fmla="*/ 0 h 411"/>
                <a:gd name="T2" fmla="*/ 0 w 678"/>
                <a:gd name="T3" fmla="*/ 0 h 411"/>
                <a:gd name="T4" fmla="*/ 678 w 678"/>
                <a:gd name="T5" fmla="*/ 411 h 411"/>
                <a:gd name="T6" fmla="*/ 678 w 678"/>
                <a:gd name="T7" fmla="*/ 411 h 411"/>
                <a:gd name="T8" fmla="*/ 0 w 678"/>
                <a:gd name="T9" fmla="*/ 0 h 411"/>
              </a:gdLst>
              <a:ahLst/>
              <a:cxnLst>
                <a:cxn ang="0">
                  <a:pos x="T0" y="T1"/>
                </a:cxn>
                <a:cxn ang="0">
                  <a:pos x="T2" y="T3"/>
                </a:cxn>
                <a:cxn ang="0">
                  <a:pos x="T4" y="T5"/>
                </a:cxn>
                <a:cxn ang="0">
                  <a:pos x="T6" y="T7"/>
                </a:cxn>
                <a:cxn ang="0">
                  <a:pos x="T8" y="T9"/>
                </a:cxn>
              </a:cxnLst>
              <a:rect l="0" t="0" r="r" b="b"/>
              <a:pathLst>
                <a:path w="678" h="411">
                  <a:moveTo>
                    <a:pt x="0" y="0"/>
                  </a:moveTo>
                  <a:lnTo>
                    <a:pt x="0" y="0"/>
                  </a:lnTo>
                  <a:lnTo>
                    <a:pt x="678" y="411"/>
                  </a:lnTo>
                  <a:lnTo>
                    <a:pt x="678" y="411"/>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8" name="Freeform 1206"/>
            <p:cNvSpPr/>
            <p:nvPr/>
          </p:nvSpPr>
          <p:spPr bwMode="auto">
            <a:xfrm>
              <a:off x="3925496" y="5284036"/>
              <a:ext cx="384607" cy="232586"/>
            </a:xfrm>
            <a:custGeom>
              <a:avLst/>
              <a:gdLst>
                <a:gd name="T0" fmla="*/ 673 w 1351"/>
                <a:gd name="T1" fmla="*/ 0 h 817"/>
                <a:gd name="T2" fmla="*/ 673 w 1351"/>
                <a:gd name="T3" fmla="*/ 0 h 817"/>
                <a:gd name="T4" fmla="*/ 0 w 1351"/>
                <a:gd name="T5" fmla="*/ 406 h 817"/>
                <a:gd name="T6" fmla="*/ 678 w 1351"/>
                <a:gd name="T7" fmla="*/ 817 h 817"/>
                <a:gd name="T8" fmla="*/ 1351 w 1351"/>
                <a:gd name="T9" fmla="*/ 411 h 817"/>
                <a:gd name="T10" fmla="*/ 673 w 1351"/>
                <a:gd name="T11" fmla="*/ 0 h 817"/>
              </a:gdLst>
              <a:ahLst/>
              <a:cxnLst>
                <a:cxn ang="0">
                  <a:pos x="T0" y="T1"/>
                </a:cxn>
                <a:cxn ang="0">
                  <a:pos x="T2" y="T3"/>
                </a:cxn>
                <a:cxn ang="0">
                  <a:pos x="T4" y="T5"/>
                </a:cxn>
                <a:cxn ang="0">
                  <a:pos x="T6" y="T7"/>
                </a:cxn>
                <a:cxn ang="0">
                  <a:pos x="T8" y="T9"/>
                </a:cxn>
                <a:cxn ang="0">
                  <a:pos x="T10" y="T11"/>
                </a:cxn>
              </a:cxnLst>
              <a:rect l="0" t="0" r="r" b="b"/>
              <a:pathLst>
                <a:path w="1351" h="817">
                  <a:moveTo>
                    <a:pt x="673" y="0"/>
                  </a:moveTo>
                  <a:lnTo>
                    <a:pt x="673" y="0"/>
                  </a:lnTo>
                  <a:lnTo>
                    <a:pt x="0" y="406"/>
                  </a:lnTo>
                  <a:lnTo>
                    <a:pt x="678" y="817"/>
                  </a:lnTo>
                  <a:lnTo>
                    <a:pt x="1351" y="411"/>
                  </a:lnTo>
                  <a:lnTo>
                    <a:pt x="673" y="0"/>
                  </a:lnTo>
                  <a:close/>
                </a:path>
              </a:pathLst>
            </a:custGeom>
            <a:solidFill>
              <a:srgbClr val="328E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 name="Freeform 1207"/>
            <p:cNvSpPr/>
            <p:nvPr/>
          </p:nvSpPr>
          <p:spPr bwMode="auto">
            <a:xfrm>
              <a:off x="3925496" y="5284036"/>
              <a:ext cx="384607" cy="232586"/>
            </a:xfrm>
            <a:custGeom>
              <a:avLst/>
              <a:gdLst>
                <a:gd name="T0" fmla="*/ 673 w 1351"/>
                <a:gd name="T1" fmla="*/ 0 h 817"/>
                <a:gd name="T2" fmla="*/ 673 w 1351"/>
                <a:gd name="T3" fmla="*/ 0 h 817"/>
                <a:gd name="T4" fmla="*/ 0 w 1351"/>
                <a:gd name="T5" fmla="*/ 406 h 817"/>
                <a:gd name="T6" fmla="*/ 678 w 1351"/>
                <a:gd name="T7" fmla="*/ 817 h 817"/>
                <a:gd name="T8" fmla="*/ 1351 w 1351"/>
                <a:gd name="T9" fmla="*/ 411 h 817"/>
                <a:gd name="T10" fmla="*/ 673 w 1351"/>
                <a:gd name="T11" fmla="*/ 0 h 817"/>
              </a:gdLst>
              <a:ahLst/>
              <a:cxnLst>
                <a:cxn ang="0">
                  <a:pos x="T0" y="T1"/>
                </a:cxn>
                <a:cxn ang="0">
                  <a:pos x="T2" y="T3"/>
                </a:cxn>
                <a:cxn ang="0">
                  <a:pos x="T4" y="T5"/>
                </a:cxn>
                <a:cxn ang="0">
                  <a:pos x="T6" y="T7"/>
                </a:cxn>
                <a:cxn ang="0">
                  <a:pos x="T8" y="T9"/>
                </a:cxn>
                <a:cxn ang="0">
                  <a:pos x="T10" y="T11"/>
                </a:cxn>
              </a:cxnLst>
              <a:rect l="0" t="0" r="r" b="b"/>
              <a:pathLst>
                <a:path w="1351" h="817">
                  <a:moveTo>
                    <a:pt x="673" y="0"/>
                  </a:moveTo>
                  <a:lnTo>
                    <a:pt x="673" y="0"/>
                  </a:lnTo>
                  <a:lnTo>
                    <a:pt x="0" y="406"/>
                  </a:lnTo>
                  <a:lnTo>
                    <a:pt x="678" y="817"/>
                  </a:lnTo>
                  <a:lnTo>
                    <a:pt x="1351" y="411"/>
                  </a:lnTo>
                  <a:lnTo>
                    <a:pt x="67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0" name="Freeform 1208"/>
            <p:cNvSpPr/>
            <p:nvPr/>
          </p:nvSpPr>
          <p:spPr bwMode="auto">
            <a:xfrm>
              <a:off x="3881085" y="5176425"/>
              <a:ext cx="473428" cy="286391"/>
            </a:xfrm>
            <a:custGeom>
              <a:avLst/>
              <a:gdLst>
                <a:gd name="T0" fmla="*/ 829 w 1663"/>
                <a:gd name="T1" fmla="*/ 0 h 1006"/>
                <a:gd name="T2" fmla="*/ 0 w 1663"/>
                <a:gd name="T3" fmla="*/ 501 h 1006"/>
                <a:gd name="T4" fmla="*/ 834 w 1663"/>
                <a:gd name="T5" fmla="*/ 1006 h 1006"/>
                <a:gd name="T6" fmla="*/ 1663 w 1663"/>
                <a:gd name="T7" fmla="*/ 505 h 1006"/>
                <a:gd name="T8" fmla="*/ 829 w 1663"/>
                <a:gd name="T9" fmla="*/ 0 h 1006"/>
              </a:gdLst>
              <a:ahLst/>
              <a:cxnLst>
                <a:cxn ang="0">
                  <a:pos x="T0" y="T1"/>
                </a:cxn>
                <a:cxn ang="0">
                  <a:pos x="T2" y="T3"/>
                </a:cxn>
                <a:cxn ang="0">
                  <a:pos x="T4" y="T5"/>
                </a:cxn>
                <a:cxn ang="0">
                  <a:pos x="T6" y="T7"/>
                </a:cxn>
                <a:cxn ang="0">
                  <a:pos x="T8" y="T9"/>
                </a:cxn>
              </a:cxnLst>
              <a:rect l="0" t="0" r="r" b="b"/>
              <a:pathLst>
                <a:path w="1663" h="1006">
                  <a:moveTo>
                    <a:pt x="829" y="0"/>
                  </a:moveTo>
                  <a:lnTo>
                    <a:pt x="0" y="501"/>
                  </a:lnTo>
                  <a:lnTo>
                    <a:pt x="834" y="1006"/>
                  </a:lnTo>
                  <a:lnTo>
                    <a:pt x="1663" y="505"/>
                  </a:lnTo>
                  <a:lnTo>
                    <a:pt x="829" y="0"/>
                  </a:lnTo>
                  <a:close/>
                </a:path>
              </a:pathLst>
            </a:custGeom>
            <a:solidFill>
              <a:srgbClr val="F4BD3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41" name="组合 140"/>
          <p:cNvGrpSpPr/>
          <p:nvPr/>
        </p:nvGrpSpPr>
        <p:grpSpPr>
          <a:xfrm>
            <a:off x="6455594" y="4274008"/>
            <a:ext cx="473428" cy="501612"/>
            <a:chOff x="3881085" y="5176425"/>
            <a:chExt cx="473428" cy="501612"/>
          </a:xfrm>
        </p:grpSpPr>
        <p:sp>
          <p:nvSpPr>
            <p:cNvPr id="142" name="Freeform 1196"/>
            <p:cNvSpPr/>
            <p:nvPr/>
          </p:nvSpPr>
          <p:spPr bwMode="auto">
            <a:xfrm>
              <a:off x="3881085" y="5391646"/>
              <a:ext cx="473428" cy="286391"/>
            </a:xfrm>
            <a:custGeom>
              <a:avLst/>
              <a:gdLst>
                <a:gd name="T0" fmla="*/ 829 w 1663"/>
                <a:gd name="T1" fmla="*/ 0 h 1006"/>
                <a:gd name="T2" fmla="*/ 0 w 1663"/>
                <a:gd name="T3" fmla="*/ 501 h 1006"/>
                <a:gd name="T4" fmla="*/ 834 w 1663"/>
                <a:gd name="T5" fmla="*/ 1006 h 1006"/>
                <a:gd name="T6" fmla="*/ 1663 w 1663"/>
                <a:gd name="T7" fmla="*/ 505 h 1006"/>
                <a:gd name="T8" fmla="*/ 829 w 1663"/>
                <a:gd name="T9" fmla="*/ 0 h 1006"/>
              </a:gdLst>
              <a:ahLst/>
              <a:cxnLst>
                <a:cxn ang="0">
                  <a:pos x="T0" y="T1"/>
                </a:cxn>
                <a:cxn ang="0">
                  <a:pos x="T2" y="T3"/>
                </a:cxn>
                <a:cxn ang="0">
                  <a:pos x="T4" y="T5"/>
                </a:cxn>
                <a:cxn ang="0">
                  <a:pos x="T6" y="T7"/>
                </a:cxn>
                <a:cxn ang="0">
                  <a:pos x="T8" y="T9"/>
                </a:cxn>
              </a:cxnLst>
              <a:rect l="0" t="0" r="r" b="b"/>
              <a:pathLst>
                <a:path w="1663" h="1006">
                  <a:moveTo>
                    <a:pt x="829" y="0"/>
                  </a:moveTo>
                  <a:lnTo>
                    <a:pt x="0" y="501"/>
                  </a:lnTo>
                  <a:lnTo>
                    <a:pt x="834" y="1006"/>
                  </a:lnTo>
                  <a:lnTo>
                    <a:pt x="1663" y="505"/>
                  </a:lnTo>
                  <a:lnTo>
                    <a:pt x="829" y="0"/>
                  </a:lnTo>
                  <a:close/>
                </a:path>
              </a:pathLst>
            </a:custGeom>
            <a:solidFill>
              <a:srgbClr val="E1331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3" name="Freeform 1197"/>
            <p:cNvSpPr/>
            <p:nvPr/>
          </p:nvSpPr>
          <p:spPr bwMode="auto">
            <a:xfrm>
              <a:off x="3881085" y="5391646"/>
              <a:ext cx="473428" cy="286391"/>
            </a:xfrm>
            <a:custGeom>
              <a:avLst/>
              <a:gdLst>
                <a:gd name="T0" fmla="*/ 829 w 1663"/>
                <a:gd name="T1" fmla="*/ 0 h 1006"/>
                <a:gd name="T2" fmla="*/ 0 w 1663"/>
                <a:gd name="T3" fmla="*/ 501 h 1006"/>
                <a:gd name="T4" fmla="*/ 834 w 1663"/>
                <a:gd name="T5" fmla="*/ 1006 h 1006"/>
                <a:gd name="T6" fmla="*/ 1663 w 1663"/>
                <a:gd name="T7" fmla="*/ 505 h 1006"/>
                <a:gd name="T8" fmla="*/ 829 w 1663"/>
                <a:gd name="T9" fmla="*/ 0 h 1006"/>
              </a:gdLst>
              <a:ahLst/>
              <a:cxnLst>
                <a:cxn ang="0">
                  <a:pos x="T0" y="T1"/>
                </a:cxn>
                <a:cxn ang="0">
                  <a:pos x="T2" y="T3"/>
                </a:cxn>
                <a:cxn ang="0">
                  <a:pos x="T4" y="T5"/>
                </a:cxn>
                <a:cxn ang="0">
                  <a:pos x="T6" y="T7"/>
                </a:cxn>
                <a:cxn ang="0">
                  <a:pos x="T8" y="T9"/>
                </a:cxn>
              </a:cxnLst>
              <a:rect l="0" t="0" r="r" b="b"/>
              <a:pathLst>
                <a:path w="1663" h="1006">
                  <a:moveTo>
                    <a:pt x="829" y="0"/>
                  </a:moveTo>
                  <a:lnTo>
                    <a:pt x="0" y="501"/>
                  </a:lnTo>
                  <a:lnTo>
                    <a:pt x="834" y="1006"/>
                  </a:lnTo>
                  <a:lnTo>
                    <a:pt x="1663" y="505"/>
                  </a:lnTo>
                  <a:lnTo>
                    <a:pt x="82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4" name="Freeform 1198"/>
            <p:cNvSpPr/>
            <p:nvPr/>
          </p:nvSpPr>
          <p:spPr bwMode="auto">
            <a:xfrm>
              <a:off x="4265692" y="5481606"/>
              <a:ext cx="44411" cy="27045"/>
            </a:xfrm>
            <a:custGeom>
              <a:avLst/>
              <a:gdLst>
                <a:gd name="T0" fmla="*/ 0 w 156"/>
                <a:gd name="T1" fmla="*/ 0 h 95"/>
                <a:gd name="T2" fmla="*/ 0 w 156"/>
                <a:gd name="T3" fmla="*/ 0 h 95"/>
                <a:gd name="T4" fmla="*/ 156 w 156"/>
                <a:gd name="T5" fmla="*/ 95 h 95"/>
                <a:gd name="T6" fmla="*/ 156 w 156"/>
                <a:gd name="T7" fmla="*/ 95 h 95"/>
                <a:gd name="T8" fmla="*/ 0 w 156"/>
                <a:gd name="T9" fmla="*/ 0 h 95"/>
              </a:gdLst>
              <a:ahLst/>
              <a:cxnLst>
                <a:cxn ang="0">
                  <a:pos x="T0" y="T1"/>
                </a:cxn>
                <a:cxn ang="0">
                  <a:pos x="T2" y="T3"/>
                </a:cxn>
                <a:cxn ang="0">
                  <a:pos x="T4" y="T5"/>
                </a:cxn>
                <a:cxn ang="0">
                  <a:pos x="T6" y="T7"/>
                </a:cxn>
                <a:cxn ang="0">
                  <a:pos x="T8" y="T9"/>
                </a:cxn>
              </a:cxnLst>
              <a:rect l="0" t="0" r="r" b="b"/>
              <a:pathLst>
                <a:path w="156" h="95">
                  <a:moveTo>
                    <a:pt x="0" y="0"/>
                  </a:moveTo>
                  <a:lnTo>
                    <a:pt x="0" y="0"/>
                  </a:lnTo>
                  <a:lnTo>
                    <a:pt x="156" y="95"/>
                  </a:lnTo>
                  <a:lnTo>
                    <a:pt x="156" y="95"/>
                  </a:lnTo>
                  <a:lnTo>
                    <a:pt x="0" y="0"/>
                  </a:lnTo>
                  <a:close/>
                </a:path>
              </a:pathLst>
            </a:custGeom>
            <a:solidFill>
              <a:srgbClr val="3A597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5" name="Freeform 1199"/>
            <p:cNvSpPr/>
            <p:nvPr/>
          </p:nvSpPr>
          <p:spPr bwMode="auto">
            <a:xfrm>
              <a:off x="4265692" y="5481606"/>
              <a:ext cx="44411" cy="27045"/>
            </a:xfrm>
            <a:custGeom>
              <a:avLst/>
              <a:gdLst>
                <a:gd name="T0" fmla="*/ 0 w 156"/>
                <a:gd name="T1" fmla="*/ 0 h 95"/>
                <a:gd name="T2" fmla="*/ 0 w 156"/>
                <a:gd name="T3" fmla="*/ 0 h 95"/>
                <a:gd name="T4" fmla="*/ 156 w 156"/>
                <a:gd name="T5" fmla="*/ 95 h 95"/>
                <a:gd name="T6" fmla="*/ 156 w 156"/>
                <a:gd name="T7" fmla="*/ 95 h 95"/>
                <a:gd name="T8" fmla="*/ 0 w 156"/>
                <a:gd name="T9" fmla="*/ 0 h 95"/>
              </a:gdLst>
              <a:ahLst/>
              <a:cxnLst>
                <a:cxn ang="0">
                  <a:pos x="T0" y="T1"/>
                </a:cxn>
                <a:cxn ang="0">
                  <a:pos x="T2" y="T3"/>
                </a:cxn>
                <a:cxn ang="0">
                  <a:pos x="T4" y="T5"/>
                </a:cxn>
                <a:cxn ang="0">
                  <a:pos x="T6" y="T7"/>
                </a:cxn>
                <a:cxn ang="0">
                  <a:pos x="T8" y="T9"/>
                </a:cxn>
              </a:cxnLst>
              <a:rect l="0" t="0" r="r" b="b"/>
              <a:pathLst>
                <a:path w="156" h="95">
                  <a:moveTo>
                    <a:pt x="0" y="0"/>
                  </a:moveTo>
                  <a:lnTo>
                    <a:pt x="0" y="0"/>
                  </a:lnTo>
                  <a:lnTo>
                    <a:pt x="156" y="95"/>
                  </a:lnTo>
                  <a:lnTo>
                    <a:pt x="156" y="95"/>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6" name="Freeform 1200"/>
            <p:cNvSpPr/>
            <p:nvPr/>
          </p:nvSpPr>
          <p:spPr bwMode="auto">
            <a:xfrm>
              <a:off x="3925496" y="5480467"/>
              <a:ext cx="384607" cy="143765"/>
            </a:xfrm>
            <a:custGeom>
              <a:avLst/>
              <a:gdLst>
                <a:gd name="T0" fmla="*/ 156 w 1351"/>
                <a:gd name="T1" fmla="*/ 0 h 505"/>
                <a:gd name="T2" fmla="*/ 0 w 1351"/>
                <a:gd name="T3" fmla="*/ 94 h 505"/>
                <a:gd name="T4" fmla="*/ 678 w 1351"/>
                <a:gd name="T5" fmla="*/ 505 h 505"/>
                <a:gd name="T6" fmla="*/ 1351 w 1351"/>
                <a:gd name="T7" fmla="*/ 99 h 505"/>
                <a:gd name="T8" fmla="*/ 1195 w 1351"/>
                <a:gd name="T9" fmla="*/ 4 h 505"/>
                <a:gd name="T10" fmla="*/ 678 w 1351"/>
                <a:gd name="T11" fmla="*/ 316 h 505"/>
                <a:gd name="T12" fmla="*/ 156 w 1351"/>
                <a:gd name="T13" fmla="*/ 0 h 505"/>
              </a:gdLst>
              <a:ahLst/>
              <a:cxnLst>
                <a:cxn ang="0">
                  <a:pos x="T0" y="T1"/>
                </a:cxn>
                <a:cxn ang="0">
                  <a:pos x="T2" y="T3"/>
                </a:cxn>
                <a:cxn ang="0">
                  <a:pos x="T4" y="T5"/>
                </a:cxn>
                <a:cxn ang="0">
                  <a:pos x="T6" y="T7"/>
                </a:cxn>
                <a:cxn ang="0">
                  <a:pos x="T8" y="T9"/>
                </a:cxn>
                <a:cxn ang="0">
                  <a:pos x="T10" y="T11"/>
                </a:cxn>
                <a:cxn ang="0">
                  <a:pos x="T12" y="T13"/>
                </a:cxn>
              </a:cxnLst>
              <a:rect l="0" t="0" r="r" b="b"/>
              <a:pathLst>
                <a:path w="1351" h="505">
                  <a:moveTo>
                    <a:pt x="156" y="0"/>
                  </a:moveTo>
                  <a:lnTo>
                    <a:pt x="0" y="94"/>
                  </a:lnTo>
                  <a:lnTo>
                    <a:pt x="678" y="505"/>
                  </a:lnTo>
                  <a:lnTo>
                    <a:pt x="1351" y="99"/>
                  </a:lnTo>
                  <a:lnTo>
                    <a:pt x="1195" y="4"/>
                  </a:lnTo>
                  <a:lnTo>
                    <a:pt x="678" y="316"/>
                  </a:lnTo>
                  <a:lnTo>
                    <a:pt x="156" y="0"/>
                  </a:lnTo>
                  <a:close/>
                </a:path>
              </a:pathLst>
            </a:custGeom>
            <a:solidFill>
              <a:srgbClr val="B62B1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7" name="Freeform 1201"/>
            <p:cNvSpPr/>
            <p:nvPr/>
          </p:nvSpPr>
          <p:spPr bwMode="auto">
            <a:xfrm>
              <a:off x="3925496" y="5480467"/>
              <a:ext cx="384607" cy="143765"/>
            </a:xfrm>
            <a:custGeom>
              <a:avLst/>
              <a:gdLst>
                <a:gd name="T0" fmla="*/ 156 w 1351"/>
                <a:gd name="T1" fmla="*/ 0 h 505"/>
                <a:gd name="T2" fmla="*/ 0 w 1351"/>
                <a:gd name="T3" fmla="*/ 94 h 505"/>
                <a:gd name="T4" fmla="*/ 678 w 1351"/>
                <a:gd name="T5" fmla="*/ 505 h 505"/>
                <a:gd name="T6" fmla="*/ 1351 w 1351"/>
                <a:gd name="T7" fmla="*/ 99 h 505"/>
                <a:gd name="T8" fmla="*/ 1195 w 1351"/>
                <a:gd name="T9" fmla="*/ 4 h 505"/>
                <a:gd name="T10" fmla="*/ 678 w 1351"/>
                <a:gd name="T11" fmla="*/ 316 h 505"/>
                <a:gd name="T12" fmla="*/ 156 w 1351"/>
                <a:gd name="T13" fmla="*/ 0 h 505"/>
              </a:gdLst>
              <a:ahLst/>
              <a:cxnLst>
                <a:cxn ang="0">
                  <a:pos x="T0" y="T1"/>
                </a:cxn>
                <a:cxn ang="0">
                  <a:pos x="T2" y="T3"/>
                </a:cxn>
                <a:cxn ang="0">
                  <a:pos x="T4" y="T5"/>
                </a:cxn>
                <a:cxn ang="0">
                  <a:pos x="T6" y="T7"/>
                </a:cxn>
                <a:cxn ang="0">
                  <a:pos x="T8" y="T9"/>
                </a:cxn>
                <a:cxn ang="0">
                  <a:pos x="T10" y="T11"/>
                </a:cxn>
                <a:cxn ang="0">
                  <a:pos x="T12" y="T13"/>
                </a:cxn>
              </a:cxnLst>
              <a:rect l="0" t="0" r="r" b="b"/>
              <a:pathLst>
                <a:path w="1351" h="505">
                  <a:moveTo>
                    <a:pt x="156" y="0"/>
                  </a:moveTo>
                  <a:lnTo>
                    <a:pt x="0" y="94"/>
                  </a:lnTo>
                  <a:lnTo>
                    <a:pt x="678" y="505"/>
                  </a:lnTo>
                  <a:lnTo>
                    <a:pt x="1351" y="99"/>
                  </a:lnTo>
                  <a:lnTo>
                    <a:pt x="1195" y="4"/>
                  </a:lnTo>
                  <a:lnTo>
                    <a:pt x="678" y="316"/>
                  </a:lnTo>
                  <a:lnTo>
                    <a:pt x="15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8" name="Freeform 1202"/>
            <p:cNvSpPr/>
            <p:nvPr/>
          </p:nvSpPr>
          <p:spPr bwMode="auto">
            <a:xfrm>
              <a:off x="3881085" y="5284036"/>
              <a:ext cx="473428" cy="286391"/>
            </a:xfrm>
            <a:custGeom>
              <a:avLst/>
              <a:gdLst>
                <a:gd name="T0" fmla="*/ 829 w 1663"/>
                <a:gd name="T1" fmla="*/ 0 h 1006"/>
                <a:gd name="T2" fmla="*/ 0 w 1663"/>
                <a:gd name="T3" fmla="*/ 501 h 1006"/>
                <a:gd name="T4" fmla="*/ 834 w 1663"/>
                <a:gd name="T5" fmla="*/ 1006 h 1006"/>
                <a:gd name="T6" fmla="*/ 1663 w 1663"/>
                <a:gd name="T7" fmla="*/ 505 h 1006"/>
                <a:gd name="T8" fmla="*/ 829 w 1663"/>
                <a:gd name="T9" fmla="*/ 0 h 1006"/>
              </a:gdLst>
              <a:ahLst/>
              <a:cxnLst>
                <a:cxn ang="0">
                  <a:pos x="T0" y="T1"/>
                </a:cxn>
                <a:cxn ang="0">
                  <a:pos x="T2" y="T3"/>
                </a:cxn>
                <a:cxn ang="0">
                  <a:pos x="T4" y="T5"/>
                </a:cxn>
                <a:cxn ang="0">
                  <a:pos x="T6" y="T7"/>
                </a:cxn>
                <a:cxn ang="0">
                  <a:pos x="T8" y="T9"/>
                </a:cxn>
              </a:cxnLst>
              <a:rect l="0" t="0" r="r" b="b"/>
              <a:pathLst>
                <a:path w="1663" h="1006">
                  <a:moveTo>
                    <a:pt x="829" y="0"/>
                  </a:moveTo>
                  <a:lnTo>
                    <a:pt x="0" y="501"/>
                  </a:lnTo>
                  <a:lnTo>
                    <a:pt x="834" y="1006"/>
                  </a:lnTo>
                  <a:lnTo>
                    <a:pt x="1663" y="505"/>
                  </a:lnTo>
                  <a:lnTo>
                    <a:pt x="829" y="0"/>
                  </a:lnTo>
                  <a:close/>
                </a:path>
              </a:pathLst>
            </a:custGeom>
            <a:solidFill>
              <a:srgbClr val="3CAE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9" name="Freeform 1203"/>
            <p:cNvSpPr/>
            <p:nvPr/>
          </p:nvSpPr>
          <p:spPr bwMode="auto">
            <a:xfrm>
              <a:off x="3881085" y="5284036"/>
              <a:ext cx="473428" cy="286391"/>
            </a:xfrm>
            <a:custGeom>
              <a:avLst/>
              <a:gdLst>
                <a:gd name="T0" fmla="*/ 829 w 1663"/>
                <a:gd name="T1" fmla="*/ 0 h 1006"/>
                <a:gd name="T2" fmla="*/ 0 w 1663"/>
                <a:gd name="T3" fmla="*/ 501 h 1006"/>
                <a:gd name="T4" fmla="*/ 834 w 1663"/>
                <a:gd name="T5" fmla="*/ 1006 h 1006"/>
                <a:gd name="T6" fmla="*/ 1663 w 1663"/>
                <a:gd name="T7" fmla="*/ 505 h 1006"/>
                <a:gd name="T8" fmla="*/ 829 w 1663"/>
                <a:gd name="T9" fmla="*/ 0 h 1006"/>
              </a:gdLst>
              <a:ahLst/>
              <a:cxnLst>
                <a:cxn ang="0">
                  <a:pos x="T0" y="T1"/>
                </a:cxn>
                <a:cxn ang="0">
                  <a:pos x="T2" y="T3"/>
                </a:cxn>
                <a:cxn ang="0">
                  <a:pos x="T4" y="T5"/>
                </a:cxn>
                <a:cxn ang="0">
                  <a:pos x="T6" y="T7"/>
                </a:cxn>
                <a:cxn ang="0">
                  <a:pos x="T8" y="T9"/>
                </a:cxn>
              </a:cxnLst>
              <a:rect l="0" t="0" r="r" b="b"/>
              <a:pathLst>
                <a:path w="1663" h="1006">
                  <a:moveTo>
                    <a:pt x="829" y="0"/>
                  </a:moveTo>
                  <a:lnTo>
                    <a:pt x="0" y="501"/>
                  </a:lnTo>
                  <a:lnTo>
                    <a:pt x="834" y="1006"/>
                  </a:lnTo>
                  <a:lnTo>
                    <a:pt x="1663" y="505"/>
                  </a:lnTo>
                  <a:lnTo>
                    <a:pt x="82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0" name="Freeform 1204"/>
            <p:cNvSpPr/>
            <p:nvPr/>
          </p:nvSpPr>
          <p:spPr bwMode="auto">
            <a:xfrm>
              <a:off x="4117088" y="5284036"/>
              <a:ext cx="193015" cy="117005"/>
            </a:xfrm>
            <a:custGeom>
              <a:avLst/>
              <a:gdLst>
                <a:gd name="T0" fmla="*/ 0 w 678"/>
                <a:gd name="T1" fmla="*/ 0 h 411"/>
                <a:gd name="T2" fmla="*/ 0 w 678"/>
                <a:gd name="T3" fmla="*/ 0 h 411"/>
                <a:gd name="T4" fmla="*/ 678 w 678"/>
                <a:gd name="T5" fmla="*/ 411 h 411"/>
                <a:gd name="T6" fmla="*/ 678 w 678"/>
                <a:gd name="T7" fmla="*/ 411 h 411"/>
                <a:gd name="T8" fmla="*/ 0 w 678"/>
                <a:gd name="T9" fmla="*/ 0 h 411"/>
              </a:gdLst>
              <a:ahLst/>
              <a:cxnLst>
                <a:cxn ang="0">
                  <a:pos x="T0" y="T1"/>
                </a:cxn>
                <a:cxn ang="0">
                  <a:pos x="T2" y="T3"/>
                </a:cxn>
                <a:cxn ang="0">
                  <a:pos x="T4" y="T5"/>
                </a:cxn>
                <a:cxn ang="0">
                  <a:pos x="T6" y="T7"/>
                </a:cxn>
                <a:cxn ang="0">
                  <a:pos x="T8" y="T9"/>
                </a:cxn>
              </a:cxnLst>
              <a:rect l="0" t="0" r="r" b="b"/>
              <a:pathLst>
                <a:path w="678" h="411">
                  <a:moveTo>
                    <a:pt x="0" y="0"/>
                  </a:moveTo>
                  <a:lnTo>
                    <a:pt x="0" y="0"/>
                  </a:lnTo>
                  <a:lnTo>
                    <a:pt x="678" y="411"/>
                  </a:lnTo>
                  <a:lnTo>
                    <a:pt x="678" y="411"/>
                  </a:lnTo>
                  <a:lnTo>
                    <a:pt x="0" y="0"/>
                  </a:lnTo>
                  <a:close/>
                </a:path>
              </a:pathLst>
            </a:custGeom>
            <a:solidFill>
              <a:srgbClr val="3A597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1" name="Freeform 1205"/>
            <p:cNvSpPr/>
            <p:nvPr/>
          </p:nvSpPr>
          <p:spPr bwMode="auto">
            <a:xfrm>
              <a:off x="4117088" y="5284036"/>
              <a:ext cx="193015" cy="117005"/>
            </a:xfrm>
            <a:custGeom>
              <a:avLst/>
              <a:gdLst>
                <a:gd name="T0" fmla="*/ 0 w 678"/>
                <a:gd name="T1" fmla="*/ 0 h 411"/>
                <a:gd name="T2" fmla="*/ 0 w 678"/>
                <a:gd name="T3" fmla="*/ 0 h 411"/>
                <a:gd name="T4" fmla="*/ 678 w 678"/>
                <a:gd name="T5" fmla="*/ 411 h 411"/>
                <a:gd name="T6" fmla="*/ 678 w 678"/>
                <a:gd name="T7" fmla="*/ 411 h 411"/>
                <a:gd name="T8" fmla="*/ 0 w 678"/>
                <a:gd name="T9" fmla="*/ 0 h 411"/>
              </a:gdLst>
              <a:ahLst/>
              <a:cxnLst>
                <a:cxn ang="0">
                  <a:pos x="T0" y="T1"/>
                </a:cxn>
                <a:cxn ang="0">
                  <a:pos x="T2" y="T3"/>
                </a:cxn>
                <a:cxn ang="0">
                  <a:pos x="T4" y="T5"/>
                </a:cxn>
                <a:cxn ang="0">
                  <a:pos x="T6" y="T7"/>
                </a:cxn>
                <a:cxn ang="0">
                  <a:pos x="T8" y="T9"/>
                </a:cxn>
              </a:cxnLst>
              <a:rect l="0" t="0" r="r" b="b"/>
              <a:pathLst>
                <a:path w="678" h="411">
                  <a:moveTo>
                    <a:pt x="0" y="0"/>
                  </a:moveTo>
                  <a:lnTo>
                    <a:pt x="0" y="0"/>
                  </a:lnTo>
                  <a:lnTo>
                    <a:pt x="678" y="411"/>
                  </a:lnTo>
                  <a:lnTo>
                    <a:pt x="678" y="411"/>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2" name="Freeform 1206"/>
            <p:cNvSpPr/>
            <p:nvPr/>
          </p:nvSpPr>
          <p:spPr bwMode="auto">
            <a:xfrm>
              <a:off x="3925496" y="5284036"/>
              <a:ext cx="384607" cy="232586"/>
            </a:xfrm>
            <a:custGeom>
              <a:avLst/>
              <a:gdLst>
                <a:gd name="T0" fmla="*/ 673 w 1351"/>
                <a:gd name="T1" fmla="*/ 0 h 817"/>
                <a:gd name="T2" fmla="*/ 673 w 1351"/>
                <a:gd name="T3" fmla="*/ 0 h 817"/>
                <a:gd name="T4" fmla="*/ 0 w 1351"/>
                <a:gd name="T5" fmla="*/ 406 h 817"/>
                <a:gd name="T6" fmla="*/ 678 w 1351"/>
                <a:gd name="T7" fmla="*/ 817 h 817"/>
                <a:gd name="T8" fmla="*/ 1351 w 1351"/>
                <a:gd name="T9" fmla="*/ 411 h 817"/>
                <a:gd name="T10" fmla="*/ 673 w 1351"/>
                <a:gd name="T11" fmla="*/ 0 h 817"/>
              </a:gdLst>
              <a:ahLst/>
              <a:cxnLst>
                <a:cxn ang="0">
                  <a:pos x="T0" y="T1"/>
                </a:cxn>
                <a:cxn ang="0">
                  <a:pos x="T2" y="T3"/>
                </a:cxn>
                <a:cxn ang="0">
                  <a:pos x="T4" y="T5"/>
                </a:cxn>
                <a:cxn ang="0">
                  <a:pos x="T6" y="T7"/>
                </a:cxn>
                <a:cxn ang="0">
                  <a:pos x="T8" y="T9"/>
                </a:cxn>
                <a:cxn ang="0">
                  <a:pos x="T10" y="T11"/>
                </a:cxn>
              </a:cxnLst>
              <a:rect l="0" t="0" r="r" b="b"/>
              <a:pathLst>
                <a:path w="1351" h="817">
                  <a:moveTo>
                    <a:pt x="673" y="0"/>
                  </a:moveTo>
                  <a:lnTo>
                    <a:pt x="673" y="0"/>
                  </a:lnTo>
                  <a:lnTo>
                    <a:pt x="0" y="406"/>
                  </a:lnTo>
                  <a:lnTo>
                    <a:pt x="678" y="817"/>
                  </a:lnTo>
                  <a:lnTo>
                    <a:pt x="1351" y="411"/>
                  </a:lnTo>
                  <a:lnTo>
                    <a:pt x="673" y="0"/>
                  </a:lnTo>
                  <a:close/>
                </a:path>
              </a:pathLst>
            </a:custGeom>
            <a:solidFill>
              <a:srgbClr val="328E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3" name="Freeform 1207"/>
            <p:cNvSpPr/>
            <p:nvPr/>
          </p:nvSpPr>
          <p:spPr bwMode="auto">
            <a:xfrm>
              <a:off x="3925496" y="5284036"/>
              <a:ext cx="384607" cy="232586"/>
            </a:xfrm>
            <a:custGeom>
              <a:avLst/>
              <a:gdLst>
                <a:gd name="T0" fmla="*/ 673 w 1351"/>
                <a:gd name="T1" fmla="*/ 0 h 817"/>
                <a:gd name="T2" fmla="*/ 673 w 1351"/>
                <a:gd name="T3" fmla="*/ 0 h 817"/>
                <a:gd name="T4" fmla="*/ 0 w 1351"/>
                <a:gd name="T5" fmla="*/ 406 h 817"/>
                <a:gd name="T6" fmla="*/ 678 w 1351"/>
                <a:gd name="T7" fmla="*/ 817 h 817"/>
                <a:gd name="T8" fmla="*/ 1351 w 1351"/>
                <a:gd name="T9" fmla="*/ 411 h 817"/>
                <a:gd name="T10" fmla="*/ 673 w 1351"/>
                <a:gd name="T11" fmla="*/ 0 h 817"/>
              </a:gdLst>
              <a:ahLst/>
              <a:cxnLst>
                <a:cxn ang="0">
                  <a:pos x="T0" y="T1"/>
                </a:cxn>
                <a:cxn ang="0">
                  <a:pos x="T2" y="T3"/>
                </a:cxn>
                <a:cxn ang="0">
                  <a:pos x="T4" y="T5"/>
                </a:cxn>
                <a:cxn ang="0">
                  <a:pos x="T6" y="T7"/>
                </a:cxn>
                <a:cxn ang="0">
                  <a:pos x="T8" y="T9"/>
                </a:cxn>
                <a:cxn ang="0">
                  <a:pos x="T10" y="T11"/>
                </a:cxn>
              </a:cxnLst>
              <a:rect l="0" t="0" r="r" b="b"/>
              <a:pathLst>
                <a:path w="1351" h="817">
                  <a:moveTo>
                    <a:pt x="673" y="0"/>
                  </a:moveTo>
                  <a:lnTo>
                    <a:pt x="673" y="0"/>
                  </a:lnTo>
                  <a:lnTo>
                    <a:pt x="0" y="406"/>
                  </a:lnTo>
                  <a:lnTo>
                    <a:pt x="678" y="817"/>
                  </a:lnTo>
                  <a:lnTo>
                    <a:pt x="1351" y="411"/>
                  </a:lnTo>
                  <a:lnTo>
                    <a:pt x="67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4" name="Freeform 1208"/>
            <p:cNvSpPr/>
            <p:nvPr/>
          </p:nvSpPr>
          <p:spPr bwMode="auto">
            <a:xfrm>
              <a:off x="3881085" y="5176425"/>
              <a:ext cx="473428" cy="286391"/>
            </a:xfrm>
            <a:custGeom>
              <a:avLst/>
              <a:gdLst>
                <a:gd name="T0" fmla="*/ 829 w 1663"/>
                <a:gd name="T1" fmla="*/ 0 h 1006"/>
                <a:gd name="T2" fmla="*/ 0 w 1663"/>
                <a:gd name="T3" fmla="*/ 501 h 1006"/>
                <a:gd name="T4" fmla="*/ 834 w 1663"/>
                <a:gd name="T5" fmla="*/ 1006 h 1006"/>
                <a:gd name="T6" fmla="*/ 1663 w 1663"/>
                <a:gd name="T7" fmla="*/ 505 h 1006"/>
                <a:gd name="T8" fmla="*/ 829 w 1663"/>
                <a:gd name="T9" fmla="*/ 0 h 1006"/>
              </a:gdLst>
              <a:ahLst/>
              <a:cxnLst>
                <a:cxn ang="0">
                  <a:pos x="T0" y="T1"/>
                </a:cxn>
                <a:cxn ang="0">
                  <a:pos x="T2" y="T3"/>
                </a:cxn>
                <a:cxn ang="0">
                  <a:pos x="T4" y="T5"/>
                </a:cxn>
                <a:cxn ang="0">
                  <a:pos x="T6" y="T7"/>
                </a:cxn>
                <a:cxn ang="0">
                  <a:pos x="T8" y="T9"/>
                </a:cxn>
              </a:cxnLst>
              <a:rect l="0" t="0" r="r" b="b"/>
              <a:pathLst>
                <a:path w="1663" h="1006">
                  <a:moveTo>
                    <a:pt x="829" y="0"/>
                  </a:moveTo>
                  <a:lnTo>
                    <a:pt x="0" y="501"/>
                  </a:lnTo>
                  <a:lnTo>
                    <a:pt x="834" y="1006"/>
                  </a:lnTo>
                  <a:lnTo>
                    <a:pt x="1663" y="505"/>
                  </a:lnTo>
                  <a:lnTo>
                    <a:pt x="829" y="0"/>
                  </a:lnTo>
                  <a:close/>
                </a:path>
              </a:pathLst>
            </a:custGeom>
            <a:solidFill>
              <a:srgbClr val="F4BD3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55" name="组合 154"/>
          <p:cNvGrpSpPr/>
          <p:nvPr/>
        </p:nvGrpSpPr>
        <p:grpSpPr>
          <a:xfrm>
            <a:off x="9462875" y="4274008"/>
            <a:ext cx="473428" cy="501612"/>
            <a:chOff x="3881085" y="5176425"/>
            <a:chExt cx="473428" cy="501612"/>
          </a:xfrm>
        </p:grpSpPr>
        <p:sp>
          <p:nvSpPr>
            <p:cNvPr id="156" name="Freeform 1196"/>
            <p:cNvSpPr/>
            <p:nvPr/>
          </p:nvSpPr>
          <p:spPr bwMode="auto">
            <a:xfrm>
              <a:off x="3881085" y="5391646"/>
              <a:ext cx="473428" cy="286391"/>
            </a:xfrm>
            <a:custGeom>
              <a:avLst/>
              <a:gdLst>
                <a:gd name="T0" fmla="*/ 829 w 1663"/>
                <a:gd name="T1" fmla="*/ 0 h 1006"/>
                <a:gd name="T2" fmla="*/ 0 w 1663"/>
                <a:gd name="T3" fmla="*/ 501 h 1006"/>
                <a:gd name="T4" fmla="*/ 834 w 1663"/>
                <a:gd name="T5" fmla="*/ 1006 h 1006"/>
                <a:gd name="T6" fmla="*/ 1663 w 1663"/>
                <a:gd name="T7" fmla="*/ 505 h 1006"/>
                <a:gd name="T8" fmla="*/ 829 w 1663"/>
                <a:gd name="T9" fmla="*/ 0 h 1006"/>
              </a:gdLst>
              <a:ahLst/>
              <a:cxnLst>
                <a:cxn ang="0">
                  <a:pos x="T0" y="T1"/>
                </a:cxn>
                <a:cxn ang="0">
                  <a:pos x="T2" y="T3"/>
                </a:cxn>
                <a:cxn ang="0">
                  <a:pos x="T4" y="T5"/>
                </a:cxn>
                <a:cxn ang="0">
                  <a:pos x="T6" y="T7"/>
                </a:cxn>
                <a:cxn ang="0">
                  <a:pos x="T8" y="T9"/>
                </a:cxn>
              </a:cxnLst>
              <a:rect l="0" t="0" r="r" b="b"/>
              <a:pathLst>
                <a:path w="1663" h="1006">
                  <a:moveTo>
                    <a:pt x="829" y="0"/>
                  </a:moveTo>
                  <a:lnTo>
                    <a:pt x="0" y="501"/>
                  </a:lnTo>
                  <a:lnTo>
                    <a:pt x="834" y="1006"/>
                  </a:lnTo>
                  <a:lnTo>
                    <a:pt x="1663" y="505"/>
                  </a:lnTo>
                  <a:lnTo>
                    <a:pt x="829" y="0"/>
                  </a:lnTo>
                  <a:close/>
                </a:path>
              </a:pathLst>
            </a:custGeom>
            <a:solidFill>
              <a:srgbClr val="E1331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7" name="Freeform 1197"/>
            <p:cNvSpPr/>
            <p:nvPr/>
          </p:nvSpPr>
          <p:spPr bwMode="auto">
            <a:xfrm>
              <a:off x="3881085" y="5391646"/>
              <a:ext cx="473428" cy="286391"/>
            </a:xfrm>
            <a:custGeom>
              <a:avLst/>
              <a:gdLst>
                <a:gd name="T0" fmla="*/ 829 w 1663"/>
                <a:gd name="T1" fmla="*/ 0 h 1006"/>
                <a:gd name="T2" fmla="*/ 0 w 1663"/>
                <a:gd name="T3" fmla="*/ 501 h 1006"/>
                <a:gd name="T4" fmla="*/ 834 w 1663"/>
                <a:gd name="T5" fmla="*/ 1006 h 1006"/>
                <a:gd name="T6" fmla="*/ 1663 w 1663"/>
                <a:gd name="T7" fmla="*/ 505 h 1006"/>
                <a:gd name="T8" fmla="*/ 829 w 1663"/>
                <a:gd name="T9" fmla="*/ 0 h 1006"/>
              </a:gdLst>
              <a:ahLst/>
              <a:cxnLst>
                <a:cxn ang="0">
                  <a:pos x="T0" y="T1"/>
                </a:cxn>
                <a:cxn ang="0">
                  <a:pos x="T2" y="T3"/>
                </a:cxn>
                <a:cxn ang="0">
                  <a:pos x="T4" y="T5"/>
                </a:cxn>
                <a:cxn ang="0">
                  <a:pos x="T6" y="T7"/>
                </a:cxn>
                <a:cxn ang="0">
                  <a:pos x="T8" y="T9"/>
                </a:cxn>
              </a:cxnLst>
              <a:rect l="0" t="0" r="r" b="b"/>
              <a:pathLst>
                <a:path w="1663" h="1006">
                  <a:moveTo>
                    <a:pt x="829" y="0"/>
                  </a:moveTo>
                  <a:lnTo>
                    <a:pt x="0" y="501"/>
                  </a:lnTo>
                  <a:lnTo>
                    <a:pt x="834" y="1006"/>
                  </a:lnTo>
                  <a:lnTo>
                    <a:pt x="1663" y="505"/>
                  </a:lnTo>
                  <a:lnTo>
                    <a:pt x="82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8" name="Freeform 1198"/>
            <p:cNvSpPr/>
            <p:nvPr/>
          </p:nvSpPr>
          <p:spPr bwMode="auto">
            <a:xfrm>
              <a:off x="4265692" y="5481606"/>
              <a:ext cx="44411" cy="27045"/>
            </a:xfrm>
            <a:custGeom>
              <a:avLst/>
              <a:gdLst>
                <a:gd name="T0" fmla="*/ 0 w 156"/>
                <a:gd name="T1" fmla="*/ 0 h 95"/>
                <a:gd name="T2" fmla="*/ 0 w 156"/>
                <a:gd name="T3" fmla="*/ 0 h 95"/>
                <a:gd name="T4" fmla="*/ 156 w 156"/>
                <a:gd name="T5" fmla="*/ 95 h 95"/>
                <a:gd name="T6" fmla="*/ 156 w 156"/>
                <a:gd name="T7" fmla="*/ 95 h 95"/>
                <a:gd name="T8" fmla="*/ 0 w 156"/>
                <a:gd name="T9" fmla="*/ 0 h 95"/>
              </a:gdLst>
              <a:ahLst/>
              <a:cxnLst>
                <a:cxn ang="0">
                  <a:pos x="T0" y="T1"/>
                </a:cxn>
                <a:cxn ang="0">
                  <a:pos x="T2" y="T3"/>
                </a:cxn>
                <a:cxn ang="0">
                  <a:pos x="T4" y="T5"/>
                </a:cxn>
                <a:cxn ang="0">
                  <a:pos x="T6" y="T7"/>
                </a:cxn>
                <a:cxn ang="0">
                  <a:pos x="T8" y="T9"/>
                </a:cxn>
              </a:cxnLst>
              <a:rect l="0" t="0" r="r" b="b"/>
              <a:pathLst>
                <a:path w="156" h="95">
                  <a:moveTo>
                    <a:pt x="0" y="0"/>
                  </a:moveTo>
                  <a:lnTo>
                    <a:pt x="0" y="0"/>
                  </a:lnTo>
                  <a:lnTo>
                    <a:pt x="156" y="95"/>
                  </a:lnTo>
                  <a:lnTo>
                    <a:pt x="156" y="95"/>
                  </a:lnTo>
                  <a:lnTo>
                    <a:pt x="0" y="0"/>
                  </a:lnTo>
                  <a:close/>
                </a:path>
              </a:pathLst>
            </a:custGeom>
            <a:solidFill>
              <a:srgbClr val="3A597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9" name="Freeform 1199"/>
            <p:cNvSpPr/>
            <p:nvPr/>
          </p:nvSpPr>
          <p:spPr bwMode="auto">
            <a:xfrm>
              <a:off x="4265692" y="5481606"/>
              <a:ext cx="44411" cy="27045"/>
            </a:xfrm>
            <a:custGeom>
              <a:avLst/>
              <a:gdLst>
                <a:gd name="T0" fmla="*/ 0 w 156"/>
                <a:gd name="T1" fmla="*/ 0 h 95"/>
                <a:gd name="T2" fmla="*/ 0 w 156"/>
                <a:gd name="T3" fmla="*/ 0 h 95"/>
                <a:gd name="T4" fmla="*/ 156 w 156"/>
                <a:gd name="T5" fmla="*/ 95 h 95"/>
                <a:gd name="T6" fmla="*/ 156 w 156"/>
                <a:gd name="T7" fmla="*/ 95 h 95"/>
                <a:gd name="T8" fmla="*/ 0 w 156"/>
                <a:gd name="T9" fmla="*/ 0 h 95"/>
              </a:gdLst>
              <a:ahLst/>
              <a:cxnLst>
                <a:cxn ang="0">
                  <a:pos x="T0" y="T1"/>
                </a:cxn>
                <a:cxn ang="0">
                  <a:pos x="T2" y="T3"/>
                </a:cxn>
                <a:cxn ang="0">
                  <a:pos x="T4" y="T5"/>
                </a:cxn>
                <a:cxn ang="0">
                  <a:pos x="T6" y="T7"/>
                </a:cxn>
                <a:cxn ang="0">
                  <a:pos x="T8" y="T9"/>
                </a:cxn>
              </a:cxnLst>
              <a:rect l="0" t="0" r="r" b="b"/>
              <a:pathLst>
                <a:path w="156" h="95">
                  <a:moveTo>
                    <a:pt x="0" y="0"/>
                  </a:moveTo>
                  <a:lnTo>
                    <a:pt x="0" y="0"/>
                  </a:lnTo>
                  <a:lnTo>
                    <a:pt x="156" y="95"/>
                  </a:lnTo>
                  <a:lnTo>
                    <a:pt x="156" y="95"/>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0" name="Freeform 1200"/>
            <p:cNvSpPr/>
            <p:nvPr/>
          </p:nvSpPr>
          <p:spPr bwMode="auto">
            <a:xfrm>
              <a:off x="3925496" y="5480467"/>
              <a:ext cx="384607" cy="143765"/>
            </a:xfrm>
            <a:custGeom>
              <a:avLst/>
              <a:gdLst>
                <a:gd name="T0" fmla="*/ 156 w 1351"/>
                <a:gd name="T1" fmla="*/ 0 h 505"/>
                <a:gd name="T2" fmla="*/ 0 w 1351"/>
                <a:gd name="T3" fmla="*/ 94 h 505"/>
                <a:gd name="T4" fmla="*/ 678 w 1351"/>
                <a:gd name="T5" fmla="*/ 505 h 505"/>
                <a:gd name="T6" fmla="*/ 1351 w 1351"/>
                <a:gd name="T7" fmla="*/ 99 h 505"/>
                <a:gd name="T8" fmla="*/ 1195 w 1351"/>
                <a:gd name="T9" fmla="*/ 4 h 505"/>
                <a:gd name="T10" fmla="*/ 678 w 1351"/>
                <a:gd name="T11" fmla="*/ 316 h 505"/>
                <a:gd name="T12" fmla="*/ 156 w 1351"/>
                <a:gd name="T13" fmla="*/ 0 h 505"/>
              </a:gdLst>
              <a:ahLst/>
              <a:cxnLst>
                <a:cxn ang="0">
                  <a:pos x="T0" y="T1"/>
                </a:cxn>
                <a:cxn ang="0">
                  <a:pos x="T2" y="T3"/>
                </a:cxn>
                <a:cxn ang="0">
                  <a:pos x="T4" y="T5"/>
                </a:cxn>
                <a:cxn ang="0">
                  <a:pos x="T6" y="T7"/>
                </a:cxn>
                <a:cxn ang="0">
                  <a:pos x="T8" y="T9"/>
                </a:cxn>
                <a:cxn ang="0">
                  <a:pos x="T10" y="T11"/>
                </a:cxn>
                <a:cxn ang="0">
                  <a:pos x="T12" y="T13"/>
                </a:cxn>
              </a:cxnLst>
              <a:rect l="0" t="0" r="r" b="b"/>
              <a:pathLst>
                <a:path w="1351" h="505">
                  <a:moveTo>
                    <a:pt x="156" y="0"/>
                  </a:moveTo>
                  <a:lnTo>
                    <a:pt x="0" y="94"/>
                  </a:lnTo>
                  <a:lnTo>
                    <a:pt x="678" y="505"/>
                  </a:lnTo>
                  <a:lnTo>
                    <a:pt x="1351" y="99"/>
                  </a:lnTo>
                  <a:lnTo>
                    <a:pt x="1195" y="4"/>
                  </a:lnTo>
                  <a:lnTo>
                    <a:pt x="678" y="316"/>
                  </a:lnTo>
                  <a:lnTo>
                    <a:pt x="156" y="0"/>
                  </a:lnTo>
                  <a:close/>
                </a:path>
              </a:pathLst>
            </a:custGeom>
            <a:solidFill>
              <a:srgbClr val="B62B1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1" name="Freeform 1201"/>
            <p:cNvSpPr/>
            <p:nvPr/>
          </p:nvSpPr>
          <p:spPr bwMode="auto">
            <a:xfrm>
              <a:off x="3925496" y="5480467"/>
              <a:ext cx="384607" cy="143765"/>
            </a:xfrm>
            <a:custGeom>
              <a:avLst/>
              <a:gdLst>
                <a:gd name="T0" fmla="*/ 156 w 1351"/>
                <a:gd name="T1" fmla="*/ 0 h 505"/>
                <a:gd name="T2" fmla="*/ 0 w 1351"/>
                <a:gd name="T3" fmla="*/ 94 h 505"/>
                <a:gd name="T4" fmla="*/ 678 w 1351"/>
                <a:gd name="T5" fmla="*/ 505 h 505"/>
                <a:gd name="T6" fmla="*/ 1351 w 1351"/>
                <a:gd name="T7" fmla="*/ 99 h 505"/>
                <a:gd name="T8" fmla="*/ 1195 w 1351"/>
                <a:gd name="T9" fmla="*/ 4 h 505"/>
                <a:gd name="T10" fmla="*/ 678 w 1351"/>
                <a:gd name="T11" fmla="*/ 316 h 505"/>
                <a:gd name="T12" fmla="*/ 156 w 1351"/>
                <a:gd name="T13" fmla="*/ 0 h 505"/>
              </a:gdLst>
              <a:ahLst/>
              <a:cxnLst>
                <a:cxn ang="0">
                  <a:pos x="T0" y="T1"/>
                </a:cxn>
                <a:cxn ang="0">
                  <a:pos x="T2" y="T3"/>
                </a:cxn>
                <a:cxn ang="0">
                  <a:pos x="T4" y="T5"/>
                </a:cxn>
                <a:cxn ang="0">
                  <a:pos x="T6" y="T7"/>
                </a:cxn>
                <a:cxn ang="0">
                  <a:pos x="T8" y="T9"/>
                </a:cxn>
                <a:cxn ang="0">
                  <a:pos x="T10" y="T11"/>
                </a:cxn>
                <a:cxn ang="0">
                  <a:pos x="T12" y="T13"/>
                </a:cxn>
              </a:cxnLst>
              <a:rect l="0" t="0" r="r" b="b"/>
              <a:pathLst>
                <a:path w="1351" h="505">
                  <a:moveTo>
                    <a:pt x="156" y="0"/>
                  </a:moveTo>
                  <a:lnTo>
                    <a:pt x="0" y="94"/>
                  </a:lnTo>
                  <a:lnTo>
                    <a:pt x="678" y="505"/>
                  </a:lnTo>
                  <a:lnTo>
                    <a:pt x="1351" y="99"/>
                  </a:lnTo>
                  <a:lnTo>
                    <a:pt x="1195" y="4"/>
                  </a:lnTo>
                  <a:lnTo>
                    <a:pt x="678" y="316"/>
                  </a:lnTo>
                  <a:lnTo>
                    <a:pt x="15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2" name="Freeform 1202"/>
            <p:cNvSpPr/>
            <p:nvPr/>
          </p:nvSpPr>
          <p:spPr bwMode="auto">
            <a:xfrm>
              <a:off x="3881085" y="5284036"/>
              <a:ext cx="473428" cy="286391"/>
            </a:xfrm>
            <a:custGeom>
              <a:avLst/>
              <a:gdLst>
                <a:gd name="T0" fmla="*/ 829 w 1663"/>
                <a:gd name="T1" fmla="*/ 0 h 1006"/>
                <a:gd name="T2" fmla="*/ 0 w 1663"/>
                <a:gd name="T3" fmla="*/ 501 h 1006"/>
                <a:gd name="T4" fmla="*/ 834 w 1663"/>
                <a:gd name="T5" fmla="*/ 1006 h 1006"/>
                <a:gd name="T6" fmla="*/ 1663 w 1663"/>
                <a:gd name="T7" fmla="*/ 505 h 1006"/>
                <a:gd name="T8" fmla="*/ 829 w 1663"/>
                <a:gd name="T9" fmla="*/ 0 h 1006"/>
              </a:gdLst>
              <a:ahLst/>
              <a:cxnLst>
                <a:cxn ang="0">
                  <a:pos x="T0" y="T1"/>
                </a:cxn>
                <a:cxn ang="0">
                  <a:pos x="T2" y="T3"/>
                </a:cxn>
                <a:cxn ang="0">
                  <a:pos x="T4" y="T5"/>
                </a:cxn>
                <a:cxn ang="0">
                  <a:pos x="T6" y="T7"/>
                </a:cxn>
                <a:cxn ang="0">
                  <a:pos x="T8" y="T9"/>
                </a:cxn>
              </a:cxnLst>
              <a:rect l="0" t="0" r="r" b="b"/>
              <a:pathLst>
                <a:path w="1663" h="1006">
                  <a:moveTo>
                    <a:pt x="829" y="0"/>
                  </a:moveTo>
                  <a:lnTo>
                    <a:pt x="0" y="501"/>
                  </a:lnTo>
                  <a:lnTo>
                    <a:pt x="834" y="1006"/>
                  </a:lnTo>
                  <a:lnTo>
                    <a:pt x="1663" y="505"/>
                  </a:lnTo>
                  <a:lnTo>
                    <a:pt x="829" y="0"/>
                  </a:lnTo>
                  <a:close/>
                </a:path>
              </a:pathLst>
            </a:custGeom>
            <a:solidFill>
              <a:srgbClr val="3CAE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3" name="Freeform 1203"/>
            <p:cNvSpPr/>
            <p:nvPr/>
          </p:nvSpPr>
          <p:spPr bwMode="auto">
            <a:xfrm>
              <a:off x="3881085" y="5284036"/>
              <a:ext cx="473428" cy="286391"/>
            </a:xfrm>
            <a:custGeom>
              <a:avLst/>
              <a:gdLst>
                <a:gd name="T0" fmla="*/ 829 w 1663"/>
                <a:gd name="T1" fmla="*/ 0 h 1006"/>
                <a:gd name="T2" fmla="*/ 0 w 1663"/>
                <a:gd name="T3" fmla="*/ 501 h 1006"/>
                <a:gd name="T4" fmla="*/ 834 w 1663"/>
                <a:gd name="T5" fmla="*/ 1006 h 1006"/>
                <a:gd name="T6" fmla="*/ 1663 w 1663"/>
                <a:gd name="T7" fmla="*/ 505 h 1006"/>
                <a:gd name="T8" fmla="*/ 829 w 1663"/>
                <a:gd name="T9" fmla="*/ 0 h 1006"/>
              </a:gdLst>
              <a:ahLst/>
              <a:cxnLst>
                <a:cxn ang="0">
                  <a:pos x="T0" y="T1"/>
                </a:cxn>
                <a:cxn ang="0">
                  <a:pos x="T2" y="T3"/>
                </a:cxn>
                <a:cxn ang="0">
                  <a:pos x="T4" y="T5"/>
                </a:cxn>
                <a:cxn ang="0">
                  <a:pos x="T6" y="T7"/>
                </a:cxn>
                <a:cxn ang="0">
                  <a:pos x="T8" y="T9"/>
                </a:cxn>
              </a:cxnLst>
              <a:rect l="0" t="0" r="r" b="b"/>
              <a:pathLst>
                <a:path w="1663" h="1006">
                  <a:moveTo>
                    <a:pt x="829" y="0"/>
                  </a:moveTo>
                  <a:lnTo>
                    <a:pt x="0" y="501"/>
                  </a:lnTo>
                  <a:lnTo>
                    <a:pt x="834" y="1006"/>
                  </a:lnTo>
                  <a:lnTo>
                    <a:pt x="1663" y="505"/>
                  </a:lnTo>
                  <a:lnTo>
                    <a:pt x="82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4" name="Freeform 1204"/>
            <p:cNvSpPr/>
            <p:nvPr/>
          </p:nvSpPr>
          <p:spPr bwMode="auto">
            <a:xfrm>
              <a:off x="4117088" y="5284036"/>
              <a:ext cx="193015" cy="117005"/>
            </a:xfrm>
            <a:custGeom>
              <a:avLst/>
              <a:gdLst>
                <a:gd name="T0" fmla="*/ 0 w 678"/>
                <a:gd name="T1" fmla="*/ 0 h 411"/>
                <a:gd name="T2" fmla="*/ 0 w 678"/>
                <a:gd name="T3" fmla="*/ 0 h 411"/>
                <a:gd name="T4" fmla="*/ 678 w 678"/>
                <a:gd name="T5" fmla="*/ 411 h 411"/>
                <a:gd name="T6" fmla="*/ 678 w 678"/>
                <a:gd name="T7" fmla="*/ 411 h 411"/>
                <a:gd name="T8" fmla="*/ 0 w 678"/>
                <a:gd name="T9" fmla="*/ 0 h 411"/>
              </a:gdLst>
              <a:ahLst/>
              <a:cxnLst>
                <a:cxn ang="0">
                  <a:pos x="T0" y="T1"/>
                </a:cxn>
                <a:cxn ang="0">
                  <a:pos x="T2" y="T3"/>
                </a:cxn>
                <a:cxn ang="0">
                  <a:pos x="T4" y="T5"/>
                </a:cxn>
                <a:cxn ang="0">
                  <a:pos x="T6" y="T7"/>
                </a:cxn>
                <a:cxn ang="0">
                  <a:pos x="T8" y="T9"/>
                </a:cxn>
              </a:cxnLst>
              <a:rect l="0" t="0" r="r" b="b"/>
              <a:pathLst>
                <a:path w="678" h="411">
                  <a:moveTo>
                    <a:pt x="0" y="0"/>
                  </a:moveTo>
                  <a:lnTo>
                    <a:pt x="0" y="0"/>
                  </a:lnTo>
                  <a:lnTo>
                    <a:pt x="678" y="411"/>
                  </a:lnTo>
                  <a:lnTo>
                    <a:pt x="678" y="411"/>
                  </a:lnTo>
                  <a:lnTo>
                    <a:pt x="0" y="0"/>
                  </a:lnTo>
                  <a:close/>
                </a:path>
              </a:pathLst>
            </a:custGeom>
            <a:solidFill>
              <a:srgbClr val="3A597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5" name="Freeform 1205"/>
            <p:cNvSpPr/>
            <p:nvPr/>
          </p:nvSpPr>
          <p:spPr bwMode="auto">
            <a:xfrm>
              <a:off x="4117088" y="5284036"/>
              <a:ext cx="193015" cy="117005"/>
            </a:xfrm>
            <a:custGeom>
              <a:avLst/>
              <a:gdLst>
                <a:gd name="T0" fmla="*/ 0 w 678"/>
                <a:gd name="T1" fmla="*/ 0 h 411"/>
                <a:gd name="T2" fmla="*/ 0 w 678"/>
                <a:gd name="T3" fmla="*/ 0 h 411"/>
                <a:gd name="T4" fmla="*/ 678 w 678"/>
                <a:gd name="T5" fmla="*/ 411 h 411"/>
                <a:gd name="T6" fmla="*/ 678 w 678"/>
                <a:gd name="T7" fmla="*/ 411 h 411"/>
                <a:gd name="T8" fmla="*/ 0 w 678"/>
                <a:gd name="T9" fmla="*/ 0 h 411"/>
              </a:gdLst>
              <a:ahLst/>
              <a:cxnLst>
                <a:cxn ang="0">
                  <a:pos x="T0" y="T1"/>
                </a:cxn>
                <a:cxn ang="0">
                  <a:pos x="T2" y="T3"/>
                </a:cxn>
                <a:cxn ang="0">
                  <a:pos x="T4" y="T5"/>
                </a:cxn>
                <a:cxn ang="0">
                  <a:pos x="T6" y="T7"/>
                </a:cxn>
                <a:cxn ang="0">
                  <a:pos x="T8" y="T9"/>
                </a:cxn>
              </a:cxnLst>
              <a:rect l="0" t="0" r="r" b="b"/>
              <a:pathLst>
                <a:path w="678" h="411">
                  <a:moveTo>
                    <a:pt x="0" y="0"/>
                  </a:moveTo>
                  <a:lnTo>
                    <a:pt x="0" y="0"/>
                  </a:lnTo>
                  <a:lnTo>
                    <a:pt x="678" y="411"/>
                  </a:lnTo>
                  <a:lnTo>
                    <a:pt x="678" y="411"/>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6" name="Freeform 1206"/>
            <p:cNvSpPr/>
            <p:nvPr/>
          </p:nvSpPr>
          <p:spPr bwMode="auto">
            <a:xfrm>
              <a:off x="3925496" y="5284036"/>
              <a:ext cx="384607" cy="232586"/>
            </a:xfrm>
            <a:custGeom>
              <a:avLst/>
              <a:gdLst>
                <a:gd name="T0" fmla="*/ 673 w 1351"/>
                <a:gd name="T1" fmla="*/ 0 h 817"/>
                <a:gd name="T2" fmla="*/ 673 w 1351"/>
                <a:gd name="T3" fmla="*/ 0 h 817"/>
                <a:gd name="T4" fmla="*/ 0 w 1351"/>
                <a:gd name="T5" fmla="*/ 406 h 817"/>
                <a:gd name="T6" fmla="*/ 678 w 1351"/>
                <a:gd name="T7" fmla="*/ 817 h 817"/>
                <a:gd name="T8" fmla="*/ 1351 w 1351"/>
                <a:gd name="T9" fmla="*/ 411 h 817"/>
                <a:gd name="T10" fmla="*/ 673 w 1351"/>
                <a:gd name="T11" fmla="*/ 0 h 817"/>
              </a:gdLst>
              <a:ahLst/>
              <a:cxnLst>
                <a:cxn ang="0">
                  <a:pos x="T0" y="T1"/>
                </a:cxn>
                <a:cxn ang="0">
                  <a:pos x="T2" y="T3"/>
                </a:cxn>
                <a:cxn ang="0">
                  <a:pos x="T4" y="T5"/>
                </a:cxn>
                <a:cxn ang="0">
                  <a:pos x="T6" y="T7"/>
                </a:cxn>
                <a:cxn ang="0">
                  <a:pos x="T8" y="T9"/>
                </a:cxn>
                <a:cxn ang="0">
                  <a:pos x="T10" y="T11"/>
                </a:cxn>
              </a:cxnLst>
              <a:rect l="0" t="0" r="r" b="b"/>
              <a:pathLst>
                <a:path w="1351" h="817">
                  <a:moveTo>
                    <a:pt x="673" y="0"/>
                  </a:moveTo>
                  <a:lnTo>
                    <a:pt x="673" y="0"/>
                  </a:lnTo>
                  <a:lnTo>
                    <a:pt x="0" y="406"/>
                  </a:lnTo>
                  <a:lnTo>
                    <a:pt x="678" y="817"/>
                  </a:lnTo>
                  <a:lnTo>
                    <a:pt x="1351" y="411"/>
                  </a:lnTo>
                  <a:lnTo>
                    <a:pt x="673" y="0"/>
                  </a:lnTo>
                  <a:close/>
                </a:path>
              </a:pathLst>
            </a:custGeom>
            <a:solidFill>
              <a:srgbClr val="328E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7" name="Freeform 1207"/>
            <p:cNvSpPr/>
            <p:nvPr/>
          </p:nvSpPr>
          <p:spPr bwMode="auto">
            <a:xfrm>
              <a:off x="3925496" y="5284036"/>
              <a:ext cx="384607" cy="232586"/>
            </a:xfrm>
            <a:custGeom>
              <a:avLst/>
              <a:gdLst>
                <a:gd name="T0" fmla="*/ 673 w 1351"/>
                <a:gd name="T1" fmla="*/ 0 h 817"/>
                <a:gd name="T2" fmla="*/ 673 w 1351"/>
                <a:gd name="T3" fmla="*/ 0 h 817"/>
                <a:gd name="T4" fmla="*/ 0 w 1351"/>
                <a:gd name="T5" fmla="*/ 406 h 817"/>
                <a:gd name="T6" fmla="*/ 678 w 1351"/>
                <a:gd name="T7" fmla="*/ 817 h 817"/>
                <a:gd name="T8" fmla="*/ 1351 w 1351"/>
                <a:gd name="T9" fmla="*/ 411 h 817"/>
                <a:gd name="T10" fmla="*/ 673 w 1351"/>
                <a:gd name="T11" fmla="*/ 0 h 817"/>
              </a:gdLst>
              <a:ahLst/>
              <a:cxnLst>
                <a:cxn ang="0">
                  <a:pos x="T0" y="T1"/>
                </a:cxn>
                <a:cxn ang="0">
                  <a:pos x="T2" y="T3"/>
                </a:cxn>
                <a:cxn ang="0">
                  <a:pos x="T4" y="T5"/>
                </a:cxn>
                <a:cxn ang="0">
                  <a:pos x="T6" y="T7"/>
                </a:cxn>
                <a:cxn ang="0">
                  <a:pos x="T8" y="T9"/>
                </a:cxn>
                <a:cxn ang="0">
                  <a:pos x="T10" y="T11"/>
                </a:cxn>
              </a:cxnLst>
              <a:rect l="0" t="0" r="r" b="b"/>
              <a:pathLst>
                <a:path w="1351" h="817">
                  <a:moveTo>
                    <a:pt x="673" y="0"/>
                  </a:moveTo>
                  <a:lnTo>
                    <a:pt x="673" y="0"/>
                  </a:lnTo>
                  <a:lnTo>
                    <a:pt x="0" y="406"/>
                  </a:lnTo>
                  <a:lnTo>
                    <a:pt x="678" y="817"/>
                  </a:lnTo>
                  <a:lnTo>
                    <a:pt x="1351" y="411"/>
                  </a:lnTo>
                  <a:lnTo>
                    <a:pt x="67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8" name="Freeform 1208"/>
            <p:cNvSpPr/>
            <p:nvPr/>
          </p:nvSpPr>
          <p:spPr bwMode="auto">
            <a:xfrm>
              <a:off x="3881085" y="5176425"/>
              <a:ext cx="473428" cy="286391"/>
            </a:xfrm>
            <a:custGeom>
              <a:avLst/>
              <a:gdLst>
                <a:gd name="T0" fmla="*/ 829 w 1663"/>
                <a:gd name="T1" fmla="*/ 0 h 1006"/>
                <a:gd name="T2" fmla="*/ 0 w 1663"/>
                <a:gd name="T3" fmla="*/ 501 h 1006"/>
                <a:gd name="T4" fmla="*/ 834 w 1663"/>
                <a:gd name="T5" fmla="*/ 1006 h 1006"/>
                <a:gd name="T6" fmla="*/ 1663 w 1663"/>
                <a:gd name="T7" fmla="*/ 505 h 1006"/>
                <a:gd name="T8" fmla="*/ 829 w 1663"/>
                <a:gd name="T9" fmla="*/ 0 h 1006"/>
              </a:gdLst>
              <a:ahLst/>
              <a:cxnLst>
                <a:cxn ang="0">
                  <a:pos x="T0" y="T1"/>
                </a:cxn>
                <a:cxn ang="0">
                  <a:pos x="T2" y="T3"/>
                </a:cxn>
                <a:cxn ang="0">
                  <a:pos x="T4" y="T5"/>
                </a:cxn>
                <a:cxn ang="0">
                  <a:pos x="T6" y="T7"/>
                </a:cxn>
                <a:cxn ang="0">
                  <a:pos x="T8" y="T9"/>
                </a:cxn>
              </a:cxnLst>
              <a:rect l="0" t="0" r="r" b="b"/>
              <a:pathLst>
                <a:path w="1663" h="1006">
                  <a:moveTo>
                    <a:pt x="829" y="0"/>
                  </a:moveTo>
                  <a:lnTo>
                    <a:pt x="0" y="501"/>
                  </a:lnTo>
                  <a:lnTo>
                    <a:pt x="834" y="1006"/>
                  </a:lnTo>
                  <a:lnTo>
                    <a:pt x="1663" y="505"/>
                  </a:lnTo>
                  <a:lnTo>
                    <a:pt x="829" y="0"/>
                  </a:lnTo>
                  <a:close/>
                </a:path>
              </a:pathLst>
            </a:custGeom>
            <a:solidFill>
              <a:srgbClr val="F4BD3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5370093" y="1700682"/>
            <a:ext cx="4105611" cy="584775"/>
          </a:xfrm>
          <a:prstGeom prst="rect">
            <a:avLst/>
          </a:prstGeom>
          <a:solidFill>
            <a:schemeClr val="accent1"/>
          </a:solidFill>
        </p:spPr>
        <p:txBody>
          <a:bodyPr wrap="none">
            <a:spAutoFit/>
          </a:bodyPr>
          <a:lstStyle/>
          <a:p>
            <a:r>
              <a:rPr lang="zh-CN" altLang="en-US" sz="3200" dirty="0">
                <a:solidFill>
                  <a:schemeClr val="bg1"/>
                </a:solidFill>
              </a:rPr>
              <a:t>第一节  职业决策概述</a:t>
            </a:r>
            <a:endParaRPr lang="zh-CN" altLang="en-US" sz="3200" dirty="0">
              <a:solidFill>
                <a:schemeClr val="bg1"/>
              </a:solidFill>
            </a:endParaRPr>
          </a:p>
        </p:txBody>
      </p:sp>
      <p:sp>
        <p:nvSpPr>
          <p:cNvPr id="8" name="矩形 7"/>
          <p:cNvSpPr/>
          <p:nvPr/>
        </p:nvSpPr>
        <p:spPr>
          <a:xfrm>
            <a:off x="5370093" y="2968368"/>
            <a:ext cx="4515980" cy="584775"/>
          </a:xfrm>
          <a:prstGeom prst="rect">
            <a:avLst/>
          </a:prstGeom>
          <a:solidFill>
            <a:schemeClr val="bg1"/>
          </a:solidFill>
        </p:spPr>
        <p:txBody>
          <a:bodyPr wrap="none">
            <a:spAutoFit/>
          </a:bodyPr>
          <a:lstStyle/>
          <a:p>
            <a:r>
              <a:rPr lang="zh-CN" altLang="en-US" sz="3200" dirty="0"/>
              <a:t>第二节  职业决策的方法</a:t>
            </a:r>
            <a:endParaRPr lang="zh-CN" altLang="en-US" sz="3200" dirty="0"/>
          </a:p>
        </p:txBody>
      </p:sp>
      <p:sp>
        <p:nvSpPr>
          <p:cNvPr id="10" name="矩形 9"/>
          <p:cNvSpPr/>
          <p:nvPr/>
        </p:nvSpPr>
        <p:spPr>
          <a:xfrm>
            <a:off x="5370093" y="4052126"/>
            <a:ext cx="4515980" cy="584775"/>
          </a:xfrm>
          <a:prstGeom prst="rect">
            <a:avLst/>
          </a:prstGeom>
        </p:spPr>
        <p:txBody>
          <a:bodyPr wrap="none">
            <a:spAutoFit/>
          </a:bodyPr>
          <a:lstStyle/>
          <a:p>
            <a:r>
              <a:rPr lang="zh-CN" altLang="en-US" sz="3200" dirty="0"/>
              <a:t>第三节  拟订职业规划书</a:t>
            </a:r>
            <a:endParaRPr lang="zh-CN" altLang="en-US" sz="3200" dirty="0"/>
          </a:p>
        </p:txBody>
      </p:sp>
      <p:sp>
        <p:nvSpPr>
          <p:cNvPr id="13" name="double-left-arrows_45721"/>
          <p:cNvSpPr>
            <a:spLocks noChangeAspect="1"/>
          </p:cNvSpPr>
          <p:nvPr/>
        </p:nvSpPr>
        <p:spPr bwMode="auto">
          <a:xfrm flipH="1">
            <a:off x="4596663" y="1745455"/>
            <a:ext cx="652660" cy="495228"/>
          </a:xfrm>
          <a:custGeom>
            <a:avLst/>
            <a:gdLst>
              <a:gd name="connsiteX0" fmla="*/ 606721 w 606721"/>
              <a:gd name="connsiteY0" fmla="*/ 0 h 504401"/>
              <a:gd name="connsiteX1" fmla="*/ 606721 w 606721"/>
              <a:gd name="connsiteY1" fmla="*/ 126122 h 504401"/>
              <a:gd name="connsiteX2" fmla="*/ 440421 w 606721"/>
              <a:gd name="connsiteY2" fmla="*/ 252243 h 504401"/>
              <a:gd name="connsiteX3" fmla="*/ 606721 w 606721"/>
              <a:gd name="connsiteY3" fmla="*/ 378279 h 504401"/>
              <a:gd name="connsiteX4" fmla="*/ 606721 w 606721"/>
              <a:gd name="connsiteY4" fmla="*/ 504401 h 504401"/>
              <a:gd name="connsiteX5" fmla="*/ 275487 w 606721"/>
              <a:gd name="connsiteY5" fmla="*/ 252243 h 504401"/>
              <a:gd name="connsiteX6" fmla="*/ 331304 w 606721"/>
              <a:gd name="connsiteY6" fmla="*/ 0 h 504401"/>
              <a:gd name="connsiteX7" fmla="*/ 331304 w 606721"/>
              <a:gd name="connsiteY7" fmla="*/ 126122 h 504401"/>
              <a:gd name="connsiteX8" fmla="*/ 164968 w 606721"/>
              <a:gd name="connsiteY8" fmla="*/ 252243 h 504401"/>
              <a:gd name="connsiteX9" fmla="*/ 331304 w 606721"/>
              <a:gd name="connsiteY9" fmla="*/ 378279 h 504401"/>
              <a:gd name="connsiteX10" fmla="*/ 331304 w 606721"/>
              <a:gd name="connsiteY10" fmla="*/ 504401 h 504401"/>
              <a:gd name="connsiteX11" fmla="*/ 0 w 606721"/>
              <a:gd name="connsiteY11" fmla="*/ 252243 h 504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06721" h="504401">
                <a:moveTo>
                  <a:pt x="606721" y="0"/>
                </a:moveTo>
                <a:lnTo>
                  <a:pt x="606721" y="126122"/>
                </a:lnTo>
                <a:lnTo>
                  <a:pt x="440421" y="252243"/>
                </a:lnTo>
                <a:lnTo>
                  <a:pt x="606721" y="378279"/>
                </a:lnTo>
                <a:lnTo>
                  <a:pt x="606721" y="504401"/>
                </a:lnTo>
                <a:lnTo>
                  <a:pt x="275487" y="252243"/>
                </a:lnTo>
                <a:close/>
                <a:moveTo>
                  <a:pt x="331304" y="0"/>
                </a:moveTo>
                <a:lnTo>
                  <a:pt x="331304" y="126122"/>
                </a:lnTo>
                <a:lnTo>
                  <a:pt x="164968" y="252243"/>
                </a:lnTo>
                <a:lnTo>
                  <a:pt x="331304" y="378279"/>
                </a:lnTo>
                <a:lnTo>
                  <a:pt x="331304" y="504401"/>
                </a:lnTo>
                <a:lnTo>
                  <a:pt x="0" y="252243"/>
                </a:lnTo>
                <a:close/>
              </a:path>
            </a:pathLst>
          </a:custGeom>
          <a:solidFill>
            <a:schemeClr val="accent1"/>
          </a:solidFill>
          <a:ln>
            <a:noFill/>
          </a:ln>
        </p:spPr>
      </p:sp>
      <p:sp>
        <p:nvSpPr>
          <p:cNvPr id="2" name="矩形 1"/>
          <p:cNvSpPr/>
          <p:nvPr/>
        </p:nvSpPr>
        <p:spPr>
          <a:xfrm>
            <a:off x="5370093" y="5043361"/>
            <a:ext cx="6572250" cy="1076325"/>
          </a:xfrm>
          <a:prstGeom prst="rect">
            <a:avLst/>
          </a:prstGeom>
        </p:spPr>
        <p:txBody>
          <a:bodyPr wrap="none">
            <a:spAutoFit/>
          </a:bodyPr>
          <a:p>
            <a:pPr algn="l"/>
            <a:r>
              <a:rPr lang="zh-CN" altLang="en-US" sz="3200" dirty="0"/>
              <a:t>第四节  课堂实践</a:t>
            </a:r>
            <a:r>
              <a:rPr lang="en-US" altLang="zh-CN" sz="3200" dirty="0"/>
              <a:t>——</a:t>
            </a:r>
            <a:r>
              <a:rPr lang="zh-CN" altLang="en-US" sz="3200" dirty="0"/>
              <a:t>运用</a:t>
            </a:r>
            <a:r>
              <a:rPr lang="en-US" altLang="zh-CN" sz="3200" dirty="0"/>
              <a:t>“5W”</a:t>
            </a:r>
            <a:r>
              <a:rPr lang="zh-CN" altLang="en-US" sz="3200" dirty="0"/>
              <a:t>分析</a:t>
            </a:r>
            <a:endParaRPr lang="zh-CN" altLang="en-US" sz="3200" dirty="0"/>
          </a:p>
          <a:p>
            <a:pPr algn="l"/>
            <a:r>
              <a:rPr lang="zh-CN" altLang="en-US" sz="3200" dirty="0"/>
              <a:t> </a:t>
            </a:r>
            <a:r>
              <a:rPr lang="en-US" altLang="zh-CN" sz="3200" dirty="0"/>
              <a:t>            </a:t>
            </a:r>
            <a:r>
              <a:rPr lang="zh-CN" altLang="en-US" sz="3200" dirty="0"/>
              <a:t>法进行职业决策　</a:t>
            </a:r>
            <a:endParaRPr lang="zh-CN" altLang="en-US" sz="32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二、</a:t>
            </a:r>
            <a:r>
              <a:rPr lang="en-US" altLang="zh-CN" dirty="0"/>
              <a:t>SWOT</a:t>
            </a:r>
            <a:r>
              <a:rPr lang="zh-CN" altLang="en-US" dirty="0"/>
              <a:t>分析法</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pic>
        <p:nvPicPr>
          <p:cNvPr id="6" name="图片 5"/>
          <p:cNvPicPr>
            <a:picLocks noChangeAspect="1"/>
          </p:cNvPicPr>
          <p:nvPr/>
        </p:nvPicPr>
        <p:blipFill>
          <a:blip r:embed="rId1"/>
          <a:stretch>
            <a:fillRect/>
          </a:stretch>
        </p:blipFill>
        <p:spPr>
          <a:xfrm>
            <a:off x="791210" y="2459990"/>
            <a:ext cx="10199370" cy="3391535"/>
          </a:xfrm>
          <a:prstGeom prst="rect">
            <a:avLst/>
          </a:prstGeom>
        </p:spPr>
      </p:pic>
      <p:sp>
        <p:nvSpPr>
          <p:cNvPr id="7" name="文本框 6"/>
          <p:cNvSpPr txBox="1"/>
          <p:nvPr/>
        </p:nvSpPr>
        <p:spPr>
          <a:xfrm>
            <a:off x="3335020" y="1623378"/>
            <a:ext cx="5080000" cy="398780"/>
          </a:xfrm>
          <a:prstGeom prst="rect">
            <a:avLst/>
          </a:prstGeom>
        </p:spPr>
        <p:txBody>
          <a:bodyPr>
            <a:spAutoFit/>
          </a:bodyPr>
          <a:p>
            <a:r>
              <a:rPr lang="en-US" altLang="zh-CN" sz="2000" b="1">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b="1">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举例</a:t>
            </a:r>
            <a:r>
              <a:rPr lang="en-US" altLang="zh-CN" sz="2000" b="1">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b="1">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李群的 </a:t>
            </a:r>
            <a:r>
              <a:rPr lang="en-US" altLang="zh-CN" sz="2000" b="1">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SWOT</a:t>
            </a:r>
            <a:r>
              <a:rPr lang="zh-CN" altLang="en-US" sz="2000" b="1">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分析表</a:t>
            </a:r>
            <a:endParaRPr lang="zh-CN" altLang="en-US" sz="2000" b="1">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8" name="组合 7"/>
          <p:cNvGrpSpPr/>
          <p:nvPr/>
        </p:nvGrpSpPr>
        <p:grpSpPr>
          <a:xfrm rot="20675447">
            <a:off x="9569450" y="4384675"/>
            <a:ext cx="2000250" cy="1454785"/>
            <a:chOff x="812493" y="1298947"/>
            <a:chExt cx="6862148" cy="3384233"/>
          </a:xfrm>
        </p:grpSpPr>
        <p:sp>
          <p:nvSpPr>
            <p:cNvPr id="9" name="任意多边形: 形状 63"/>
            <p:cNvSpPr/>
            <p:nvPr/>
          </p:nvSpPr>
          <p:spPr bwMode="auto">
            <a:xfrm rot="1715850">
              <a:off x="812493" y="3764350"/>
              <a:ext cx="3665024" cy="918830"/>
            </a:xfrm>
            <a:custGeom>
              <a:avLst/>
              <a:gdLst>
                <a:gd name="T0" fmla="*/ 229 w 695"/>
                <a:gd name="T1" fmla="*/ 157 h 174"/>
                <a:gd name="T2" fmla="*/ 338 w 695"/>
                <a:gd name="T3" fmla="*/ 173 h 174"/>
                <a:gd name="T4" fmla="*/ 395 w 695"/>
                <a:gd name="T5" fmla="*/ 157 h 174"/>
                <a:gd name="T6" fmla="*/ 273 w 695"/>
                <a:gd name="T7" fmla="*/ 86 h 174"/>
                <a:gd name="T8" fmla="*/ 273 w 695"/>
                <a:gd name="T9" fmla="*/ 72 h 174"/>
                <a:gd name="T10" fmla="*/ 355 w 695"/>
                <a:gd name="T11" fmla="*/ 82 h 174"/>
                <a:gd name="T12" fmla="*/ 493 w 695"/>
                <a:gd name="T13" fmla="*/ 99 h 174"/>
                <a:gd name="T14" fmla="*/ 563 w 695"/>
                <a:gd name="T15" fmla="*/ 86 h 174"/>
                <a:gd name="T16" fmla="*/ 534 w 695"/>
                <a:gd name="T17" fmla="*/ 47 h 174"/>
                <a:gd name="T18" fmla="*/ 569 w 695"/>
                <a:gd name="T19" fmla="*/ 32 h 174"/>
                <a:gd name="T20" fmla="*/ 656 w 695"/>
                <a:gd name="T21" fmla="*/ 39 h 174"/>
                <a:gd name="T22" fmla="*/ 653 w 695"/>
                <a:gd name="T23" fmla="*/ 8 h 174"/>
                <a:gd name="T24" fmla="*/ 656 w 695"/>
                <a:gd name="T25" fmla="*/ 4 h 174"/>
                <a:gd name="T26" fmla="*/ 677 w 695"/>
                <a:gd name="T27" fmla="*/ 3 h 174"/>
                <a:gd name="T28" fmla="*/ 689 w 695"/>
                <a:gd name="T29" fmla="*/ 2 h 174"/>
                <a:gd name="T30" fmla="*/ 656 w 695"/>
                <a:gd name="T31" fmla="*/ 1 h 174"/>
                <a:gd name="T32" fmla="*/ 645 w 695"/>
                <a:gd name="T33" fmla="*/ 8 h 174"/>
                <a:gd name="T34" fmla="*/ 652 w 695"/>
                <a:gd name="T35" fmla="*/ 28 h 174"/>
                <a:gd name="T36" fmla="*/ 633 w 695"/>
                <a:gd name="T37" fmla="*/ 32 h 174"/>
                <a:gd name="T38" fmla="*/ 631 w 695"/>
                <a:gd name="T39" fmla="*/ 31 h 174"/>
                <a:gd name="T40" fmla="*/ 623 w 695"/>
                <a:gd name="T41" fmla="*/ 29 h 174"/>
                <a:gd name="T42" fmla="*/ 588 w 695"/>
                <a:gd name="T43" fmla="*/ 27 h 174"/>
                <a:gd name="T44" fmla="*/ 573 w 695"/>
                <a:gd name="T45" fmla="*/ 24 h 174"/>
                <a:gd name="T46" fmla="*/ 562 w 695"/>
                <a:gd name="T47" fmla="*/ 22 h 174"/>
                <a:gd name="T48" fmla="*/ 532 w 695"/>
                <a:gd name="T49" fmla="*/ 21 h 174"/>
                <a:gd name="T50" fmla="*/ 498 w 695"/>
                <a:gd name="T51" fmla="*/ 36 h 174"/>
                <a:gd name="T52" fmla="*/ 500 w 695"/>
                <a:gd name="T53" fmla="*/ 43 h 174"/>
                <a:gd name="T54" fmla="*/ 516 w 695"/>
                <a:gd name="T55" fmla="*/ 47 h 174"/>
                <a:gd name="T56" fmla="*/ 509 w 695"/>
                <a:gd name="T57" fmla="*/ 51 h 174"/>
                <a:gd name="T58" fmla="*/ 529 w 695"/>
                <a:gd name="T59" fmla="*/ 74 h 174"/>
                <a:gd name="T60" fmla="*/ 535 w 695"/>
                <a:gd name="T61" fmla="*/ 83 h 174"/>
                <a:gd name="T62" fmla="*/ 515 w 695"/>
                <a:gd name="T63" fmla="*/ 91 h 174"/>
                <a:gd name="T64" fmla="*/ 466 w 695"/>
                <a:gd name="T65" fmla="*/ 86 h 174"/>
                <a:gd name="T66" fmla="*/ 444 w 695"/>
                <a:gd name="T67" fmla="*/ 84 h 174"/>
                <a:gd name="T68" fmla="*/ 435 w 695"/>
                <a:gd name="T69" fmla="*/ 82 h 174"/>
                <a:gd name="T70" fmla="*/ 418 w 695"/>
                <a:gd name="T71" fmla="*/ 82 h 174"/>
                <a:gd name="T72" fmla="*/ 383 w 695"/>
                <a:gd name="T73" fmla="*/ 77 h 174"/>
                <a:gd name="T74" fmla="*/ 346 w 695"/>
                <a:gd name="T75" fmla="*/ 71 h 174"/>
                <a:gd name="T76" fmla="*/ 307 w 695"/>
                <a:gd name="T77" fmla="*/ 68 h 174"/>
                <a:gd name="T78" fmla="*/ 240 w 695"/>
                <a:gd name="T79" fmla="*/ 69 h 174"/>
                <a:gd name="T80" fmla="*/ 241 w 695"/>
                <a:gd name="T81" fmla="*/ 78 h 174"/>
                <a:gd name="T82" fmla="*/ 247 w 695"/>
                <a:gd name="T83" fmla="*/ 84 h 174"/>
                <a:gd name="T84" fmla="*/ 245 w 695"/>
                <a:gd name="T85" fmla="*/ 86 h 174"/>
                <a:gd name="T86" fmla="*/ 269 w 695"/>
                <a:gd name="T87" fmla="*/ 98 h 174"/>
                <a:gd name="T88" fmla="*/ 293 w 695"/>
                <a:gd name="T89" fmla="*/ 111 h 174"/>
                <a:gd name="T90" fmla="*/ 308 w 695"/>
                <a:gd name="T91" fmla="*/ 118 h 174"/>
                <a:gd name="T92" fmla="*/ 332 w 695"/>
                <a:gd name="T93" fmla="*/ 128 h 174"/>
                <a:gd name="T94" fmla="*/ 352 w 695"/>
                <a:gd name="T95" fmla="*/ 144 h 174"/>
                <a:gd name="T96" fmla="*/ 371 w 695"/>
                <a:gd name="T97" fmla="*/ 156 h 174"/>
                <a:gd name="T98" fmla="*/ 370 w 695"/>
                <a:gd name="T99" fmla="*/ 167 h 174"/>
                <a:gd name="T100" fmla="*/ 281 w 695"/>
                <a:gd name="T101" fmla="*/ 157 h 174"/>
                <a:gd name="T102" fmla="*/ 249 w 695"/>
                <a:gd name="T103" fmla="*/ 152 h 174"/>
                <a:gd name="T104" fmla="*/ 160 w 695"/>
                <a:gd name="T105" fmla="*/ 140 h 174"/>
                <a:gd name="T106" fmla="*/ 79 w 695"/>
                <a:gd name="T107" fmla="*/ 123 h 174"/>
                <a:gd name="T108" fmla="*/ 656 w 695"/>
                <a:gd name="T109" fmla="*/ 33 h 174"/>
                <a:gd name="T110" fmla="*/ 648 w 695"/>
                <a:gd name="T111" fmla="*/ 5 h 174"/>
                <a:gd name="T112" fmla="*/ 655 w 695"/>
                <a:gd name="T113" fmla="*/ 33 h 174"/>
                <a:gd name="T114" fmla="*/ 648 w 695"/>
                <a:gd name="T115" fmla="*/ 37 h 174"/>
                <a:gd name="T116" fmla="*/ 535 w 695"/>
                <a:gd name="T117" fmla="*/ 92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95" h="174">
                  <a:moveTo>
                    <a:pt x="78" y="130"/>
                  </a:moveTo>
                  <a:cubicBezTo>
                    <a:pt x="88" y="132"/>
                    <a:pt x="101" y="134"/>
                    <a:pt x="109" y="136"/>
                  </a:cubicBezTo>
                  <a:cubicBezTo>
                    <a:pt x="147" y="143"/>
                    <a:pt x="179" y="151"/>
                    <a:pt x="220" y="157"/>
                  </a:cubicBezTo>
                  <a:cubicBezTo>
                    <a:pt x="219" y="157"/>
                    <a:pt x="222" y="157"/>
                    <a:pt x="225" y="157"/>
                  </a:cubicBezTo>
                  <a:cubicBezTo>
                    <a:pt x="224" y="157"/>
                    <a:pt x="224" y="157"/>
                    <a:pt x="224" y="157"/>
                  </a:cubicBezTo>
                  <a:cubicBezTo>
                    <a:pt x="229" y="157"/>
                    <a:pt x="229" y="157"/>
                    <a:pt x="229" y="157"/>
                  </a:cubicBezTo>
                  <a:cubicBezTo>
                    <a:pt x="232" y="157"/>
                    <a:pt x="229" y="158"/>
                    <a:pt x="226" y="158"/>
                  </a:cubicBezTo>
                  <a:cubicBezTo>
                    <a:pt x="242" y="160"/>
                    <a:pt x="257" y="162"/>
                    <a:pt x="272" y="165"/>
                  </a:cubicBezTo>
                  <a:cubicBezTo>
                    <a:pt x="275" y="164"/>
                    <a:pt x="280" y="166"/>
                    <a:pt x="283" y="165"/>
                  </a:cubicBezTo>
                  <a:cubicBezTo>
                    <a:pt x="283" y="166"/>
                    <a:pt x="283" y="166"/>
                    <a:pt x="282" y="166"/>
                  </a:cubicBezTo>
                  <a:cubicBezTo>
                    <a:pt x="294" y="167"/>
                    <a:pt x="295" y="167"/>
                    <a:pt x="303" y="169"/>
                  </a:cubicBezTo>
                  <a:cubicBezTo>
                    <a:pt x="314" y="171"/>
                    <a:pt x="325" y="172"/>
                    <a:pt x="338" y="173"/>
                  </a:cubicBezTo>
                  <a:cubicBezTo>
                    <a:pt x="346" y="174"/>
                    <a:pt x="351" y="174"/>
                    <a:pt x="366" y="173"/>
                  </a:cubicBezTo>
                  <a:cubicBezTo>
                    <a:pt x="367" y="173"/>
                    <a:pt x="372" y="173"/>
                    <a:pt x="375" y="172"/>
                  </a:cubicBezTo>
                  <a:cubicBezTo>
                    <a:pt x="379" y="171"/>
                    <a:pt x="379" y="171"/>
                    <a:pt x="379" y="171"/>
                  </a:cubicBezTo>
                  <a:cubicBezTo>
                    <a:pt x="396" y="166"/>
                    <a:pt x="387" y="169"/>
                    <a:pt x="391" y="167"/>
                  </a:cubicBezTo>
                  <a:cubicBezTo>
                    <a:pt x="398" y="163"/>
                    <a:pt x="396" y="163"/>
                    <a:pt x="397" y="161"/>
                  </a:cubicBezTo>
                  <a:cubicBezTo>
                    <a:pt x="397" y="160"/>
                    <a:pt x="396" y="158"/>
                    <a:pt x="395" y="157"/>
                  </a:cubicBezTo>
                  <a:cubicBezTo>
                    <a:pt x="389" y="149"/>
                    <a:pt x="378" y="143"/>
                    <a:pt x="368" y="136"/>
                  </a:cubicBezTo>
                  <a:cubicBezTo>
                    <a:pt x="347" y="123"/>
                    <a:pt x="322" y="111"/>
                    <a:pt x="300" y="97"/>
                  </a:cubicBezTo>
                  <a:cubicBezTo>
                    <a:pt x="292" y="96"/>
                    <a:pt x="289" y="93"/>
                    <a:pt x="282" y="92"/>
                  </a:cubicBezTo>
                  <a:cubicBezTo>
                    <a:pt x="283" y="91"/>
                    <a:pt x="283" y="91"/>
                    <a:pt x="283" y="91"/>
                  </a:cubicBezTo>
                  <a:cubicBezTo>
                    <a:pt x="278" y="90"/>
                    <a:pt x="279" y="89"/>
                    <a:pt x="277" y="86"/>
                  </a:cubicBezTo>
                  <a:cubicBezTo>
                    <a:pt x="276" y="86"/>
                    <a:pt x="275" y="85"/>
                    <a:pt x="273" y="86"/>
                  </a:cubicBezTo>
                  <a:cubicBezTo>
                    <a:pt x="270" y="85"/>
                    <a:pt x="274" y="83"/>
                    <a:pt x="271" y="82"/>
                  </a:cubicBezTo>
                  <a:cubicBezTo>
                    <a:pt x="272" y="82"/>
                    <a:pt x="270" y="83"/>
                    <a:pt x="270" y="82"/>
                  </a:cubicBezTo>
                  <a:cubicBezTo>
                    <a:pt x="262" y="79"/>
                    <a:pt x="272" y="82"/>
                    <a:pt x="269" y="77"/>
                  </a:cubicBezTo>
                  <a:cubicBezTo>
                    <a:pt x="267" y="76"/>
                    <a:pt x="264" y="74"/>
                    <a:pt x="262" y="72"/>
                  </a:cubicBezTo>
                  <a:cubicBezTo>
                    <a:pt x="265" y="72"/>
                    <a:pt x="269" y="72"/>
                    <a:pt x="272" y="73"/>
                  </a:cubicBezTo>
                  <a:cubicBezTo>
                    <a:pt x="270" y="73"/>
                    <a:pt x="271" y="72"/>
                    <a:pt x="273" y="72"/>
                  </a:cubicBezTo>
                  <a:cubicBezTo>
                    <a:pt x="273" y="74"/>
                    <a:pt x="281" y="72"/>
                    <a:pt x="284" y="73"/>
                  </a:cubicBezTo>
                  <a:cubicBezTo>
                    <a:pt x="283" y="73"/>
                    <a:pt x="281" y="73"/>
                    <a:pt x="280" y="73"/>
                  </a:cubicBezTo>
                  <a:cubicBezTo>
                    <a:pt x="288" y="75"/>
                    <a:pt x="297" y="75"/>
                    <a:pt x="304" y="76"/>
                  </a:cubicBezTo>
                  <a:cubicBezTo>
                    <a:pt x="314" y="76"/>
                    <a:pt x="320" y="79"/>
                    <a:pt x="327" y="78"/>
                  </a:cubicBezTo>
                  <a:cubicBezTo>
                    <a:pt x="325" y="79"/>
                    <a:pt x="330" y="79"/>
                    <a:pt x="331" y="80"/>
                  </a:cubicBezTo>
                  <a:cubicBezTo>
                    <a:pt x="341" y="79"/>
                    <a:pt x="345" y="82"/>
                    <a:pt x="355" y="82"/>
                  </a:cubicBezTo>
                  <a:cubicBezTo>
                    <a:pt x="354" y="82"/>
                    <a:pt x="354" y="82"/>
                    <a:pt x="354" y="82"/>
                  </a:cubicBezTo>
                  <a:cubicBezTo>
                    <a:pt x="376" y="85"/>
                    <a:pt x="398" y="88"/>
                    <a:pt x="422" y="90"/>
                  </a:cubicBezTo>
                  <a:cubicBezTo>
                    <a:pt x="436" y="92"/>
                    <a:pt x="446" y="95"/>
                    <a:pt x="463" y="96"/>
                  </a:cubicBezTo>
                  <a:cubicBezTo>
                    <a:pt x="466" y="96"/>
                    <a:pt x="464" y="96"/>
                    <a:pt x="467" y="96"/>
                  </a:cubicBezTo>
                  <a:cubicBezTo>
                    <a:pt x="470" y="96"/>
                    <a:pt x="466" y="96"/>
                    <a:pt x="467" y="96"/>
                  </a:cubicBezTo>
                  <a:cubicBezTo>
                    <a:pt x="475" y="97"/>
                    <a:pt x="483" y="98"/>
                    <a:pt x="493" y="99"/>
                  </a:cubicBezTo>
                  <a:cubicBezTo>
                    <a:pt x="494" y="99"/>
                    <a:pt x="497" y="99"/>
                    <a:pt x="497" y="99"/>
                  </a:cubicBezTo>
                  <a:cubicBezTo>
                    <a:pt x="501" y="100"/>
                    <a:pt x="508" y="100"/>
                    <a:pt x="516" y="100"/>
                  </a:cubicBezTo>
                  <a:cubicBezTo>
                    <a:pt x="520" y="100"/>
                    <a:pt x="524" y="100"/>
                    <a:pt x="530" y="100"/>
                  </a:cubicBezTo>
                  <a:cubicBezTo>
                    <a:pt x="534" y="101"/>
                    <a:pt x="558" y="94"/>
                    <a:pt x="557" y="93"/>
                  </a:cubicBezTo>
                  <a:cubicBezTo>
                    <a:pt x="549" y="96"/>
                    <a:pt x="562" y="89"/>
                    <a:pt x="560" y="87"/>
                  </a:cubicBezTo>
                  <a:cubicBezTo>
                    <a:pt x="561" y="86"/>
                    <a:pt x="562" y="86"/>
                    <a:pt x="563" y="86"/>
                  </a:cubicBezTo>
                  <a:cubicBezTo>
                    <a:pt x="564" y="83"/>
                    <a:pt x="563" y="81"/>
                    <a:pt x="563" y="77"/>
                  </a:cubicBezTo>
                  <a:cubicBezTo>
                    <a:pt x="562" y="76"/>
                    <a:pt x="559" y="76"/>
                    <a:pt x="559" y="74"/>
                  </a:cubicBezTo>
                  <a:cubicBezTo>
                    <a:pt x="561" y="72"/>
                    <a:pt x="557" y="70"/>
                    <a:pt x="557" y="68"/>
                  </a:cubicBezTo>
                  <a:cubicBezTo>
                    <a:pt x="554" y="69"/>
                    <a:pt x="551" y="68"/>
                    <a:pt x="550" y="66"/>
                  </a:cubicBezTo>
                  <a:cubicBezTo>
                    <a:pt x="554" y="65"/>
                    <a:pt x="554" y="65"/>
                    <a:pt x="554" y="65"/>
                  </a:cubicBezTo>
                  <a:cubicBezTo>
                    <a:pt x="548" y="61"/>
                    <a:pt x="545" y="52"/>
                    <a:pt x="534" y="47"/>
                  </a:cubicBezTo>
                  <a:cubicBezTo>
                    <a:pt x="536" y="46"/>
                    <a:pt x="536" y="46"/>
                    <a:pt x="536" y="46"/>
                  </a:cubicBezTo>
                  <a:cubicBezTo>
                    <a:pt x="528" y="41"/>
                    <a:pt x="524" y="34"/>
                    <a:pt x="521" y="29"/>
                  </a:cubicBezTo>
                  <a:cubicBezTo>
                    <a:pt x="521" y="29"/>
                    <a:pt x="520" y="30"/>
                    <a:pt x="527" y="30"/>
                  </a:cubicBezTo>
                  <a:cubicBezTo>
                    <a:pt x="534" y="29"/>
                    <a:pt x="537" y="29"/>
                    <a:pt x="543" y="29"/>
                  </a:cubicBezTo>
                  <a:cubicBezTo>
                    <a:pt x="546" y="29"/>
                    <a:pt x="546" y="30"/>
                    <a:pt x="547" y="30"/>
                  </a:cubicBezTo>
                  <a:cubicBezTo>
                    <a:pt x="555" y="31"/>
                    <a:pt x="560" y="33"/>
                    <a:pt x="569" y="32"/>
                  </a:cubicBezTo>
                  <a:cubicBezTo>
                    <a:pt x="568" y="33"/>
                    <a:pt x="568" y="33"/>
                    <a:pt x="568" y="33"/>
                  </a:cubicBezTo>
                  <a:cubicBezTo>
                    <a:pt x="575" y="33"/>
                    <a:pt x="586" y="34"/>
                    <a:pt x="592" y="35"/>
                  </a:cubicBezTo>
                  <a:cubicBezTo>
                    <a:pt x="595" y="35"/>
                    <a:pt x="603" y="36"/>
                    <a:pt x="601" y="35"/>
                  </a:cubicBezTo>
                  <a:cubicBezTo>
                    <a:pt x="604" y="35"/>
                    <a:pt x="600" y="36"/>
                    <a:pt x="605" y="36"/>
                  </a:cubicBezTo>
                  <a:cubicBezTo>
                    <a:pt x="600" y="36"/>
                    <a:pt x="600" y="36"/>
                    <a:pt x="600" y="36"/>
                  </a:cubicBezTo>
                  <a:cubicBezTo>
                    <a:pt x="618" y="38"/>
                    <a:pt x="625" y="42"/>
                    <a:pt x="656" y="39"/>
                  </a:cubicBezTo>
                  <a:cubicBezTo>
                    <a:pt x="672" y="35"/>
                    <a:pt x="667" y="30"/>
                    <a:pt x="667" y="26"/>
                  </a:cubicBezTo>
                  <a:cubicBezTo>
                    <a:pt x="665" y="25"/>
                    <a:pt x="664" y="21"/>
                    <a:pt x="659" y="21"/>
                  </a:cubicBezTo>
                  <a:cubicBezTo>
                    <a:pt x="661" y="20"/>
                    <a:pt x="661" y="20"/>
                    <a:pt x="661" y="20"/>
                  </a:cubicBezTo>
                  <a:cubicBezTo>
                    <a:pt x="659" y="18"/>
                    <a:pt x="657" y="14"/>
                    <a:pt x="655" y="11"/>
                  </a:cubicBezTo>
                  <a:cubicBezTo>
                    <a:pt x="655" y="9"/>
                    <a:pt x="653" y="10"/>
                    <a:pt x="651" y="8"/>
                  </a:cubicBezTo>
                  <a:cubicBezTo>
                    <a:pt x="653" y="8"/>
                    <a:pt x="653" y="8"/>
                    <a:pt x="653" y="8"/>
                  </a:cubicBezTo>
                  <a:cubicBezTo>
                    <a:pt x="651" y="6"/>
                    <a:pt x="649" y="6"/>
                    <a:pt x="647" y="6"/>
                  </a:cubicBezTo>
                  <a:cubicBezTo>
                    <a:pt x="648" y="5"/>
                    <a:pt x="648" y="5"/>
                    <a:pt x="648" y="5"/>
                  </a:cubicBezTo>
                  <a:cubicBezTo>
                    <a:pt x="649" y="5"/>
                    <a:pt x="650" y="4"/>
                    <a:pt x="651" y="4"/>
                  </a:cubicBezTo>
                  <a:cubicBezTo>
                    <a:pt x="652" y="5"/>
                    <a:pt x="653" y="5"/>
                    <a:pt x="654" y="5"/>
                  </a:cubicBezTo>
                  <a:cubicBezTo>
                    <a:pt x="653" y="5"/>
                    <a:pt x="654" y="5"/>
                    <a:pt x="654" y="4"/>
                  </a:cubicBezTo>
                  <a:cubicBezTo>
                    <a:pt x="655" y="4"/>
                    <a:pt x="655" y="4"/>
                    <a:pt x="656" y="4"/>
                  </a:cubicBezTo>
                  <a:cubicBezTo>
                    <a:pt x="662" y="4"/>
                    <a:pt x="666" y="4"/>
                    <a:pt x="668" y="3"/>
                  </a:cubicBezTo>
                  <a:cubicBezTo>
                    <a:pt x="666" y="4"/>
                    <a:pt x="671" y="4"/>
                    <a:pt x="667" y="4"/>
                  </a:cubicBezTo>
                  <a:cubicBezTo>
                    <a:pt x="671" y="4"/>
                    <a:pt x="674" y="4"/>
                    <a:pt x="677" y="4"/>
                  </a:cubicBezTo>
                  <a:cubicBezTo>
                    <a:pt x="676" y="4"/>
                    <a:pt x="675" y="4"/>
                    <a:pt x="674" y="4"/>
                  </a:cubicBezTo>
                  <a:cubicBezTo>
                    <a:pt x="678" y="3"/>
                    <a:pt x="682" y="3"/>
                    <a:pt x="682" y="3"/>
                  </a:cubicBezTo>
                  <a:cubicBezTo>
                    <a:pt x="680" y="3"/>
                    <a:pt x="679" y="3"/>
                    <a:pt x="677" y="3"/>
                  </a:cubicBezTo>
                  <a:cubicBezTo>
                    <a:pt x="679" y="2"/>
                    <a:pt x="687" y="2"/>
                    <a:pt x="687" y="3"/>
                  </a:cubicBezTo>
                  <a:cubicBezTo>
                    <a:pt x="687" y="4"/>
                    <a:pt x="681" y="4"/>
                    <a:pt x="683" y="4"/>
                  </a:cubicBezTo>
                  <a:cubicBezTo>
                    <a:pt x="695" y="4"/>
                    <a:pt x="695" y="4"/>
                    <a:pt x="695" y="4"/>
                  </a:cubicBezTo>
                  <a:cubicBezTo>
                    <a:pt x="692" y="4"/>
                    <a:pt x="691" y="3"/>
                    <a:pt x="693" y="3"/>
                  </a:cubicBezTo>
                  <a:cubicBezTo>
                    <a:pt x="688" y="3"/>
                    <a:pt x="688" y="3"/>
                    <a:pt x="688" y="3"/>
                  </a:cubicBezTo>
                  <a:cubicBezTo>
                    <a:pt x="689" y="2"/>
                    <a:pt x="689" y="2"/>
                    <a:pt x="689" y="2"/>
                  </a:cubicBezTo>
                  <a:cubicBezTo>
                    <a:pt x="682" y="2"/>
                    <a:pt x="677" y="1"/>
                    <a:pt x="668" y="1"/>
                  </a:cubicBezTo>
                  <a:cubicBezTo>
                    <a:pt x="670" y="2"/>
                    <a:pt x="670" y="2"/>
                    <a:pt x="670" y="2"/>
                  </a:cubicBezTo>
                  <a:cubicBezTo>
                    <a:pt x="665" y="2"/>
                    <a:pt x="659" y="3"/>
                    <a:pt x="655" y="3"/>
                  </a:cubicBezTo>
                  <a:cubicBezTo>
                    <a:pt x="658" y="2"/>
                    <a:pt x="656" y="2"/>
                    <a:pt x="657" y="2"/>
                  </a:cubicBezTo>
                  <a:cubicBezTo>
                    <a:pt x="655" y="2"/>
                    <a:pt x="654" y="2"/>
                    <a:pt x="652" y="2"/>
                  </a:cubicBezTo>
                  <a:cubicBezTo>
                    <a:pt x="656" y="1"/>
                    <a:pt x="656" y="1"/>
                    <a:pt x="656" y="1"/>
                  </a:cubicBezTo>
                  <a:cubicBezTo>
                    <a:pt x="655" y="1"/>
                    <a:pt x="654" y="2"/>
                    <a:pt x="652" y="2"/>
                  </a:cubicBezTo>
                  <a:cubicBezTo>
                    <a:pt x="649" y="3"/>
                    <a:pt x="655" y="0"/>
                    <a:pt x="645" y="4"/>
                  </a:cubicBezTo>
                  <a:cubicBezTo>
                    <a:pt x="644" y="4"/>
                    <a:pt x="644" y="4"/>
                    <a:pt x="644" y="4"/>
                  </a:cubicBezTo>
                  <a:cubicBezTo>
                    <a:pt x="644" y="6"/>
                    <a:pt x="643" y="7"/>
                    <a:pt x="643" y="7"/>
                  </a:cubicBezTo>
                  <a:cubicBezTo>
                    <a:pt x="643" y="7"/>
                    <a:pt x="643" y="7"/>
                    <a:pt x="643" y="7"/>
                  </a:cubicBezTo>
                  <a:cubicBezTo>
                    <a:pt x="641" y="10"/>
                    <a:pt x="645" y="6"/>
                    <a:pt x="645" y="8"/>
                  </a:cubicBezTo>
                  <a:cubicBezTo>
                    <a:pt x="644" y="9"/>
                    <a:pt x="641" y="9"/>
                    <a:pt x="640" y="11"/>
                  </a:cubicBezTo>
                  <a:cubicBezTo>
                    <a:pt x="640" y="13"/>
                    <a:pt x="645" y="16"/>
                    <a:pt x="644" y="19"/>
                  </a:cubicBezTo>
                  <a:cubicBezTo>
                    <a:pt x="647" y="21"/>
                    <a:pt x="650" y="23"/>
                    <a:pt x="653" y="24"/>
                  </a:cubicBezTo>
                  <a:cubicBezTo>
                    <a:pt x="654" y="25"/>
                    <a:pt x="649" y="25"/>
                    <a:pt x="652" y="26"/>
                  </a:cubicBezTo>
                  <a:cubicBezTo>
                    <a:pt x="650" y="26"/>
                    <a:pt x="649" y="26"/>
                    <a:pt x="648" y="27"/>
                  </a:cubicBezTo>
                  <a:cubicBezTo>
                    <a:pt x="650" y="27"/>
                    <a:pt x="650" y="30"/>
                    <a:pt x="652" y="28"/>
                  </a:cubicBezTo>
                  <a:cubicBezTo>
                    <a:pt x="653" y="30"/>
                    <a:pt x="654" y="32"/>
                    <a:pt x="653" y="33"/>
                  </a:cubicBezTo>
                  <a:cubicBezTo>
                    <a:pt x="652" y="33"/>
                    <a:pt x="650" y="33"/>
                    <a:pt x="649" y="33"/>
                  </a:cubicBezTo>
                  <a:cubicBezTo>
                    <a:pt x="648" y="34"/>
                    <a:pt x="650" y="34"/>
                    <a:pt x="646" y="34"/>
                  </a:cubicBezTo>
                  <a:cubicBezTo>
                    <a:pt x="638" y="35"/>
                    <a:pt x="640" y="33"/>
                    <a:pt x="639" y="32"/>
                  </a:cubicBezTo>
                  <a:cubicBezTo>
                    <a:pt x="643" y="32"/>
                    <a:pt x="643" y="32"/>
                    <a:pt x="643" y="32"/>
                  </a:cubicBezTo>
                  <a:cubicBezTo>
                    <a:pt x="640" y="32"/>
                    <a:pt x="637" y="32"/>
                    <a:pt x="633" y="32"/>
                  </a:cubicBezTo>
                  <a:cubicBezTo>
                    <a:pt x="635" y="30"/>
                    <a:pt x="640" y="32"/>
                    <a:pt x="643" y="32"/>
                  </a:cubicBezTo>
                  <a:cubicBezTo>
                    <a:pt x="642" y="30"/>
                    <a:pt x="642" y="30"/>
                    <a:pt x="642" y="30"/>
                  </a:cubicBezTo>
                  <a:cubicBezTo>
                    <a:pt x="636" y="29"/>
                    <a:pt x="638" y="31"/>
                    <a:pt x="632" y="30"/>
                  </a:cubicBezTo>
                  <a:cubicBezTo>
                    <a:pt x="634" y="30"/>
                    <a:pt x="634" y="30"/>
                    <a:pt x="634" y="30"/>
                  </a:cubicBezTo>
                  <a:cubicBezTo>
                    <a:pt x="629" y="29"/>
                    <a:pt x="629" y="29"/>
                    <a:pt x="629" y="29"/>
                  </a:cubicBezTo>
                  <a:cubicBezTo>
                    <a:pt x="628" y="30"/>
                    <a:pt x="627" y="31"/>
                    <a:pt x="631" y="31"/>
                  </a:cubicBezTo>
                  <a:cubicBezTo>
                    <a:pt x="626" y="32"/>
                    <a:pt x="627" y="31"/>
                    <a:pt x="621" y="30"/>
                  </a:cubicBezTo>
                  <a:cubicBezTo>
                    <a:pt x="618" y="31"/>
                    <a:pt x="624" y="31"/>
                    <a:pt x="622" y="31"/>
                  </a:cubicBezTo>
                  <a:cubicBezTo>
                    <a:pt x="621" y="32"/>
                    <a:pt x="617" y="32"/>
                    <a:pt x="614" y="31"/>
                  </a:cubicBezTo>
                  <a:cubicBezTo>
                    <a:pt x="609" y="31"/>
                    <a:pt x="614" y="30"/>
                    <a:pt x="613" y="30"/>
                  </a:cubicBezTo>
                  <a:cubicBezTo>
                    <a:pt x="614" y="30"/>
                    <a:pt x="618" y="30"/>
                    <a:pt x="616" y="30"/>
                  </a:cubicBezTo>
                  <a:cubicBezTo>
                    <a:pt x="624" y="30"/>
                    <a:pt x="618" y="29"/>
                    <a:pt x="623" y="29"/>
                  </a:cubicBezTo>
                  <a:cubicBezTo>
                    <a:pt x="619" y="27"/>
                    <a:pt x="617" y="28"/>
                    <a:pt x="615" y="28"/>
                  </a:cubicBezTo>
                  <a:cubicBezTo>
                    <a:pt x="616" y="29"/>
                    <a:pt x="612" y="29"/>
                    <a:pt x="613" y="29"/>
                  </a:cubicBezTo>
                  <a:cubicBezTo>
                    <a:pt x="600" y="30"/>
                    <a:pt x="611" y="27"/>
                    <a:pt x="603" y="27"/>
                  </a:cubicBezTo>
                  <a:cubicBezTo>
                    <a:pt x="602" y="28"/>
                    <a:pt x="589" y="27"/>
                    <a:pt x="591" y="29"/>
                  </a:cubicBezTo>
                  <a:cubicBezTo>
                    <a:pt x="589" y="29"/>
                    <a:pt x="586" y="29"/>
                    <a:pt x="585" y="29"/>
                  </a:cubicBezTo>
                  <a:cubicBezTo>
                    <a:pt x="589" y="28"/>
                    <a:pt x="583" y="28"/>
                    <a:pt x="588" y="27"/>
                  </a:cubicBezTo>
                  <a:cubicBezTo>
                    <a:pt x="586" y="27"/>
                    <a:pt x="586" y="27"/>
                    <a:pt x="586" y="27"/>
                  </a:cubicBezTo>
                  <a:cubicBezTo>
                    <a:pt x="592" y="27"/>
                    <a:pt x="592" y="27"/>
                    <a:pt x="592" y="27"/>
                  </a:cubicBezTo>
                  <a:cubicBezTo>
                    <a:pt x="590" y="26"/>
                    <a:pt x="587" y="24"/>
                    <a:pt x="586" y="24"/>
                  </a:cubicBezTo>
                  <a:cubicBezTo>
                    <a:pt x="581" y="24"/>
                    <a:pt x="586" y="25"/>
                    <a:pt x="580" y="24"/>
                  </a:cubicBezTo>
                  <a:cubicBezTo>
                    <a:pt x="583" y="24"/>
                    <a:pt x="581" y="23"/>
                    <a:pt x="579" y="23"/>
                  </a:cubicBezTo>
                  <a:cubicBezTo>
                    <a:pt x="582" y="24"/>
                    <a:pt x="576" y="24"/>
                    <a:pt x="573" y="24"/>
                  </a:cubicBezTo>
                  <a:cubicBezTo>
                    <a:pt x="569" y="24"/>
                    <a:pt x="567" y="23"/>
                    <a:pt x="568" y="23"/>
                  </a:cubicBezTo>
                  <a:cubicBezTo>
                    <a:pt x="574" y="22"/>
                    <a:pt x="574" y="22"/>
                    <a:pt x="574" y="22"/>
                  </a:cubicBezTo>
                  <a:cubicBezTo>
                    <a:pt x="570" y="23"/>
                    <a:pt x="573" y="22"/>
                    <a:pt x="570" y="22"/>
                  </a:cubicBezTo>
                  <a:cubicBezTo>
                    <a:pt x="568" y="22"/>
                    <a:pt x="564" y="23"/>
                    <a:pt x="562" y="23"/>
                  </a:cubicBezTo>
                  <a:cubicBezTo>
                    <a:pt x="558" y="23"/>
                    <a:pt x="558" y="22"/>
                    <a:pt x="556" y="22"/>
                  </a:cubicBezTo>
                  <a:cubicBezTo>
                    <a:pt x="562" y="22"/>
                    <a:pt x="562" y="22"/>
                    <a:pt x="562" y="22"/>
                  </a:cubicBezTo>
                  <a:cubicBezTo>
                    <a:pt x="556" y="22"/>
                    <a:pt x="564" y="21"/>
                    <a:pt x="556" y="21"/>
                  </a:cubicBezTo>
                  <a:cubicBezTo>
                    <a:pt x="553" y="21"/>
                    <a:pt x="553" y="21"/>
                    <a:pt x="553" y="21"/>
                  </a:cubicBezTo>
                  <a:cubicBezTo>
                    <a:pt x="552" y="21"/>
                    <a:pt x="552" y="21"/>
                    <a:pt x="554" y="20"/>
                  </a:cubicBezTo>
                  <a:cubicBezTo>
                    <a:pt x="552" y="21"/>
                    <a:pt x="548" y="21"/>
                    <a:pt x="546" y="21"/>
                  </a:cubicBezTo>
                  <a:cubicBezTo>
                    <a:pt x="546" y="20"/>
                    <a:pt x="546" y="20"/>
                    <a:pt x="546" y="20"/>
                  </a:cubicBezTo>
                  <a:cubicBezTo>
                    <a:pt x="543" y="20"/>
                    <a:pt x="536" y="21"/>
                    <a:pt x="532" y="21"/>
                  </a:cubicBezTo>
                  <a:cubicBezTo>
                    <a:pt x="534" y="22"/>
                    <a:pt x="538" y="20"/>
                    <a:pt x="543" y="21"/>
                  </a:cubicBezTo>
                  <a:cubicBezTo>
                    <a:pt x="545" y="22"/>
                    <a:pt x="536" y="22"/>
                    <a:pt x="534" y="22"/>
                  </a:cubicBezTo>
                  <a:cubicBezTo>
                    <a:pt x="537" y="21"/>
                    <a:pt x="523" y="22"/>
                    <a:pt x="513" y="25"/>
                  </a:cubicBezTo>
                  <a:cubicBezTo>
                    <a:pt x="507" y="26"/>
                    <a:pt x="500" y="29"/>
                    <a:pt x="500" y="29"/>
                  </a:cubicBezTo>
                  <a:cubicBezTo>
                    <a:pt x="501" y="30"/>
                    <a:pt x="501" y="30"/>
                    <a:pt x="501" y="30"/>
                  </a:cubicBezTo>
                  <a:cubicBezTo>
                    <a:pt x="493" y="32"/>
                    <a:pt x="499" y="34"/>
                    <a:pt x="498" y="36"/>
                  </a:cubicBezTo>
                  <a:cubicBezTo>
                    <a:pt x="496" y="35"/>
                    <a:pt x="494" y="35"/>
                    <a:pt x="494" y="37"/>
                  </a:cubicBezTo>
                  <a:cubicBezTo>
                    <a:pt x="497" y="35"/>
                    <a:pt x="499" y="38"/>
                    <a:pt x="501" y="37"/>
                  </a:cubicBezTo>
                  <a:cubicBezTo>
                    <a:pt x="501" y="39"/>
                    <a:pt x="496" y="37"/>
                    <a:pt x="494" y="38"/>
                  </a:cubicBezTo>
                  <a:cubicBezTo>
                    <a:pt x="497" y="39"/>
                    <a:pt x="494" y="41"/>
                    <a:pt x="498" y="41"/>
                  </a:cubicBezTo>
                  <a:cubicBezTo>
                    <a:pt x="498" y="40"/>
                    <a:pt x="500" y="41"/>
                    <a:pt x="502" y="41"/>
                  </a:cubicBezTo>
                  <a:cubicBezTo>
                    <a:pt x="503" y="43"/>
                    <a:pt x="500" y="41"/>
                    <a:pt x="500" y="43"/>
                  </a:cubicBezTo>
                  <a:cubicBezTo>
                    <a:pt x="501" y="43"/>
                    <a:pt x="504" y="44"/>
                    <a:pt x="504" y="42"/>
                  </a:cubicBezTo>
                  <a:cubicBezTo>
                    <a:pt x="504" y="43"/>
                    <a:pt x="509" y="44"/>
                    <a:pt x="507" y="45"/>
                  </a:cubicBezTo>
                  <a:cubicBezTo>
                    <a:pt x="506" y="46"/>
                    <a:pt x="505" y="44"/>
                    <a:pt x="504" y="45"/>
                  </a:cubicBezTo>
                  <a:cubicBezTo>
                    <a:pt x="505" y="47"/>
                    <a:pt x="510" y="45"/>
                    <a:pt x="513" y="47"/>
                  </a:cubicBezTo>
                  <a:cubicBezTo>
                    <a:pt x="513" y="45"/>
                    <a:pt x="518" y="45"/>
                    <a:pt x="520" y="46"/>
                  </a:cubicBezTo>
                  <a:cubicBezTo>
                    <a:pt x="521" y="49"/>
                    <a:pt x="518" y="45"/>
                    <a:pt x="516" y="47"/>
                  </a:cubicBezTo>
                  <a:cubicBezTo>
                    <a:pt x="517" y="48"/>
                    <a:pt x="517" y="48"/>
                    <a:pt x="517" y="48"/>
                  </a:cubicBezTo>
                  <a:cubicBezTo>
                    <a:pt x="515" y="50"/>
                    <a:pt x="508" y="46"/>
                    <a:pt x="506" y="48"/>
                  </a:cubicBezTo>
                  <a:cubicBezTo>
                    <a:pt x="509" y="49"/>
                    <a:pt x="509" y="49"/>
                    <a:pt x="509" y="49"/>
                  </a:cubicBezTo>
                  <a:cubicBezTo>
                    <a:pt x="507" y="49"/>
                    <a:pt x="505" y="49"/>
                    <a:pt x="504" y="50"/>
                  </a:cubicBezTo>
                  <a:cubicBezTo>
                    <a:pt x="507" y="50"/>
                    <a:pt x="507" y="52"/>
                    <a:pt x="508" y="52"/>
                  </a:cubicBezTo>
                  <a:cubicBezTo>
                    <a:pt x="511" y="52"/>
                    <a:pt x="507" y="52"/>
                    <a:pt x="509" y="51"/>
                  </a:cubicBezTo>
                  <a:cubicBezTo>
                    <a:pt x="510" y="52"/>
                    <a:pt x="514" y="52"/>
                    <a:pt x="515" y="54"/>
                  </a:cubicBezTo>
                  <a:cubicBezTo>
                    <a:pt x="512" y="53"/>
                    <a:pt x="512" y="55"/>
                    <a:pt x="510" y="55"/>
                  </a:cubicBezTo>
                  <a:cubicBezTo>
                    <a:pt x="510" y="56"/>
                    <a:pt x="513" y="55"/>
                    <a:pt x="513" y="56"/>
                  </a:cubicBezTo>
                  <a:cubicBezTo>
                    <a:pt x="512" y="56"/>
                    <a:pt x="512" y="56"/>
                    <a:pt x="512" y="56"/>
                  </a:cubicBezTo>
                  <a:cubicBezTo>
                    <a:pt x="516" y="61"/>
                    <a:pt x="521" y="66"/>
                    <a:pt x="530" y="69"/>
                  </a:cubicBezTo>
                  <a:cubicBezTo>
                    <a:pt x="528" y="70"/>
                    <a:pt x="529" y="72"/>
                    <a:pt x="529" y="74"/>
                  </a:cubicBezTo>
                  <a:cubicBezTo>
                    <a:pt x="529" y="73"/>
                    <a:pt x="531" y="74"/>
                    <a:pt x="532" y="74"/>
                  </a:cubicBezTo>
                  <a:cubicBezTo>
                    <a:pt x="530" y="76"/>
                    <a:pt x="530" y="76"/>
                    <a:pt x="530" y="76"/>
                  </a:cubicBezTo>
                  <a:cubicBezTo>
                    <a:pt x="530" y="78"/>
                    <a:pt x="533" y="79"/>
                    <a:pt x="535" y="80"/>
                  </a:cubicBezTo>
                  <a:cubicBezTo>
                    <a:pt x="535" y="80"/>
                    <a:pt x="534" y="80"/>
                    <a:pt x="534" y="80"/>
                  </a:cubicBezTo>
                  <a:cubicBezTo>
                    <a:pt x="533" y="82"/>
                    <a:pt x="536" y="81"/>
                    <a:pt x="537" y="82"/>
                  </a:cubicBezTo>
                  <a:cubicBezTo>
                    <a:pt x="535" y="83"/>
                    <a:pt x="535" y="83"/>
                    <a:pt x="535" y="83"/>
                  </a:cubicBezTo>
                  <a:cubicBezTo>
                    <a:pt x="537" y="83"/>
                    <a:pt x="537" y="83"/>
                    <a:pt x="537" y="83"/>
                  </a:cubicBezTo>
                  <a:cubicBezTo>
                    <a:pt x="538" y="84"/>
                    <a:pt x="538" y="86"/>
                    <a:pt x="535" y="86"/>
                  </a:cubicBezTo>
                  <a:cubicBezTo>
                    <a:pt x="536" y="86"/>
                    <a:pt x="536" y="87"/>
                    <a:pt x="537" y="86"/>
                  </a:cubicBezTo>
                  <a:cubicBezTo>
                    <a:pt x="536" y="87"/>
                    <a:pt x="535" y="90"/>
                    <a:pt x="535" y="91"/>
                  </a:cubicBezTo>
                  <a:cubicBezTo>
                    <a:pt x="530" y="91"/>
                    <a:pt x="523" y="91"/>
                    <a:pt x="518" y="91"/>
                  </a:cubicBezTo>
                  <a:cubicBezTo>
                    <a:pt x="516" y="91"/>
                    <a:pt x="516" y="91"/>
                    <a:pt x="515" y="91"/>
                  </a:cubicBezTo>
                  <a:cubicBezTo>
                    <a:pt x="510" y="89"/>
                    <a:pt x="499" y="90"/>
                    <a:pt x="493" y="88"/>
                  </a:cubicBezTo>
                  <a:cubicBezTo>
                    <a:pt x="494" y="89"/>
                    <a:pt x="489" y="90"/>
                    <a:pt x="485" y="90"/>
                  </a:cubicBezTo>
                  <a:cubicBezTo>
                    <a:pt x="479" y="90"/>
                    <a:pt x="486" y="88"/>
                    <a:pt x="483" y="87"/>
                  </a:cubicBezTo>
                  <a:cubicBezTo>
                    <a:pt x="480" y="87"/>
                    <a:pt x="476" y="87"/>
                    <a:pt x="475" y="87"/>
                  </a:cubicBezTo>
                  <a:cubicBezTo>
                    <a:pt x="475" y="87"/>
                    <a:pt x="475" y="87"/>
                    <a:pt x="475" y="87"/>
                  </a:cubicBezTo>
                  <a:cubicBezTo>
                    <a:pt x="472" y="87"/>
                    <a:pt x="468" y="87"/>
                    <a:pt x="466" y="86"/>
                  </a:cubicBezTo>
                  <a:cubicBezTo>
                    <a:pt x="466" y="86"/>
                    <a:pt x="466" y="86"/>
                    <a:pt x="466" y="86"/>
                  </a:cubicBezTo>
                  <a:cubicBezTo>
                    <a:pt x="464" y="86"/>
                    <a:pt x="463" y="85"/>
                    <a:pt x="460" y="85"/>
                  </a:cubicBezTo>
                  <a:cubicBezTo>
                    <a:pt x="457" y="85"/>
                    <a:pt x="453" y="84"/>
                    <a:pt x="450" y="85"/>
                  </a:cubicBezTo>
                  <a:cubicBezTo>
                    <a:pt x="450" y="84"/>
                    <a:pt x="450" y="84"/>
                    <a:pt x="450" y="84"/>
                  </a:cubicBezTo>
                  <a:cubicBezTo>
                    <a:pt x="448" y="85"/>
                    <a:pt x="448" y="85"/>
                    <a:pt x="448" y="85"/>
                  </a:cubicBezTo>
                  <a:cubicBezTo>
                    <a:pt x="444" y="84"/>
                    <a:pt x="444" y="84"/>
                    <a:pt x="444" y="84"/>
                  </a:cubicBezTo>
                  <a:cubicBezTo>
                    <a:pt x="446" y="84"/>
                    <a:pt x="447" y="83"/>
                    <a:pt x="448" y="83"/>
                  </a:cubicBezTo>
                  <a:cubicBezTo>
                    <a:pt x="444" y="82"/>
                    <a:pt x="445" y="84"/>
                    <a:pt x="442" y="84"/>
                  </a:cubicBezTo>
                  <a:cubicBezTo>
                    <a:pt x="437" y="84"/>
                    <a:pt x="439" y="83"/>
                    <a:pt x="438" y="83"/>
                  </a:cubicBezTo>
                  <a:cubicBezTo>
                    <a:pt x="440" y="83"/>
                    <a:pt x="440" y="83"/>
                    <a:pt x="441" y="83"/>
                  </a:cubicBezTo>
                  <a:cubicBezTo>
                    <a:pt x="445" y="83"/>
                    <a:pt x="440" y="83"/>
                    <a:pt x="440" y="82"/>
                  </a:cubicBezTo>
                  <a:cubicBezTo>
                    <a:pt x="440" y="82"/>
                    <a:pt x="438" y="83"/>
                    <a:pt x="435" y="82"/>
                  </a:cubicBezTo>
                  <a:cubicBezTo>
                    <a:pt x="433" y="82"/>
                    <a:pt x="428" y="82"/>
                    <a:pt x="430" y="81"/>
                  </a:cubicBezTo>
                  <a:cubicBezTo>
                    <a:pt x="427" y="81"/>
                    <a:pt x="425" y="81"/>
                    <a:pt x="423" y="81"/>
                  </a:cubicBezTo>
                  <a:cubicBezTo>
                    <a:pt x="424" y="81"/>
                    <a:pt x="427" y="82"/>
                    <a:pt x="427" y="82"/>
                  </a:cubicBezTo>
                  <a:cubicBezTo>
                    <a:pt x="425" y="82"/>
                    <a:pt x="421" y="82"/>
                    <a:pt x="421" y="82"/>
                  </a:cubicBezTo>
                  <a:cubicBezTo>
                    <a:pt x="423" y="82"/>
                    <a:pt x="423" y="82"/>
                    <a:pt x="423" y="82"/>
                  </a:cubicBezTo>
                  <a:cubicBezTo>
                    <a:pt x="421" y="82"/>
                    <a:pt x="417" y="81"/>
                    <a:pt x="418" y="82"/>
                  </a:cubicBezTo>
                  <a:cubicBezTo>
                    <a:pt x="417" y="80"/>
                    <a:pt x="417" y="80"/>
                    <a:pt x="417" y="80"/>
                  </a:cubicBezTo>
                  <a:cubicBezTo>
                    <a:pt x="414" y="81"/>
                    <a:pt x="411" y="80"/>
                    <a:pt x="408" y="80"/>
                  </a:cubicBezTo>
                  <a:cubicBezTo>
                    <a:pt x="409" y="79"/>
                    <a:pt x="413" y="79"/>
                    <a:pt x="408" y="78"/>
                  </a:cubicBezTo>
                  <a:cubicBezTo>
                    <a:pt x="402" y="78"/>
                    <a:pt x="402" y="78"/>
                    <a:pt x="402" y="78"/>
                  </a:cubicBezTo>
                  <a:cubicBezTo>
                    <a:pt x="400" y="78"/>
                    <a:pt x="399" y="78"/>
                    <a:pt x="401" y="77"/>
                  </a:cubicBezTo>
                  <a:cubicBezTo>
                    <a:pt x="393" y="76"/>
                    <a:pt x="388" y="78"/>
                    <a:pt x="383" y="77"/>
                  </a:cubicBezTo>
                  <a:cubicBezTo>
                    <a:pt x="387" y="76"/>
                    <a:pt x="385" y="76"/>
                    <a:pt x="383" y="75"/>
                  </a:cubicBezTo>
                  <a:cubicBezTo>
                    <a:pt x="383" y="75"/>
                    <a:pt x="382" y="76"/>
                    <a:pt x="380" y="76"/>
                  </a:cubicBezTo>
                  <a:cubicBezTo>
                    <a:pt x="380" y="76"/>
                    <a:pt x="383" y="75"/>
                    <a:pt x="384" y="76"/>
                  </a:cubicBezTo>
                  <a:cubicBezTo>
                    <a:pt x="384" y="77"/>
                    <a:pt x="381" y="76"/>
                    <a:pt x="379" y="76"/>
                  </a:cubicBezTo>
                  <a:cubicBezTo>
                    <a:pt x="378" y="73"/>
                    <a:pt x="361" y="73"/>
                    <a:pt x="354" y="71"/>
                  </a:cubicBezTo>
                  <a:cubicBezTo>
                    <a:pt x="352" y="72"/>
                    <a:pt x="349" y="71"/>
                    <a:pt x="346" y="71"/>
                  </a:cubicBezTo>
                  <a:cubicBezTo>
                    <a:pt x="349" y="70"/>
                    <a:pt x="340" y="71"/>
                    <a:pt x="339" y="70"/>
                  </a:cubicBezTo>
                  <a:cubicBezTo>
                    <a:pt x="338" y="71"/>
                    <a:pt x="338" y="71"/>
                    <a:pt x="338" y="71"/>
                  </a:cubicBezTo>
                  <a:cubicBezTo>
                    <a:pt x="333" y="70"/>
                    <a:pt x="325" y="71"/>
                    <a:pt x="324" y="70"/>
                  </a:cubicBezTo>
                  <a:cubicBezTo>
                    <a:pt x="321" y="69"/>
                    <a:pt x="327" y="69"/>
                    <a:pt x="329" y="69"/>
                  </a:cubicBezTo>
                  <a:cubicBezTo>
                    <a:pt x="327" y="67"/>
                    <a:pt x="314" y="69"/>
                    <a:pt x="313" y="67"/>
                  </a:cubicBezTo>
                  <a:cubicBezTo>
                    <a:pt x="312" y="67"/>
                    <a:pt x="312" y="68"/>
                    <a:pt x="307" y="68"/>
                  </a:cubicBezTo>
                  <a:cubicBezTo>
                    <a:pt x="305" y="68"/>
                    <a:pt x="299" y="66"/>
                    <a:pt x="300" y="66"/>
                  </a:cubicBezTo>
                  <a:cubicBezTo>
                    <a:pt x="297" y="66"/>
                    <a:pt x="295" y="67"/>
                    <a:pt x="293" y="66"/>
                  </a:cubicBezTo>
                  <a:cubicBezTo>
                    <a:pt x="294" y="66"/>
                    <a:pt x="295" y="66"/>
                    <a:pt x="297" y="66"/>
                  </a:cubicBezTo>
                  <a:cubicBezTo>
                    <a:pt x="292" y="65"/>
                    <a:pt x="287" y="65"/>
                    <a:pt x="282" y="65"/>
                  </a:cubicBezTo>
                  <a:cubicBezTo>
                    <a:pt x="281" y="64"/>
                    <a:pt x="271" y="64"/>
                    <a:pt x="263" y="64"/>
                  </a:cubicBezTo>
                  <a:cubicBezTo>
                    <a:pt x="259" y="65"/>
                    <a:pt x="244" y="65"/>
                    <a:pt x="240" y="69"/>
                  </a:cubicBezTo>
                  <a:cubicBezTo>
                    <a:pt x="240" y="68"/>
                    <a:pt x="238" y="69"/>
                    <a:pt x="237" y="70"/>
                  </a:cubicBezTo>
                  <a:cubicBezTo>
                    <a:pt x="235" y="72"/>
                    <a:pt x="239" y="72"/>
                    <a:pt x="239" y="73"/>
                  </a:cubicBezTo>
                  <a:cubicBezTo>
                    <a:pt x="236" y="73"/>
                    <a:pt x="236" y="73"/>
                    <a:pt x="236" y="73"/>
                  </a:cubicBezTo>
                  <a:cubicBezTo>
                    <a:pt x="233" y="74"/>
                    <a:pt x="237" y="76"/>
                    <a:pt x="236" y="77"/>
                  </a:cubicBezTo>
                  <a:cubicBezTo>
                    <a:pt x="238" y="76"/>
                    <a:pt x="237" y="78"/>
                    <a:pt x="239" y="77"/>
                  </a:cubicBezTo>
                  <a:cubicBezTo>
                    <a:pt x="241" y="78"/>
                    <a:pt x="241" y="78"/>
                    <a:pt x="241" y="78"/>
                  </a:cubicBezTo>
                  <a:cubicBezTo>
                    <a:pt x="243" y="80"/>
                    <a:pt x="242" y="78"/>
                    <a:pt x="245" y="80"/>
                  </a:cubicBezTo>
                  <a:cubicBezTo>
                    <a:pt x="246" y="81"/>
                    <a:pt x="242" y="81"/>
                    <a:pt x="242" y="81"/>
                  </a:cubicBezTo>
                  <a:cubicBezTo>
                    <a:pt x="241" y="82"/>
                    <a:pt x="243" y="82"/>
                    <a:pt x="245" y="83"/>
                  </a:cubicBezTo>
                  <a:cubicBezTo>
                    <a:pt x="245" y="83"/>
                    <a:pt x="245" y="83"/>
                    <a:pt x="246" y="83"/>
                  </a:cubicBezTo>
                  <a:cubicBezTo>
                    <a:pt x="245" y="83"/>
                    <a:pt x="245" y="83"/>
                    <a:pt x="245" y="83"/>
                  </a:cubicBezTo>
                  <a:cubicBezTo>
                    <a:pt x="246" y="84"/>
                    <a:pt x="246" y="84"/>
                    <a:pt x="247" y="84"/>
                  </a:cubicBezTo>
                  <a:cubicBezTo>
                    <a:pt x="247" y="84"/>
                    <a:pt x="247" y="84"/>
                    <a:pt x="247" y="84"/>
                  </a:cubicBezTo>
                  <a:cubicBezTo>
                    <a:pt x="246" y="84"/>
                    <a:pt x="246" y="84"/>
                    <a:pt x="245" y="83"/>
                  </a:cubicBezTo>
                  <a:cubicBezTo>
                    <a:pt x="245" y="84"/>
                    <a:pt x="246" y="84"/>
                    <a:pt x="246" y="84"/>
                  </a:cubicBezTo>
                  <a:cubicBezTo>
                    <a:pt x="246" y="85"/>
                    <a:pt x="246" y="85"/>
                    <a:pt x="246" y="85"/>
                  </a:cubicBezTo>
                  <a:cubicBezTo>
                    <a:pt x="247" y="85"/>
                    <a:pt x="247" y="85"/>
                    <a:pt x="247" y="85"/>
                  </a:cubicBezTo>
                  <a:cubicBezTo>
                    <a:pt x="245" y="86"/>
                    <a:pt x="245" y="86"/>
                    <a:pt x="245" y="86"/>
                  </a:cubicBezTo>
                  <a:cubicBezTo>
                    <a:pt x="245" y="86"/>
                    <a:pt x="250" y="87"/>
                    <a:pt x="251" y="87"/>
                  </a:cubicBezTo>
                  <a:cubicBezTo>
                    <a:pt x="252" y="90"/>
                    <a:pt x="260" y="94"/>
                    <a:pt x="263" y="95"/>
                  </a:cubicBezTo>
                  <a:cubicBezTo>
                    <a:pt x="262" y="95"/>
                    <a:pt x="262" y="95"/>
                    <a:pt x="263" y="95"/>
                  </a:cubicBezTo>
                  <a:cubicBezTo>
                    <a:pt x="265" y="96"/>
                    <a:pt x="268" y="96"/>
                    <a:pt x="267" y="96"/>
                  </a:cubicBezTo>
                  <a:cubicBezTo>
                    <a:pt x="269" y="97"/>
                    <a:pt x="266" y="97"/>
                    <a:pt x="268" y="99"/>
                  </a:cubicBezTo>
                  <a:cubicBezTo>
                    <a:pt x="268" y="99"/>
                    <a:pt x="270" y="98"/>
                    <a:pt x="269" y="98"/>
                  </a:cubicBezTo>
                  <a:cubicBezTo>
                    <a:pt x="270" y="101"/>
                    <a:pt x="279" y="102"/>
                    <a:pt x="281" y="105"/>
                  </a:cubicBezTo>
                  <a:cubicBezTo>
                    <a:pt x="280" y="105"/>
                    <a:pt x="279" y="105"/>
                    <a:pt x="278" y="105"/>
                  </a:cubicBezTo>
                  <a:cubicBezTo>
                    <a:pt x="282" y="106"/>
                    <a:pt x="285" y="108"/>
                    <a:pt x="291" y="109"/>
                  </a:cubicBezTo>
                  <a:cubicBezTo>
                    <a:pt x="289" y="109"/>
                    <a:pt x="289" y="109"/>
                    <a:pt x="287" y="109"/>
                  </a:cubicBezTo>
                  <a:cubicBezTo>
                    <a:pt x="289" y="110"/>
                    <a:pt x="292" y="112"/>
                    <a:pt x="295" y="112"/>
                  </a:cubicBezTo>
                  <a:cubicBezTo>
                    <a:pt x="295" y="111"/>
                    <a:pt x="294" y="112"/>
                    <a:pt x="293" y="111"/>
                  </a:cubicBezTo>
                  <a:cubicBezTo>
                    <a:pt x="293" y="110"/>
                    <a:pt x="298" y="111"/>
                    <a:pt x="299" y="112"/>
                  </a:cubicBezTo>
                  <a:cubicBezTo>
                    <a:pt x="299" y="112"/>
                    <a:pt x="299" y="112"/>
                    <a:pt x="299" y="112"/>
                  </a:cubicBezTo>
                  <a:cubicBezTo>
                    <a:pt x="301" y="113"/>
                    <a:pt x="302" y="113"/>
                    <a:pt x="304" y="114"/>
                  </a:cubicBezTo>
                  <a:cubicBezTo>
                    <a:pt x="304" y="115"/>
                    <a:pt x="302" y="114"/>
                    <a:pt x="302" y="115"/>
                  </a:cubicBezTo>
                  <a:cubicBezTo>
                    <a:pt x="299" y="116"/>
                    <a:pt x="304" y="118"/>
                    <a:pt x="304" y="118"/>
                  </a:cubicBezTo>
                  <a:cubicBezTo>
                    <a:pt x="306" y="118"/>
                    <a:pt x="307" y="119"/>
                    <a:pt x="308" y="118"/>
                  </a:cubicBezTo>
                  <a:cubicBezTo>
                    <a:pt x="310" y="119"/>
                    <a:pt x="307" y="119"/>
                    <a:pt x="308" y="120"/>
                  </a:cubicBezTo>
                  <a:cubicBezTo>
                    <a:pt x="318" y="121"/>
                    <a:pt x="318" y="121"/>
                    <a:pt x="318" y="121"/>
                  </a:cubicBezTo>
                  <a:cubicBezTo>
                    <a:pt x="317" y="121"/>
                    <a:pt x="317" y="123"/>
                    <a:pt x="314" y="122"/>
                  </a:cubicBezTo>
                  <a:cubicBezTo>
                    <a:pt x="318" y="124"/>
                    <a:pt x="324" y="124"/>
                    <a:pt x="328" y="125"/>
                  </a:cubicBezTo>
                  <a:cubicBezTo>
                    <a:pt x="329" y="126"/>
                    <a:pt x="333" y="127"/>
                    <a:pt x="334" y="128"/>
                  </a:cubicBezTo>
                  <a:cubicBezTo>
                    <a:pt x="333" y="129"/>
                    <a:pt x="334" y="127"/>
                    <a:pt x="332" y="128"/>
                  </a:cubicBezTo>
                  <a:cubicBezTo>
                    <a:pt x="332" y="129"/>
                    <a:pt x="332" y="129"/>
                    <a:pt x="332" y="129"/>
                  </a:cubicBezTo>
                  <a:cubicBezTo>
                    <a:pt x="329" y="128"/>
                    <a:pt x="329" y="130"/>
                    <a:pt x="326" y="130"/>
                  </a:cubicBezTo>
                  <a:cubicBezTo>
                    <a:pt x="329" y="131"/>
                    <a:pt x="332" y="133"/>
                    <a:pt x="335" y="135"/>
                  </a:cubicBezTo>
                  <a:cubicBezTo>
                    <a:pt x="336" y="133"/>
                    <a:pt x="340" y="137"/>
                    <a:pt x="343" y="136"/>
                  </a:cubicBezTo>
                  <a:cubicBezTo>
                    <a:pt x="347" y="138"/>
                    <a:pt x="342" y="138"/>
                    <a:pt x="342" y="139"/>
                  </a:cubicBezTo>
                  <a:cubicBezTo>
                    <a:pt x="347" y="140"/>
                    <a:pt x="349" y="143"/>
                    <a:pt x="352" y="144"/>
                  </a:cubicBezTo>
                  <a:cubicBezTo>
                    <a:pt x="352" y="144"/>
                    <a:pt x="352" y="144"/>
                    <a:pt x="351" y="144"/>
                  </a:cubicBezTo>
                  <a:cubicBezTo>
                    <a:pt x="355" y="146"/>
                    <a:pt x="358" y="149"/>
                    <a:pt x="363" y="150"/>
                  </a:cubicBezTo>
                  <a:cubicBezTo>
                    <a:pt x="363" y="150"/>
                    <a:pt x="362" y="150"/>
                    <a:pt x="361" y="150"/>
                  </a:cubicBezTo>
                  <a:cubicBezTo>
                    <a:pt x="362" y="152"/>
                    <a:pt x="366" y="149"/>
                    <a:pt x="367" y="152"/>
                  </a:cubicBezTo>
                  <a:cubicBezTo>
                    <a:pt x="364" y="152"/>
                    <a:pt x="364" y="152"/>
                    <a:pt x="364" y="152"/>
                  </a:cubicBezTo>
                  <a:cubicBezTo>
                    <a:pt x="368" y="153"/>
                    <a:pt x="366" y="155"/>
                    <a:pt x="371" y="156"/>
                  </a:cubicBezTo>
                  <a:cubicBezTo>
                    <a:pt x="370" y="156"/>
                    <a:pt x="369" y="156"/>
                    <a:pt x="368" y="156"/>
                  </a:cubicBezTo>
                  <a:cubicBezTo>
                    <a:pt x="371" y="157"/>
                    <a:pt x="372" y="159"/>
                    <a:pt x="376" y="160"/>
                  </a:cubicBezTo>
                  <a:cubicBezTo>
                    <a:pt x="375" y="160"/>
                    <a:pt x="374" y="160"/>
                    <a:pt x="372" y="160"/>
                  </a:cubicBezTo>
                  <a:cubicBezTo>
                    <a:pt x="372" y="161"/>
                    <a:pt x="377" y="161"/>
                    <a:pt x="376" y="162"/>
                  </a:cubicBezTo>
                  <a:cubicBezTo>
                    <a:pt x="376" y="163"/>
                    <a:pt x="375" y="164"/>
                    <a:pt x="375" y="164"/>
                  </a:cubicBezTo>
                  <a:cubicBezTo>
                    <a:pt x="378" y="164"/>
                    <a:pt x="376" y="167"/>
                    <a:pt x="370" y="167"/>
                  </a:cubicBezTo>
                  <a:cubicBezTo>
                    <a:pt x="370" y="167"/>
                    <a:pt x="368" y="167"/>
                    <a:pt x="365" y="167"/>
                  </a:cubicBezTo>
                  <a:cubicBezTo>
                    <a:pt x="339" y="166"/>
                    <a:pt x="317" y="163"/>
                    <a:pt x="293" y="161"/>
                  </a:cubicBezTo>
                  <a:cubicBezTo>
                    <a:pt x="292" y="159"/>
                    <a:pt x="300" y="161"/>
                    <a:pt x="299" y="160"/>
                  </a:cubicBezTo>
                  <a:cubicBezTo>
                    <a:pt x="297" y="161"/>
                    <a:pt x="295" y="159"/>
                    <a:pt x="288" y="159"/>
                  </a:cubicBezTo>
                  <a:cubicBezTo>
                    <a:pt x="288" y="159"/>
                    <a:pt x="288" y="159"/>
                    <a:pt x="288" y="159"/>
                  </a:cubicBezTo>
                  <a:cubicBezTo>
                    <a:pt x="285" y="158"/>
                    <a:pt x="285" y="157"/>
                    <a:pt x="281" y="157"/>
                  </a:cubicBezTo>
                  <a:cubicBezTo>
                    <a:pt x="280" y="158"/>
                    <a:pt x="280" y="158"/>
                    <a:pt x="280" y="158"/>
                  </a:cubicBezTo>
                  <a:cubicBezTo>
                    <a:pt x="276" y="158"/>
                    <a:pt x="276" y="155"/>
                    <a:pt x="272" y="156"/>
                  </a:cubicBezTo>
                  <a:cubicBezTo>
                    <a:pt x="271" y="155"/>
                    <a:pt x="271" y="155"/>
                    <a:pt x="271" y="155"/>
                  </a:cubicBezTo>
                  <a:cubicBezTo>
                    <a:pt x="265" y="156"/>
                    <a:pt x="267" y="154"/>
                    <a:pt x="261" y="154"/>
                  </a:cubicBezTo>
                  <a:cubicBezTo>
                    <a:pt x="262" y="154"/>
                    <a:pt x="262" y="154"/>
                    <a:pt x="262" y="154"/>
                  </a:cubicBezTo>
                  <a:cubicBezTo>
                    <a:pt x="258" y="153"/>
                    <a:pt x="249" y="154"/>
                    <a:pt x="249" y="152"/>
                  </a:cubicBezTo>
                  <a:cubicBezTo>
                    <a:pt x="244" y="152"/>
                    <a:pt x="239" y="151"/>
                    <a:pt x="236" y="152"/>
                  </a:cubicBezTo>
                  <a:cubicBezTo>
                    <a:pt x="236" y="151"/>
                    <a:pt x="238" y="151"/>
                    <a:pt x="239" y="151"/>
                  </a:cubicBezTo>
                  <a:cubicBezTo>
                    <a:pt x="222" y="149"/>
                    <a:pt x="205" y="145"/>
                    <a:pt x="188" y="144"/>
                  </a:cubicBezTo>
                  <a:cubicBezTo>
                    <a:pt x="188" y="143"/>
                    <a:pt x="189" y="144"/>
                    <a:pt x="190" y="143"/>
                  </a:cubicBezTo>
                  <a:cubicBezTo>
                    <a:pt x="179" y="143"/>
                    <a:pt x="175" y="139"/>
                    <a:pt x="164" y="140"/>
                  </a:cubicBezTo>
                  <a:cubicBezTo>
                    <a:pt x="160" y="140"/>
                    <a:pt x="160" y="140"/>
                    <a:pt x="160" y="140"/>
                  </a:cubicBezTo>
                  <a:cubicBezTo>
                    <a:pt x="159" y="139"/>
                    <a:pt x="160" y="139"/>
                    <a:pt x="159" y="138"/>
                  </a:cubicBezTo>
                  <a:cubicBezTo>
                    <a:pt x="156" y="139"/>
                    <a:pt x="151" y="137"/>
                    <a:pt x="148" y="138"/>
                  </a:cubicBezTo>
                  <a:cubicBezTo>
                    <a:pt x="148" y="137"/>
                    <a:pt x="150" y="137"/>
                    <a:pt x="150" y="137"/>
                  </a:cubicBezTo>
                  <a:cubicBezTo>
                    <a:pt x="147" y="136"/>
                    <a:pt x="139" y="136"/>
                    <a:pt x="136" y="135"/>
                  </a:cubicBezTo>
                  <a:cubicBezTo>
                    <a:pt x="138" y="135"/>
                    <a:pt x="138" y="135"/>
                    <a:pt x="138" y="135"/>
                  </a:cubicBezTo>
                  <a:cubicBezTo>
                    <a:pt x="122" y="130"/>
                    <a:pt x="100" y="124"/>
                    <a:pt x="79" y="123"/>
                  </a:cubicBezTo>
                  <a:cubicBezTo>
                    <a:pt x="74" y="122"/>
                    <a:pt x="80" y="122"/>
                    <a:pt x="78" y="121"/>
                  </a:cubicBezTo>
                  <a:cubicBezTo>
                    <a:pt x="58" y="120"/>
                    <a:pt x="44" y="114"/>
                    <a:pt x="23" y="113"/>
                  </a:cubicBezTo>
                  <a:cubicBezTo>
                    <a:pt x="10" y="111"/>
                    <a:pt x="0" y="113"/>
                    <a:pt x="0" y="113"/>
                  </a:cubicBezTo>
                  <a:cubicBezTo>
                    <a:pt x="31" y="117"/>
                    <a:pt x="53" y="123"/>
                    <a:pt x="78" y="130"/>
                  </a:cubicBezTo>
                  <a:close/>
                  <a:moveTo>
                    <a:pt x="656" y="33"/>
                  </a:moveTo>
                  <a:cubicBezTo>
                    <a:pt x="656" y="33"/>
                    <a:pt x="656" y="33"/>
                    <a:pt x="656" y="33"/>
                  </a:cubicBezTo>
                  <a:moveTo>
                    <a:pt x="655" y="33"/>
                  </a:moveTo>
                  <a:cubicBezTo>
                    <a:pt x="655" y="33"/>
                    <a:pt x="655" y="33"/>
                    <a:pt x="655" y="33"/>
                  </a:cubicBezTo>
                  <a:cubicBezTo>
                    <a:pt x="656" y="33"/>
                    <a:pt x="656" y="33"/>
                    <a:pt x="655" y="33"/>
                  </a:cubicBezTo>
                  <a:close/>
                  <a:moveTo>
                    <a:pt x="650" y="3"/>
                  </a:moveTo>
                  <a:cubicBezTo>
                    <a:pt x="650" y="3"/>
                    <a:pt x="650" y="4"/>
                    <a:pt x="650" y="4"/>
                  </a:cubicBezTo>
                  <a:cubicBezTo>
                    <a:pt x="650" y="4"/>
                    <a:pt x="649" y="4"/>
                    <a:pt x="648" y="5"/>
                  </a:cubicBezTo>
                  <a:cubicBezTo>
                    <a:pt x="648" y="4"/>
                    <a:pt x="648" y="3"/>
                    <a:pt x="650" y="3"/>
                  </a:cubicBezTo>
                  <a:close/>
                  <a:moveTo>
                    <a:pt x="649" y="34"/>
                  </a:moveTo>
                  <a:cubicBezTo>
                    <a:pt x="650" y="34"/>
                    <a:pt x="651" y="34"/>
                    <a:pt x="653" y="34"/>
                  </a:cubicBezTo>
                  <a:cubicBezTo>
                    <a:pt x="653" y="33"/>
                    <a:pt x="653" y="33"/>
                    <a:pt x="653" y="33"/>
                  </a:cubicBezTo>
                  <a:cubicBezTo>
                    <a:pt x="653" y="34"/>
                    <a:pt x="653" y="34"/>
                    <a:pt x="653" y="34"/>
                  </a:cubicBezTo>
                  <a:cubicBezTo>
                    <a:pt x="654" y="34"/>
                    <a:pt x="655" y="33"/>
                    <a:pt x="655" y="33"/>
                  </a:cubicBezTo>
                  <a:cubicBezTo>
                    <a:pt x="654" y="34"/>
                    <a:pt x="654" y="34"/>
                    <a:pt x="653" y="34"/>
                  </a:cubicBezTo>
                  <a:cubicBezTo>
                    <a:pt x="653" y="34"/>
                    <a:pt x="653" y="35"/>
                    <a:pt x="652" y="35"/>
                  </a:cubicBezTo>
                  <a:cubicBezTo>
                    <a:pt x="652" y="35"/>
                    <a:pt x="652" y="35"/>
                    <a:pt x="652" y="35"/>
                  </a:cubicBezTo>
                  <a:cubicBezTo>
                    <a:pt x="652" y="35"/>
                    <a:pt x="651" y="35"/>
                    <a:pt x="650" y="35"/>
                  </a:cubicBezTo>
                  <a:cubicBezTo>
                    <a:pt x="649" y="35"/>
                    <a:pt x="649" y="35"/>
                    <a:pt x="649" y="35"/>
                  </a:cubicBezTo>
                  <a:cubicBezTo>
                    <a:pt x="647" y="36"/>
                    <a:pt x="650" y="36"/>
                    <a:pt x="648" y="37"/>
                  </a:cubicBezTo>
                  <a:cubicBezTo>
                    <a:pt x="646" y="37"/>
                    <a:pt x="644" y="37"/>
                    <a:pt x="643" y="37"/>
                  </a:cubicBezTo>
                  <a:cubicBezTo>
                    <a:pt x="643" y="36"/>
                    <a:pt x="646" y="35"/>
                    <a:pt x="640" y="34"/>
                  </a:cubicBezTo>
                  <a:cubicBezTo>
                    <a:pt x="644" y="33"/>
                    <a:pt x="649" y="35"/>
                    <a:pt x="649" y="34"/>
                  </a:cubicBezTo>
                  <a:close/>
                  <a:moveTo>
                    <a:pt x="539" y="91"/>
                  </a:moveTo>
                  <a:cubicBezTo>
                    <a:pt x="541" y="91"/>
                    <a:pt x="537" y="92"/>
                    <a:pt x="538" y="92"/>
                  </a:cubicBezTo>
                  <a:cubicBezTo>
                    <a:pt x="537" y="92"/>
                    <a:pt x="535" y="93"/>
                    <a:pt x="535" y="92"/>
                  </a:cubicBezTo>
                  <a:cubicBezTo>
                    <a:pt x="538" y="92"/>
                    <a:pt x="539" y="91"/>
                    <a:pt x="539" y="91"/>
                  </a:cubicBezTo>
                  <a:close/>
                </a:path>
              </a:pathLst>
            </a:custGeom>
            <a:solidFill>
              <a:srgbClr val="4D4D4D"/>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字魂35号-经典雅黑" panose="00000500000000000000" pitchFamily="2" charset="-122"/>
                <a:ea typeface="字魂35号-经典雅黑" panose="00000500000000000000" pitchFamily="2" charset="-122"/>
                <a:sym typeface="字魂35号-经典雅黑" panose="00000500000000000000" pitchFamily="2" charset="-122"/>
              </a:endParaRPr>
            </a:p>
          </p:txBody>
        </p:sp>
        <p:grpSp>
          <p:nvGrpSpPr>
            <p:cNvPr id="10" name="组合 9"/>
            <p:cNvGrpSpPr/>
            <p:nvPr/>
          </p:nvGrpSpPr>
          <p:grpSpPr>
            <a:xfrm>
              <a:off x="4378613" y="1298947"/>
              <a:ext cx="3296028" cy="3382760"/>
              <a:chOff x="4516324" y="1568450"/>
              <a:chExt cx="3559176" cy="3652838"/>
            </a:xfrm>
          </p:grpSpPr>
          <p:sp>
            <p:nvSpPr>
              <p:cNvPr id="11" name="任意多边形: 形状 65"/>
              <p:cNvSpPr/>
              <p:nvPr/>
            </p:nvSpPr>
            <p:spPr bwMode="auto">
              <a:xfrm>
                <a:off x="7670687" y="1568450"/>
                <a:ext cx="404813" cy="365125"/>
              </a:xfrm>
              <a:custGeom>
                <a:avLst/>
                <a:gdLst>
                  <a:gd name="T0" fmla="*/ 0 w 71"/>
                  <a:gd name="T1" fmla="*/ 18 h 64"/>
                  <a:gd name="T2" fmla="*/ 26 w 71"/>
                  <a:gd name="T3" fmla="*/ 2 h 64"/>
                  <a:gd name="T4" fmla="*/ 55 w 71"/>
                  <a:gd name="T5" fmla="*/ 11 h 64"/>
                  <a:gd name="T6" fmla="*/ 65 w 71"/>
                  <a:gd name="T7" fmla="*/ 40 h 64"/>
                  <a:gd name="T8" fmla="*/ 52 w 71"/>
                  <a:gd name="T9" fmla="*/ 64 h 64"/>
                  <a:gd name="T10" fmla="*/ 0 w 71"/>
                  <a:gd name="T11" fmla="*/ 18 h 64"/>
                </a:gdLst>
                <a:ahLst/>
                <a:cxnLst>
                  <a:cxn ang="0">
                    <a:pos x="T0" y="T1"/>
                  </a:cxn>
                  <a:cxn ang="0">
                    <a:pos x="T2" y="T3"/>
                  </a:cxn>
                  <a:cxn ang="0">
                    <a:pos x="T4" y="T5"/>
                  </a:cxn>
                  <a:cxn ang="0">
                    <a:pos x="T6" y="T7"/>
                  </a:cxn>
                  <a:cxn ang="0">
                    <a:pos x="T8" y="T9"/>
                  </a:cxn>
                  <a:cxn ang="0">
                    <a:pos x="T10" y="T11"/>
                  </a:cxn>
                </a:cxnLst>
                <a:rect l="0" t="0" r="r" b="b"/>
                <a:pathLst>
                  <a:path w="71" h="64">
                    <a:moveTo>
                      <a:pt x="0" y="18"/>
                    </a:moveTo>
                    <a:cubicBezTo>
                      <a:pt x="0" y="18"/>
                      <a:pt x="17" y="3"/>
                      <a:pt x="26" y="2"/>
                    </a:cubicBezTo>
                    <a:cubicBezTo>
                      <a:pt x="36" y="0"/>
                      <a:pt x="47" y="3"/>
                      <a:pt x="55" y="11"/>
                    </a:cubicBezTo>
                    <a:cubicBezTo>
                      <a:pt x="62" y="18"/>
                      <a:pt x="71" y="29"/>
                      <a:pt x="65" y="40"/>
                    </a:cubicBezTo>
                    <a:cubicBezTo>
                      <a:pt x="60" y="52"/>
                      <a:pt x="52" y="64"/>
                      <a:pt x="52" y="64"/>
                    </a:cubicBezTo>
                    <a:lnTo>
                      <a:pt x="0" y="18"/>
                    </a:lnTo>
                    <a:close/>
                  </a:path>
                </a:pathLst>
              </a:custGeom>
              <a:solidFill>
                <a:srgbClr val="F7DDA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字魂35号-经典雅黑" panose="00000500000000000000" pitchFamily="2" charset="-122"/>
                  <a:ea typeface="字魂35号-经典雅黑" panose="00000500000000000000" pitchFamily="2" charset="-122"/>
                  <a:sym typeface="字魂35号-经典雅黑" panose="00000500000000000000" pitchFamily="2" charset="-122"/>
                </a:endParaRPr>
              </a:p>
            </p:txBody>
          </p:sp>
          <p:sp>
            <p:nvSpPr>
              <p:cNvPr id="12" name="任意多边形: 形状 66"/>
              <p:cNvSpPr/>
              <p:nvPr/>
            </p:nvSpPr>
            <p:spPr bwMode="auto">
              <a:xfrm>
                <a:off x="7899287" y="1636713"/>
                <a:ext cx="153988" cy="268288"/>
              </a:xfrm>
              <a:custGeom>
                <a:avLst/>
                <a:gdLst>
                  <a:gd name="T0" fmla="*/ 0 w 27"/>
                  <a:gd name="T1" fmla="*/ 19 h 47"/>
                  <a:gd name="T2" fmla="*/ 14 w 27"/>
                  <a:gd name="T3" fmla="*/ 0 h 47"/>
                  <a:gd name="T4" fmla="*/ 25 w 27"/>
                  <a:gd name="T5" fmla="*/ 22 h 47"/>
                  <a:gd name="T6" fmla="*/ 13 w 27"/>
                  <a:gd name="T7" fmla="*/ 46 h 47"/>
                  <a:gd name="T8" fmla="*/ 0 w 27"/>
                  <a:gd name="T9" fmla="*/ 19 h 47"/>
                </a:gdLst>
                <a:ahLst/>
                <a:cxnLst>
                  <a:cxn ang="0">
                    <a:pos x="T0" y="T1"/>
                  </a:cxn>
                  <a:cxn ang="0">
                    <a:pos x="T2" y="T3"/>
                  </a:cxn>
                  <a:cxn ang="0">
                    <a:pos x="T4" y="T5"/>
                  </a:cxn>
                  <a:cxn ang="0">
                    <a:pos x="T6" y="T7"/>
                  </a:cxn>
                  <a:cxn ang="0">
                    <a:pos x="T8" y="T9"/>
                  </a:cxn>
                </a:cxnLst>
                <a:rect l="0" t="0" r="r" b="b"/>
                <a:pathLst>
                  <a:path w="27" h="47">
                    <a:moveTo>
                      <a:pt x="0" y="19"/>
                    </a:moveTo>
                    <a:cubicBezTo>
                      <a:pt x="0" y="19"/>
                      <a:pt x="15" y="7"/>
                      <a:pt x="14" y="0"/>
                    </a:cubicBezTo>
                    <a:cubicBezTo>
                      <a:pt x="14" y="0"/>
                      <a:pt x="27" y="12"/>
                      <a:pt x="25" y="22"/>
                    </a:cubicBezTo>
                    <a:cubicBezTo>
                      <a:pt x="23" y="32"/>
                      <a:pt x="14" y="45"/>
                      <a:pt x="13" y="46"/>
                    </a:cubicBezTo>
                    <a:cubicBezTo>
                      <a:pt x="11" y="47"/>
                      <a:pt x="0" y="19"/>
                      <a:pt x="0" y="19"/>
                    </a:cubicBezTo>
                    <a:close/>
                  </a:path>
                </a:pathLst>
              </a:custGeom>
              <a:solidFill>
                <a:srgbClr val="FFF3DE"/>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字魂35号-经典雅黑" panose="00000500000000000000" pitchFamily="2" charset="-122"/>
                  <a:ea typeface="字魂35号-经典雅黑" panose="00000500000000000000" pitchFamily="2" charset="-122"/>
                  <a:sym typeface="字魂35号-经典雅黑" panose="00000500000000000000" pitchFamily="2" charset="-122"/>
                </a:endParaRPr>
              </a:p>
            </p:txBody>
          </p:sp>
          <p:sp>
            <p:nvSpPr>
              <p:cNvPr id="13" name="任意多边形: 形状 67"/>
              <p:cNvSpPr/>
              <p:nvPr/>
            </p:nvSpPr>
            <p:spPr bwMode="auto">
              <a:xfrm>
                <a:off x="7597662" y="1665288"/>
                <a:ext cx="398463" cy="314325"/>
              </a:xfrm>
              <a:custGeom>
                <a:avLst/>
                <a:gdLst>
                  <a:gd name="T0" fmla="*/ 64 w 70"/>
                  <a:gd name="T1" fmla="*/ 35 h 55"/>
                  <a:gd name="T2" fmla="*/ 18 w 70"/>
                  <a:gd name="T3" fmla="*/ 1 h 55"/>
                  <a:gd name="T4" fmla="*/ 0 w 70"/>
                  <a:gd name="T5" fmla="*/ 10 h 55"/>
                  <a:gd name="T6" fmla="*/ 60 w 70"/>
                  <a:gd name="T7" fmla="*/ 55 h 55"/>
                  <a:gd name="T8" fmla="*/ 64 w 70"/>
                  <a:gd name="T9" fmla="*/ 35 h 55"/>
                </a:gdLst>
                <a:ahLst/>
                <a:cxnLst>
                  <a:cxn ang="0">
                    <a:pos x="T0" y="T1"/>
                  </a:cxn>
                  <a:cxn ang="0">
                    <a:pos x="T2" y="T3"/>
                  </a:cxn>
                  <a:cxn ang="0">
                    <a:pos x="T4" y="T5"/>
                  </a:cxn>
                  <a:cxn ang="0">
                    <a:pos x="T6" y="T7"/>
                  </a:cxn>
                  <a:cxn ang="0">
                    <a:pos x="T8" y="T9"/>
                  </a:cxn>
                </a:cxnLst>
                <a:rect l="0" t="0" r="r" b="b"/>
                <a:pathLst>
                  <a:path w="70" h="55">
                    <a:moveTo>
                      <a:pt x="64" y="35"/>
                    </a:moveTo>
                    <a:cubicBezTo>
                      <a:pt x="52" y="1"/>
                      <a:pt x="28" y="2"/>
                      <a:pt x="18" y="1"/>
                    </a:cubicBezTo>
                    <a:cubicBezTo>
                      <a:pt x="8" y="0"/>
                      <a:pt x="0" y="10"/>
                      <a:pt x="0" y="10"/>
                    </a:cubicBezTo>
                    <a:cubicBezTo>
                      <a:pt x="60" y="55"/>
                      <a:pt x="60" y="55"/>
                      <a:pt x="60" y="55"/>
                    </a:cubicBezTo>
                    <a:cubicBezTo>
                      <a:pt x="70" y="47"/>
                      <a:pt x="64" y="35"/>
                      <a:pt x="64" y="35"/>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字魂35号-经典雅黑" panose="00000500000000000000" pitchFamily="2" charset="-122"/>
                  <a:ea typeface="字魂35号-经典雅黑" panose="00000500000000000000" pitchFamily="2" charset="-122"/>
                  <a:sym typeface="字魂35号-经典雅黑" panose="00000500000000000000" pitchFamily="2" charset="-122"/>
                </a:endParaRPr>
              </a:p>
            </p:txBody>
          </p:sp>
          <p:sp>
            <p:nvSpPr>
              <p:cNvPr id="14" name="任意多边形: 形状 68"/>
              <p:cNvSpPr/>
              <p:nvPr/>
            </p:nvSpPr>
            <p:spPr bwMode="auto">
              <a:xfrm>
                <a:off x="7859599" y="1797050"/>
                <a:ext cx="125413" cy="182563"/>
              </a:xfrm>
              <a:custGeom>
                <a:avLst/>
                <a:gdLst>
                  <a:gd name="T0" fmla="*/ 11 w 22"/>
                  <a:gd name="T1" fmla="*/ 0 h 32"/>
                  <a:gd name="T2" fmla="*/ 6 w 22"/>
                  <a:gd name="T3" fmla="*/ 7 h 32"/>
                  <a:gd name="T4" fmla="*/ 0 w 22"/>
                  <a:gd name="T5" fmla="*/ 22 h 32"/>
                  <a:gd name="T6" fmla="*/ 14 w 22"/>
                  <a:gd name="T7" fmla="*/ 32 h 32"/>
                  <a:gd name="T8" fmla="*/ 18 w 22"/>
                  <a:gd name="T9" fmla="*/ 27 h 32"/>
                  <a:gd name="T10" fmla="*/ 11 w 22"/>
                  <a:gd name="T11" fmla="*/ 0 h 32"/>
                </a:gdLst>
                <a:ahLst/>
                <a:cxnLst>
                  <a:cxn ang="0">
                    <a:pos x="T0" y="T1"/>
                  </a:cxn>
                  <a:cxn ang="0">
                    <a:pos x="T2" y="T3"/>
                  </a:cxn>
                  <a:cxn ang="0">
                    <a:pos x="T4" y="T5"/>
                  </a:cxn>
                  <a:cxn ang="0">
                    <a:pos x="T6" y="T7"/>
                  </a:cxn>
                  <a:cxn ang="0">
                    <a:pos x="T8" y="T9"/>
                  </a:cxn>
                  <a:cxn ang="0">
                    <a:pos x="T10" y="T11"/>
                  </a:cxn>
                </a:cxnLst>
                <a:rect l="0" t="0" r="r" b="b"/>
                <a:pathLst>
                  <a:path w="22" h="32">
                    <a:moveTo>
                      <a:pt x="11" y="0"/>
                    </a:moveTo>
                    <a:cubicBezTo>
                      <a:pt x="12" y="7"/>
                      <a:pt x="6" y="7"/>
                      <a:pt x="6" y="7"/>
                    </a:cubicBezTo>
                    <a:cubicBezTo>
                      <a:pt x="0" y="22"/>
                      <a:pt x="0" y="22"/>
                      <a:pt x="0" y="22"/>
                    </a:cubicBezTo>
                    <a:cubicBezTo>
                      <a:pt x="14" y="32"/>
                      <a:pt x="14" y="32"/>
                      <a:pt x="14" y="32"/>
                    </a:cubicBezTo>
                    <a:cubicBezTo>
                      <a:pt x="16" y="30"/>
                      <a:pt x="17" y="28"/>
                      <a:pt x="18" y="27"/>
                    </a:cubicBezTo>
                    <a:cubicBezTo>
                      <a:pt x="22" y="17"/>
                      <a:pt x="11" y="0"/>
                      <a:pt x="11" y="0"/>
                    </a:cubicBezTo>
                    <a:close/>
                  </a:path>
                </a:pathLst>
              </a:custGeom>
              <a:solidFill>
                <a:srgbClr val="999999"/>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字魂35号-经典雅黑" panose="00000500000000000000" pitchFamily="2" charset="-122"/>
                  <a:ea typeface="字魂35号-经典雅黑" panose="00000500000000000000" pitchFamily="2" charset="-122"/>
                  <a:sym typeface="字魂35号-经典雅黑" panose="00000500000000000000" pitchFamily="2" charset="-122"/>
                </a:endParaRPr>
              </a:p>
            </p:txBody>
          </p:sp>
          <p:sp>
            <p:nvSpPr>
              <p:cNvPr id="15" name="任意多边形: 形状 69"/>
              <p:cNvSpPr/>
              <p:nvPr/>
            </p:nvSpPr>
            <p:spPr bwMode="auto">
              <a:xfrm>
                <a:off x="5090999" y="1643063"/>
                <a:ext cx="2847975" cy="2911475"/>
              </a:xfrm>
              <a:custGeom>
                <a:avLst/>
                <a:gdLst>
                  <a:gd name="T0" fmla="*/ 0 w 500"/>
                  <a:gd name="T1" fmla="*/ 338 h 511"/>
                  <a:gd name="T2" fmla="*/ 440 w 500"/>
                  <a:gd name="T3" fmla="*/ 14 h 511"/>
                  <a:gd name="T4" fmla="*/ 500 w 500"/>
                  <a:gd name="T5" fmla="*/ 59 h 511"/>
                  <a:gd name="T6" fmla="*/ 227 w 500"/>
                  <a:gd name="T7" fmla="*/ 511 h 511"/>
                  <a:gd name="T8" fmla="*/ 0 w 500"/>
                  <a:gd name="T9" fmla="*/ 338 h 511"/>
                </a:gdLst>
                <a:ahLst/>
                <a:cxnLst>
                  <a:cxn ang="0">
                    <a:pos x="T0" y="T1"/>
                  </a:cxn>
                  <a:cxn ang="0">
                    <a:pos x="T2" y="T3"/>
                  </a:cxn>
                  <a:cxn ang="0">
                    <a:pos x="T4" y="T5"/>
                  </a:cxn>
                  <a:cxn ang="0">
                    <a:pos x="T6" y="T7"/>
                  </a:cxn>
                  <a:cxn ang="0">
                    <a:pos x="T8" y="T9"/>
                  </a:cxn>
                </a:cxnLst>
                <a:rect l="0" t="0" r="r" b="b"/>
                <a:pathLst>
                  <a:path w="500" h="511">
                    <a:moveTo>
                      <a:pt x="0" y="338"/>
                    </a:moveTo>
                    <a:cubicBezTo>
                      <a:pt x="440" y="14"/>
                      <a:pt x="440" y="14"/>
                      <a:pt x="440" y="14"/>
                    </a:cubicBezTo>
                    <a:cubicBezTo>
                      <a:pt x="440" y="14"/>
                      <a:pt x="491" y="0"/>
                      <a:pt x="500" y="59"/>
                    </a:cubicBezTo>
                    <a:cubicBezTo>
                      <a:pt x="227" y="511"/>
                      <a:pt x="227" y="511"/>
                      <a:pt x="227" y="511"/>
                    </a:cubicBezTo>
                    <a:lnTo>
                      <a:pt x="0" y="338"/>
                    </a:lnTo>
                    <a:close/>
                  </a:path>
                </a:pathLst>
              </a:custGeom>
              <a:solidFill>
                <a:schemeClr val="accent3"/>
              </a:solidFill>
              <a:ln>
                <a:noFill/>
              </a:ln>
            </p:spPr>
            <p:txBody>
              <a:bodyPr anchor="ctr"/>
              <a:p>
                <a:pPr algn="ctr"/>
                <a:endParaRPr>
                  <a:latin typeface="字魂35号-经典雅黑" panose="00000500000000000000" pitchFamily="2" charset="-122"/>
                  <a:ea typeface="字魂35号-经典雅黑" panose="00000500000000000000" pitchFamily="2" charset="-122"/>
                  <a:sym typeface="字魂35号-经典雅黑" panose="00000500000000000000" pitchFamily="2" charset="-122"/>
                </a:endParaRPr>
              </a:p>
            </p:txBody>
          </p:sp>
          <p:sp>
            <p:nvSpPr>
              <p:cNvPr id="71" name="任意多边形: 形状 70"/>
              <p:cNvSpPr/>
              <p:nvPr/>
            </p:nvSpPr>
            <p:spPr bwMode="auto">
              <a:xfrm>
                <a:off x="6195899" y="1836738"/>
                <a:ext cx="1743075" cy="2717800"/>
              </a:xfrm>
              <a:custGeom>
                <a:avLst/>
                <a:gdLst>
                  <a:gd name="T0" fmla="*/ 0 w 306"/>
                  <a:gd name="T1" fmla="*/ 414 h 477"/>
                  <a:gd name="T2" fmla="*/ 12 w 306"/>
                  <a:gd name="T3" fmla="*/ 461 h 477"/>
                  <a:gd name="T4" fmla="*/ 33 w 306"/>
                  <a:gd name="T5" fmla="*/ 477 h 477"/>
                  <a:gd name="T6" fmla="*/ 306 w 306"/>
                  <a:gd name="T7" fmla="*/ 25 h 477"/>
                  <a:gd name="T8" fmla="*/ 298 w 306"/>
                  <a:gd name="T9" fmla="*/ 0 h 477"/>
                  <a:gd name="T10" fmla="*/ 0 w 306"/>
                  <a:gd name="T11" fmla="*/ 414 h 477"/>
                </a:gdLst>
                <a:ahLst/>
                <a:cxnLst>
                  <a:cxn ang="0">
                    <a:pos x="T0" y="T1"/>
                  </a:cxn>
                  <a:cxn ang="0">
                    <a:pos x="T2" y="T3"/>
                  </a:cxn>
                  <a:cxn ang="0">
                    <a:pos x="T4" y="T5"/>
                  </a:cxn>
                  <a:cxn ang="0">
                    <a:pos x="T6" y="T7"/>
                  </a:cxn>
                  <a:cxn ang="0">
                    <a:pos x="T8" y="T9"/>
                  </a:cxn>
                  <a:cxn ang="0">
                    <a:pos x="T10" y="T11"/>
                  </a:cxn>
                </a:cxnLst>
                <a:rect l="0" t="0" r="r" b="b"/>
                <a:pathLst>
                  <a:path w="306" h="477">
                    <a:moveTo>
                      <a:pt x="0" y="414"/>
                    </a:moveTo>
                    <a:cubicBezTo>
                      <a:pt x="12" y="461"/>
                      <a:pt x="12" y="461"/>
                      <a:pt x="12" y="461"/>
                    </a:cubicBezTo>
                    <a:cubicBezTo>
                      <a:pt x="33" y="477"/>
                      <a:pt x="33" y="477"/>
                      <a:pt x="33" y="477"/>
                    </a:cubicBezTo>
                    <a:cubicBezTo>
                      <a:pt x="306" y="25"/>
                      <a:pt x="306" y="25"/>
                      <a:pt x="306" y="25"/>
                    </a:cubicBezTo>
                    <a:cubicBezTo>
                      <a:pt x="304" y="14"/>
                      <a:pt x="302" y="7"/>
                      <a:pt x="298" y="0"/>
                    </a:cubicBezTo>
                    <a:lnTo>
                      <a:pt x="0" y="414"/>
                    </a:lnTo>
                    <a:close/>
                  </a:path>
                </a:pathLst>
              </a:custGeom>
              <a:solidFill>
                <a:schemeClr val="accent5"/>
              </a:solidFill>
              <a:ln>
                <a:noFill/>
              </a:ln>
            </p:spPr>
            <p:txBody>
              <a:bodyPr anchor="ctr"/>
              <a:p>
                <a:pPr algn="ctr"/>
                <a:endParaRPr>
                  <a:latin typeface="字魂35号-经典雅黑" panose="00000500000000000000" pitchFamily="2" charset="-122"/>
                  <a:ea typeface="字魂35号-经典雅黑" panose="00000500000000000000" pitchFamily="2" charset="-122"/>
                  <a:sym typeface="字魂35号-经典雅黑" panose="00000500000000000000" pitchFamily="2" charset="-122"/>
                </a:endParaRPr>
              </a:p>
            </p:txBody>
          </p:sp>
          <p:sp>
            <p:nvSpPr>
              <p:cNvPr id="72" name="任意多边形: 形状 71"/>
              <p:cNvSpPr/>
              <p:nvPr/>
            </p:nvSpPr>
            <p:spPr bwMode="auto">
              <a:xfrm>
                <a:off x="5090998" y="1693863"/>
                <a:ext cx="2693988" cy="2092325"/>
              </a:xfrm>
              <a:custGeom>
                <a:avLst/>
                <a:gdLst>
                  <a:gd name="T0" fmla="*/ 473 w 473"/>
                  <a:gd name="T1" fmla="*/ 8 h 367"/>
                  <a:gd name="T2" fmla="*/ 440 w 473"/>
                  <a:gd name="T3" fmla="*/ 5 h 367"/>
                  <a:gd name="T4" fmla="*/ 0 w 473"/>
                  <a:gd name="T5" fmla="*/ 329 h 367"/>
                  <a:gd name="T6" fmla="*/ 51 w 473"/>
                  <a:gd name="T7" fmla="*/ 367 h 367"/>
                  <a:gd name="T8" fmla="*/ 114 w 473"/>
                  <a:gd name="T9" fmla="*/ 355 h 367"/>
                  <a:gd name="T10" fmla="*/ 473 w 473"/>
                  <a:gd name="T11" fmla="*/ 8 h 367"/>
                </a:gdLst>
                <a:ahLst/>
                <a:cxnLst>
                  <a:cxn ang="0">
                    <a:pos x="T0" y="T1"/>
                  </a:cxn>
                  <a:cxn ang="0">
                    <a:pos x="T2" y="T3"/>
                  </a:cxn>
                  <a:cxn ang="0">
                    <a:pos x="T4" y="T5"/>
                  </a:cxn>
                  <a:cxn ang="0">
                    <a:pos x="T6" y="T7"/>
                  </a:cxn>
                  <a:cxn ang="0">
                    <a:pos x="T8" y="T9"/>
                  </a:cxn>
                  <a:cxn ang="0">
                    <a:pos x="T10" y="T11"/>
                  </a:cxn>
                </a:cxnLst>
                <a:rect l="0" t="0" r="r" b="b"/>
                <a:pathLst>
                  <a:path w="473" h="367">
                    <a:moveTo>
                      <a:pt x="473" y="8"/>
                    </a:moveTo>
                    <a:cubicBezTo>
                      <a:pt x="457" y="0"/>
                      <a:pt x="440" y="5"/>
                      <a:pt x="440" y="5"/>
                    </a:cubicBezTo>
                    <a:cubicBezTo>
                      <a:pt x="0" y="329"/>
                      <a:pt x="0" y="329"/>
                      <a:pt x="0" y="329"/>
                    </a:cubicBezTo>
                    <a:cubicBezTo>
                      <a:pt x="51" y="367"/>
                      <a:pt x="51" y="367"/>
                      <a:pt x="51" y="367"/>
                    </a:cubicBezTo>
                    <a:cubicBezTo>
                      <a:pt x="114" y="355"/>
                      <a:pt x="114" y="355"/>
                      <a:pt x="114" y="355"/>
                    </a:cubicBezTo>
                    <a:cubicBezTo>
                      <a:pt x="473" y="8"/>
                      <a:pt x="473" y="8"/>
                      <a:pt x="473" y="8"/>
                    </a:cubicBezTo>
                    <a:close/>
                  </a:path>
                </a:pathLst>
              </a:custGeom>
              <a:solidFill>
                <a:schemeClr val="accent1"/>
              </a:solidFill>
              <a:ln>
                <a:noFill/>
              </a:ln>
            </p:spPr>
            <p:txBody>
              <a:bodyPr anchor="ctr"/>
              <a:p>
                <a:pPr algn="ctr"/>
                <a:endParaRPr>
                  <a:latin typeface="字魂35号-经典雅黑" panose="00000500000000000000" pitchFamily="2" charset="-122"/>
                  <a:ea typeface="字魂35号-经典雅黑" panose="00000500000000000000" pitchFamily="2" charset="-122"/>
                  <a:sym typeface="字魂35号-经典雅黑" panose="00000500000000000000" pitchFamily="2" charset="-122"/>
                </a:endParaRPr>
              </a:p>
            </p:txBody>
          </p:sp>
          <p:sp>
            <p:nvSpPr>
              <p:cNvPr id="73" name="任意多边形: 形状 72"/>
              <p:cNvSpPr/>
              <p:nvPr/>
            </p:nvSpPr>
            <p:spPr bwMode="auto">
              <a:xfrm>
                <a:off x="4822712" y="3335338"/>
                <a:ext cx="1560513" cy="1549400"/>
              </a:xfrm>
              <a:custGeom>
                <a:avLst/>
                <a:gdLst>
                  <a:gd name="T0" fmla="*/ 0 w 274"/>
                  <a:gd name="T1" fmla="*/ 156 h 272"/>
                  <a:gd name="T2" fmla="*/ 47 w 274"/>
                  <a:gd name="T3" fmla="*/ 41 h 272"/>
                  <a:gd name="T4" fmla="*/ 161 w 274"/>
                  <a:gd name="T5" fmla="*/ 67 h 272"/>
                  <a:gd name="T6" fmla="*/ 241 w 274"/>
                  <a:gd name="T7" fmla="*/ 151 h 272"/>
                  <a:gd name="T8" fmla="*/ 274 w 274"/>
                  <a:gd name="T9" fmla="*/ 214 h 272"/>
                  <a:gd name="T10" fmla="*/ 146 w 274"/>
                  <a:gd name="T11" fmla="*/ 272 h 272"/>
                  <a:gd name="T12" fmla="*/ 0 w 274"/>
                  <a:gd name="T13" fmla="*/ 156 h 272"/>
                </a:gdLst>
                <a:ahLst/>
                <a:cxnLst>
                  <a:cxn ang="0">
                    <a:pos x="T0" y="T1"/>
                  </a:cxn>
                  <a:cxn ang="0">
                    <a:pos x="T2" y="T3"/>
                  </a:cxn>
                  <a:cxn ang="0">
                    <a:pos x="T4" y="T5"/>
                  </a:cxn>
                  <a:cxn ang="0">
                    <a:pos x="T6" y="T7"/>
                  </a:cxn>
                  <a:cxn ang="0">
                    <a:pos x="T8" y="T9"/>
                  </a:cxn>
                  <a:cxn ang="0">
                    <a:pos x="T10" y="T11"/>
                  </a:cxn>
                  <a:cxn ang="0">
                    <a:pos x="T12" y="T13"/>
                  </a:cxn>
                </a:cxnLst>
                <a:rect l="0" t="0" r="r" b="b"/>
                <a:pathLst>
                  <a:path w="274" h="272">
                    <a:moveTo>
                      <a:pt x="0" y="156"/>
                    </a:moveTo>
                    <a:cubicBezTo>
                      <a:pt x="0" y="156"/>
                      <a:pt x="41" y="65"/>
                      <a:pt x="47" y="41"/>
                    </a:cubicBezTo>
                    <a:cubicBezTo>
                      <a:pt x="47" y="41"/>
                      <a:pt x="116" y="0"/>
                      <a:pt x="161" y="67"/>
                    </a:cubicBezTo>
                    <a:cubicBezTo>
                      <a:pt x="161" y="67"/>
                      <a:pt x="255" y="55"/>
                      <a:pt x="241" y="151"/>
                    </a:cubicBezTo>
                    <a:cubicBezTo>
                      <a:pt x="241" y="151"/>
                      <a:pt x="274" y="164"/>
                      <a:pt x="274" y="214"/>
                    </a:cubicBezTo>
                    <a:cubicBezTo>
                      <a:pt x="274" y="214"/>
                      <a:pt x="203" y="249"/>
                      <a:pt x="146" y="272"/>
                    </a:cubicBezTo>
                    <a:lnTo>
                      <a:pt x="0" y="156"/>
                    </a:lnTo>
                    <a:close/>
                  </a:path>
                </a:pathLst>
              </a:custGeom>
              <a:solidFill>
                <a:srgbClr val="F7DDA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字魂35号-经典雅黑" panose="00000500000000000000" pitchFamily="2" charset="-122"/>
                  <a:ea typeface="字魂35号-经典雅黑" panose="00000500000000000000" pitchFamily="2" charset="-122"/>
                  <a:sym typeface="字魂35号-经典雅黑" panose="00000500000000000000" pitchFamily="2" charset="-122"/>
                </a:endParaRPr>
              </a:p>
            </p:txBody>
          </p:sp>
          <p:sp>
            <p:nvSpPr>
              <p:cNvPr id="74" name="任意多边形: 形状 73"/>
              <p:cNvSpPr/>
              <p:nvPr/>
            </p:nvSpPr>
            <p:spPr bwMode="auto">
              <a:xfrm>
                <a:off x="4862399" y="3414713"/>
                <a:ext cx="838200" cy="860425"/>
              </a:xfrm>
              <a:custGeom>
                <a:avLst/>
                <a:gdLst>
                  <a:gd name="T0" fmla="*/ 47 w 147"/>
                  <a:gd name="T1" fmla="*/ 31 h 151"/>
                  <a:gd name="T2" fmla="*/ 147 w 147"/>
                  <a:gd name="T3" fmla="*/ 57 h 151"/>
                  <a:gd name="T4" fmla="*/ 63 w 147"/>
                  <a:gd name="T5" fmla="*/ 151 h 151"/>
                  <a:gd name="T6" fmla="*/ 0 w 147"/>
                  <a:gd name="T7" fmla="*/ 141 h 151"/>
                  <a:gd name="T8" fmla="*/ 47 w 147"/>
                  <a:gd name="T9" fmla="*/ 31 h 151"/>
                </a:gdLst>
                <a:ahLst/>
                <a:cxnLst>
                  <a:cxn ang="0">
                    <a:pos x="T0" y="T1"/>
                  </a:cxn>
                  <a:cxn ang="0">
                    <a:pos x="T2" y="T3"/>
                  </a:cxn>
                  <a:cxn ang="0">
                    <a:pos x="T4" y="T5"/>
                  </a:cxn>
                  <a:cxn ang="0">
                    <a:pos x="T6" y="T7"/>
                  </a:cxn>
                  <a:cxn ang="0">
                    <a:pos x="T8" y="T9"/>
                  </a:cxn>
                </a:cxnLst>
                <a:rect l="0" t="0" r="r" b="b"/>
                <a:pathLst>
                  <a:path w="147" h="151">
                    <a:moveTo>
                      <a:pt x="47" y="31"/>
                    </a:moveTo>
                    <a:cubicBezTo>
                      <a:pt x="47" y="31"/>
                      <a:pt x="104" y="0"/>
                      <a:pt x="147" y="57"/>
                    </a:cubicBezTo>
                    <a:cubicBezTo>
                      <a:pt x="63" y="151"/>
                      <a:pt x="63" y="151"/>
                      <a:pt x="63" y="151"/>
                    </a:cubicBezTo>
                    <a:cubicBezTo>
                      <a:pt x="0" y="141"/>
                      <a:pt x="0" y="141"/>
                      <a:pt x="0" y="141"/>
                    </a:cubicBezTo>
                    <a:lnTo>
                      <a:pt x="47" y="31"/>
                    </a:lnTo>
                    <a:close/>
                  </a:path>
                </a:pathLst>
              </a:custGeom>
              <a:solidFill>
                <a:srgbClr val="FFF3DE"/>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字魂35号-经典雅黑" panose="00000500000000000000" pitchFamily="2" charset="-122"/>
                  <a:ea typeface="字魂35号-经典雅黑" panose="00000500000000000000" pitchFamily="2" charset="-122"/>
                  <a:sym typeface="字魂35号-经典雅黑" panose="00000500000000000000" pitchFamily="2" charset="-122"/>
                </a:endParaRPr>
              </a:p>
            </p:txBody>
          </p:sp>
          <p:sp>
            <p:nvSpPr>
              <p:cNvPr id="75" name="任意多边形: 形状 74"/>
              <p:cNvSpPr/>
              <p:nvPr/>
            </p:nvSpPr>
            <p:spPr bwMode="auto">
              <a:xfrm>
                <a:off x="5511687" y="4217988"/>
                <a:ext cx="849313" cy="666750"/>
              </a:xfrm>
              <a:custGeom>
                <a:avLst/>
                <a:gdLst>
                  <a:gd name="T0" fmla="*/ 116 w 149"/>
                  <a:gd name="T1" fmla="*/ 0 h 117"/>
                  <a:gd name="T2" fmla="*/ 145 w 149"/>
                  <a:gd name="T3" fmla="*/ 63 h 117"/>
                  <a:gd name="T4" fmla="*/ 25 w 149"/>
                  <a:gd name="T5" fmla="*/ 117 h 117"/>
                  <a:gd name="T6" fmla="*/ 0 w 149"/>
                  <a:gd name="T7" fmla="*/ 54 h 117"/>
                  <a:gd name="T8" fmla="*/ 116 w 149"/>
                  <a:gd name="T9" fmla="*/ 0 h 117"/>
                </a:gdLst>
                <a:ahLst/>
                <a:cxnLst>
                  <a:cxn ang="0">
                    <a:pos x="T0" y="T1"/>
                  </a:cxn>
                  <a:cxn ang="0">
                    <a:pos x="T2" y="T3"/>
                  </a:cxn>
                  <a:cxn ang="0">
                    <a:pos x="T4" y="T5"/>
                  </a:cxn>
                  <a:cxn ang="0">
                    <a:pos x="T6" y="T7"/>
                  </a:cxn>
                  <a:cxn ang="0">
                    <a:pos x="T8" y="T9"/>
                  </a:cxn>
                </a:cxnLst>
                <a:rect l="0" t="0" r="r" b="b"/>
                <a:pathLst>
                  <a:path w="149" h="117">
                    <a:moveTo>
                      <a:pt x="116" y="0"/>
                    </a:moveTo>
                    <a:cubicBezTo>
                      <a:pt x="116" y="0"/>
                      <a:pt x="149" y="19"/>
                      <a:pt x="145" y="63"/>
                    </a:cubicBezTo>
                    <a:cubicBezTo>
                      <a:pt x="25" y="117"/>
                      <a:pt x="25" y="117"/>
                      <a:pt x="25" y="117"/>
                    </a:cubicBezTo>
                    <a:cubicBezTo>
                      <a:pt x="0" y="54"/>
                      <a:pt x="0" y="54"/>
                      <a:pt x="0" y="54"/>
                    </a:cubicBezTo>
                    <a:lnTo>
                      <a:pt x="116" y="0"/>
                    </a:lnTo>
                    <a:close/>
                  </a:path>
                </a:pathLst>
              </a:custGeom>
              <a:solidFill>
                <a:srgbClr val="ECC48D"/>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字魂35号-经典雅黑" panose="00000500000000000000" pitchFamily="2" charset="-122"/>
                  <a:ea typeface="字魂35号-经典雅黑" panose="00000500000000000000" pitchFamily="2" charset="-122"/>
                  <a:sym typeface="字魂35号-经典雅黑" panose="00000500000000000000" pitchFamily="2" charset="-122"/>
                </a:endParaRPr>
              </a:p>
            </p:txBody>
          </p:sp>
          <p:sp>
            <p:nvSpPr>
              <p:cNvPr id="76" name="任意多边形: 形状 75"/>
              <p:cNvSpPr/>
              <p:nvPr/>
            </p:nvSpPr>
            <p:spPr bwMode="auto">
              <a:xfrm>
                <a:off x="4516324" y="4081463"/>
                <a:ext cx="1138238" cy="1139825"/>
              </a:xfrm>
              <a:custGeom>
                <a:avLst/>
                <a:gdLst>
                  <a:gd name="T0" fmla="*/ 0 w 200"/>
                  <a:gd name="T1" fmla="*/ 200 h 200"/>
                  <a:gd name="T2" fmla="*/ 200 w 200"/>
                  <a:gd name="T3" fmla="*/ 141 h 200"/>
                  <a:gd name="T4" fmla="*/ 54 w 200"/>
                  <a:gd name="T5" fmla="*/ 25 h 200"/>
                  <a:gd name="T6" fmla="*/ 0 w 200"/>
                  <a:gd name="T7" fmla="*/ 200 h 200"/>
                </a:gdLst>
                <a:ahLst/>
                <a:cxnLst>
                  <a:cxn ang="0">
                    <a:pos x="T0" y="T1"/>
                  </a:cxn>
                  <a:cxn ang="0">
                    <a:pos x="T2" y="T3"/>
                  </a:cxn>
                  <a:cxn ang="0">
                    <a:pos x="T4" y="T5"/>
                  </a:cxn>
                  <a:cxn ang="0">
                    <a:pos x="T6" y="T7"/>
                  </a:cxn>
                </a:cxnLst>
                <a:rect l="0" t="0" r="r" b="b"/>
                <a:pathLst>
                  <a:path w="200" h="200">
                    <a:moveTo>
                      <a:pt x="0" y="200"/>
                    </a:moveTo>
                    <a:cubicBezTo>
                      <a:pt x="200" y="141"/>
                      <a:pt x="200" y="141"/>
                      <a:pt x="200" y="141"/>
                    </a:cubicBezTo>
                    <a:cubicBezTo>
                      <a:pt x="169" y="0"/>
                      <a:pt x="54" y="25"/>
                      <a:pt x="54" y="25"/>
                    </a:cubicBezTo>
                    <a:lnTo>
                      <a:pt x="0" y="20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字魂35号-经典雅黑" panose="00000500000000000000" pitchFamily="2" charset="-122"/>
                  <a:ea typeface="字魂35号-经典雅黑" panose="00000500000000000000" pitchFamily="2" charset="-122"/>
                  <a:sym typeface="字魂35号-经典雅黑" panose="00000500000000000000" pitchFamily="2" charset="-122"/>
                </a:endParaRPr>
              </a:p>
            </p:txBody>
          </p:sp>
          <p:sp>
            <p:nvSpPr>
              <p:cNvPr id="16" name="任意多边形: 形状 76"/>
              <p:cNvSpPr/>
              <p:nvPr/>
            </p:nvSpPr>
            <p:spPr bwMode="auto">
              <a:xfrm>
                <a:off x="4571887" y="4206875"/>
                <a:ext cx="655638" cy="912813"/>
              </a:xfrm>
              <a:custGeom>
                <a:avLst/>
                <a:gdLst>
                  <a:gd name="T0" fmla="*/ 115 w 115"/>
                  <a:gd name="T1" fmla="*/ 12 h 160"/>
                  <a:gd name="T2" fmla="*/ 115 w 115"/>
                  <a:gd name="T3" fmla="*/ 12 h 160"/>
                  <a:gd name="T4" fmla="*/ 51 w 115"/>
                  <a:gd name="T5" fmla="*/ 2 h 160"/>
                  <a:gd name="T6" fmla="*/ 0 w 115"/>
                  <a:gd name="T7" fmla="*/ 160 h 160"/>
                  <a:gd name="T8" fmla="*/ 115 w 115"/>
                  <a:gd name="T9" fmla="*/ 12 h 160"/>
                </a:gdLst>
                <a:ahLst/>
                <a:cxnLst>
                  <a:cxn ang="0">
                    <a:pos x="T0" y="T1"/>
                  </a:cxn>
                  <a:cxn ang="0">
                    <a:pos x="T2" y="T3"/>
                  </a:cxn>
                  <a:cxn ang="0">
                    <a:pos x="T4" y="T5"/>
                  </a:cxn>
                  <a:cxn ang="0">
                    <a:pos x="T6" y="T7"/>
                  </a:cxn>
                  <a:cxn ang="0">
                    <a:pos x="T8" y="T9"/>
                  </a:cxn>
                </a:cxnLst>
                <a:rect l="0" t="0" r="r" b="b"/>
                <a:pathLst>
                  <a:path w="115" h="160">
                    <a:moveTo>
                      <a:pt x="115" y="12"/>
                    </a:moveTo>
                    <a:cubicBezTo>
                      <a:pt x="115" y="12"/>
                      <a:pt x="115" y="12"/>
                      <a:pt x="115" y="12"/>
                    </a:cubicBezTo>
                    <a:cubicBezTo>
                      <a:pt x="88" y="0"/>
                      <a:pt x="63" y="1"/>
                      <a:pt x="51" y="2"/>
                    </a:cubicBezTo>
                    <a:cubicBezTo>
                      <a:pt x="0" y="160"/>
                      <a:pt x="0" y="160"/>
                      <a:pt x="0" y="160"/>
                    </a:cubicBezTo>
                    <a:lnTo>
                      <a:pt x="115" y="12"/>
                    </a:lnTo>
                    <a:close/>
                  </a:path>
                </a:pathLst>
              </a:custGeom>
              <a:solidFill>
                <a:srgbClr val="423924"/>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字魂35号-经典雅黑" panose="00000500000000000000" pitchFamily="2" charset="-122"/>
                  <a:ea typeface="字魂35号-经典雅黑" panose="00000500000000000000" pitchFamily="2" charset="-122"/>
                  <a:sym typeface="字魂35号-经典雅黑" panose="00000500000000000000" pitchFamily="2" charset="-122"/>
                </a:endParaRPr>
              </a:p>
            </p:txBody>
          </p:sp>
          <p:sp>
            <p:nvSpPr>
              <p:cNvPr id="78" name="任意多边形: 形状 77"/>
              <p:cNvSpPr/>
              <p:nvPr/>
            </p:nvSpPr>
            <p:spPr bwMode="auto">
              <a:xfrm>
                <a:off x="5711712" y="1739899"/>
                <a:ext cx="2073275" cy="1976438"/>
              </a:xfrm>
              <a:custGeom>
                <a:avLst/>
                <a:gdLst>
                  <a:gd name="T0" fmla="*/ 1306 w 1306"/>
                  <a:gd name="T1" fmla="*/ 0 h 1245"/>
                  <a:gd name="T2" fmla="*/ 18 w 1306"/>
                  <a:gd name="T3" fmla="*/ 1245 h 1245"/>
                  <a:gd name="T4" fmla="*/ 0 w 1306"/>
                  <a:gd name="T5" fmla="*/ 1220 h 1245"/>
                  <a:gd name="T6" fmla="*/ 1306 w 1306"/>
                  <a:gd name="T7" fmla="*/ 0 h 1245"/>
                </a:gdLst>
                <a:ahLst/>
                <a:cxnLst>
                  <a:cxn ang="0">
                    <a:pos x="T0" y="T1"/>
                  </a:cxn>
                  <a:cxn ang="0">
                    <a:pos x="T2" y="T3"/>
                  </a:cxn>
                  <a:cxn ang="0">
                    <a:pos x="T4" y="T5"/>
                  </a:cxn>
                  <a:cxn ang="0">
                    <a:pos x="T6" y="T7"/>
                  </a:cxn>
                </a:cxnLst>
                <a:rect l="0" t="0" r="r" b="b"/>
                <a:pathLst>
                  <a:path w="1306" h="1245">
                    <a:moveTo>
                      <a:pt x="1306" y="0"/>
                    </a:moveTo>
                    <a:lnTo>
                      <a:pt x="18" y="1245"/>
                    </a:lnTo>
                    <a:lnTo>
                      <a:pt x="0" y="1220"/>
                    </a:lnTo>
                    <a:lnTo>
                      <a:pt x="1306" y="0"/>
                    </a:lnTo>
                    <a:close/>
                  </a:path>
                </a:pathLst>
              </a:custGeom>
              <a:solidFill>
                <a:schemeClr val="bg1">
                  <a:alpha val="20000"/>
                </a:schemeClr>
              </a:solidFill>
              <a:ln>
                <a:noFill/>
              </a:ln>
            </p:spPr>
            <p:txBody>
              <a:bodyPr anchor="ctr"/>
              <a:p>
                <a:pPr algn="ctr"/>
                <a:endParaRPr>
                  <a:latin typeface="字魂35号-经典雅黑" panose="00000500000000000000" pitchFamily="2" charset="-122"/>
                  <a:ea typeface="字魂35号-经典雅黑" panose="00000500000000000000" pitchFamily="2" charset="-122"/>
                  <a:sym typeface="字魂35号-经典雅黑" panose="00000500000000000000" pitchFamily="2" charset="-122"/>
                </a:endParaRPr>
              </a:p>
            </p:txBody>
          </p:sp>
          <p:sp>
            <p:nvSpPr>
              <p:cNvPr id="17" name="任意多边形: 形状 78"/>
              <p:cNvSpPr/>
              <p:nvPr/>
            </p:nvSpPr>
            <p:spPr bwMode="auto">
              <a:xfrm>
                <a:off x="6195899" y="1836738"/>
                <a:ext cx="1697038" cy="2359025"/>
              </a:xfrm>
              <a:custGeom>
                <a:avLst/>
                <a:gdLst>
                  <a:gd name="T0" fmla="*/ 1069 w 1069"/>
                  <a:gd name="T1" fmla="*/ 0 h 1486"/>
                  <a:gd name="T2" fmla="*/ 0 w 1069"/>
                  <a:gd name="T3" fmla="*/ 1486 h 1486"/>
                  <a:gd name="T4" fmla="*/ 4 w 1069"/>
                  <a:gd name="T5" fmla="*/ 1450 h 1486"/>
                  <a:gd name="T6" fmla="*/ 1069 w 1069"/>
                  <a:gd name="T7" fmla="*/ 0 h 1486"/>
                </a:gdLst>
                <a:ahLst/>
                <a:cxnLst>
                  <a:cxn ang="0">
                    <a:pos x="T0" y="T1"/>
                  </a:cxn>
                  <a:cxn ang="0">
                    <a:pos x="T2" y="T3"/>
                  </a:cxn>
                  <a:cxn ang="0">
                    <a:pos x="T4" y="T5"/>
                  </a:cxn>
                  <a:cxn ang="0">
                    <a:pos x="T6" y="T7"/>
                  </a:cxn>
                </a:cxnLst>
                <a:rect l="0" t="0" r="r" b="b"/>
                <a:pathLst>
                  <a:path w="1069" h="1486">
                    <a:moveTo>
                      <a:pt x="1069" y="0"/>
                    </a:moveTo>
                    <a:lnTo>
                      <a:pt x="0" y="1486"/>
                    </a:lnTo>
                    <a:lnTo>
                      <a:pt x="4" y="1450"/>
                    </a:lnTo>
                    <a:lnTo>
                      <a:pt x="1069" y="0"/>
                    </a:lnTo>
                    <a:close/>
                  </a:path>
                </a:pathLst>
              </a:custGeom>
              <a:solidFill>
                <a:schemeClr val="bg1">
                  <a:alpha val="20000"/>
                </a:schemeClr>
              </a:solidFill>
              <a:ln>
                <a:noFill/>
              </a:ln>
            </p:spPr>
            <p:txBody>
              <a:bodyPr anchor="ctr"/>
              <a:p>
                <a:pPr algn="ctr"/>
                <a:endParaRPr>
                  <a:latin typeface="字魂35号-经典雅黑" panose="00000500000000000000" pitchFamily="2" charset="-122"/>
                  <a:ea typeface="字魂35号-经典雅黑" panose="00000500000000000000" pitchFamily="2" charset="-122"/>
                  <a:sym typeface="字魂35号-经典雅黑" panose="00000500000000000000" pitchFamily="2" charset="-122"/>
                </a:endParaRPr>
              </a:p>
            </p:txBody>
          </p:sp>
          <p:sp>
            <p:nvSpPr>
              <p:cNvPr id="80" name="任意多边形: 形状 79"/>
              <p:cNvSpPr/>
              <p:nvPr/>
            </p:nvSpPr>
            <p:spPr bwMode="auto">
              <a:xfrm>
                <a:off x="5090999" y="1722438"/>
                <a:ext cx="2506663" cy="1846263"/>
              </a:xfrm>
              <a:custGeom>
                <a:avLst/>
                <a:gdLst>
                  <a:gd name="T0" fmla="*/ 1579 w 1579"/>
                  <a:gd name="T1" fmla="*/ 0 h 1163"/>
                  <a:gd name="T2" fmla="*/ 0 w 1579"/>
                  <a:gd name="T3" fmla="*/ 1163 h 1163"/>
                  <a:gd name="T4" fmla="*/ 57 w 1579"/>
                  <a:gd name="T5" fmla="*/ 1138 h 1163"/>
                  <a:gd name="T6" fmla="*/ 1579 w 1579"/>
                  <a:gd name="T7" fmla="*/ 0 h 1163"/>
                </a:gdLst>
                <a:ahLst/>
                <a:cxnLst>
                  <a:cxn ang="0">
                    <a:pos x="T0" y="T1"/>
                  </a:cxn>
                  <a:cxn ang="0">
                    <a:pos x="T2" y="T3"/>
                  </a:cxn>
                  <a:cxn ang="0">
                    <a:pos x="T4" y="T5"/>
                  </a:cxn>
                  <a:cxn ang="0">
                    <a:pos x="T6" y="T7"/>
                  </a:cxn>
                </a:cxnLst>
                <a:rect l="0" t="0" r="r" b="b"/>
                <a:pathLst>
                  <a:path w="1579" h="1163">
                    <a:moveTo>
                      <a:pt x="1579" y="0"/>
                    </a:moveTo>
                    <a:lnTo>
                      <a:pt x="0" y="1163"/>
                    </a:lnTo>
                    <a:lnTo>
                      <a:pt x="57" y="1138"/>
                    </a:lnTo>
                    <a:lnTo>
                      <a:pt x="1579" y="0"/>
                    </a:lnTo>
                    <a:close/>
                  </a:path>
                </a:pathLst>
              </a:custGeom>
              <a:solidFill>
                <a:schemeClr val="bg1">
                  <a:alpha val="20000"/>
                </a:schemeClr>
              </a:solidFill>
              <a:ln>
                <a:noFill/>
              </a:ln>
            </p:spPr>
            <p:txBody>
              <a:bodyPr anchor="ctr"/>
              <a:p>
                <a:pPr algn="ctr"/>
                <a:endParaRPr>
                  <a:latin typeface="字魂35号-经典雅黑" panose="00000500000000000000" pitchFamily="2" charset="-122"/>
                  <a:ea typeface="字魂35号-经典雅黑" panose="00000500000000000000" pitchFamily="2" charset="-122"/>
                  <a:sym typeface="字魂35号-经典雅黑" panose="00000500000000000000" pitchFamily="2" charset="-122"/>
                </a:endParaRP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三、</a:t>
            </a:r>
            <a:r>
              <a:rPr lang="en-US" altLang="zh-CN" dirty="0"/>
              <a:t>CASVE</a:t>
            </a:r>
            <a:r>
              <a:rPr lang="zh-CN" altLang="en-US" dirty="0"/>
              <a:t>决策法</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44" name="文本框 43"/>
          <p:cNvSpPr txBox="1"/>
          <p:nvPr/>
        </p:nvSpPr>
        <p:spPr>
          <a:xfrm>
            <a:off x="541420" y="1309100"/>
            <a:ext cx="10897542" cy="1200329"/>
          </a:xfrm>
          <a:prstGeom prst="rect">
            <a:avLst/>
          </a:prstGeom>
          <a:noFill/>
        </p:spPr>
        <p:txBody>
          <a:bodyPr wrap="square" rtlCol="0">
            <a:spAutoFit/>
          </a:bodyPr>
          <a:lstStyle/>
          <a:p>
            <a:pPr indent="457200" algn="just">
              <a:lnSpc>
                <a:spcPct val="150000"/>
              </a:lnSpc>
            </a:pPr>
            <a:r>
              <a:rPr lang="zh-CN" altLang="en-US" sz="2400" dirty="0"/>
              <a:t>通过对认知信息加工金字塔模型的了解，大学生可以得知</a:t>
            </a:r>
            <a:r>
              <a:rPr lang="en-US" altLang="zh-CN" sz="2400" dirty="0"/>
              <a:t>CASVE</a:t>
            </a:r>
            <a:r>
              <a:rPr lang="zh-CN" altLang="en-US" sz="2400" dirty="0"/>
              <a:t>循环对于职业生涯规划的重要性。该模型指出，一个良好的决策需要</a:t>
            </a:r>
            <a:r>
              <a:rPr lang="zh-CN" altLang="en-US" sz="2400" dirty="0" smtClean="0"/>
              <a:t>经历以下</a:t>
            </a:r>
            <a:r>
              <a:rPr lang="en-US" altLang="zh-CN" sz="2400" dirty="0"/>
              <a:t>5</a:t>
            </a:r>
            <a:r>
              <a:rPr lang="zh-CN" altLang="en-US" sz="2400" dirty="0"/>
              <a:t>个步骤</a:t>
            </a:r>
            <a:endParaRPr lang="zh-CN" altLang="en-US" sz="2400" dirty="0"/>
          </a:p>
        </p:txBody>
      </p:sp>
      <p:grpSp>
        <p:nvGrpSpPr>
          <p:cNvPr id="4" name="Group 337"/>
          <p:cNvGrpSpPr/>
          <p:nvPr>
            <p:custDataLst>
              <p:tags r:id="rId1"/>
            </p:custDataLst>
          </p:nvPr>
        </p:nvGrpSpPr>
        <p:grpSpPr>
          <a:xfrm>
            <a:off x="1104121" y="2978568"/>
            <a:ext cx="2196135" cy="1436125"/>
            <a:chOff x="1" y="0"/>
            <a:chExt cx="4392858" cy="2872248"/>
          </a:xfrm>
        </p:grpSpPr>
        <p:sp>
          <p:nvSpPr>
            <p:cNvPr id="5" name="Shape 333"/>
            <p:cNvSpPr/>
            <p:nvPr>
              <p:custDataLst>
                <p:tags r:id="rId2"/>
              </p:custDataLst>
            </p:nvPr>
          </p:nvSpPr>
          <p:spPr>
            <a:xfrm>
              <a:off x="1" y="0"/>
              <a:ext cx="4392858"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solidFill>
              <a:schemeClr val="accent1"/>
            </a:solidFill>
            <a:ln w="12700" cap="flat">
              <a:noFill/>
              <a:miter lim="400000"/>
            </a:ln>
            <a:effectLst/>
          </p:spPr>
          <p:txBody>
            <a:bodyPr wrap="square" lIns="0" tIns="0" rIns="0" bIns="0" numCol="1" anchor="ctr">
              <a:noAutofit/>
            </a:bodyPr>
            <a:lstStyle/>
            <a:p>
              <a:pPr lvl="0">
                <a:defRPr sz="11200"/>
              </a:pPr>
              <a:endParaRPr sz="1600" dirty="0">
                <a:solidFill>
                  <a:schemeClr val="bg1"/>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sp>
          <p:nvSpPr>
            <p:cNvPr id="6" name="Shape 335"/>
            <p:cNvSpPr/>
            <p:nvPr>
              <p:custDataLst>
                <p:tags r:id="rId3"/>
              </p:custDataLst>
            </p:nvPr>
          </p:nvSpPr>
          <p:spPr>
            <a:xfrm>
              <a:off x="2112298" y="1208121"/>
              <a:ext cx="815449" cy="491490"/>
            </a:xfrm>
            <a:prstGeom prst="rect">
              <a:avLst/>
            </a:prstGeom>
            <a:noFill/>
            <a:ln w="12700" cap="flat">
              <a:noFill/>
              <a:miter lim="400000"/>
            </a:ln>
            <a:effectLst/>
          </p:spPr>
          <p:txBody>
            <a:bodyPr wrap="none" lIns="0" tIns="0" rIns="0" bIns="0" numCol="1" anchor="ctr">
              <a:spAutoFit/>
            </a:bodyPr>
            <a:lstStyle>
              <a:lvl1pPr>
                <a:defRPr sz="2000">
                  <a:solidFill>
                    <a:srgbClr val="FAF9FC"/>
                  </a:solidFill>
                  <a:latin typeface="STIXGeneral-Bold"/>
                  <a:ea typeface="STIXGeneral-Bold"/>
                  <a:cs typeface="STIXGeneral-Bold"/>
                  <a:sym typeface="STIXGeneral-Bold"/>
                </a:defRPr>
              </a:lvl1pPr>
            </a:lstStyle>
            <a:p>
              <a:pPr algn="ctr"/>
              <a:r>
                <a:rPr lang="zh-CN" altLang="en-US" sz="1600" b="1" dirty="0">
                  <a:solidFill>
                    <a:schemeClr val="bg1"/>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rPr>
                <a:t>沟通</a:t>
              </a:r>
              <a:endParaRPr lang="zh-CN" altLang="en-US" sz="1600" b="1" dirty="0">
                <a:solidFill>
                  <a:schemeClr val="bg1"/>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grpSp>
      <p:grpSp>
        <p:nvGrpSpPr>
          <p:cNvPr id="7" name="Group 342"/>
          <p:cNvGrpSpPr/>
          <p:nvPr>
            <p:custDataLst>
              <p:tags r:id="rId4"/>
            </p:custDataLst>
          </p:nvPr>
        </p:nvGrpSpPr>
        <p:grpSpPr>
          <a:xfrm>
            <a:off x="3016841" y="2978568"/>
            <a:ext cx="2196135" cy="1436125"/>
            <a:chOff x="0" y="0"/>
            <a:chExt cx="4392859" cy="2872248"/>
          </a:xfrm>
        </p:grpSpPr>
        <p:sp>
          <p:nvSpPr>
            <p:cNvPr id="8" name="Shape 338"/>
            <p:cNvSpPr/>
            <p:nvPr>
              <p:custDataLst>
                <p:tags r:id="rId5"/>
              </p:custDataLst>
            </p:nvPr>
          </p:nvSpPr>
          <p:spPr>
            <a:xfrm>
              <a:off x="0" y="0"/>
              <a:ext cx="4392859"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solidFill>
              <a:schemeClr val="accent2"/>
            </a:solidFill>
            <a:ln w="12700" cap="flat">
              <a:noFill/>
              <a:miter lim="400000"/>
            </a:ln>
            <a:effectLst/>
          </p:spPr>
          <p:txBody>
            <a:bodyPr wrap="square" lIns="0" tIns="0" rIns="0" bIns="0" numCol="1" anchor="ctr">
              <a:noAutofit/>
            </a:bodyPr>
            <a:lstStyle/>
            <a:p>
              <a:pPr lvl="0">
                <a:defRPr sz="11200"/>
              </a:pPr>
              <a:endParaRPr sz="1600" dirty="0">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sp>
          <p:nvSpPr>
            <p:cNvPr id="11" name="Shape 340"/>
            <p:cNvSpPr/>
            <p:nvPr>
              <p:custDataLst>
                <p:tags r:id="rId6"/>
              </p:custDataLst>
            </p:nvPr>
          </p:nvSpPr>
          <p:spPr>
            <a:xfrm>
              <a:off x="1194479" y="1289712"/>
              <a:ext cx="2852436" cy="431800"/>
            </a:xfrm>
            <a:prstGeom prst="rect">
              <a:avLst/>
            </a:prstGeom>
            <a:noFill/>
            <a:ln w="12700" cap="flat">
              <a:noFill/>
              <a:miter lim="400000"/>
            </a:ln>
            <a:effectLst/>
          </p:spPr>
          <p:txBody>
            <a:bodyPr wrap="square" lIns="0" tIns="0" rIns="0" bIns="0" numCol="1" anchor="ctr">
              <a:noAutofit/>
            </a:bodyPr>
            <a:lstStyle>
              <a:lvl1pPr>
                <a:defRPr sz="2000">
                  <a:solidFill>
                    <a:srgbClr val="FAF9FC"/>
                  </a:solidFill>
                  <a:latin typeface="STIXGeneral-Bold"/>
                  <a:ea typeface="STIXGeneral-Bold"/>
                  <a:cs typeface="STIXGeneral-Bold"/>
                  <a:sym typeface="STIXGeneral-Bold"/>
                </a:defRPr>
              </a:lvl1pPr>
            </a:lstStyle>
            <a:p>
              <a:pPr algn="ctr"/>
              <a:r>
                <a:rPr lang="zh-CN" altLang="en-US" sz="1600" b="1" dirty="0">
                  <a:solidFill>
                    <a:schemeClr val="bg1"/>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rPr>
                <a:t>分析</a:t>
              </a:r>
              <a:endParaRPr lang="zh-CN" altLang="en-US" sz="1600" b="1" dirty="0">
                <a:solidFill>
                  <a:schemeClr val="bg1"/>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grpSp>
      <p:grpSp>
        <p:nvGrpSpPr>
          <p:cNvPr id="9" name="Group 347"/>
          <p:cNvGrpSpPr/>
          <p:nvPr>
            <p:custDataLst>
              <p:tags r:id="rId7"/>
            </p:custDataLst>
          </p:nvPr>
        </p:nvGrpSpPr>
        <p:grpSpPr>
          <a:xfrm>
            <a:off x="4976818" y="2978568"/>
            <a:ext cx="2196135" cy="1436125"/>
            <a:chOff x="0" y="0"/>
            <a:chExt cx="4392859" cy="2872248"/>
          </a:xfrm>
        </p:grpSpPr>
        <p:sp>
          <p:nvSpPr>
            <p:cNvPr id="13" name="Shape 343"/>
            <p:cNvSpPr/>
            <p:nvPr>
              <p:custDataLst>
                <p:tags r:id="rId8"/>
              </p:custDataLst>
            </p:nvPr>
          </p:nvSpPr>
          <p:spPr>
            <a:xfrm>
              <a:off x="0" y="0"/>
              <a:ext cx="4392859"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solidFill>
              <a:schemeClr val="accent3"/>
            </a:solidFill>
            <a:ln w="12700" cap="flat">
              <a:noFill/>
              <a:miter lim="400000"/>
            </a:ln>
            <a:effectLst/>
          </p:spPr>
          <p:txBody>
            <a:bodyPr wrap="square" lIns="0" tIns="0" rIns="0" bIns="0" numCol="1" anchor="ctr">
              <a:noAutofit/>
            </a:bodyPr>
            <a:lstStyle/>
            <a:p>
              <a:pPr lvl="0">
                <a:defRPr sz="11200"/>
              </a:pPr>
              <a:endParaRPr sz="1600" dirty="0">
                <a:solidFill>
                  <a:schemeClr val="bg1"/>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sp>
          <p:nvSpPr>
            <p:cNvPr id="16" name="Shape 345"/>
            <p:cNvSpPr/>
            <p:nvPr>
              <p:custDataLst>
                <p:tags r:id="rId9"/>
              </p:custDataLst>
            </p:nvPr>
          </p:nvSpPr>
          <p:spPr>
            <a:xfrm>
              <a:off x="1086541" y="1289712"/>
              <a:ext cx="2972476" cy="431800"/>
            </a:xfrm>
            <a:prstGeom prst="rect">
              <a:avLst/>
            </a:prstGeom>
            <a:noFill/>
            <a:ln w="12700" cap="flat">
              <a:noFill/>
              <a:miter lim="400000"/>
            </a:ln>
            <a:effectLst/>
          </p:spPr>
          <p:txBody>
            <a:bodyPr wrap="square" lIns="0" tIns="0" rIns="0" bIns="0" numCol="1" anchor="ctr">
              <a:noAutofit/>
            </a:bodyPr>
            <a:lstStyle>
              <a:lvl1pPr>
                <a:defRPr sz="2000">
                  <a:solidFill>
                    <a:srgbClr val="FAF9FC"/>
                  </a:solidFill>
                  <a:latin typeface="STIXGeneral-Bold"/>
                  <a:ea typeface="STIXGeneral-Bold"/>
                  <a:cs typeface="STIXGeneral-Bold"/>
                  <a:sym typeface="STIXGeneral-Bold"/>
                </a:defRPr>
              </a:lvl1pPr>
            </a:lstStyle>
            <a:p>
              <a:pPr algn="ctr"/>
              <a:r>
                <a:rPr lang="zh-CN" altLang="en-US" sz="1600" b="1" dirty="0">
                  <a:solidFill>
                    <a:schemeClr val="bg1"/>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rPr>
                <a:t>综合</a:t>
              </a:r>
              <a:endParaRPr lang="zh-CN" altLang="en-US" sz="1600" b="1" dirty="0">
                <a:solidFill>
                  <a:schemeClr val="bg1"/>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grpSp>
      <p:grpSp>
        <p:nvGrpSpPr>
          <p:cNvPr id="10" name="Group 352"/>
          <p:cNvGrpSpPr/>
          <p:nvPr>
            <p:custDataLst>
              <p:tags r:id="rId10"/>
            </p:custDataLst>
          </p:nvPr>
        </p:nvGrpSpPr>
        <p:grpSpPr>
          <a:xfrm>
            <a:off x="6920647" y="2978568"/>
            <a:ext cx="2196133" cy="1436125"/>
            <a:chOff x="0" y="0"/>
            <a:chExt cx="4392859" cy="2872248"/>
          </a:xfrm>
        </p:grpSpPr>
        <p:sp>
          <p:nvSpPr>
            <p:cNvPr id="18" name="Shape 348"/>
            <p:cNvSpPr/>
            <p:nvPr>
              <p:custDataLst>
                <p:tags r:id="rId11"/>
              </p:custDataLst>
            </p:nvPr>
          </p:nvSpPr>
          <p:spPr>
            <a:xfrm>
              <a:off x="0" y="0"/>
              <a:ext cx="4392859"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solidFill>
              <a:schemeClr val="accent4"/>
            </a:solidFill>
            <a:ln w="12700" cap="flat">
              <a:noFill/>
              <a:miter lim="400000"/>
            </a:ln>
            <a:effectLst/>
          </p:spPr>
          <p:txBody>
            <a:bodyPr wrap="square" lIns="0" tIns="0" rIns="0" bIns="0" numCol="1" anchor="ctr">
              <a:noAutofit/>
            </a:bodyPr>
            <a:lstStyle/>
            <a:p>
              <a:pPr lvl="0">
                <a:defRPr sz="11200"/>
              </a:pPr>
              <a:endParaRPr sz="1600" dirty="0">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sp>
          <p:nvSpPr>
            <p:cNvPr id="21" name="Shape 350"/>
            <p:cNvSpPr/>
            <p:nvPr>
              <p:custDataLst>
                <p:tags r:id="rId12"/>
              </p:custDataLst>
            </p:nvPr>
          </p:nvSpPr>
          <p:spPr>
            <a:xfrm>
              <a:off x="1186403" y="1289712"/>
              <a:ext cx="2924718" cy="431800"/>
            </a:xfrm>
            <a:prstGeom prst="rect">
              <a:avLst/>
            </a:prstGeom>
            <a:noFill/>
            <a:ln w="12700" cap="flat">
              <a:noFill/>
              <a:miter lim="400000"/>
            </a:ln>
            <a:effectLst/>
          </p:spPr>
          <p:txBody>
            <a:bodyPr wrap="square" lIns="0" tIns="0" rIns="0" bIns="0" numCol="1" anchor="ctr">
              <a:noAutofit/>
            </a:bodyPr>
            <a:lstStyle>
              <a:lvl1pPr>
                <a:defRPr sz="2000">
                  <a:solidFill>
                    <a:srgbClr val="FAF9FC"/>
                  </a:solidFill>
                  <a:latin typeface="STIXGeneral-Bold"/>
                  <a:ea typeface="STIXGeneral-Bold"/>
                  <a:cs typeface="STIXGeneral-Bold"/>
                  <a:sym typeface="STIXGeneral-Bold"/>
                </a:defRPr>
              </a:lvl1pPr>
            </a:lstStyle>
            <a:p>
              <a:pPr algn="ctr"/>
              <a:r>
                <a:rPr lang="zh-CN" altLang="en-US" sz="1600" b="1" dirty="0">
                  <a:solidFill>
                    <a:schemeClr val="bg1"/>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rPr>
                <a:t>评估</a:t>
              </a:r>
              <a:endParaRPr lang="zh-CN" altLang="en-US" sz="1600" b="1" dirty="0">
                <a:solidFill>
                  <a:schemeClr val="bg1"/>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grpSp>
      <p:grpSp>
        <p:nvGrpSpPr>
          <p:cNvPr id="12" name="Group 357"/>
          <p:cNvGrpSpPr/>
          <p:nvPr>
            <p:custDataLst>
              <p:tags r:id="rId13"/>
            </p:custDataLst>
          </p:nvPr>
        </p:nvGrpSpPr>
        <p:grpSpPr>
          <a:xfrm>
            <a:off x="8891748" y="2978568"/>
            <a:ext cx="2196133" cy="1436125"/>
            <a:chOff x="0" y="0"/>
            <a:chExt cx="4392859" cy="2872248"/>
          </a:xfrm>
        </p:grpSpPr>
        <p:sp>
          <p:nvSpPr>
            <p:cNvPr id="23" name="Shape 353"/>
            <p:cNvSpPr/>
            <p:nvPr>
              <p:custDataLst>
                <p:tags r:id="rId14"/>
              </p:custDataLst>
            </p:nvPr>
          </p:nvSpPr>
          <p:spPr>
            <a:xfrm>
              <a:off x="0" y="0"/>
              <a:ext cx="4392859"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solidFill>
              <a:schemeClr val="accent1"/>
            </a:solidFill>
            <a:ln w="12700" cap="flat">
              <a:noFill/>
              <a:miter lim="400000"/>
            </a:ln>
            <a:effectLst/>
          </p:spPr>
          <p:txBody>
            <a:bodyPr wrap="square" lIns="0" tIns="0" rIns="0" bIns="0" numCol="1" anchor="ctr">
              <a:noAutofit/>
            </a:bodyPr>
            <a:lstStyle/>
            <a:p>
              <a:pPr lvl="0">
                <a:defRPr sz="11200"/>
              </a:pPr>
              <a:endParaRPr sz="1600" dirty="0">
                <a:solidFill>
                  <a:schemeClr val="bg1"/>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sp>
          <p:nvSpPr>
            <p:cNvPr id="26" name="Shape 355"/>
            <p:cNvSpPr/>
            <p:nvPr>
              <p:custDataLst>
                <p:tags r:id="rId15"/>
              </p:custDataLst>
            </p:nvPr>
          </p:nvSpPr>
          <p:spPr>
            <a:xfrm>
              <a:off x="1186405" y="1289715"/>
              <a:ext cx="3014432" cy="369333"/>
            </a:xfrm>
            <a:prstGeom prst="rect">
              <a:avLst/>
            </a:prstGeom>
            <a:noFill/>
            <a:ln w="12700" cap="flat">
              <a:noFill/>
              <a:miter lim="400000"/>
            </a:ln>
            <a:effectLst/>
          </p:spPr>
          <p:txBody>
            <a:bodyPr wrap="square" lIns="0" tIns="0" rIns="0" bIns="0" numCol="1" anchor="ctr">
              <a:noAutofit/>
            </a:bodyPr>
            <a:lstStyle>
              <a:lvl1pPr>
                <a:defRPr sz="2000">
                  <a:solidFill>
                    <a:srgbClr val="FAF9FC"/>
                  </a:solidFill>
                  <a:latin typeface="STIXGeneral-Bold"/>
                  <a:ea typeface="STIXGeneral-Bold"/>
                  <a:cs typeface="STIXGeneral-Bold"/>
                  <a:sym typeface="STIXGeneral-Bold"/>
                </a:defRPr>
              </a:lvl1pPr>
            </a:lstStyle>
            <a:p>
              <a:pPr algn="ctr"/>
              <a:r>
                <a:rPr lang="zh-CN" altLang="en-US" sz="1600" b="1" dirty="0">
                  <a:solidFill>
                    <a:schemeClr val="bg1"/>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rPr>
                <a:t>执行</a:t>
              </a:r>
              <a:endParaRPr lang="zh-CN" altLang="en-US" sz="1600" b="1" dirty="0">
                <a:solidFill>
                  <a:schemeClr val="bg1"/>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grpSp>
      <p:grpSp>
        <p:nvGrpSpPr>
          <p:cNvPr id="14" name="Group 360"/>
          <p:cNvGrpSpPr/>
          <p:nvPr>
            <p:custDataLst>
              <p:tags r:id="rId16"/>
            </p:custDataLst>
          </p:nvPr>
        </p:nvGrpSpPr>
        <p:grpSpPr>
          <a:xfrm>
            <a:off x="1989567" y="4209445"/>
            <a:ext cx="425240" cy="425297"/>
            <a:chOff x="0" y="0"/>
            <a:chExt cx="850594" cy="850594"/>
          </a:xfrm>
        </p:grpSpPr>
        <p:sp>
          <p:nvSpPr>
            <p:cNvPr id="28" name="Shape 358"/>
            <p:cNvSpPr/>
            <p:nvPr>
              <p:custDataLst>
                <p:tags r:id="rId17"/>
              </p:custDataLst>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50800" cap="flat">
              <a:solidFill>
                <a:srgbClr val="FBF9FC"/>
              </a:solidFill>
              <a:prstDash val="solid"/>
              <a:miter lim="400000"/>
            </a:ln>
            <a:effectLst/>
          </p:spPr>
          <p:txBody>
            <a:bodyPr wrap="square" lIns="0" tIns="0" rIns="0" bIns="0" numCol="1" anchor="ctr">
              <a:noAutofit/>
            </a:bodyPr>
            <a:lstStyle/>
            <a:p>
              <a:pPr lvl="0">
                <a:defRPr sz="11200"/>
              </a:pPr>
              <a:endParaRPr sz="14930">
                <a:solidFill>
                  <a:schemeClr val="bg1"/>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sp>
          <p:nvSpPr>
            <p:cNvPr id="29" name="Shape 359"/>
            <p:cNvSpPr/>
            <p:nvPr>
              <p:custDataLst>
                <p:tags r:id="rId18"/>
              </p:custDataLst>
            </p:nvPr>
          </p:nvSpPr>
          <p:spPr>
            <a:xfrm>
              <a:off x="300082" y="114147"/>
              <a:ext cx="250430" cy="622301"/>
            </a:xfrm>
            <a:prstGeom prst="rect">
              <a:avLst/>
            </a:prstGeom>
            <a:noFill/>
            <a:ln w="12700" cap="flat">
              <a:noFill/>
              <a:miter lim="400000"/>
            </a:ln>
            <a:effectLst/>
          </p:spPr>
          <p:txBody>
            <a:bodyPr wrap="square" lIns="0" tIns="0" rIns="0" bIns="0" numCol="1" anchor="ctr">
              <a:noAutofit/>
            </a:bodyPr>
            <a:lstStyle>
              <a:lvl1pPr>
                <a:defRPr sz="3200" b="1">
                  <a:solidFill>
                    <a:srgbClr val="FAF9FC"/>
                  </a:solidFill>
                  <a:latin typeface="Oxygen"/>
                  <a:ea typeface="Oxygen"/>
                  <a:cs typeface="Oxygen"/>
                  <a:sym typeface="Oxygen"/>
                </a:defRPr>
              </a:lvl1pPr>
            </a:lstStyle>
            <a:p>
              <a:pPr lvl="0">
                <a:defRPr sz="1800" b="0">
                  <a:solidFill>
                    <a:srgbClr val="000000"/>
                  </a:solidFill>
                </a:defRPr>
              </a:pPr>
              <a:r>
                <a:rPr sz="1600" dirty="0">
                  <a:solidFill>
                    <a:schemeClr val="bg1"/>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rPr>
                <a:t>1</a:t>
              </a:r>
              <a:endParaRPr sz="1600" dirty="0">
                <a:solidFill>
                  <a:schemeClr val="bg1"/>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grpSp>
      <p:grpSp>
        <p:nvGrpSpPr>
          <p:cNvPr id="15" name="Group 363"/>
          <p:cNvGrpSpPr/>
          <p:nvPr>
            <p:custDataLst>
              <p:tags r:id="rId19"/>
            </p:custDataLst>
          </p:nvPr>
        </p:nvGrpSpPr>
        <p:grpSpPr>
          <a:xfrm>
            <a:off x="3906324" y="4209445"/>
            <a:ext cx="425240" cy="425297"/>
            <a:chOff x="0" y="0"/>
            <a:chExt cx="850594" cy="850594"/>
          </a:xfrm>
        </p:grpSpPr>
        <p:sp>
          <p:nvSpPr>
            <p:cNvPr id="31" name="Shape 361"/>
            <p:cNvSpPr/>
            <p:nvPr>
              <p:custDataLst>
                <p:tags r:id="rId20"/>
              </p:custDataLst>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50800" cap="flat">
              <a:solidFill>
                <a:srgbClr val="FBF9FC"/>
              </a:solidFill>
              <a:prstDash val="solid"/>
              <a:miter lim="400000"/>
            </a:ln>
            <a:effectLst/>
          </p:spPr>
          <p:txBody>
            <a:bodyPr wrap="square" lIns="0" tIns="0" rIns="0" bIns="0" numCol="1" anchor="ctr">
              <a:noAutofit/>
            </a:bodyPr>
            <a:lstStyle/>
            <a:p>
              <a:pPr lvl="0">
                <a:defRPr sz="11200"/>
              </a:pPr>
              <a:endParaRPr sz="14930">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sp>
          <p:nvSpPr>
            <p:cNvPr id="32" name="Shape 362"/>
            <p:cNvSpPr/>
            <p:nvPr>
              <p:custDataLst>
                <p:tags r:id="rId21"/>
              </p:custDataLst>
            </p:nvPr>
          </p:nvSpPr>
          <p:spPr>
            <a:xfrm>
              <a:off x="311484" y="179080"/>
              <a:ext cx="218037" cy="492442"/>
            </a:xfrm>
            <a:prstGeom prst="rect">
              <a:avLst/>
            </a:prstGeom>
            <a:noFill/>
            <a:ln w="12700" cap="flat">
              <a:noFill/>
              <a:miter lim="400000"/>
            </a:ln>
            <a:effectLst/>
          </p:spPr>
          <p:txBody>
            <a:bodyPr wrap="none" lIns="0" tIns="0" rIns="0" bIns="0" numCol="1" anchor="ctr">
              <a:spAutoFit/>
            </a:bodyPr>
            <a:lstStyle>
              <a:lvl1pPr>
                <a:defRPr sz="3200" b="1">
                  <a:solidFill>
                    <a:srgbClr val="FAF9FC"/>
                  </a:solidFill>
                  <a:latin typeface="Oxygen"/>
                  <a:ea typeface="Oxygen"/>
                  <a:cs typeface="Oxygen"/>
                  <a:sym typeface="Oxygen"/>
                </a:defRPr>
              </a:lvl1pPr>
            </a:lstStyle>
            <a:p>
              <a:pPr lvl="0">
                <a:defRPr sz="1800" b="0">
                  <a:solidFill>
                    <a:srgbClr val="000000"/>
                  </a:solidFill>
                </a:defRPr>
              </a:pPr>
              <a:r>
                <a:rPr sz="1600" dirty="0">
                  <a:solidFill>
                    <a:schemeClr val="bg1"/>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rPr>
                <a:t>2</a:t>
              </a:r>
              <a:endParaRPr sz="1600" dirty="0">
                <a:solidFill>
                  <a:schemeClr val="bg1"/>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grpSp>
      <p:grpSp>
        <p:nvGrpSpPr>
          <p:cNvPr id="17" name="Group 366"/>
          <p:cNvGrpSpPr/>
          <p:nvPr>
            <p:custDataLst>
              <p:tags r:id="rId22"/>
            </p:custDataLst>
          </p:nvPr>
        </p:nvGrpSpPr>
        <p:grpSpPr>
          <a:xfrm>
            <a:off x="5862264" y="4209445"/>
            <a:ext cx="425240" cy="425297"/>
            <a:chOff x="0" y="0"/>
            <a:chExt cx="850594" cy="850594"/>
          </a:xfrm>
        </p:grpSpPr>
        <p:sp>
          <p:nvSpPr>
            <p:cNvPr id="34" name="Shape 364"/>
            <p:cNvSpPr/>
            <p:nvPr>
              <p:custDataLst>
                <p:tags r:id="rId23"/>
              </p:custDataLst>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w="50800" cap="flat">
              <a:solidFill>
                <a:srgbClr val="FBF9FC"/>
              </a:solidFill>
              <a:prstDash val="solid"/>
              <a:miter lim="400000"/>
            </a:ln>
            <a:effectLst/>
          </p:spPr>
          <p:txBody>
            <a:bodyPr wrap="square" lIns="0" tIns="0" rIns="0" bIns="0" numCol="1" anchor="ctr">
              <a:noAutofit/>
            </a:bodyPr>
            <a:lstStyle/>
            <a:p>
              <a:pPr lvl="0">
                <a:defRPr sz="11200"/>
              </a:pPr>
              <a:endParaRPr sz="14930">
                <a:solidFill>
                  <a:schemeClr val="bg1"/>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sp>
          <p:nvSpPr>
            <p:cNvPr id="35" name="Shape 365"/>
            <p:cNvSpPr/>
            <p:nvPr>
              <p:custDataLst>
                <p:tags r:id="rId24"/>
              </p:custDataLst>
            </p:nvPr>
          </p:nvSpPr>
          <p:spPr>
            <a:xfrm>
              <a:off x="311484" y="179080"/>
              <a:ext cx="218037" cy="492442"/>
            </a:xfrm>
            <a:prstGeom prst="rect">
              <a:avLst/>
            </a:prstGeom>
            <a:noFill/>
            <a:ln w="12700" cap="flat">
              <a:noFill/>
              <a:miter lim="400000"/>
            </a:ln>
            <a:effectLst/>
          </p:spPr>
          <p:txBody>
            <a:bodyPr wrap="none" lIns="0" tIns="0" rIns="0" bIns="0" numCol="1" anchor="ctr">
              <a:spAutoFit/>
            </a:bodyPr>
            <a:lstStyle>
              <a:lvl1pPr>
                <a:defRPr sz="3200" b="1">
                  <a:solidFill>
                    <a:srgbClr val="FAF9FC"/>
                  </a:solidFill>
                  <a:latin typeface="Oxygen"/>
                  <a:ea typeface="Oxygen"/>
                  <a:cs typeface="Oxygen"/>
                  <a:sym typeface="Oxygen"/>
                </a:defRPr>
              </a:lvl1pPr>
            </a:lstStyle>
            <a:p>
              <a:pPr lvl="0">
                <a:defRPr sz="1800" b="0">
                  <a:solidFill>
                    <a:srgbClr val="000000"/>
                  </a:solidFill>
                </a:defRPr>
              </a:pPr>
              <a:r>
                <a:rPr sz="1600" dirty="0">
                  <a:solidFill>
                    <a:schemeClr val="bg1"/>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rPr>
                <a:t>3</a:t>
              </a:r>
              <a:endParaRPr sz="1600" dirty="0">
                <a:solidFill>
                  <a:schemeClr val="bg1"/>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grpSp>
      <p:grpSp>
        <p:nvGrpSpPr>
          <p:cNvPr id="19" name="Group 369"/>
          <p:cNvGrpSpPr/>
          <p:nvPr>
            <p:custDataLst>
              <p:tags r:id="rId25"/>
            </p:custDataLst>
          </p:nvPr>
        </p:nvGrpSpPr>
        <p:grpSpPr>
          <a:xfrm>
            <a:off x="7806093" y="4209445"/>
            <a:ext cx="425240" cy="425297"/>
            <a:chOff x="0" y="0"/>
            <a:chExt cx="850594" cy="850594"/>
          </a:xfrm>
        </p:grpSpPr>
        <p:sp>
          <p:nvSpPr>
            <p:cNvPr id="37" name="Shape 367"/>
            <p:cNvSpPr/>
            <p:nvPr>
              <p:custDataLst>
                <p:tags r:id="rId26"/>
              </p:custDataLst>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4"/>
            </a:solidFill>
            <a:ln w="50800" cap="flat">
              <a:solidFill>
                <a:srgbClr val="FBF9FC"/>
              </a:solidFill>
              <a:prstDash val="solid"/>
              <a:miter lim="400000"/>
            </a:ln>
            <a:effectLst/>
          </p:spPr>
          <p:txBody>
            <a:bodyPr wrap="square" lIns="0" tIns="0" rIns="0" bIns="0" numCol="1" anchor="ctr">
              <a:noAutofit/>
            </a:bodyPr>
            <a:lstStyle/>
            <a:p>
              <a:pPr lvl="0">
                <a:defRPr sz="11200"/>
              </a:pPr>
              <a:endParaRPr sz="14930">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sp>
          <p:nvSpPr>
            <p:cNvPr id="38" name="Shape 368"/>
            <p:cNvSpPr/>
            <p:nvPr>
              <p:custDataLst>
                <p:tags r:id="rId27"/>
              </p:custDataLst>
            </p:nvPr>
          </p:nvSpPr>
          <p:spPr>
            <a:xfrm>
              <a:off x="243825" y="114147"/>
              <a:ext cx="362944" cy="622301"/>
            </a:xfrm>
            <a:prstGeom prst="rect">
              <a:avLst/>
            </a:prstGeom>
            <a:noFill/>
            <a:ln w="12700" cap="flat">
              <a:noFill/>
              <a:miter lim="400000"/>
            </a:ln>
            <a:effectLst/>
          </p:spPr>
          <p:txBody>
            <a:bodyPr wrap="square" lIns="0" tIns="0" rIns="0" bIns="0" numCol="1" anchor="ctr">
              <a:noAutofit/>
            </a:bodyPr>
            <a:lstStyle>
              <a:lvl1pPr>
                <a:defRPr sz="3200" b="1">
                  <a:solidFill>
                    <a:srgbClr val="FAF9FC"/>
                  </a:solidFill>
                  <a:latin typeface="Oxygen"/>
                  <a:ea typeface="Oxygen"/>
                  <a:cs typeface="Oxygen"/>
                  <a:sym typeface="Oxygen"/>
                </a:defRPr>
              </a:lvl1pPr>
            </a:lstStyle>
            <a:p>
              <a:pPr lvl="0">
                <a:defRPr sz="1800" b="0">
                  <a:solidFill>
                    <a:srgbClr val="000000"/>
                  </a:solidFill>
                </a:defRPr>
              </a:pPr>
              <a:r>
                <a:rPr sz="1600" dirty="0">
                  <a:solidFill>
                    <a:schemeClr val="bg1"/>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rPr>
                <a:t>4</a:t>
              </a:r>
              <a:endParaRPr sz="1600" dirty="0">
                <a:solidFill>
                  <a:schemeClr val="bg1"/>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grpSp>
      <p:grpSp>
        <p:nvGrpSpPr>
          <p:cNvPr id="20" name="Group 372"/>
          <p:cNvGrpSpPr/>
          <p:nvPr>
            <p:custDataLst>
              <p:tags r:id="rId28"/>
            </p:custDataLst>
          </p:nvPr>
        </p:nvGrpSpPr>
        <p:grpSpPr>
          <a:xfrm>
            <a:off x="9777196" y="4209445"/>
            <a:ext cx="425240" cy="425297"/>
            <a:chOff x="0" y="0"/>
            <a:chExt cx="850594" cy="850594"/>
          </a:xfrm>
        </p:grpSpPr>
        <p:sp>
          <p:nvSpPr>
            <p:cNvPr id="40" name="Shape 370"/>
            <p:cNvSpPr/>
            <p:nvPr>
              <p:custDataLst>
                <p:tags r:id="rId29"/>
              </p:custDataLst>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50800" cap="flat">
              <a:solidFill>
                <a:srgbClr val="FBF9FC"/>
              </a:solidFill>
              <a:prstDash val="solid"/>
              <a:miter lim="400000"/>
            </a:ln>
            <a:effectLst/>
          </p:spPr>
          <p:txBody>
            <a:bodyPr wrap="square" lIns="0" tIns="0" rIns="0" bIns="0" numCol="1" anchor="ctr">
              <a:noAutofit/>
            </a:bodyPr>
            <a:lstStyle/>
            <a:p>
              <a:pPr lvl="0">
                <a:defRPr sz="11200"/>
              </a:pPr>
              <a:endParaRPr sz="14930">
                <a:solidFill>
                  <a:schemeClr val="bg1"/>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sp>
          <p:nvSpPr>
            <p:cNvPr id="41" name="Shape 371"/>
            <p:cNvSpPr/>
            <p:nvPr>
              <p:custDataLst>
                <p:tags r:id="rId30"/>
              </p:custDataLst>
            </p:nvPr>
          </p:nvSpPr>
          <p:spPr>
            <a:xfrm>
              <a:off x="311484" y="179080"/>
              <a:ext cx="218037" cy="492442"/>
            </a:xfrm>
            <a:prstGeom prst="rect">
              <a:avLst/>
            </a:prstGeom>
            <a:noFill/>
            <a:ln w="12700" cap="flat">
              <a:noFill/>
              <a:miter lim="400000"/>
            </a:ln>
            <a:effectLst/>
          </p:spPr>
          <p:txBody>
            <a:bodyPr wrap="none" lIns="0" tIns="0" rIns="0" bIns="0" numCol="1" anchor="ctr">
              <a:spAutoFit/>
            </a:bodyPr>
            <a:lstStyle>
              <a:lvl1pPr>
                <a:defRPr sz="3200" b="1">
                  <a:solidFill>
                    <a:srgbClr val="FAF9FC"/>
                  </a:solidFill>
                  <a:latin typeface="Oxygen"/>
                  <a:ea typeface="Oxygen"/>
                  <a:cs typeface="Oxygen"/>
                  <a:sym typeface="Oxygen"/>
                </a:defRPr>
              </a:lvl1pPr>
            </a:lstStyle>
            <a:p>
              <a:pPr lvl="0">
                <a:defRPr sz="1800" b="0">
                  <a:solidFill>
                    <a:srgbClr val="000000"/>
                  </a:solidFill>
                </a:defRPr>
              </a:pPr>
              <a:r>
                <a:rPr sz="1600" dirty="0">
                  <a:solidFill>
                    <a:schemeClr val="bg1"/>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rPr>
                <a:t>5</a:t>
              </a:r>
              <a:endParaRPr sz="1600" dirty="0">
                <a:solidFill>
                  <a:schemeClr val="bg1"/>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grpSp>
      <p:sp>
        <p:nvSpPr>
          <p:cNvPr id="43" name="Shape 373"/>
          <p:cNvSpPr/>
          <p:nvPr>
            <p:custDataLst>
              <p:tags r:id="rId31"/>
            </p:custDataLst>
          </p:nvPr>
        </p:nvSpPr>
        <p:spPr>
          <a:xfrm>
            <a:off x="1392112" y="4822946"/>
            <a:ext cx="1570075" cy="987425"/>
          </a:xfrm>
          <a:prstGeom prst="rect">
            <a:avLst/>
          </a:prstGeom>
          <a:noFill/>
          <a:ln w="12700" cap="flat">
            <a:noFill/>
            <a:miter lim="400000"/>
          </a:ln>
          <a:effectLst/>
        </p:spPr>
        <p:txBody>
          <a:bodyPr wrap="square" lIns="0" tIns="0" rIns="0" bIns="0" numCol="1" anchor="t">
            <a:spAutoFit/>
          </a:bodyPr>
          <a:lstStyle>
            <a:lvl1pPr>
              <a:defRPr sz="2000">
                <a:solidFill>
                  <a:srgbClr val="828589"/>
                </a:solidFill>
                <a:latin typeface="STIXGeneral-Bold"/>
                <a:ea typeface="STIXGeneral-Bold"/>
                <a:cs typeface="STIXGeneral-Bold"/>
                <a:sym typeface="STIXGeneral-Bold"/>
              </a:defRPr>
            </a:lvl1pPr>
          </a:lstStyle>
          <a:p>
            <a:pPr algn="just">
              <a:lnSpc>
                <a:spcPct val="120000"/>
              </a:lnSpc>
            </a:pPr>
            <a:r>
              <a:rPr lang="zh-CN" altLang="en-US" sz="1065" dirty="0">
                <a:solidFill>
                  <a:schemeClr val="bg1">
                    <a:lumMod val="50000"/>
                  </a:schemeClr>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rPr>
              <a:t>可能会意识到职业理想与现实之间的差距，并做出一定反应。通过各种感官来思考和探索问题，并寻求解决问题的办法。</a:t>
            </a:r>
            <a:endParaRPr lang="zh-CN" altLang="en-US" sz="1065" dirty="0">
              <a:solidFill>
                <a:schemeClr val="bg1">
                  <a:lumMod val="50000"/>
                </a:schemeClr>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sp>
        <p:nvSpPr>
          <p:cNvPr id="46" name="Shape 376"/>
          <p:cNvSpPr/>
          <p:nvPr>
            <p:custDataLst>
              <p:tags r:id="rId32"/>
            </p:custDataLst>
          </p:nvPr>
        </p:nvSpPr>
        <p:spPr>
          <a:xfrm>
            <a:off x="3346177" y="4822946"/>
            <a:ext cx="1570073" cy="1579880"/>
          </a:xfrm>
          <a:prstGeom prst="rect">
            <a:avLst/>
          </a:prstGeom>
          <a:noFill/>
          <a:ln w="12700" cap="flat">
            <a:noFill/>
            <a:miter lim="400000"/>
          </a:ln>
          <a:effectLst/>
        </p:spPr>
        <p:txBody>
          <a:bodyPr wrap="square" lIns="0" tIns="0" rIns="0" bIns="0" numCol="1" anchor="t">
            <a:spAutoFit/>
          </a:bodyPr>
          <a:lstStyle>
            <a:lvl1pPr>
              <a:defRPr sz="2000">
                <a:solidFill>
                  <a:srgbClr val="828589"/>
                </a:solidFill>
                <a:latin typeface="STIXGeneral-Bold"/>
                <a:ea typeface="STIXGeneral-Bold"/>
                <a:cs typeface="STIXGeneral-Bold"/>
                <a:sym typeface="STIXGeneral-Bold"/>
              </a:defRPr>
            </a:lvl1pPr>
          </a:lstStyle>
          <a:p>
            <a:pPr algn="just">
              <a:lnSpc>
                <a:spcPct val="120000"/>
              </a:lnSpc>
            </a:pPr>
            <a:r>
              <a:rPr lang="zh-CN" altLang="en-US" sz="1065" dirty="0">
                <a:solidFill>
                  <a:schemeClr val="bg1">
                    <a:lumMod val="50000"/>
                  </a:schemeClr>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rPr>
              <a:t>通过沟通阶段的沟通与思考，以及对自身需求的观察和研究，大学生会逐渐认识到解决问题的办法。大学生需要开始分析现实情况与理想状态之间的共性和差距，即进入分析（</a:t>
            </a:r>
            <a:r>
              <a:rPr lang="en-US" altLang="zh-CN" sz="1065" dirty="0">
                <a:solidFill>
                  <a:schemeClr val="bg1">
                    <a:lumMod val="50000"/>
                  </a:schemeClr>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rPr>
              <a:t>Analysis</a:t>
            </a:r>
            <a:r>
              <a:rPr lang="zh-CN" altLang="en-US" sz="1065" dirty="0">
                <a:solidFill>
                  <a:schemeClr val="bg1">
                    <a:lumMod val="50000"/>
                  </a:schemeClr>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rPr>
              <a:t>）阶段。</a:t>
            </a:r>
            <a:endParaRPr lang="zh-CN" altLang="en-US" sz="1065" dirty="0">
              <a:solidFill>
                <a:schemeClr val="bg1">
                  <a:lumMod val="50000"/>
                </a:schemeClr>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sp>
        <p:nvSpPr>
          <p:cNvPr id="49" name="Shape 379"/>
          <p:cNvSpPr/>
          <p:nvPr>
            <p:custDataLst>
              <p:tags r:id="rId33"/>
            </p:custDataLst>
          </p:nvPr>
        </p:nvSpPr>
        <p:spPr>
          <a:xfrm>
            <a:off x="5266132" y="4822946"/>
            <a:ext cx="1570073" cy="987425"/>
          </a:xfrm>
          <a:prstGeom prst="rect">
            <a:avLst/>
          </a:prstGeom>
          <a:noFill/>
          <a:ln w="12700" cap="flat">
            <a:noFill/>
            <a:miter lim="400000"/>
          </a:ln>
          <a:effectLst/>
        </p:spPr>
        <p:txBody>
          <a:bodyPr wrap="square" lIns="0" tIns="0" rIns="0" bIns="0" numCol="1" anchor="t">
            <a:spAutoFit/>
          </a:bodyPr>
          <a:lstStyle>
            <a:lvl1pPr>
              <a:defRPr sz="2000">
                <a:solidFill>
                  <a:srgbClr val="828589"/>
                </a:solidFill>
                <a:latin typeface="STIXGeneral-Bold"/>
                <a:ea typeface="STIXGeneral-Bold"/>
                <a:cs typeface="STIXGeneral-Bold"/>
                <a:sym typeface="STIXGeneral-Bold"/>
              </a:defRPr>
            </a:lvl1pPr>
          </a:lstStyle>
          <a:p>
            <a:pPr algn="just">
              <a:lnSpc>
                <a:spcPct val="120000"/>
              </a:lnSpc>
            </a:pPr>
            <a:r>
              <a:rPr lang="zh-CN" altLang="en-US" sz="1065" dirty="0">
                <a:solidFill>
                  <a:schemeClr val="bg1">
                    <a:lumMod val="50000"/>
                  </a:schemeClr>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rPr>
              <a:t>综合（</a:t>
            </a:r>
            <a:r>
              <a:rPr lang="en-US" altLang="zh-CN" sz="1065" dirty="0">
                <a:solidFill>
                  <a:schemeClr val="bg1">
                    <a:lumMod val="50000"/>
                  </a:schemeClr>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rPr>
              <a:t>Synthesis</a:t>
            </a:r>
            <a:r>
              <a:rPr lang="zh-CN" altLang="en-US" sz="1065" dirty="0">
                <a:solidFill>
                  <a:schemeClr val="bg1">
                    <a:lumMod val="50000"/>
                  </a:schemeClr>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rPr>
              <a:t>）阶段主要是根据分析阶段得出的信息，设计出符合要求的方案。这一阶段的核心任务是确定解决问题的方法。</a:t>
            </a:r>
            <a:endParaRPr lang="zh-CN" altLang="en-US" sz="1065" dirty="0">
              <a:solidFill>
                <a:schemeClr val="bg1">
                  <a:lumMod val="50000"/>
                </a:schemeClr>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sp>
        <p:nvSpPr>
          <p:cNvPr id="52" name="Shape 382"/>
          <p:cNvSpPr/>
          <p:nvPr>
            <p:custDataLst>
              <p:tags r:id="rId34"/>
            </p:custDataLst>
          </p:nvPr>
        </p:nvSpPr>
        <p:spPr>
          <a:xfrm>
            <a:off x="7247973" y="4822946"/>
            <a:ext cx="1570075" cy="1777365"/>
          </a:xfrm>
          <a:prstGeom prst="rect">
            <a:avLst/>
          </a:prstGeom>
          <a:noFill/>
          <a:ln w="12700" cap="flat">
            <a:noFill/>
            <a:miter lim="400000"/>
          </a:ln>
          <a:effectLst/>
        </p:spPr>
        <p:txBody>
          <a:bodyPr wrap="square" lIns="0" tIns="0" rIns="0" bIns="0" numCol="1" anchor="t">
            <a:spAutoFit/>
          </a:bodyPr>
          <a:lstStyle>
            <a:lvl1pPr>
              <a:defRPr sz="2000">
                <a:solidFill>
                  <a:srgbClr val="606B83"/>
                </a:solidFill>
                <a:latin typeface="STIXGeneral-Bold"/>
                <a:ea typeface="STIXGeneral-Bold"/>
                <a:cs typeface="STIXGeneral-Bold"/>
                <a:sym typeface="STIXGeneral-Bold"/>
              </a:defRPr>
            </a:lvl1pPr>
          </a:lstStyle>
          <a:p>
            <a:pPr algn="just">
              <a:lnSpc>
                <a:spcPct val="120000"/>
              </a:lnSpc>
            </a:pPr>
            <a:r>
              <a:rPr lang="zh-CN" altLang="en-US" sz="1065" dirty="0">
                <a:solidFill>
                  <a:schemeClr val="bg1">
                    <a:lumMod val="50000"/>
                  </a:schemeClr>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rPr>
              <a:t>经过综合阶段，大学生已经得出一组候选职业名单，接下来就需要对得出的职业选项进行详细的评估。这个过程中大学生最主要的任务是评估从事该行业的发展前景及个人匹配程度，也要适当考虑对家庭等的影响。</a:t>
            </a:r>
            <a:endParaRPr lang="zh-CN" altLang="en-US" sz="1065" dirty="0">
              <a:solidFill>
                <a:schemeClr val="bg1">
                  <a:lumMod val="50000"/>
                </a:schemeClr>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sp>
        <p:nvSpPr>
          <p:cNvPr id="55" name="Shape 385"/>
          <p:cNvSpPr/>
          <p:nvPr>
            <p:custDataLst>
              <p:tags r:id="rId35"/>
            </p:custDataLst>
          </p:nvPr>
        </p:nvSpPr>
        <p:spPr>
          <a:xfrm>
            <a:off x="9202038" y="4822946"/>
            <a:ext cx="1570073" cy="1382395"/>
          </a:xfrm>
          <a:prstGeom prst="rect">
            <a:avLst/>
          </a:prstGeom>
          <a:noFill/>
          <a:ln w="12700" cap="flat">
            <a:noFill/>
            <a:miter lim="400000"/>
          </a:ln>
          <a:effectLst/>
        </p:spPr>
        <p:txBody>
          <a:bodyPr wrap="square" lIns="0" tIns="0" rIns="0" bIns="0" numCol="1" anchor="t">
            <a:spAutoFit/>
          </a:bodyPr>
          <a:lstStyle>
            <a:lvl1pPr>
              <a:defRPr sz="2000">
                <a:solidFill>
                  <a:srgbClr val="828589"/>
                </a:solidFill>
                <a:latin typeface="STIXGeneral-Bold"/>
                <a:ea typeface="STIXGeneral-Bold"/>
                <a:cs typeface="STIXGeneral-Bold"/>
                <a:sym typeface="STIXGeneral-Bold"/>
              </a:defRPr>
            </a:lvl1pPr>
          </a:lstStyle>
          <a:p>
            <a:pPr algn="just">
              <a:lnSpc>
                <a:spcPct val="120000"/>
              </a:lnSpc>
            </a:pPr>
            <a:r>
              <a:rPr lang="zh-CN" altLang="en-US" sz="1065" dirty="0">
                <a:solidFill>
                  <a:schemeClr val="bg1">
                    <a:lumMod val="50000"/>
                  </a:schemeClr>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rPr>
              <a:t>执行（</a:t>
            </a:r>
            <a:r>
              <a:rPr lang="en-US" altLang="zh-CN" sz="1065" dirty="0">
                <a:solidFill>
                  <a:schemeClr val="bg1">
                    <a:lumMod val="50000"/>
                  </a:schemeClr>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rPr>
              <a:t>Execution</a:t>
            </a:r>
            <a:r>
              <a:rPr lang="zh-CN" altLang="en-US" sz="1065" dirty="0">
                <a:solidFill>
                  <a:schemeClr val="bg1">
                    <a:lumMod val="50000"/>
                  </a:schemeClr>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rPr>
              <a:t>）是</a:t>
            </a:r>
            <a:r>
              <a:rPr lang="en-US" altLang="zh-CN" sz="1065" dirty="0">
                <a:solidFill>
                  <a:schemeClr val="bg1">
                    <a:lumMod val="50000"/>
                  </a:schemeClr>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rPr>
              <a:t> CASVE </a:t>
            </a:r>
            <a:r>
              <a:rPr lang="zh-CN" altLang="en-US" sz="1065" dirty="0">
                <a:solidFill>
                  <a:schemeClr val="bg1">
                    <a:lumMod val="50000"/>
                  </a:schemeClr>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rPr>
              <a:t>循环的最终目的，其他任务和内容都是为该环节服务的。要实现职业生涯的良好发展，关键还是要在执行阶段将想法付诸实践。</a:t>
            </a:r>
            <a:endParaRPr lang="zh-CN" altLang="en-US" sz="1065" dirty="0">
              <a:solidFill>
                <a:schemeClr val="bg1">
                  <a:lumMod val="50000"/>
                </a:schemeClr>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indefinite" fill="hold"/>
                                        <p:tgtEl>
                                          <p:spTgt spid="12"/>
                                        </p:tgtEl>
                                        <p:attrNameLst>
                                          <p:attrName>style.visibility</p:attrName>
                                        </p:attrNameLst>
                                      </p:cBhvr>
                                      <p:to>
                                        <p:strVal val="visible"/>
                                      </p:to>
                                    </p:set>
                                    <p:anim calcmode="lin" valueType="num">
                                      <p:cBhvr>
                                        <p:cTn id="7" dur="800" fill="hold"/>
                                        <p:tgtEl>
                                          <p:spTgt spid="12"/>
                                        </p:tgtEl>
                                        <p:attrNameLst>
                                          <p:attrName>ppt_x</p:attrName>
                                        </p:attrNameLst>
                                      </p:cBhvr>
                                      <p:tavLst>
                                        <p:tav tm="0">
                                          <p:val>
                                            <p:strVal val="0-#ppt_w/2"/>
                                          </p:val>
                                        </p:tav>
                                        <p:tav tm="100000">
                                          <p:val>
                                            <p:strVal val="#ppt_x"/>
                                          </p:val>
                                        </p:tav>
                                      </p:tavLst>
                                    </p:anim>
                                    <p:anim calcmode="lin" valueType="num">
                                      <p:cBhvr>
                                        <p:cTn id="8" dur="80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400"/>
                                  </p:stCondLst>
                                  <p:childTnLst>
                                    <p:set>
                                      <p:cBhvr>
                                        <p:cTn id="10" dur="indefinite" fill="hold"/>
                                        <p:tgtEl>
                                          <p:spTgt spid="10"/>
                                        </p:tgtEl>
                                        <p:attrNameLst>
                                          <p:attrName>style.visibility</p:attrName>
                                        </p:attrNameLst>
                                      </p:cBhvr>
                                      <p:to>
                                        <p:strVal val="visible"/>
                                      </p:to>
                                    </p:set>
                                    <p:anim calcmode="lin" valueType="num">
                                      <p:cBhvr>
                                        <p:cTn id="11" dur="800" fill="hold"/>
                                        <p:tgtEl>
                                          <p:spTgt spid="10"/>
                                        </p:tgtEl>
                                        <p:attrNameLst>
                                          <p:attrName>ppt_x</p:attrName>
                                        </p:attrNameLst>
                                      </p:cBhvr>
                                      <p:tavLst>
                                        <p:tav tm="0">
                                          <p:val>
                                            <p:strVal val="0-#ppt_w/2"/>
                                          </p:val>
                                        </p:tav>
                                        <p:tav tm="100000">
                                          <p:val>
                                            <p:strVal val="#ppt_x"/>
                                          </p:val>
                                        </p:tav>
                                      </p:tavLst>
                                    </p:anim>
                                    <p:anim calcmode="lin" valueType="num">
                                      <p:cBhvr>
                                        <p:cTn id="12" dur="800" fill="hold"/>
                                        <p:tgtEl>
                                          <p:spTgt spid="10"/>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800"/>
                                  </p:stCondLst>
                                  <p:childTnLst>
                                    <p:set>
                                      <p:cBhvr>
                                        <p:cTn id="14" dur="indefinite" fill="hold"/>
                                        <p:tgtEl>
                                          <p:spTgt spid="9"/>
                                        </p:tgtEl>
                                        <p:attrNameLst>
                                          <p:attrName>style.visibility</p:attrName>
                                        </p:attrNameLst>
                                      </p:cBhvr>
                                      <p:to>
                                        <p:strVal val="visible"/>
                                      </p:to>
                                    </p:set>
                                    <p:anim calcmode="lin" valueType="num">
                                      <p:cBhvr>
                                        <p:cTn id="15" dur="800" fill="hold"/>
                                        <p:tgtEl>
                                          <p:spTgt spid="9"/>
                                        </p:tgtEl>
                                        <p:attrNameLst>
                                          <p:attrName>ppt_x</p:attrName>
                                        </p:attrNameLst>
                                      </p:cBhvr>
                                      <p:tavLst>
                                        <p:tav tm="0">
                                          <p:val>
                                            <p:strVal val="0-#ppt_w/2"/>
                                          </p:val>
                                        </p:tav>
                                        <p:tav tm="100000">
                                          <p:val>
                                            <p:strVal val="#ppt_x"/>
                                          </p:val>
                                        </p:tav>
                                      </p:tavLst>
                                    </p:anim>
                                    <p:anim calcmode="lin" valueType="num">
                                      <p:cBhvr>
                                        <p:cTn id="16" dur="800" fill="hold"/>
                                        <p:tgtEl>
                                          <p:spTgt spid="9"/>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1200"/>
                                  </p:stCondLst>
                                  <p:childTnLst>
                                    <p:set>
                                      <p:cBhvr>
                                        <p:cTn id="18" dur="indefinite" fill="hold"/>
                                        <p:tgtEl>
                                          <p:spTgt spid="7"/>
                                        </p:tgtEl>
                                        <p:attrNameLst>
                                          <p:attrName>style.visibility</p:attrName>
                                        </p:attrNameLst>
                                      </p:cBhvr>
                                      <p:to>
                                        <p:strVal val="visible"/>
                                      </p:to>
                                    </p:set>
                                    <p:anim calcmode="lin" valueType="num">
                                      <p:cBhvr>
                                        <p:cTn id="19" dur="800" fill="hold"/>
                                        <p:tgtEl>
                                          <p:spTgt spid="7"/>
                                        </p:tgtEl>
                                        <p:attrNameLst>
                                          <p:attrName>ppt_x</p:attrName>
                                        </p:attrNameLst>
                                      </p:cBhvr>
                                      <p:tavLst>
                                        <p:tav tm="0">
                                          <p:val>
                                            <p:strVal val="0-#ppt_w/2"/>
                                          </p:val>
                                        </p:tav>
                                        <p:tav tm="100000">
                                          <p:val>
                                            <p:strVal val="#ppt_x"/>
                                          </p:val>
                                        </p:tav>
                                      </p:tavLst>
                                    </p:anim>
                                    <p:anim calcmode="lin" valueType="num">
                                      <p:cBhvr>
                                        <p:cTn id="20" dur="800" fill="hold"/>
                                        <p:tgtEl>
                                          <p:spTgt spid="7"/>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1600"/>
                                  </p:stCondLst>
                                  <p:childTnLst>
                                    <p:set>
                                      <p:cBhvr>
                                        <p:cTn id="22" dur="indefinite" fill="hold"/>
                                        <p:tgtEl>
                                          <p:spTgt spid="4"/>
                                        </p:tgtEl>
                                        <p:attrNameLst>
                                          <p:attrName>style.visibility</p:attrName>
                                        </p:attrNameLst>
                                      </p:cBhvr>
                                      <p:to>
                                        <p:strVal val="visible"/>
                                      </p:to>
                                    </p:set>
                                    <p:anim calcmode="lin" valueType="num">
                                      <p:cBhvr>
                                        <p:cTn id="23" dur="800" fill="hold"/>
                                        <p:tgtEl>
                                          <p:spTgt spid="4"/>
                                        </p:tgtEl>
                                        <p:attrNameLst>
                                          <p:attrName>ppt_x</p:attrName>
                                        </p:attrNameLst>
                                      </p:cBhvr>
                                      <p:tavLst>
                                        <p:tav tm="0">
                                          <p:val>
                                            <p:strVal val="0-#ppt_w/2"/>
                                          </p:val>
                                        </p:tav>
                                        <p:tav tm="100000">
                                          <p:val>
                                            <p:strVal val="#ppt_x"/>
                                          </p:val>
                                        </p:tav>
                                      </p:tavLst>
                                    </p:anim>
                                    <p:anim calcmode="lin" valueType="num">
                                      <p:cBhvr>
                                        <p:cTn id="24" dur="800" fill="hold"/>
                                        <p:tgtEl>
                                          <p:spTgt spid="4"/>
                                        </p:tgtEl>
                                        <p:attrNameLst>
                                          <p:attrName>ppt_y</p:attrName>
                                        </p:attrNameLst>
                                      </p:cBhvr>
                                      <p:tavLst>
                                        <p:tav tm="0">
                                          <p:val>
                                            <p:strVal val="#ppt_y"/>
                                          </p:val>
                                        </p:tav>
                                        <p:tav tm="100000">
                                          <p:val>
                                            <p:strVal val="#ppt_y"/>
                                          </p:val>
                                        </p:tav>
                                      </p:tavLst>
                                    </p:anim>
                                  </p:childTnLst>
                                </p:cTn>
                              </p:par>
                            </p:childTnLst>
                          </p:cTn>
                        </p:par>
                        <p:par>
                          <p:cTn id="25" fill="hold">
                            <p:stCondLst>
                              <p:cond delay="1000"/>
                            </p:stCondLst>
                            <p:childTnLst>
                              <p:par>
                                <p:cTn id="26" presetID="2" presetClass="entr" presetSubtype="4" fill="hold" grpId="0" nodeType="afterEffect">
                                  <p:stCondLst>
                                    <p:cond delay="0"/>
                                  </p:stCondLst>
                                  <p:childTnLst>
                                    <p:set>
                                      <p:cBhvr>
                                        <p:cTn id="27" dur="indefinite" fill="hold"/>
                                        <p:tgtEl>
                                          <p:spTgt spid="14"/>
                                        </p:tgtEl>
                                        <p:attrNameLst>
                                          <p:attrName>style.visibility</p:attrName>
                                        </p:attrNameLst>
                                      </p:cBhvr>
                                      <p:to>
                                        <p:strVal val="visible"/>
                                      </p:to>
                                    </p:set>
                                    <p:anim calcmode="lin" valueType="num">
                                      <p:cBhvr>
                                        <p:cTn id="28" dur="600" fill="hold"/>
                                        <p:tgtEl>
                                          <p:spTgt spid="14"/>
                                        </p:tgtEl>
                                        <p:attrNameLst>
                                          <p:attrName>ppt_x</p:attrName>
                                        </p:attrNameLst>
                                      </p:cBhvr>
                                      <p:tavLst>
                                        <p:tav tm="0">
                                          <p:val>
                                            <p:strVal val="#ppt_x"/>
                                          </p:val>
                                        </p:tav>
                                        <p:tav tm="100000">
                                          <p:val>
                                            <p:strVal val="#ppt_x"/>
                                          </p:val>
                                        </p:tav>
                                      </p:tavLst>
                                    </p:anim>
                                    <p:anim calcmode="lin" valueType="num">
                                      <p:cBhvr>
                                        <p:cTn id="29" dur="600" fill="hold"/>
                                        <p:tgtEl>
                                          <p:spTgt spid="14"/>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200"/>
                                  </p:stCondLst>
                                  <p:childTnLst>
                                    <p:set>
                                      <p:cBhvr>
                                        <p:cTn id="31" dur="indefinite" fill="hold"/>
                                        <p:tgtEl>
                                          <p:spTgt spid="15"/>
                                        </p:tgtEl>
                                        <p:attrNameLst>
                                          <p:attrName>style.visibility</p:attrName>
                                        </p:attrNameLst>
                                      </p:cBhvr>
                                      <p:to>
                                        <p:strVal val="visible"/>
                                      </p:to>
                                    </p:set>
                                    <p:anim calcmode="lin" valueType="num">
                                      <p:cBhvr>
                                        <p:cTn id="32" dur="600" fill="hold"/>
                                        <p:tgtEl>
                                          <p:spTgt spid="15"/>
                                        </p:tgtEl>
                                        <p:attrNameLst>
                                          <p:attrName>ppt_x</p:attrName>
                                        </p:attrNameLst>
                                      </p:cBhvr>
                                      <p:tavLst>
                                        <p:tav tm="0">
                                          <p:val>
                                            <p:strVal val="#ppt_x"/>
                                          </p:val>
                                        </p:tav>
                                        <p:tav tm="100000">
                                          <p:val>
                                            <p:strVal val="#ppt_x"/>
                                          </p:val>
                                        </p:tav>
                                      </p:tavLst>
                                    </p:anim>
                                    <p:anim calcmode="lin" valueType="num">
                                      <p:cBhvr>
                                        <p:cTn id="33" dur="600" fill="hold"/>
                                        <p:tgtEl>
                                          <p:spTgt spid="15"/>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400"/>
                                  </p:stCondLst>
                                  <p:childTnLst>
                                    <p:set>
                                      <p:cBhvr>
                                        <p:cTn id="35" dur="indefinite" fill="hold"/>
                                        <p:tgtEl>
                                          <p:spTgt spid="17"/>
                                        </p:tgtEl>
                                        <p:attrNameLst>
                                          <p:attrName>style.visibility</p:attrName>
                                        </p:attrNameLst>
                                      </p:cBhvr>
                                      <p:to>
                                        <p:strVal val="visible"/>
                                      </p:to>
                                    </p:set>
                                    <p:anim calcmode="lin" valueType="num">
                                      <p:cBhvr>
                                        <p:cTn id="36" dur="600" fill="hold"/>
                                        <p:tgtEl>
                                          <p:spTgt spid="17"/>
                                        </p:tgtEl>
                                        <p:attrNameLst>
                                          <p:attrName>ppt_x</p:attrName>
                                        </p:attrNameLst>
                                      </p:cBhvr>
                                      <p:tavLst>
                                        <p:tav tm="0">
                                          <p:val>
                                            <p:strVal val="#ppt_x"/>
                                          </p:val>
                                        </p:tav>
                                        <p:tav tm="100000">
                                          <p:val>
                                            <p:strVal val="#ppt_x"/>
                                          </p:val>
                                        </p:tav>
                                      </p:tavLst>
                                    </p:anim>
                                    <p:anim calcmode="lin" valueType="num">
                                      <p:cBhvr>
                                        <p:cTn id="37" dur="600" fill="hold"/>
                                        <p:tgtEl>
                                          <p:spTgt spid="17"/>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600"/>
                                  </p:stCondLst>
                                  <p:childTnLst>
                                    <p:set>
                                      <p:cBhvr>
                                        <p:cTn id="39" dur="indefinite" fill="hold"/>
                                        <p:tgtEl>
                                          <p:spTgt spid="19"/>
                                        </p:tgtEl>
                                        <p:attrNameLst>
                                          <p:attrName>style.visibility</p:attrName>
                                        </p:attrNameLst>
                                      </p:cBhvr>
                                      <p:to>
                                        <p:strVal val="visible"/>
                                      </p:to>
                                    </p:set>
                                    <p:anim calcmode="lin" valueType="num">
                                      <p:cBhvr>
                                        <p:cTn id="40" dur="600" fill="hold"/>
                                        <p:tgtEl>
                                          <p:spTgt spid="19"/>
                                        </p:tgtEl>
                                        <p:attrNameLst>
                                          <p:attrName>ppt_x</p:attrName>
                                        </p:attrNameLst>
                                      </p:cBhvr>
                                      <p:tavLst>
                                        <p:tav tm="0">
                                          <p:val>
                                            <p:strVal val="#ppt_x"/>
                                          </p:val>
                                        </p:tav>
                                        <p:tav tm="100000">
                                          <p:val>
                                            <p:strVal val="#ppt_x"/>
                                          </p:val>
                                        </p:tav>
                                      </p:tavLst>
                                    </p:anim>
                                    <p:anim calcmode="lin" valueType="num">
                                      <p:cBhvr>
                                        <p:cTn id="41" dur="600" fill="hold"/>
                                        <p:tgtEl>
                                          <p:spTgt spid="19"/>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800"/>
                                  </p:stCondLst>
                                  <p:childTnLst>
                                    <p:set>
                                      <p:cBhvr>
                                        <p:cTn id="43" dur="indefinite" fill="hold"/>
                                        <p:tgtEl>
                                          <p:spTgt spid="20"/>
                                        </p:tgtEl>
                                        <p:attrNameLst>
                                          <p:attrName>style.visibility</p:attrName>
                                        </p:attrNameLst>
                                      </p:cBhvr>
                                      <p:to>
                                        <p:strVal val="visible"/>
                                      </p:to>
                                    </p:set>
                                    <p:anim calcmode="lin" valueType="num">
                                      <p:cBhvr>
                                        <p:cTn id="44" dur="600" fill="hold"/>
                                        <p:tgtEl>
                                          <p:spTgt spid="20"/>
                                        </p:tgtEl>
                                        <p:attrNameLst>
                                          <p:attrName>ppt_x</p:attrName>
                                        </p:attrNameLst>
                                      </p:cBhvr>
                                      <p:tavLst>
                                        <p:tav tm="0">
                                          <p:val>
                                            <p:strVal val="#ppt_x"/>
                                          </p:val>
                                        </p:tav>
                                        <p:tav tm="100000">
                                          <p:val>
                                            <p:strVal val="#ppt_x"/>
                                          </p:val>
                                        </p:tav>
                                      </p:tavLst>
                                    </p:anim>
                                    <p:anim calcmode="lin" valueType="num">
                                      <p:cBhvr>
                                        <p:cTn id="45" dur="600" fill="hold"/>
                                        <p:tgtEl>
                                          <p:spTgt spid="20"/>
                                        </p:tgtEl>
                                        <p:attrNameLst>
                                          <p:attrName>ppt_y</p:attrName>
                                        </p:attrNameLst>
                                      </p:cBhvr>
                                      <p:tavLst>
                                        <p:tav tm="0">
                                          <p:val>
                                            <p:strVal val="1+#ppt_h/2"/>
                                          </p:val>
                                        </p:tav>
                                        <p:tav tm="100000">
                                          <p:val>
                                            <p:strVal val="#ppt_y"/>
                                          </p:val>
                                        </p:tav>
                                      </p:tavLst>
                                    </p:anim>
                                  </p:childTnLst>
                                </p:cTn>
                              </p:par>
                            </p:childTnLst>
                          </p:cTn>
                        </p:par>
                        <p:par>
                          <p:cTn id="46" fill="hold">
                            <p:stCondLst>
                              <p:cond delay="2000"/>
                            </p:stCondLst>
                            <p:childTnLst>
                              <p:par>
                                <p:cTn id="47" presetID="10" presetClass="entr" presetSubtype="0" fill="hold" grpId="0" nodeType="afterEffect">
                                  <p:stCondLst>
                                    <p:cond delay="0"/>
                                  </p:stCondLst>
                                  <p:childTnLst>
                                    <p:set>
                                      <p:cBhvr>
                                        <p:cTn id="48" dur="1" fill="hold">
                                          <p:stCondLst>
                                            <p:cond delay="0"/>
                                          </p:stCondLst>
                                        </p:cTn>
                                        <p:tgtEl>
                                          <p:spTgt spid="43"/>
                                        </p:tgtEl>
                                        <p:attrNameLst>
                                          <p:attrName>style.visibility</p:attrName>
                                        </p:attrNameLst>
                                      </p:cBhvr>
                                      <p:to>
                                        <p:strVal val="visible"/>
                                      </p:to>
                                    </p:set>
                                    <p:animEffect transition="in" filter="fade">
                                      <p:cBhvr>
                                        <p:cTn id="49" dur="500"/>
                                        <p:tgtEl>
                                          <p:spTgt spid="43"/>
                                        </p:tgtEl>
                                      </p:cBhvr>
                                    </p:animEffect>
                                  </p:childTnLst>
                                </p:cTn>
                              </p:par>
                            </p:childTnLst>
                          </p:cTn>
                        </p:par>
                        <p:par>
                          <p:cTn id="50" fill="hold">
                            <p:stCondLst>
                              <p:cond delay="2500"/>
                            </p:stCondLst>
                            <p:childTnLst>
                              <p:par>
                                <p:cTn id="51" presetID="10" presetClass="entr" presetSubtype="0" fill="hold" grpId="0" nodeType="afterEffect">
                                  <p:stCondLst>
                                    <p:cond delay="0"/>
                                  </p:stCondLst>
                                  <p:childTnLst>
                                    <p:set>
                                      <p:cBhvr>
                                        <p:cTn id="52" dur="1" fill="hold">
                                          <p:stCondLst>
                                            <p:cond delay="0"/>
                                          </p:stCondLst>
                                        </p:cTn>
                                        <p:tgtEl>
                                          <p:spTgt spid="46"/>
                                        </p:tgtEl>
                                        <p:attrNameLst>
                                          <p:attrName>style.visibility</p:attrName>
                                        </p:attrNameLst>
                                      </p:cBhvr>
                                      <p:to>
                                        <p:strVal val="visible"/>
                                      </p:to>
                                    </p:set>
                                    <p:animEffect transition="in" filter="fade">
                                      <p:cBhvr>
                                        <p:cTn id="53" dur="500"/>
                                        <p:tgtEl>
                                          <p:spTgt spid="46"/>
                                        </p:tgtEl>
                                      </p:cBhvr>
                                    </p:animEffect>
                                  </p:childTnLst>
                                </p:cTn>
                              </p:par>
                            </p:childTnLst>
                          </p:cTn>
                        </p:par>
                        <p:par>
                          <p:cTn id="54" fill="hold">
                            <p:stCondLst>
                              <p:cond delay="3000"/>
                            </p:stCondLst>
                            <p:childTnLst>
                              <p:par>
                                <p:cTn id="55" presetID="10" presetClass="entr" presetSubtype="0" fill="hold" grpId="0" nodeType="afterEffect">
                                  <p:stCondLst>
                                    <p:cond delay="0"/>
                                  </p:stCondLst>
                                  <p:childTnLst>
                                    <p:set>
                                      <p:cBhvr>
                                        <p:cTn id="56" dur="1" fill="hold">
                                          <p:stCondLst>
                                            <p:cond delay="0"/>
                                          </p:stCondLst>
                                        </p:cTn>
                                        <p:tgtEl>
                                          <p:spTgt spid="49"/>
                                        </p:tgtEl>
                                        <p:attrNameLst>
                                          <p:attrName>style.visibility</p:attrName>
                                        </p:attrNameLst>
                                      </p:cBhvr>
                                      <p:to>
                                        <p:strVal val="visible"/>
                                      </p:to>
                                    </p:set>
                                    <p:animEffect transition="in" filter="fade">
                                      <p:cBhvr>
                                        <p:cTn id="57" dur="500"/>
                                        <p:tgtEl>
                                          <p:spTgt spid="49"/>
                                        </p:tgtEl>
                                      </p:cBhvr>
                                    </p:animEffect>
                                  </p:childTnLst>
                                </p:cTn>
                              </p:par>
                            </p:childTnLst>
                          </p:cTn>
                        </p:par>
                        <p:par>
                          <p:cTn id="58" fill="hold">
                            <p:stCondLst>
                              <p:cond delay="3500"/>
                            </p:stCondLst>
                            <p:childTnLst>
                              <p:par>
                                <p:cTn id="59" presetID="10" presetClass="entr" presetSubtype="0" fill="hold" grpId="0" nodeType="afterEffect">
                                  <p:stCondLst>
                                    <p:cond delay="0"/>
                                  </p:stCondLst>
                                  <p:childTnLst>
                                    <p:set>
                                      <p:cBhvr>
                                        <p:cTn id="60" dur="1" fill="hold">
                                          <p:stCondLst>
                                            <p:cond delay="0"/>
                                          </p:stCondLst>
                                        </p:cTn>
                                        <p:tgtEl>
                                          <p:spTgt spid="52"/>
                                        </p:tgtEl>
                                        <p:attrNameLst>
                                          <p:attrName>style.visibility</p:attrName>
                                        </p:attrNameLst>
                                      </p:cBhvr>
                                      <p:to>
                                        <p:strVal val="visible"/>
                                      </p:to>
                                    </p:set>
                                    <p:animEffect transition="in" filter="fade">
                                      <p:cBhvr>
                                        <p:cTn id="61" dur="500"/>
                                        <p:tgtEl>
                                          <p:spTgt spid="52"/>
                                        </p:tgtEl>
                                      </p:cBhvr>
                                    </p:animEffect>
                                  </p:childTnLst>
                                </p:cTn>
                              </p:par>
                            </p:childTnLst>
                          </p:cTn>
                        </p:par>
                        <p:par>
                          <p:cTn id="62" fill="hold">
                            <p:stCondLst>
                              <p:cond delay="4000"/>
                            </p:stCondLst>
                            <p:childTnLst>
                              <p:par>
                                <p:cTn id="63" presetID="10" presetClass="entr" presetSubtype="0" fill="hold" grpId="0" nodeType="afterEffect">
                                  <p:stCondLst>
                                    <p:cond delay="0"/>
                                  </p:stCondLst>
                                  <p:childTnLst>
                                    <p:set>
                                      <p:cBhvr>
                                        <p:cTn id="64" dur="1" fill="hold">
                                          <p:stCondLst>
                                            <p:cond delay="0"/>
                                          </p:stCondLst>
                                        </p:cTn>
                                        <p:tgtEl>
                                          <p:spTgt spid="55"/>
                                        </p:tgtEl>
                                        <p:attrNameLst>
                                          <p:attrName>style.visibility</p:attrName>
                                        </p:attrNameLst>
                                      </p:cBhvr>
                                      <p:to>
                                        <p:strVal val="visible"/>
                                      </p:to>
                                    </p:set>
                                    <p:animEffect transition="in" filter="fade">
                                      <p:cBhvr>
                                        <p:cTn id="65"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advAuto="0"/>
      <p:bldP spid="7" grpId="0" bldLvl="0" animBg="1" advAuto="0"/>
      <p:bldP spid="9" grpId="0" bldLvl="0" animBg="1" advAuto="0"/>
      <p:bldP spid="10" grpId="0" bldLvl="0" animBg="1" advAuto="0"/>
      <p:bldP spid="12" grpId="0" bldLvl="0" animBg="1" advAuto="0"/>
      <p:bldP spid="14" grpId="0" bldLvl="0" animBg="1" advAuto="0"/>
      <p:bldP spid="15" grpId="0" bldLvl="0" animBg="1" advAuto="0"/>
      <p:bldP spid="17" grpId="0" bldLvl="0" animBg="1" advAuto="0"/>
      <p:bldP spid="19" grpId="0" bldLvl="0" animBg="1" advAuto="0"/>
      <p:bldP spid="20" grpId="0" bldLvl="0" animBg="1" advAuto="0"/>
      <p:bldP spid="43" grpId="0" bldLvl="0" animBg="1"/>
      <p:bldP spid="46" grpId="0" bldLvl="0" animBg="1"/>
      <p:bldP spid="49" grpId="0" bldLvl="0" animBg="1"/>
      <p:bldP spid="52" grpId="0" bldLvl="0" animBg="1"/>
      <p:bldP spid="55"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5370093" y="1700682"/>
            <a:ext cx="4105611" cy="584775"/>
          </a:xfrm>
          <a:prstGeom prst="rect">
            <a:avLst/>
          </a:prstGeom>
        </p:spPr>
        <p:txBody>
          <a:bodyPr wrap="none">
            <a:spAutoFit/>
          </a:bodyPr>
          <a:lstStyle/>
          <a:p>
            <a:r>
              <a:rPr lang="zh-CN" altLang="en-US" sz="3200" dirty="0"/>
              <a:t>第一节  职业决策概述</a:t>
            </a:r>
            <a:endParaRPr lang="zh-CN" altLang="en-US" sz="3200" dirty="0"/>
          </a:p>
        </p:txBody>
      </p:sp>
      <p:sp>
        <p:nvSpPr>
          <p:cNvPr id="8" name="矩形 7"/>
          <p:cNvSpPr/>
          <p:nvPr/>
        </p:nvSpPr>
        <p:spPr>
          <a:xfrm>
            <a:off x="5370093" y="2879468"/>
            <a:ext cx="4515980" cy="584775"/>
          </a:xfrm>
          <a:prstGeom prst="rect">
            <a:avLst/>
          </a:prstGeom>
        </p:spPr>
        <p:txBody>
          <a:bodyPr wrap="none">
            <a:spAutoFit/>
          </a:bodyPr>
          <a:lstStyle/>
          <a:p>
            <a:r>
              <a:rPr lang="zh-CN" altLang="en-US" sz="3200" dirty="0"/>
              <a:t>第二节  职业决策的方法</a:t>
            </a:r>
            <a:endParaRPr lang="zh-CN" altLang="en-US" sz="3200" dirty="0"/>
          </a:p>
        </p:txBody>
      </p:sp>
      <p:sp>
        <p:nvSpPr>
          <p:cNvPr id="10" name="矩形 9"/>
          <p:cNvSpPr/>
          <p:nvPr/>
        </p:nvSpPr>
        <p:spPr>
          <a:xfrm>
            <a:off x="5370093" y="4016566"/>
            <a:ext cx="4515980" cy="584775"/>
          </a:xfrm>
          <a:prstGeom prst="rect">
            <a:avLst/>
          </a:prstGeom>
          <a:solidFill>
            <a:schemeClr val="accent1"/>
          </a:solidFill>
        </p:spPr>
        <p:txBody>
          <a:bodyPr wrap="none">
            <a:spAutoFit/>
          </a:bodyPr>
          <a:lstStyle/>
          <a:p>
            <a:r>
              <a:rPr lang="zh-CN" altLang="en-US" sz="3200" dirty="0">
                <a:solidFill>
                  <a:schemeClr val="bg1"/>
                </a:solidFill>
              </a:rPr>
              <a:t>第三节  拟订职业规划书</a:t>
            </a:r>
            <a:endParaRPr lang="zh-CN" altLang="en-US" sz="3200" dirty="0">
              <a:solidFill>
                <a:schemeClr val="bg1"/>
              </a:solidFill>
            </a:endParaRPr>
          </a:p>
        </p:txBody>
      </p:sp>
      <p:sp>
        <p:nvSpPr>
          <p:cNvPr id="13" name="double-left-arrows_45721"/>
          <p:cNvSpPr>
            <a:spLocks noChangeAspect="1"/>
          </p:cNvSpPr>
          <p:nvPr/>
        </p:nvSpPr>
        <p:spPr bwMode="auto">
          <a:xfrm flipH="1">
            <a:off x="4596663" y="4106113"/>
            <a:ext cx="652660" cy="495228"/>
          </a:xfrm>
          <a:custGeom>
            <a:avLst/>
            <a:gdLst>
              <a:gd name="connsiteX0" fmla="*/ 606721 w 606721"/>
              <a:gd name="connsiteY0" fmla="*/ 0 h 504401"/>
              <a:gd name="connsiteX1" fmla="*/ 606721 w 606721"/>
              <a:gd name="connsiteY1" fmla="*/ 126122 h 504401"/>
              <a:gd name="connsiteX2" fmla="*/ 440421 w 606721"/>
              <a:gd name="connsiteY2" fmla="*/ 252243 h 504401"/>
              <a:gd name="connsiteX3" fmla="*/ 606721 w 606721"/>
              <a:gd name="connsiteY3" fmla="*/ 378279 h 504401"/>
              <a:gd name="connsiteX4" fmla="*/ 606721 w 606721"/>
              <a:gd name="connsiteY4" fmla="*/ 504401 h 504401"/>
              <a:gd name="connsiteX5" fmla="*/ 275487 w 606721"/>
              <a:gd name="connsiteY5" fmla="*/ 252243 h 504401"/>
              <a:gd name="connsiteX6" fmla="*/ 331304 w 606721"/>
              <a:gd name="connsiteY6" fmla="*/ 0 h 504401"/>
              <a:gd name="connsiteX7" fmla="*/ 331304 w 606721"/>
              <a:gd name="connsiteY7" fmla="*/ 126122 h 504401"/>
              <a:gd name="connsiteX8" fmla="*/ 164968 w 606721"/>
              <a:gd name="connsiteY8" fmla="*/ 252243 h 504401"/>
              <a:gd name="connsiteX9" fmla="*/ 331304 w 606721"/>
              <a:gd name="connsiteY9" fmla="*/ 378279 h 504401"/>
              <a:gd name="connsiteX10" fmla="*/ 331304 w 606721"/>
              <a:gd name="connsiteY10" fmla="*/ 504401 h 504401"/>
              <a:gd name="connsiteX11" fmla="*/ 0 w 606721"/>
              <a:gd name="connsiteY11" fmla="*/ 252243 h 504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06721" h="504401">
                <a:moveTo>
                  <a:pt x="606721" y="0"/>
                </a:moveTo>
                <a:lnTo>
                  <a:pt x="606721" y="126122"/>
                </a:lnTo>
                <a:lnTo>
                  <a:pt x="440421" y="252243"/>
                </a:lnTo>
                <a:lnTo>
                  <a:pt x="606721" y="378279"/>
                </a:lnTo>
                <a:lnTo>
                  <a:pt x="606721" y="504401"/>
                </a:lnTo>
                <a:lnTo>
                  <a:pt x="275487" y="252243"/>
                </a:lnTo>
                <a:close/>
                <a:moveTo>
                  <a:pt x="331304" y="0"/>
                </a:moveTo>
                <a:lnTo>
                  <a:pt x="331304" y="126122"/>
                </a:lnTo>
                <a:lnTo>
                  <a:pt x="164968" y="252243"/>
                </a:lnTo>
                <a:lnTo>
                  <a:pt x="331304" y="378279"/>
                </a:lnTo>
                <a:lnTo>
                  <a:pt x="331304" y="504401"/>
                </a:lnTo>
                <a:lnTo>
                  <a:pt x="0" y="252243"/>
                </a:lnTo>
                <a:close/>
              </a:path>
            </a:pathLst>
          </a:custGeom>
          <a:solidFill>
            <a:schemeClr val="accent1"/>
          </a:solidFill>
          <a:ln>
            <a:noFill/>
          </a:ln>
        </p:spPr>
      </p:sp>
      <p:sp>
        <p:nvSpPr>
          <p:cNvPr id="2" name="矩形 1"/>
          <p:cNvSpPr/>
          <p:nvPr/>
        </p:nvSpPr>
        <p:spPr>
          <a:xfrm>
            <a:off x="5370093" y="5170996"/>
            <a:ext cx="6572250" cy="1076325"/>
          </a:xfrm>
          <a:prstGeom prst="rect">
            <a:avLst/>
          </a:prstGeom>
        </p:spPr>
        <p:txBody>
          <a:bodyPr wrap="none">
            <a:spAutoFit/>
          </a:bodyPr>
          <a:p>
            <a:pPr algn="l"/>
            <a:r>
              <a:rPr lang="zh-CN" altLang="en-US" sz="3200" dirty="0"/>
              <a:t>第四节  课堂实践</a:t>
            </a:r>
            <a:r>
              <a:rPr lang="en-US" altLang="zh-CN" sz="3200" dirty="0"/>
              <a:t>——</a:t>
            </a:r>
            <a:r>
              <a:rPr lang="zh-CN" altLang="en-US" sz="3200" dirty="0"/>
              <a:t>运用</a:t>
            </a:r>
            <a:r>
              <a:rPr lang="en-US" altLang="zh-CN" sz="3200" dirty="0"/>
              <a:t>“5W”</a:t>
            </a:r>
            <a:r>
              <a:rPr lang="zh-CN" altLang="en-US" sz="3200" dirty="0"/>
              <a:t>分析</a:t>
            </a:r>
            <a:endParaRPr lang="zh-CN" altLang="en-US" sz="3200" dirty="0"/>
          </a:p>
          <a:p>
            <a:pPr algn="l"/>
            <a:r>
              <a:rPr lang="zh-CN" altLang="en-US" sz="3200" dirty="0"/>
              <a:t> </a:t>
            </a:r>
            <a:r>
              <a:rPr lang="en-US" altLang="zh-CN" sz="3200" dirty="0"/>
              <a:t>            </a:t>
            </a:r>
            <a:r>
              <a:rPr lang="zh-CN" altLang="en-US" sz="3200" dirty="0"/>
              <a:t>法进行职业决策　</a:t>
            </a:r>
            <a:endParaRPr lang="zh-CN" altLang="en-US" sz="3200"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一、自我分析</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20" name="文本框 43"/>
          <p:cNvSpPr txBox="1"/>
          <p:nvPr/>
        </p:nvSpPr>
        <p:spPr>
          <a:xfrm>
            <a:off x="521981" y="2073908"/>
            <a:ext cx="5361461" cy="2796407"/>
          </a:xfrm>
          <a:prstGeom prst="rect">
            <a:avLst/>
          </a:prstGeom>
          <a:noFill/>
        </p:spPr>
        <p:txBody>
          <a:bodyPr wrap="square" rtlCol="0">
            <a:spAutoFit/>
          </a:bodyPr>
          <a:lstStyle/>
          <a:p>
            <a:pPr indent="457200" algn="just">
              <a:lnSpc>
                <a:spcPct val="150000"/>
              </a:lnSpc>
            </a:pPr>
            <a:r>
              <a:rPr lang="zh-CN" altLang="en-US" sz="2400" dirty="0"/>
              <a:t>自我分析主要是简要罗列自身的特点并对其进行分析。这里需运用到自我认知时分析出的结果，将个人的兴趣、性格、能力和价值观等因素分别罗列出来并进行分析。</a:t>
            </a:r>
            <a:endParaRPr lang="en-US" altLang="zh-CN" sz="2400" dirty="0"/>
          </a:p>
        </p:txBody>
      </p:sp>
      <p:grpSp>
        <p:nvGrpSpPr>
          <p:cNvPr id="7" name="组合 6"/>
          <p:cNvGrpSpPr/>
          <p:nvPr/>
        </p:nvGrpSpPr>
        <p:grpSpPr>
          <a:xfrm>
            <a:off x="6802120" y="1480185"/>
            <a:ext cx="4538345" cy="4843145"/>
            <a:chOff x="9487" y="914"/>
            <a:chExt cx="8948" cy="9332"/>
          </a:xfrm>
        </p:grpSpPr>
        <p:sp>
          <p:nvSpPr>
            <p:cNvPr id="4" name="椭圆 3"/>
            <p:cNvSpPr/>
            <p:nvPr>
              <p:custDataLst>
                <p:tags r:id="rId1"/>
              </p:custDataLst>
            </p:nvPr>
          </p:nvSpPr>
          <p:spPr>
            <a:xfrm>
              <a:off x="14055" y="5866"/>
              <a:ext cx="4380" cy="4380"/>
            </a:xfrm>
            <a:prstGeom prst="ellipse">
              <a:avLst/>
            </a:prstGeom>
            <a:solidFill>
              <a:schemeClr val="accent1">
                <a:alpha val="2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椭圆 4"/>
            <p:cNvSpPr/>
            <p:nvPr>
              <p:custDataLst>
                <p:tags r:id="rId2"/>
              </p:custDataLst>
            </p:nvPr>
          </p:nvSpPr>
          <p:spPr>
            <a:xfrm>
              <a:off x="9487" y="981"/>
              <a:ext cx="8407" cy="8407"/>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6" name="图片 5" descr="D:/桌面/QQ20250317-201814.pngQQ20250317-201814"/>
            <p:cNvPicPr>
              <a:picLocks noChangeAspect="1"/>
            </p:cNvPicPr>
            <p:nvPr>
              <p:custDataLst>
                <p:tags r:id="rId3"/>
              </p:custDataLst>
            </p:nvPr>
          </p:nvPicPr>
          <p:blipFill>
            <a:blip r:embed="rId4"/>
            <a:srcRect l="21467" t="6" r="21467" b="-6"/>
            <a:stretch>
              <a:fillRect/>
            </a:stretch>
          </p:blipFill>
          <p:spPr>
            <a:xfrm>
              <a:off x="9860" y="914"/>
              <a:ext cx="8201" cy="8201"/>
            </a:xfrm>
            <a:custGeom>
              <a:avLst/>
              <a:gdLst/>
              <a:ahLst/>
              <a:cxnLst>
                <a:cxn ang="3">
                  <a:pos x="hc" y="t"/>
                </a:cxn>
                <a:cxn ang="cd2">
                  <a:pos x="l" y="vc"/>
                </a:cxn>
                <a:cxn ang="cd4">
                  <a:pos x="hc" y="b"/>
                </a:cxn>
                <a:cxn ang="0">
                  <a:pos x="r" y="vc"/>
                </a:cxn>
              </a:cxnLst>
              <a:rect l="l" t="t" r="r" b="b"/>
              <a:pathLst>
                <a:path w="8201" h="8201">
                  <a:moveTo>
                    <a:pt x="4101" y="0"/>
                  </a:moveTo>
                  <a:cubicBezTo>
                    <a:pt x="6365" y="0"/>
                    <a:pt x="8201" y="1836"/>
                    <a:pt x="8201" y="4101"/>
                  </a:cubicBezTo>
                  <a:cubicBezTo>
                    <a:pt x="8201" y="6365"/>
                    <a:pt x="6365" y="8201"/>
                    <a:pt x="4101" y="8201"/>
                  </a:cubicBezTo>
                  <a:cubicBezTo>
                    <a:pt x="1836" y="8201"/>
                    <a:pt x="0" y="6365"/>
                    <a:pt x="0" y="4101"/>
                  </a:cubicBezTo>
                  <a:cubicBezTo>
                    <a:pt x="0" y="1836"/>
                    <a:pt x="1836" y="0"/>
                    <a:pt x="4101" y="0"/>
                  </a:cubicBezTo>
                  <a:close/>
                </a:path>
              </a:pathLst>
            </a:custGeom>
            <a:solidFill>
              <a:schemeClr val="accent1"/>
            </a:solidFill>
            <a:ln>
              <a:solidFill>
                <a:schemeClr val="tx1">
                  <a:lumMod val="50000"/>
                  <a:lumOff val="50000"/>
                  <a:alpha val="20000"/>
                </a:schemeClr>
              </a:solidFill>
            </a:ln>
          </p:spPr>
        </p:pic>
      </p:gr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2"/>
          <p:cNvSpPr>
            <a:spLocks noGrp="1"/>
          </p:cNvSpPr>
          <p:nvPr/>
        </p:nvSpPr>
        <p:spPr>
          <a:xfrm>
            <a:off x="11150659" y="127090"/>
            <a:ext cx="672861" cy="643416"/>
          </a:xfrm>
          <a:prstGeom prst="rect">
            <a:avLst/>
          </a:prstGeom>
        </p:spPr>
        <p:txBody>
          <a:bodyPr vert="horz" lIns="91440" tIns="45720" rIns="91440" bIns="45720" rtlCol="0" anchor="ctr"/>
          <a:lstStyle>
            <a:defPPr>
              <a:defRPr lang="zh-CN"/>
            </a:defPPr>
            <a:lvl1pPr marL="0" algn="ctr"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DD3DB80-B894-403A-B48E-6FDC1A72010E}" type="slidenum">
              <a:rPr lang="zh-CN" altLang="en-US" smtClean="0"/>
            </a:fld>
            <a:endParaRPr lang="zh-CN" altLang="en-US" dirty="0"/>
          </a:p>
        </p:txBody>
      </p:sp>
      <p:pic>
        <p:nvPicPr>
          <p:cNvPr id="3" name="图片 2" descr="房间里的木桌子&#10;&#10;中度可信度描述已自动生成"/>
          <p:cNvPicPr>
            <a:picLocks noChangeAspect="1"/>
          </p:cNvPicPr>
          <p:nvPr>
            <p:custDataLst>
              <p:tags r:id="rId1"/>
            </p:custDataLst>
          </p:nvPr>
        </p:nvPicPr>
        <p:blipFill rotWithShape="1">
          <a:blip r:embed="rId2" cstate="print">
            <a:extLst>
              <a:ext uri="{28A0092B-C50C-407E-A947-70E740481C1C}">
                <a14:useLocalDpi xmlns:a14="http://schemas.microsoft.com/office/drawing/2010/main" val="0"/>
              </a:ext>
            </a:extLst>
          </a:blip>
          <a:srcRect l="8447" r="5930"/>
          <a:stretch>
            <a:fillRect/>
          </a:stretch>
        </p:blipFill>
        <p:spPr>
          <a:xfrm>
            <a:off x="695325" y="1805553"/>
            <a:ext cx="5344505" cy="4161294"/>
          </a:xfrm>
          <a:custGeom>
            <a:avLst/>
            <a:gdLst>
              <a:gd name="connsiteX0" fmla="*/ 0 w 5198414"/>
              <a:gd name="connsiteY0" fmla="*/ 0 h 3959816"/>
              <a:gd name="connsiteX1" fmla="*/ 5198414 w 5198414"/>
              <a:gd name="connsiteY1" fmla="*/ 0 h 3959816"/>
              <a:gd name="connsiteX2" fmla="*/ 5198414 w 5198414"/>
              <a:gd name="connsiteY2" fmla="*/ 3959816 h 3959816"/>
              <a:gd name="connsiteX3" fmla="*/ 0 w 5198414"/>
              <a:gd name="connsiteY3" fmla="*/ 3959816 h 3959816"/>
            </a:gdLst>
            <a:ahLst/>
            <a:cxnLst>
              <a:cxn ang="0">
                <a:pos x="connsiteX0" y="connsiteY0"/>
              </a:cxn>
              <a:cxn ang="0">
                <a:pos x="connsiteX1" y="connsiteY1"/>
              </a:cxn>
              <a:cxn ang="0">
                <a:pos x="connsiteX2" y="connsiteY2"/>
              </a:cxn>
              <a:cxn ang="0">
                <a:pos x="connsiteX3" y="connsiteY3"/>
              </a:cxn>
            </a:cxnLst>
            <a:rect l="l" t="t" r="r" b="b"/>
            <a:pathLst>
              <a:path w="5198414" h="3959816">
                <a:moveTo>
                  <a:pt x="0" y="0"/>
                </a:moveTo>
                <a:lnTo>
                  <a:pt x="5198414" y="0"/>
                </a:lnTo>
                <a:lnTo>
                  <a:pt x="5198414" y="3959816"/>
                </a:lnTo>
                <a:lnTo>
                  <a:pt x="0" y="3959816"/>
                </a:lnTo>
                <a:close/>
              </a:path>
            </a:pathLst>
          </a:custGeom>
          <a:ln w="9525" cap="flat" cmpd="sng" algn="ctr">
            <a:solidFill>
              <a:schemeClr val="dk1">
                <a:lumMod val="40000"/>
                <a:lumOff val="60000"/>
                <a:alpha val="50000"/>
              </a:schemeClr>
            </a:solidFill>
            <a:prstDash val="solid"/>
            <a:round/>
            <a:headEnd type="none" w="med" len="med"/>
            <a:tailEnd type="none" w="med" len="med"/>
          </a:ln>
        </p:spPr>
      </p:pic>
      <p:sp>
        <p:nvSpPr>
          <p:cNvPr id="4" name="矩形 3"/>
          <p:cNvSpPr/>
          <p:nvPr>
            <p:custDataLst>
              <p:tags r:id="rId3"/>
            </p:custDataLst>
          </p:nvPr>
        </p:nvSpPr>
        <p:spPr>
          <a:xfrm>
            <a:off x="6152168" y="1805552"/>
            <a:ext cx="5343831" cy="4161295"/>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 name="标题 5"/>
          <p:cNvSpPr>
            <a:spLocks noGrp="1"/>
          </p:cNvSpPr>
          <p:nvPr>
            <p:ph type="title"/>
            <p:custDataLst>
              <p:tags r:id="rId4"/>
            </p:custDataLst>
          </p:nvPr>
        </p:nvSpPr>
        <p:spPr>
          <a:xfrm>
            <a:off x="910630" y="359945"/>
            <a:ext cx="10800000" cy="705600"/>
          </a:xfrm>
        </p:spPr>
        <p:txBody>
          <a:bodyPr lIns="0" tIns="0" rIns="0" bIns="0">
            <a:normAutofit/>
          </a:bodyPr>
          <a:lstStyle/>
          <a:p>
            <a:r>
              <a:rPr lang="zh-CN" altLang="en-US" b="0" dirty="0">
                <a:sym typeface="+mn-ea"/>
              </a:rPr>
              <a:t>二、职业生涯环境评估</a:t>
            </a:r>
            <a:endParaRPr lang="zh-CN" altLang="en-US" b="0" dirty="0"/>
          </a:p>
        </p:txBody>
      </p:sp>
      <p:sp>
        <p:nvSpPr>
          <p:cNvPr id="5" name="矩形 4"/>
          <p:cNvSpPr/>
          <p:nvPr>
            <p:custDataLst>
              <p:tags r:id="rId5"/>
            </p:custDataLst>
          </p:nvPr>
        </p:nvSpPr>
        <p:spPr>
          <a:xfrm>
            <a:off x="6859333" y="2416125"/>
            <a:ext cx="3925857" cy="2940147"/>
          </a:xfrm>
          <a:prstGeom prst="rect">
            <a:avLst/>
          </a:prstGeom>
        </p:spPr>
        <p:txBody>
          <a:bodyPr wrap="square" lIns="0" tIns="0" rIns="0" bIns="0" anchor="ctr" anchorCtr="0">
            <a:noAutofit/>
          </a:bodyPr>
          <a:p>
            <a:pPr>
              <a:lnSpc>
                <a:spcPct val="150000"/>
              </a:lnSpc>
              <a:spcBef>
                <a:spcPct val="0"/>
              </a:spcBef>
              <a:spcAft>
                <a:spcPct val="0"/>
              </a:spcAft>
            </a:pPr>
            <a:r>
              <a:rPr lang="zh-CN" altLang="en-US" sz="1600" dirty="0">
                <a:ln>
                  <a:noFill/>
                  <a:prstDash val="sysDot"/>
                </a:ln>
                <a:solidFill>
                  <a:schemeClr val="lt1">
                    <a:lumMod val="100000"/>
                  </a:schemeClr>
                </a:solidFill>
                <a:latin typeface="+mn-ea"/>
                <a:cs typeface="+mn-ea"/>
              </a:rPr>
              <a:t>环境的评估，主要是评估各种环境因素对自己职业生涯发展的影响，即罗列外部环境因素并对其进行分析。结合前面所总结的具体外部环境因素，大学生需要分析哪些外部环境对自身职业发展有利，哪些不利，分析其可能带来的机遇和挑战，以及可能对自身职业生涯发展造成的障碍。</a:t>
            </a:r>
            <a:endParaRPr lang="zh-CN" altLang="en-US" sz="1600" dirty="0">
              <a:ln>
                <a:noFill/>
                <a:prstDash val="sysDot"/>
              </a:ln>
              <a:solidFill>
                <a:schemeClr val="lt1">
                  <a:lumMod val="100000"/>
                </a:schemeClr>
              </a:solidFill>
              <a:latin typeface="+mn-ea"/>
              <a:cs typeface="+mn-ea"/>
            </a:endParaRPr>
          </a:p>
          <a:p>
            <a:pPr>
              <a:lnSpc>
                <a:spcPct val="150000"/>
              </a:lnSpc>
              <a:spcBef>
                <a:spcPct val="0"/>
              </a:spcBef>
              <a:spcAft>
                <a:spcPct val="0"/>
              </a:spcAft>
            </a:pPr>
            <a:endParaRPr lang="zh-CN" altLang="en-US" sz="1600" dirty="0">
              <a:ln>
                <a:noFill/>
                <a:prstDash val="sysDot"/>
              </a:ln>
              <a:solidFill>
                <a:schemeClr val="lt1">
                  <a:lumMod val="100000"/>
                </a:schemeClr>
              </a:solidFill>
              <a:latin typeface="+mn-ea"/>
              <a:cs typeface="+mn-ea"/>
            </a:endParaRPr>
          </a:p>
        </p:txBody>
      </p:sp>
    </p:spTree>
    <p:custDataLst>
      <p:tags r:id="rId6"/>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三、设定职业生涯目标</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20" name="文本框 43"/>
          <p:cNvSpPr txBox="1"/>
          <p:nvPr/>
        </p:nvSpPr>
        <p:spPr>
          <a:xfrm>
            <a:off x="521981" y="1079938"/>
            <a:ext cx="10831818" cy="1754326"/>
          </a:xfrm>
          <a:prstGeom prst="rect">
            <a:avLst/>
          </a:prstGeom>
          <a:noFill/>
        </p:spPr>
        <p:txBody>
          <a:bodyPr wrap="square" rtlCol="0">
            <a:spAutoFit/>
          </a:bodyPr>
          <a:lstStyle/>
          <a:p>
            <a:pPr indent="457200" algn="just">
              <a:lnSpc>
                <a:spcPct val="150000"/>
              </a:lnSpc>
            </a:pPr>
            <a:r>
              <a:rPr lang="zh-CN" altLang="en-US" sz="2400" dirty="0"/>
              <a:t>大学生在确定自身职业生涯目标的时候，由于职业生涯的总体目标太遥远，是要用几十年甚至一生来追寻的目标，因此往往需要把职业</a:t>
            </a:r>
            <a:r>
              <a:rPr lang="zh-CN" altLang="en-US" sz="2400" dirty="0" smtClean="0"/>
              <a:t>目标进行划分，</a:t>
            </a:r>
            <a:r>
              <a:rPr lang="zh-CN" altLang="en-US" sz="2400" dirty="0"/>
              <a:t>这也是大学生在进行职业生涯规划时常用的划分方式。</a:t>
            </a:r>
            <a:endParaRPr lang="en-US" altLang="zh-CN" sz="2400" dirty="0"/>
          </a:p>
        </p:txBody>
      </p:sp>
      <p:grpSp>
        <p:nvGrpSpPr>
          <p:cNvPr id="7" name="组合 6"/>
          <p:cNvGrpSpPr/>
          <p:nvPr>
            <p:custDataLst>
              <p:tags r:id="rId1"/>
            </p:custDataLst>
          </p:nvPr>
        </p:nvGrpSpPr>
        <p:grpSpPr>
          <a:xfrm>
            <a:off x="1371084" y="3313212"/>
            <a:ext cx="10350165" cy="3187270"/>
            <a:chOff x="1101165" y="1816045"/>
            <a:chExt cx="12500392" cy="3849419"/>
          </a:xfrm>
        </p:grpSpPr>
        <p:sp>
          <p:nvSpPr>
            <p:cNvPr id="8" name="Freeform 9"/>
            <p:cNvSpPr/>
            <p:nvPr/>
          </p:nvSpPr>
          <p:spPr bwMode="auto">
            <a:xfrm>
              <a:off x="1139284" y="1891446"/>
              <a:ext cx="3320662" cy="3666067"/>
            </a:xfrm>
            <a:custGeom>
              <a:avLst/>
              <a:gdLst>
                <a:gd name="T0" fmla="*/ 136 w 1004"/>
                <a:gd name="T1" fmla="*/ 323 h 1109"/>
                <a:gd name="T2" fmla="*/ 76 w 1004"/>
                <a:gd name="T3" fmla="*/ 394 h 1109"/>
                <a:gd name="T4" fmla="*/ 6 w 1004"/>
                <a:gd name="T5" fmla="*/ 570 h 1109"/>
                <a:gd name="T6" fmla="*/ 2 w 1004"/>
                <a:gd name="T7" fmla="*/ 600 h 1109"/>
                <a:gd name="T8" fmla="*/ 2 w 1004"/>
                <a:gd name="T9" fmla="*/ 606 h 1109"/>
                <a:gd name="T10" fmla="*/ 2 w 1004"/>
                <a:gd name="T11" fmla="*/ 608 h 1109"/>
                <a:gd name="T12" fmla="*/ 0 w 1004"/>
                <a:gd name="T13" fmla="*/ 630 h 1109"/>
                <a:gd name="T14" fmla="*/ 12 w 1004"/>
                <a:gd name="T15" fmla="*/ 742 h 1109"/>
                <a:gd name="T16" fmla="*/ 100 w 1004"/>
                <a:gd name="T17" fmla="*/ 926 h 1109"/>
                <a:gd name="T18" fmla="*/ 280 w 1004"/>
                <a:gd name="T19" fmla="*/ 1066 h 1109"/>
                <a:gd name="T20" fmla="*/ 461 w 1004"/>
                <a:gd name="T21" fmla="*/ 1108 h 1109"/>
                <a:gd name="T22" fmla="*/ 475 w 1004"/>
                <a:gd name="T23" fmla="*/ 1109 h 1109"/>
                <a:gd name="T24" fmla="*/ 501 w 1004"/>
                <a:gd name="T25" fmla="*/ 1109 h 1109"/>
                <a:gd name="T26" fmla="*/ 525 w 1004"/>
                <a:gd name="T27" fmla="*/ 1107 h 1109"/>
                <a:gd name="T28" fmla="*/ 871 w 1004"/>
                <a:gd name="T29" fmla="*/ 930 h 1109"/>
                <a:gd name="T30" fmla="*/ 990 w 1004"/>
                <a:gd name="T31" fmla="*/ 694 h 1109"/>
                <a:gd name="T32" fmla="*/ 999 w 1004"/>
                <a:gd name="T33" fmla="*/ 645 h 1109"/>
                <a:gd name="T34" fmla="*/ 1002 w 1004"/>
                <a:gd name="T35" fmla="*/ 613 h 1109"/>
                <a:gd name="T36" fmla="*/ 1002 w 1004"/>
                <a:gd name="T37" fmla="*/ 608 h 1109"/>
                <a:gd name="T38" fmla="*/ 1002 w 1004"/>
                <a:gd name="T39" fmla="*/ 602 h 1109"/>
                <a:gd name="T40" fmla="*/ 1003 w 1004"/>
                <a:gd name="T41" fmla="*/ 584 h 1109"/>
                <a:gd name="T42" fmla="*/ 1004 w 1004"/>
                <a:gd name="T43" fmla="*/ 580 h 1109"/>
                <a:gd name="T44" fmla="*/ 1003 w 1004"/>
                <a:gd name="T45" fmla="*/ 566 h 1109"/>
                <a:gd name="T46" fmla="*/ 1003 w 1004"/>
                <a:gd name="T47" fmla="*/ 553 h 1109"/>
                <a:gd name="T48" fmla="*/ 1003 w 1004"/>
                <a:gd name="T49" fmla="*/ 548 h 1109"/>
                <a:gd name="T50" fmla="*/ 999 w 1004"/>
                <a:gd name="T51" fmla="*/ 501 h 1109"/>
                <a:gd name="T52" fmla="*/ 994 w 1004"/>
                <a:gd name="T53" fmla="*/ 470 h 1109"/>
                <a:gd name="T54" fmla="*/ 884 w 1004"/>
                <a:gd name="T55" fmla="*/ 227 h 1109"/>
                <a:gd name="T56" fmla="*/ 588 w 1004"/>
                <a:gd name="T57" fmla="*/ 24 h 1109"/>
                <a:gd name="T58" fmla="*/ 458 w 1004"/>
                <a:gd name="T59" fmla="*/ 1 h 1109"/>
                <a:gd name="T60" fmla="*/ 449 w 1004"/>
                <a:gd name="T61" fmla="*/ 376 h 1109"/>
                <a:gd name="T62" fmla="*/ 463 w 1004"/>
                <a:gd name="T63" fmla="*/ 374 h 1109"/>
                <a:gd name="T64" fmla="*/ 569 w 1004"/>
                <a:gd name="T65" fmla="*/ 389 h 1109"/>
                <a:gd name="T66" fmla="*/ 711 w 1004"/>
                <a:gd name="T67" fmla="*/ 525 h 1109"/>
                <a:gd name="T68" fmla="*/ 719 w 1004"/>
                <a:gd name="T69" fmla="*/ 547 h 1109"/>
                <a:gd name="T70" fmla="*/ 726 w 1004"/>
                <a:gd name="T71" fmla="*/ 569 h 1109"/>
                <a:gd name="T72" fmla="*/ 730 w 1004"/>
                <a:gd name="T73" fmla="*/ 584 h 1109"/>
                <a:gd name="T74" fmla="*/ 731 w 1004"/>
                <a:gd name="T75" fmla="*/ 588 h 1109"/>
                <a:gd name="T76" fmla="*/ 732 w 1004"/>
                <a:gd name="T77" fmla="*/ 590 h 1109"/>
                <a:gd name="T78" fmla="*/ 734 w 1004"/>
                <a:gd name="T79" fmla="*/ 609 h 1109"/>
                <a:gd name="T80" fmla="*/ 734 w 1004"/>
                <a:gd name="T81" fmla="*/ 608 h 1109"/>
                <a:gd name="T82" fmla="*/ 734 w 1004"/>
                <a:gd name="T83" fmla="*/ 610 h 1109"/>
                <a:gd name="T84" fmla="*/ 735 w 1004"/>
                <a:gd name="T85" fmla="*/ 627 h 1109"/>
                <a:gd name="T86" fmla="*/ 735 w 1004"/>
                <a:gd name="T87" fmla="*/ 653 h 1109"/>
                <a:gd name="T88" fmla="*/ 693 w 1004"/>
                <a:gd name="T89" fmla="*/ 794 h 1109"/>
                <a:gd name="T90" fmla="*/ 682 w 1004"/>
                <a:gd name="T91" fmla="*/ 810 h 1109"/>
                <a:gd name="T92" fmla="*/ 643 w 1004"/>
                <a:gd name="T93" fmla="*/ 856 h 1109"/>
                <a:gd name="T94" fmla="*/ 499 w 1004"/>
                <a:gd name="T95" fmla="*/ 937 h 1109"/>
                <a:gd name="T96" fmla="*/ 484 w 1004"/>
                <a:gd name="T97" fmla="*/ 940 h 1109"/>
                <a:gd name="T98" fmla="*/ 470 w 1004"/>
                <a:gd name="T99" fmla="*/ 943 h 1109"/>
                <a:gd name="T100" fmla="*/ 457 w 1004"/>
                <a:gd name="T101" fmla="*/ 945 h 1109"/>
                <a:gd name="T102" fmla="*/ 328 w 1004"/>
                <a:gd name="T103" fmla="*/ 937 h 1109"/>
                <a:gd name="T104" fmla="*/ 178 w 1004"/>
                <a:gd name="T105" fmla="*/ 855 h 1109"/>
                <a:gd name="T106" fmla="*/ 84 w 1004"/>
                <a:gd name="T107" fmla="*/ 720 h 1109"/>
                <a:gd name="T108" fmla="*/ 59 w 1004"/>
                <a:gd name="T109" fmla="*/ 629 h 1109"/>
                <a:gd name="T110" fmla="*/ 56 w 1004"/>
                <a:gd name="T111" fmla="*/ 607 h 1109"/>
                <a:gd name="T112" fmla="*/ 56 w 1004"/>
                <a:gd name="T113" fmla="*/ 606 h 1109"/>
                <a:gd name="T114" fmla="*/ 56 w 1004"/>
                <a:gd name="T115" fmla="*/ 601 h 1109"/>
                <a:gd name="T116" fmla="*/ 55 w 1004"/>
                <a:gd name="T117" fmla="*/ 574 h 1109"/>
                <a:gd name="T118" fmla="*/ 93 w 1004"/>
                <a:gd name="T119" fmla="*/ 404 h 1109"/>
                <a:gd name="T120" fmla="*/ 140 w 1004"/>
                <a:gd name="T121" fmla="*/ 327 h 1109"/>
                <a:gd name="T122" fmla="*/ 141 w 1004"/>
                <a:gd name="T123" fmla="*/ 319 h 1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04" h="1109">
                  <a:moveTo>
                    <a:pt x="141" y="319"/>
                  </a:moveTo>
                  <a:cubicBezTo>
                    <a:pt x="141" y="319"/>
                    <a:pt x="140" y="320"/>
                    <a:pt x="136" y="323"/>
                  </a:cubicBezTo>
                  <a:cubicBezTo>
                    <a:pt x="133" y="327"/>
                    <a:pt x="128" y="331"/>
                    <a:pt x="123" y="337"/>
                  </a:cubicBezTo>
                  <a:cubicBezTo>
                    <a:pt x="111" y="349"/>
                    <a:pt x="94" y="368"/>
                    <a:pt x="76" y="394"/>
                  </a:cubicBezTo>
                  <a:cubicBezTo>
                    <a:pt x="58" y="421"/>
                    <a:pt x="38" y="456"/>
                    <a:pt x="24" y="499"/>
                  </a:cubicBezTo>
                  <a:cubicBezTo>
                    <a:pt x="16" y="521"/>
                    <a:pt x="10" y="545"/>
                    <a:pt x="6" y="570"/>
                  </a:cubicBezTo>
                  <a:cubicBezTo>
                    <a:pt x="5" y="577"/>
                    <a:pt x="4" y="583"/>
                    <a:pt x="3" y="590"/>
                  </a:cubicBezTo>
                  <a:cubicBezTo>
                    <a:pt x="3" y="593"/>
                    <a:pt x="3" y="597"/>
                    <a:pt x="2" y="600"/>
                  </a:cubicBezTo>
                  <a:cubicBezTo>
                    <a:pt x="2" y="605"/>
                    <a:pt x="2" y="605"/>
                    <a:pt x="2" y="605"/>
                  </a:cubicBezTo>
                  <a:cubicBezTo>
                    <a:pt x="2" y="606"/>
                    <a:pt x="2" y="606"/>
                    <a:pt x="2" y="606"/>
                  </a:cubicBezTo>
                  <a:cubicBezTo>
                    <a:pt x="2" y="607"/>
                    <a:pt x="2" y="607"/>
                    <a:pt x="2" y="607"/>
                  </a:cubicBezTo>
                  <a:cubicBezTo>
                    <a:pt x="2" y="606"/>
                    <a:pt x="2" y="608"/>
                    <a:pt x="2" y="608"/>
                  </a:cubicBezTo>
                  <a:cubicBezTo>
                    <a:pt x="1" y="611"/>
                    <a:pt x="1" y="611"/>
                    <a:pt x="1" y="611"/>
                  </a:cubicBezTo>
                  <a:cubicBezTo>
                    <a:pt x="1" y="617"/>
                    <a:pt x="1" y="624"/>
                    <a:pt x="0" y="630"/>
                  </a:cubicBezTo>
                  <a:cubicBezTo>
                    <a:pt x="0" y="637"/>
                    <a:pt x="0" y="645"/>
                    <a:pt x="0" y="652"/>
                  </a:cubicBezTo>
                  <a:cubicBezTo>
                    <a:pt x="1" y="681"/>
                    <a:pt x="5" y="712"/>
                    <a:pt x="12" y="742"/>
                  </a:cubicBezTo>
                  <a:cubicBezTo>
                    <a:pt x="19" y="773"/>
                    <a:pt x="29" y="805"/>
                    <a:pt x="44" y="836"/>
                  </a:cubicBezTo>
                  <a:cubicBezTo>
                    <a:pt x="59" y="867"/>
                    <a:pt x="77" y="897"/>
                    <a:pt x="100" y="926"/>
                  </a:cubicBezTo>
                  <a:cubicBezTo>
                    <a:pt x="122" y="954"/>
                    <a:pt x="149" y="981"/>
                    <a:pt x="179" y="1005"/>
                  </a:cubicBezTo>
                  <a:cubicBezTo>
                    <a:pt x="210" y="1029"/>
                    <a:pt x="244" y="1049"/>
                    <a:pt x="280" y="1066"/>
                  </a:cubicBezTo>
                  <a:cubicBezTo>
                    <a:pt x="317" y="1082"/>
                    <a:pt x="357" y="1095"/>
                    <a:pt x="398" y="1102"/>
                  </a:cubicBezTo>
                  <a:cubicBezTo>
                    <a:pt x="419" y="1105"/>
                    <a:pt x="440" y="1108"/>
                    <a:pt x="461" y="1108"/>
                  </a:cubicBezTo>
                  <a:cubicBezTo>
                    <a:pt x="468" y="1109"/>
                    <a:pt x="468" y="1109"/>
                    <a:pt x="468" y="1109"/>
                  </a:cubicBezTo>
                  <a:cubicBezTo>
                    <a:pt x="470" y="1109"/>
                    <a:pt x="472" y="1109"/>
                    <a:pt x="475" y="1109"/>
                  </a:cubicBezTo>
                  <a:cubicBezTo>
                    <a:pt x="493" y="1109"/>
                    <a:pt x="493" y="1109"/>
                    <a:pt x="493" y="1109"/>
                  </a:cubicBezTo>
                  <a:cubicBezTo>
                    <a:pt x="495" y="1109"/>
                    <a:pt x="498" y="1109"/>
                    <a:pt x="501" y="1109"/>
                  </a:cubicBezTo>
                  <a:cubicBezTo>
                    <a:pt x="509" y="1108"/>
                    <a:pt x="509" y="1108"/>
                    <a:pt x="509" y="1108"/>
                  </a:cubicBezTo>
                  <a:cubicBezTo>
                    <a:pt x="525" y="1107"/>
                    <a:pt x="525" y="1107"/>
                    <a:pt x="525" y="1107"/>
                  </a:cubicBezTo>
                  <a:cubicBezTo>
                    <a:pt x="568" y="1103"/>
                    <a:pt x="611" y="1094"/>
                    <a:pt x="653" y="1079"/>
                  </a:cubicBezTo>
                  <a:cubicBezTo>
                    <a:pt x="736" y="1050"/>
                    <a:pt x="812" y="998"/>
                    <a:pt x="871" y="930"/>
                  </a:cubicBezTo>
                  <a:cubicBezTo>
                    <a:pt x="900" y="896"/>
                    <a:pt x="925" y="859"/>
                    <a:pt x="946" y="819"/>
                  </a:cubicBezTo>
                  <a:cubicBezTo>
                    <a:pt x="966" y="779"/>
                    <a:pt x="980" y="737"/>
                    <a:pt x="990" y="694"/>
                  </a:cubicBezTo>
                  <a:cubicBezTo>
                    <a:pt x="993" y="683"/>
                    <a:pt x="994" y="672"/>
                    <a:pt x="996" y="661"/>
                  </a:cubicBezTo>
                  <a:cubicBezTo>
                    <a:pt x="997" y="656"/>
                    <a:pt x="998" y="651"/>
                    <a:pt x="999" y="645"/>
                  </a:cubicBezTo>
                  <a:cubicBezTo>
                    <a:pt x="999" y="640"/>
                    <a:pt x="1000" y="634"/>
                    <a:pt x="1001" y="629"/>
                  </a:cubicBezTo>
                  <a:cubicBezTo>
                    <a:pt x="1001" y="624"/>
                    <a:pt x="1001" y="618"/>
                    <a:pt x="1002" y="613"/>
                  </a:cubicBezTo>
                  <a:cubicBezTo>
                    <a:pt x="1002" y="609"/>
                    <a:pt x="1002" y="609"/>
                    <a:pt x="1002" y="609"/>
                  </a:cubicBezTo>
                  <a:cubicBezTo>
                    <a:pt x="1002" y="608"/>
                    <a:pt x="1002" y="608"/>
                    <a:pt x="1002" y="608"/>
                  </a:cubicBezTo>
                  <a:cubicBezTo>
                    <a:pt x="1002" y="611"/>
                    <a:pt x="1002" y="603"/>
                    <a:pt x="1002" y="604"/>
                  </a:cubicBezTo>
                  <a:cubicBezTo>
                    <a:pt x="1002" y="602"/>
                    <a:pt x="1002" y="602"/>
                    <a:pt x="1002" y="602"/>
                  </a:cubicBezTo>
                  <a:cubicBezTo>
                    <a:pt x="1003" y="596"/>
                    <a:pt x="1003" y="596"/>
                    <a:pt x="1003" y="596"/>
                  </a:cubicBezTo>
                  <a:cubicBezTo>
                    <a:pt x="1003" y="592"/>
                    <a:pt x="1003" y="588"/>
                    <a:pt x="1003" y="584"/>
                  </a:cubicBezTo>
                  <a:cubicBezTo>
                    <a:pt x="1004" y="582"/>
                    <a:pt x="1004" y="582"/>
                    <a:pt x="1004" y="582"/>
                  </a:cubicBezTo>
                  <a:cubicBezTo>
                    <a:pt x="1004" y="580"/>
                    <a:pt x="1004" y="580"/>
                    <a:pt x="1004" y="580"/>
                  </a:cubicBezTo>
                  <a:cubicBezTo>
                    <a:pt x="1004" y="575"/>
                    <a:pt x="1004" y="575"/>
                    <a:pt x="1004" y="575"/>
                  </a:cubicBezTo>
                  <a:cubicBezTo>
                    <a:pt x="1003" y="566"/>
                    <a:pt x="1003" y="566"/>
                    <a:pt x="1003" y="566"/>
                  </a:cubicBezTo>
                  <a:cubicBezTo>
                    <a:pt x="1003" y="557"/>
                    <a:pt x="1003" y="557"/>
                    <a:pt x="1003" y="557"/>
                  </a:cubicBezTo>
                  <a:cubicBezTo>
                    <a:pt x="1003" y="553"/>
                    <a:pt x="1003" y="553"/>
                    <a:pt x="1003" y="553"/>
                  </a:cubicBezTo>
                  <a:cubicBezTo>
                    <a:pt x="1003" y="550"/>
                    <a:pt x="1003" y="550"/>
                    <a:pt x="1003" y="550"/>
                  </a:cubicBezTo>
                  <a:cubicBezTo>
                    <a:pt x="1003" y="548"/>
                    <a:pt x="1003" y="548"/>
                    <a:pt x="1003" y="548"/>
                  </a:cubicBezTo>
                  <a:cubicBezTo>
                    <a:pt x="1003" y="543"/>
                    <a:pt x="1002" y="538"/>
                    <a:pt x="1002" y="532"/>
                  </a:cubicBezTo>
                  <a:cubicBezTo>
                    <a:pt x="1001" y="522"/>
                    <a:pt x="1000" y="511"/>
                    <a:pt x="999" y="501"/>
                  </a:cubicBezTo>
                  <a:cubicBezTo>
                    <a:pt x="998" y="495"/>
                    <a:pt x="997" y="490"/>
                    <a:pt x="996" y="485"/>
                  </a:cubicBezTo>
                  <a:cubicBezTo>
                    <a:pt x="996" y="480"/>
                    <a:pt x="995" y="475"/>
                    <a:pt x="994" y="470"/>
                  </a:cubicBezTo>
                  <a:cubicBezTo>
                    <a:pt x="992" y="459"/>
                    <a:pt x="989" y="449"/>
                    <a:pt x="987" y="439"/>
                  </a:cubicBezTo>
                  <a:cubicBezTo>
                    <a:pt x="967" y="358"/>
                    <a:pt x="930" y="286"/>
                    <a:pt x="884" y="227"/>
                  </a:cubicBezTo>
                  <a:cubicBezTo>
                    <a:pt x="839" y="169"/>
                    <a:pt x="786" y="123"/>
                    <a:pt x="734" y="91"/>
                  </a:cubicBezTo>
                  <a:cubicBezTo>
                    <a:pt x="682" y="58"/>
                    <a:pt x="631" y="37"/>
                    <a:pt x="588" y="24"/>
                  </a:cubicBezTo>
                  <a:cubicBezTo>
                    <a:pt x="545" y="12"/>
                    <a:pt x="509" y="6"/>
                    <a:pt x="485" y="3"/>
                  </a:cubicBezTo>
                  <a:cubicBezTo>
                    <a:pt x="473" y="2"/>
                    <a:pt x="464" y="1"/>
                    <a:pt x="458" y="1"/>
                  </a:cubicBezTo>
                  <a:cubicBezTo>
                    <a:pt x="452" y="0"/>
                    <a:pt x="449" y="0"/>
                    <a:pt x="449" y="0"/>
                  </a:cubicBezTo>
                  <a:cubicBezTo>
                    <a:pt x="449" y="376"/>
                    <a:pt x="449" y="376"/>
                    <a:pt x="449" y="376"/>
                  </a:cubicBezTo>
                  <a:cubicBezTo>
                    <a:pt x="449" y="376"/>
                    <a:pt x="450" y="375"/>
                    <a:pt x="452" y="375"/>
                  </a:cubicBezTo>
                  <a:cubicBezTo>
                    <a:pt x="455" y="375"/>
                    <a:pt x="458" y="374"/>
                    <a:pt x="463" y="374"/>
                  </a:cubicBezTo>
                  <a:cubicBezTo>
                    <a:pt x="473" y="373"/>
                    <a:pt x="487" y="373"/>
                    <a:pt x="504" y="374"/>
                  </a:cubicBezTo>
                  <a:cubicBezTo>
                    <a:pt x="522" y="376"/>
                    <a:pt x="544" y="380"/>
                    <a:pt x="569" y="389"/>
                  </a:cubicBezTo>
                  <a:cubicBezTo>
                    <a:pt x="593" y="399"/>
                    <a:pt x="620" y="414"/>
                    <a:pt x="645" y="436"/>
                  </a:cubicBezTo>
                  <a:cubicBezTo>
                    <a:pt x="670" y="458"/>
                    <a:pt x="694" y="488"/>
                    <a:pt x="711" y="525"/>
                  </a:cubicBezTo>
                  <a:cubicBezTo>
                    <a:pt x="713" y="530"/>
                    <a:pt x="715" y="535"/>
                    <a:pt x="717" y="539"/>
                  </a:cubicBezTo>
                  <a:cubicBezTo>
                    <a:pt x="718" y="542"/>
                    <a:pt x="719" y="544"/>
                    <a:pt x="719" y="547"/>
                  </a:cubicBezTo>
                  <a:cubicBezTo>
                    <a:pt x="720" y="549"/>
                    <a:pt x="721" y="552"/>
                    <a:pt x="722" y="554"/>
                  </a:cubicBezTo>
                  <a:cubicBezTo>
                    <a:pt x="723" y="559"/>
                    <a:pt x="725" y="564"/>
                    <a:pt x="726" y="569"/>
                  </a:cubicBezTo>
                  <a:cubicBezTo>
                    <a:pt x="727" y="572"/>
                    <a:pt x="728" y="575"/>
                    <a:pt x="728" y="577"/>
                  </a:cubicBezTo>
                  <a:cubicBezTo>
                    <a:pt x="730" y="584"/>
                    <a:pt x="730" y="584"/>
                    <a:pt x="730" y="584"/>
                  </a:cubicBezTo>
                  <a:cubicBezTo>
                    <a:pt x="731" y="587"/>
                    <a:pt x="731" y="587"/>
                    <a:pt x="731" y="587"/>
                  </a:cubicBezTo>
                  <a:cubicBezTo>
                    <a:pt x="731" y="588"/>
                    <a:pt x="731" y="588"/>
                    <a:pt x="731" y="588"/>
                  </a:cubicBezTo>
                  <a:cubicBezTo>
                    <a:pt x="731" y="589"/>
                    <a:pt x="731" y="589"/>
                    <a:pt x="731" y="589"/>
                  </a:cubicBezTo>
                  <a:cubicBezTo>
                    <a:pt x="731" y="589"/>
                    <a:pt x="732" y="590"/>
                    <a:pt x="732" y="590"/>
                  </a:cubicBezTo>
                  <a:cubicBezTo>
                    <a:pt x="732" y="595"/>
                    <a:pt x="732" y="599"/>
                    <a:pt x="733" y="603"/>
                  </a:cubicBezTo>
                  <a:cubicBezTo>
                    <a:pt x="734" y="609"/>
                    <a:pt x="734" y="609"/>
                    <a:pt x="734" y="609"/>
                  </a:cubicBezTo>
                  <a:cubicBezTo>
                    <a:pt x="734" y="610"/>
                    <a:pt x="734" y="610"/>
                    <a:pt x="734" y="610"/>
                  </a:cubicBezTo>
                  <a:cubicBezTo>
                    <a:pt x="734" y="611"/>
                    <a:pt x="734" y="604"/>
                    <a:pt x="734" y="608"/>
                  </a:cubicBezTo>
                  <a:cubicBezTo>
                    <a:pt x="734" y="608"/>
                    <a:pt x="734" y="608"/>
                    <a:pt x="734" y="608"/>
                  </a:cubicBezTo>
                  <a:cubicBezTo>
                    <a:pt x="734" y="610"/>
                    <a:pt x="734" y="610"/>
                    <a:pt x="734" y="610"/>
                  </a:cubicBezTo>
                  <a:cubicBezTo>
                    <a:pt x="734" y="613"/>
                    <a:pt x="734" y="616"/>
                    <a:pt x="735" y="619"/>
                  </a:cubicBezTo>
                  <a:cubicBezTo>
                    <a:pt x="735" y="622"/>
                    <a:pt x="735" y="624"/>
                    <a:pt x="735" y="627"/>
                  </a:cubicBezTo>
                  <a:cubicBezTo>
                    <a:pt x="735" y="630"/>
                    <a:pt x="735" y="633"/>
                    <a:pt x="736" y="636"/>
                  </a:cubicBezTo>
                  <a:cubicBezTo>
                    <a:pt x="736" y="642"/>
                    <a:pt x="736" y="647"/>
                    <a:pt x="735" y="653"/>
                  </a:cubicBezTo>
                  <a:cubicBezTo>
                    <a:pt x="734" y="677"/>
                    <a:pt x="731" y="701"/>
                    <a:pt x="724" y="724"/>
                  </a:cubicBezTo>
                  <a:cubicBezTo>
                    <a:pt x="716" y="748"/>
                    <a:pt x="706" y="772"/>
                    <a:pt x="693" y="794"/>
                  </a:cubicBezTo>
                  <a:cubicBezTo>
                    <a:pt x="688" y="802"/>
                    <a:pt x="688" y="802"/>
                    <a:pt x="688" y="802"/>
                  </a:cubicBezTo>
                  <a:cubicBezTo>
                    <a:pt x="686" y="805"/>
                    <a:pt x="684" y="807"/>
                    <a:pt x="682" y="810"/>
                  </a:cubicBezTo>
                  <a:cubicBezTo>
                    <a:pt x="678" y="816"/>
                    <a:pt x="674" y="821"/>
                    <a:pt x="670" y="826"/>
                  </a:cubicBezTo>
                  <a:cubicBezTo>
                    <a:pt x="662" y="836"/>
                    <a:pt x="653" y="847"/>
                    <a:pt x="643" y="856"/>
                  </a:cubicBezTo>
                  <a:cubicBezTo>
                    <a:pt x="624" y="875"/>
                    <a:pt x="602" y="891"/>
                    <a:pt x="577" y="905"/>
                  </a:cubicBezTo>
                  <a:cubicBezTo>
                    <a:pt x="553" y="919"/>
                    <a:pt x="527" y="929"/>
                    <a:pt x="499" y="937"/>
                  </a:cubicBezTo>
                  <a:cubicBezTo>
                    <a:pt x="489" y="939"/>
                    <a:pt x="489" y="939"/>
                    <a:pt x="489" y="939"/>
                  </a:cubicBezTo>
                  <a:cubicBezTo>
                    <a:pt x="484" y="940"/>
                    <a:pt x="484" y="940"/>
                    <a:pt x="484" y="940"/>
                  </a:cubicBezTo>
                  <a:cubicBezTo>
                    <a:pt x="482" y="941"/>
                    <a:pt x="481" y="941"/>
                    <a:pt x="479" y="941"/>
                  </a:cubicBezTo>
                  <a:cubicBezTo>
                    <a:pt x="470" y="943"/>
                    <a:pt x="470" y="943"/>
                    <a:pt x="470" y="943"/>
                  </a:cubicBezTo>
                  <a:cubicBezTo>
                    <a:pt x="468" y="944"/>
                    <a:pt x="466" y="944"/>
                    <a:pt x="464" y="944"/>
                  </a:cubicBezTo>
                  <a:cubicBezTo>
                    <a:pt x="457" y="945"/>
                    <a:pt x="457" y="945"/>
                    <a:pt x="457" y="945"/>
                  </a:cubicBezTo>
                  <a:cubicBezTo>
                    <a:pt x="443" y="947"/>
                    <a:pt x="428" y="947"/>
                    <a:pt x="414" y="948"/>
                  </a:cubicBezTo>
                  <a:cubicBezTo>
                    <a:pt x="385" y="947"/>
                    <a:pt x="356" y="944"/>
                    <a:pt x="328" y="937"/>
                  </a:cubicBezTo>
                  <a:cubicBezTo>
                    <a:pt x="300" y="929"/>
                    <a:pt x="273" y="918"/>
                    <a:pt x="247" y="905"/>
                  </a:cubicBezTo>
                  <a:cubicBezTo>
                    <a:pt x="222" y="891"/>
                    <a:pt x="199" y="874"/>
                    <a:pt x="178" y="855"/>
                  </a:cubicBezTo>
                  <a:cubicBezTo>
                    <a:pt x="157" y="835"/>
                    <a:pt x="138" y="814"/>
                    <a:pt x="122" y="791"/>
                  </a:cubicBezTo>
                  <a:cubicBezTo>
                    <a:pt x="107" y="769"/>
                    <a:pt x="94" y="745"/>
                    <a:pt x="84" y="720"/>
                  </a:cubicBezTo>
                  <a:cubicBezTo>
                    <a:pt x="74" y="696"/>
                    <a:pt x="66" y="671"/>
                    <a:pt x="62" y="646"/>
                  </a:cubicBezTo>
                  <a:cubicBezTo>
                    <a:pt x="61" y="640"/>
                    <a:pt x="60" y="634"/>
                    <a:pt x="59" y="629"/>
                  </a:cubicBezTo>
                  <a:cubicBezTo>
                    <a:pt x="58" y="622"/>
                    <a:pt x="57" y="616"/>
                    <a:pt x="57" y="609"/>
                  </a:cubicBezTo>
                  <a:cubicBezTo>
                    <a:pt x="56" y="607"/>
                    <a:pt x="56" y="607"/>
                    <a:pt x="56" y="607"/>
                  </a:cubicBezTo>
                  <a:cubicBezTo>
                    <a:pt x="56" y="606"/>
                    <a:pt x="56" y="608"/>
                    <a:pt x="56" y="607"/>
                  </a:cubicBezTo>
                  <a:cubicBezTo>
                    <a:pt x="56" y="606"/>
                    <a:pt x="56" y="606"/>
                    <a:pt x="56" y="606"/>
                  </a:cubicBezTo>
                  <a:cubicBezTo>
                    <a:pt x="56" y="605"/>
                    <a:pt x="56" y="605"/>
                    <a:pt x="56" y="605"/>
                  </a:cubicBezTo>
                  <a:cubicBezTo>
                    <a:pt x="56" y="601"/>
                    <a:pt x="56" y="601"/>
                    <a:pt x="56" y="601"/>
                  </a:cubicBezTo>
                  <a:cubicBezTo>
                    <a:pt x="56" y="598"/>
                    <a:pt x="56" y="595"/>
                    <a:pt x="56" y="592"/>
                  </a:cubicBezTo>
                  <a:cubicBezTo>
                    <a:pt x="55" y="586"/>
                    <a:pt x="55" y="580"/>
                    <a:pt x="55" y="574"/>
                  </a:cubicBezTo>
                  <a:cubicBezTo>
                    <a:pt x="55" y="551"/>
                    <a:pt x="57" y="529"/>
                    <a:pt x="60" y="508"/>
                  </a:cubicBezTo>
                  <a:cubicBezTo>
                    <a:pt x="67" y="467"/>
                    <a:pt x="80" y="432"/>
                    <a:pt x="93" y="404"/>
                  </a:cubicBezTo>
                  <a:cubicBezTo>
                    <a:pt x="106" y="376"/>
                    <a:pt x="119" y="356"/>
                    <a:pt x="129" y="342"/>
                  </a:cubicBezTo>
                  <a:cubicBezTo>
                    <a:pt x="133" y="335"/>
                    <a:pt x="137" y="330"/>
                    <a:pt x="140" y="327"/>
                  </a:cubicBezTo>
                  <a:cubicBezTo>
                    <a:pt x="143" y="323"/>
                    <a:pt x="144" y="321"/>
                    <a:pt x="144" y="321"/>
                  </a:cubicBezTo>
                  <a:lnTo>
                    <a:pt x="141" y="319"/>
                  </a:lnTo>
                  <a:close/>
                </a:path>
              </a:pathLst>
            </a:custGeom>
            <a:solidFill>
              <a:schemeClr val="accent2">
                <a:lumMod val="40000"/>
                <a:lumOff val="60000"/>
              </a:schemeClr>
            </a:solidFill>
            <a:ln>
              <a:noFill/>
            </a:ln>
          </p:spPr>
          <p:txBody>
            <a:bodyPr lIns="121954" tIns="60977" rIns="121954" bIns="60977"/>
            <a:lstStyle/>
            <a:p>
              <a:endParaRPr lang="zh-CN" altLang="en-US" sz="2100"/>
            </a:p>
          </p:txBody>
        </p:sp>
        <p:sp>
          <p:nvSpPr>
            <p:cNvPr id="9" name="Freeform 10"/>
            <p:cNvSpPr/>
            <p:nvPr/>
          </p:nvSpPr>
          <p:spPr bwMode="auto">
            <a:xfrm>
              <a:off x="1124460" y="2431196"/>
              <a:ext cx="3403256" cy="3168651"/>
            </a:xfrm>
            <a:custGeom>
              <a:avLst/>
              <a:gdLst>
                <a:gd name="T0" fmla="*/ 129 w 1029"/>
                <a:gd name="T1" fmla="*/ 171 h 959"/>
                <a:gd name="T2" fmla="*/ 74 w 1029"/>
                <a:gd name="T3" fmla="*/ 237 h 959"/>
                <a:gd name="T4" fmla="*/ 58 w 1029"/>
                <a:gd name="T5" fmla="*/ 263 h 959"/>
                <a:gd name="T6" fmla="*/ 42 w 1029"/>
                <a:gd name="T7" fmla="*/ 294 h 959"/>
                <a:gd name="T8" fmla="*/ 15 w 1029"/>
                <a:gd name="T9" fmla="*/ 367 h 959"/>
                <a:gd name="T10" fmla="*/ 2 w 1029"/>
                <a:gd name="T11" fmla="*/ 437 h 959"/>
                <a:gd name="T12" fmla="*/ 1 w 1029"/>
                <a:gd name="T13" fmla="*/ 445 h 959"/>
                <a:gd name="T14" fmla="*/ 1 w 1029"/>
                <a:gd name="T15" fmla="*/ 456 h 959"/>
                <a:gd name="T16" fmla="*/ 0 w 1029"/>
                <a:gd name="T17" fmla="*/ 469 h 959"/>
                <a:gd name="T18" fmla="*/ 0 w 1029"/>
                <a:gd name="T19" fmla="*/ 495 h 959"/>
                <a:gd name="T20" fmla="*/ 97 w 1029"/>
                <a:gd name="T21" fmla="*/ 767 h 959"/>
                <a:gd name="T22" fmla="*/ 386 w 1029"/>
                <a:gd name="T23" fmla="*/ 948 h 959"/>
                <a:gd name="T24" fmla="*/ 427 w 1029"/>
                <a:gd name="T25" fmla="*/ 955 h 959"/>
                <a:gd name="T26" fmla="*/ 452 w 1029"/>
                <a:gd name="T27" fmla="*/ 957 h 959"/>
                <a:gd name="T28" fmla="*/ 457 w 1029"/>
                <a:gd name="T29" fmla="*/ 957 h 959"/>
                <a:gd name="T30" fmla="*/ 505 w 1029"/>
                <a:gd name="T31" fmla="*/ 959 h 959"/>
                <a:gd name="T32" fmla="*/ 555 w 1029"/>
                <a:gd name="T33" fmla="*/ 955 h 959"/>
                <a:gd name="T34" fmla="*/ 796 w 1029"/>
                <a:gd name="T35" fmla="*/ 861 h 959"/>
                <a:gd name="T36" fmla="*/ 1022 w 1029"/>
                <a:gd name="T37" fmla="*/ 495 h 959"/>
                <a:gd name="T38" fmla="*/ 1027 w 1029"/>
                <a:gd name="T39" fmla="*/ 440 h 959"/>
                <a:gd name="T40" fmla="*/ 1028 w 1029"/>
                <a:gd name="T41" fmla="*/ 436 h 959"/>
                <a:gd name="T42" fmla="*/ 1029 w 1029"/>
                <a:gd name="T43" fmla="*/ 418 h 959"/>
                <a:gd name="T44" fmla="*/ 1029 w 1029"/>
                <a:gd name="T45" fmla="*/ 398 h 959"/>
                <a:gd name="T46" fmla="*/ 1028 w 1029"/>
                <a:gd name="T47" fmla="*/ 372 h 959"/>
                <a:gd name="T48" fmla="*/ 1020 w 1029"/>
                <a:gd name="T49" fmla="*/ 304 h 959"/>
                <a:gd name="T50" fmla="*/ 1005 w 1029"/>
                <a:gd name="T51" fmla="*/ 242 h 959"/>
                <a:gd name="T52" fmla="*/ 941 w 1029"/>
                <a:gd name="T53" fmla="*/ 97 h 959"/>
                <a:gd name="T54" fmla="*/ 867 w 1029"/>
                <a:gd name="T55" fmla="*/ 0 h 959"/>
                <a:gd name="T56" fmla="*/ 648 w 1029"/>
                <a:gd name="T57" fmla="*/ 306 h 959"/>
                <a:gd name="T58" fmla="*/ 687 w 1029"/>
                <a:gd name="T59" fmla="*/ 358 h 959"/>
                <a:gd name="T60" fmla="*/ 700 w 1029"/>
                <a:gd name="T61" fmla="*/ 383 h 959"/>
                <a:gd name="T62" fmla="*/ 712 w 1029"/>
                <a:gd name="T63" fmla="*/ 420 h 959"/>
                <a:gd name="T64" fmla="*/ 714 w 1029"/>
                <a:gd name="T65" fmla="*/ 427 h 959"/>
                <a:gd name="T66" fmla="*/ 716 w 1029"/>
                <a:gd name="T67" fmla="*/ 444 h 959"/>
                <a:gd name="T68" fmla="*/ 717 w 1029"/>
                <a:gd name="T69" fmla="*/ 448 h 959"/>
                <a:gd name="T70" fmla="*/ 719 w 1029"/>
                <a:gd name="T71" fmla="*/ 468 h 959"/>
                <a:gd name="T72" fmla="*/ 642 w 1029"/>
                <a:gd name="T73" fmla="*/ 675 h 959"/>
                <a:gd name="T74" fmla="*/ 516 w 1029"/>
                <a:gd name="T75" fmla="*/ 756 h 959"/>
                <a:gd name="T76" fmla="*/ 486 w 1029"/>
                <a:gd name="T77" fmla="*/ 765 h 959"/>
                <a:gd name="T78" fmla="*/ 453 w 1029"/>
                <a:gd name="T79" fmla="*/ 770 h 959"/>
                <a:gd name="T80" fmla="*/ 452 w 1029"/>
                <a:gd name="T81" fmla="*/ 770 h 959"/>
                <a:gd name="T82" fmla="*/ 436 w 1029"/>
                <a:gd name="T83" fmla="*/ 772 h 959"/>
                <a:gd name="T84" fmla="*/ 409 w 1029"/>
                <a:gd name="T85" fmla="*/ 773 h 959"/>
                <a:gd name="T86" fmla="*/ 187 w 1029"/>
                <a:gd name="T87" fmla="*/ 686 h 959"/>
                <a:gd name="T88" fmla="*/ 71 w 1029"/>
                <a:gd name="T89" fmla="*/ 487 h 959"/>
                <a:gd name="T90" fmla="*/ 67 w 1029"/>
                <a:gd name="T91" fmla="*/ 467 h 959"/>
                <a:gd name="T92" fmla="*/ 66 w 1029"/>
                <a:gd name="T93" fmla="*/ 454 h 959"/>
                <a:gd name="T94" fmla="*/ 65 w 1029"/>
                <a:gd name="T95" fmla="*/ 443 h 959"/>
                <a:gd name="T96" fmla="*/ 64 w 1029"/>
                <a:gd name="T97" fmla="*/ 438 h 959"/>
                <a:gd name="T98" fmla="*/ 64 w 1029"/>
                <a:gd name="T99" fmla="*/ 375 h 959"/>
                <a:gd name="T100" fmla="*/ 75 w 1029"/>
                <a:gd name="T101" fmla="*/ 306 h 959"/>
                <a:gd name="T102" fmla="*/ 84 w 1029"/>
                <a:gd name="T103" fmla="*/ 276 h 959"/>
                <a:gd name="T104" fmla="*/ 95 w 1029"/>
                <a:gd name="T105" fmla="*/ 249 h 959"/>
                <a:gd name="T106" fmla="*/ 135 w 1029"/>
                <a:gd name="T107" fmla="*/ 176 h 959"/>
                <a:gd name="T108" fmla="*/ 145 w 1029"/>
                <a:gd name="T109" fmla="*/ 156 h 9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29" h="959">
                  <a:moveTo>
                    <a:pt x="145" y="156"/>
                  </a:moveTo>
                  <a:cubicBezTo>
                    <a:pt x="145" y="156"/>
                    <a:pt x="144" y="157"/>
                    <a:pt x="141" y="160"/>
                  </a:cubicBezTo>
                  <a:cubicBezTo>
                    <a:pt x="138" y="162"/>
                    <a:pt x="134" y="166"/>
                    <a:pt x="129" y="171"/>
                  </a:cubicBezTo>
                  <a:cubicBezTo>
                    <a:pt x="118" y="182"/>
                    <a:pt x="103" y="197"/>
                    <a:pt x="87" y="219"/>
                  </a:cubicBezTo>
                  <a:cubicBezTo>
                    <a:pt x="85" y="222"/>
                    <a:pt x="83" y="225"/>
                    <a:pt x="80" y="228"/>
                  </a:cubicBezTo>
                  <a:cubicBezTo>
                    <a:pt x="78" y="231"/>
                    <a:pt x="76" y="234"/>
                    <a:pt x="74" y="237"/>
                  </a:cubicBezTo>
                  <a:cubicBezTo>
                    <a:pt x="72" y="241"/>
                    <a:pt x="70" y="244"/>
                    <a:pt x="67" y="247"/>
                  </a:cubicBezTo>
                  <a:cubicBezTo>
                    <a:pt x="65" y="251"/>
                    <a:pt x="63" y="254"/>
                    <a:pt x="61" y="258"/>
                  </a:cubicBezTo>
                  <a:cubicBezTo>
                    <a:pt x="60" y="260"/>
                    <a:pt x="59" y="262"/>
                    <a:pt x="58" y="263"/>
                  </a:cubicBezTo>
                  <a:cubicBezTo>
                    <a:pt x="57" y="265"/>
                    <a:pt x="56" y="267"/>
                    <a:pt x="55" y="269"/>
                  </a:cubicBezTo>
                  <a:cubicBezTo>
                    <a:pt x="52" y="273"/>
                    <a:pt x="50" y="277"/>
                    <a:pt x="48" y="281"/>
                  </a:cubicBezTo>
                  <a:cubicBezTo>
                    <a:pt x="46" y="285"/>
                    <a:pt x="44" y="289"/>
                    <a:pt x="42" y="294"/>
                  </a:cubicBezTo>
                  <a:cubicBezTo>
                    <a:pt x="41" y="296"/>
                    <a:pt x="40" y="298"/>
                    <a:pt x="39" y="300"/>
                  </a:cubicBezTo>
                  <a:cubicBezTo>
                    <a:pt x="38" y="302"/>
                    <a:pt x="37" y="305"/>
                    <a:pt x="36" y="307"/>
                  </a:cubicBezTo>
                  <a:cubicBezTo>
                    <a:pt x="28" y="325"/>
                    <a:pt x="21" y="345"/>
                    <a:pt x="15" y="367"/>
                  </a:cubicBezTo>
                  <a:cubicBezTo>
                    <a:pt x="12" y="378"/>
                    <a:pt x="10" y="389"/>
                    <a:pt x="7" y="401"/>
                  </a:cubicBezTo>
                  <a:cubicBezTo>
                    <a:pt x="6" y="406"/>
                    <a:pt x="5" y="412"/>
                    <a:pt x="5" y="418"/>
                  </a:cubicBezTo>
                  <a:cubicBezTo>
                    <a:pt x="3" y="424"/>
                    <a:pt x="3" y="430"/>
                    <a:pt x="2" y="437"/>
                  </a:cubicBezTo>
                  <a:cubicBezTo>
                    <a:pt x="2" y="441"/>
                    <a:pt x="2" y="441"/>
                    <a:pt x="2" y="441"/>
                  </a:cubicBezTo>
                  <a:cubicBezTo>
                    <a:pt x="1" y="444"/>
                    <a:pt x="1" y="444"/>
                    <a:pt x="1" y="444"/>
                  </a:cubicBezTo>
                  <a:cubicBezTo>
                    <a:pt x="1" y="444"/>
                    <a:pt x="1" y="443"/>
                    <a:pt x="1" y="445"/>
                  </a:cubicBezTo>
                  <a:cubicBezTo>
                    <a:pt x="1" y="446"/>
                    <a:pt x="1" y="446"/>
                    <a:pt x="1" y="446"/>
                  </a:cubicBezTo>
                  <a:cubicBezTo>
                    <a:pt x="1" y="447"/>
                    <a:pt x="1" y="447"/>
                    <a:pt x="1" y="447"/>
                  </a:cubicBezTo>
                  <a:cubicBezTo>
                    <a:pt x="1" y="450"/>
                    <a:pt x="1" y="453"/>
                    <a:pt x="1" y="456"/>
                  </a:cubicBezTo>
                  <a:cubicBezTo>
                    <a:pt x="1" y="459"/>
                    <a:pt x="0" y="461"/>
                    <a:pt x="0" y="464"/>
                  </a:cubicBezTo>
                  <a:cubicBezTo>
                    <a:pt x="0" y="467"/>
                    <a:pt x="0" y="467"/>
                    <a:pt x="0" y="467"/>
                  </a:cubicBezTo>
                  <a:cubicBezTo>
                    <a:pt x="0" y="469"/>
                    <a:pt x="0" y="469"/>
                    <a:pt x="0" y="469"/>
                  </a:cubicBezTo>
                  <a:cubicBezTo>
                    <a:pt x="0" y="474"/>
                    <a:pt x="0" y="474"/>
                    <a:pt x="0" y="474"/>
                  </a:cubicBezTo>
                  <a:cubicBezTo>
                    <a:pt x="0" y="478"/>
                    <a:pt x="0" y="481"/>
                    <a:pt x="0" y="485"/>
                  </a:cubicBezTo>
                  <a:cubicBezTo>
                    <a:pt x="0" y="488"/>
                    <a:pt x="0" y="491"/>
                    <a:pt x="0" y="495"/>
                  </a:cubicBezTo>
                  <a:cubicBezTo>
                    <a:pt x="0" y="501"/>
                    <a:pt x="0" y="508"/>
                    <a:pt x="1" y="515"/>
                  </a:cubicBezTo>
                  <a:cubicBezTo>
                    <a:pt x="3" y="542"/>
                    <a:pt x="7" y="571"/>
                    <a:pt x="15" y="599"/>
                  </a:cubicBezTo>
                  <a:cubicBezTo>
                    <a:pt x="29" y="656"/>
                    <a:pt x="57" y="715"/>
                    <a:pt x="97" y="767"/>
                  </a:cubicBezTo>
                  <a:cubicBezTo>
                    <a:pt x="138" y="820"/>
                    <a:pt x="192" y="867"/>
                    <a:pt x="256" y="901"/>
                  </a:cubicBezTo>
                  <a:cubicBezTo>
                    <a:pt x="288" y="918"/>
                    <a:pt x="322" y="931"/>
                    <a:pt x="358" y="941"/>
                  </a:cubicBezTo>
                  <a:cubicBezTo>
                    <a:pt x="367" y="943"/>
                    <a:pt x="376" y="946"/>
                    <a:pt x="386" y="948"/>
                  </a:cubicBezTo>
                  <a:cubicBezTo>
                    <a:pt x="399" y="950"/>
                    <a:pt x="399" y="950"/>
                    <a:pt x="399" y="950"/>
                  </a:cubicBezTo>
                  <a:cubicBezTo>
                    <a:pt x="404" y="951"/>
                    <a:pt x="409" y="952"/>
                    <a:pt x="413" y="953"/>
                  </a:cubicBezTo>
                  <a:cubicBezTo>
                    <a:pt x="418" y="953"/>
                    <a:pt x="423" y="954"/>
                    <a:pt x="427" y="955"/>
                  </a:cubicBezTo>
                  <a:cubicBezTo>
                    <a:pt x="441" y="956"/>
                    <a:pt x="441" y="956"/>
                    <a:pt x="441" y="956"/>
                  </a:cubicBezTo>
                  <a:cubicBezTo>
                    <a:pt x="448" y="957"/>
                    <a:pt x="448" y="957"/>
                    <a:pt x="448" y="957"/>
                  </a:cubicBezTo>
                  <a:cubicBezTo>
                    <a:pt x="452" y="957"/>
                    <a:pt x="452" y="957"/>
                    <a:pt x="452" y="957"/>
                  </a:cubicBezTo>
                  <a:cubicBezTo>
                    <a:pt x="450" y="957"/>
                    <a:pt x="455" y="957"/>
                    <a:pt x="455" y="957"/>
                  </a:cubicBezTo>
                  <a:cubicBezTo>
                    <a:pt x="456" y="957"/>
                    <a:pt x="456" y="957"/>
                    <a:pt x="456" y="957"/>
                  </a:cubicBezTo>
                  <a:cubicBezTo>
                    <a:pt x="457" y="957"/>
                    <a:pt x="457" y="957"/>
                    <a:pt x="457" y="957"/>
                  </a:cubicBezTo>
                  <a:cubicBezTo>
                    <a:pt x="469" y="958"/>
                    <a:pt x="469" y="958"/>
                    <a:pt x="469" y="958"/>
                  </a:cubicBezTo>
                  <a:cubicBezTo>
                    <a:pt x="475" y="959"/>
                    <a:pt x="487" y="959"/>
                    <a:pt x="497" y="959"/>
                  </a:cubicBezTo>
                  <a:cubicBezTo>
                    <a:pt x="505" y="959"/>
                    <a:pt x="505" y="959"/>
                    <a:pt x="505" y="959"/>
                  </a:cubicBezTo>
                  <a:cubicBezTo>
                    <a:pt x="512" y="958"/>
                    <a:pt x="512" y="958"/>
                    <a:pt x="512" y="958"/>
                  </a:cubicBezTo>
                  <a:cubicBezTo>
                    <a:pt x="527" y="958"/>
                    <a:pt x="527" y="958"/>
                    <a:pt x="527" y="958"/>
                  </a:cubicBezTo>
                  <a:cubicBezTo>
                    <a:pt x="536" y="957"/>
                    <a:pt x="546" y="956"/>
                    <a:pt x="555" y="955"/>
                  </a:cubicBezTo>
                  <a:cubicBezTo>
                    <a:pt x="565" y="954"/>
                    <a:pt x="574" y="952"/>
                    <a:pt x="584" y="951"/>
                  </a:cubicBezTo>
                  <a:cubicBezTo>
                    <a:pt x="622" y="944"/>
                    <a:pt x="659" y="933"/>
                    <a:pt x="695" y="917"/>
                  </a:cubicBezTo>
                  <a:cubicBezTo>
                    <a:pt x="731" y="902"/>
                    <a:pt x="764" y="883"/>
                    <a:pt x="796" y="861"/>
                  </a:cubicBezTo>
                  <a:cubicBezTo>
                    <a:pt x="827" y="839"/>
                    <a:pt x="856" y="814"/>
                    <a:pt x="882" y="786"/>
                  </a:cubicBezTo>
                  <a:cubicBezTo>
                    <a:pt x="933" y="730"/>
                    <a:pt x="972" y="664"/>
                    <a:pt x="996" y="596"/>
                  </a:cubicBezTo>
                  <a:cubicBezTo>
                    <a:pt x="1008" y="563"/>
                    <a:pt x="1016" y="528"/>
                    <a:pt x="1022" y="495"/>
                  </a:cubicBezTo>
                  <a:cubicBezTo>
                    <a:pt x="1023" y="486"/>
                    <a:pt x="1024" y="478"/>
                    <a:pt x="1025" y="470"/>
                  </a:cubicBezTo>
                  <a:cubicBezTo>
                    <a:pt x="1026" y="461"/>
                    <a:pt x="1027" y="453"/>
                    <a:pt x="1027" y="445"/>
                  </a:cubicBezTo>
                  <a:cubicBezTo>
                    <a:pt x="1028" y="448"/>
                    <a:pt x="1027" y="439"/>
                    <a:pt x="1027" y="440"/>
                  </a:cubicBezTo>
                  <a:cubicBezTo>
                    <a:pt x="1028" y="439"/>
                    <a:pt x="1028" y="439"/>
                    <a:pt x="1028" y="439"/>
                  </a:cubicBezTo>
                  <a:cubicBezTo>
                    <a:pt x="1028" y="438"/>
                    <a:pt x="1028" y="438"/>
                    <a:pt x="1028" y="438"/>
                  </a:cubicBezTo>
                  <a:cubicBezTo>
                    <a:pt x="1028" y="436"/>
                    <a:pt x="1028" y="436"/>
                    <a:pt x="1028" y="436"/>
                  </a:cubicBezTo>
                  <a:cubicBezTo>
                    <a:pt x="1028" y="432"/>
                    <a:pt x="1028" y="432"/>
                    <a:pt x="1028" y="432"/>
                  </a:cubicBezTo>
                  <a:cubicBezTo>
                    <a:pt x="1028" y="429"/>
                    <a:pt x="1028" y="426"/>
                    <a:pt x="1029" y="423"/>
                  </a:cubicBezTo>
                  <a:cubicBezTo>
                    <a:pt x="1029" y="418"/>
                    <a:pt x="1029" y="418"/>
                    <a:pt x="1029" y="418"/>
                  </a:cubicBezTo>
                  <a:cubicBezTo>
                    <a:pt x="1029" y="418"/>
                    <a:pt x="1029" y="416"/>
                    <a:pt x="1029" y="415"/>
                  </a:cubicBezTo>
                  <a:cubicBezTo>
                    <a:pt x="1029" y="412"/>
                    <a:pt x="1029" y="412"/>
                    <a:pt x="1029" y="412"/>
                  </a:cubicBezTo>
                  <a:cubicBezTo>
                    <a:pt x="1029" y="407"/>
                    <a:pt x="1029" y="403"/>
                    <a:pt x="1029" y="398"/>
                  </a:cubicBezTo>
                  <a:cubicBezTo>
                    <a:pt x="1029" y="393"/>
                    <a:pt x="1029" y="389"/>
                    <a:pt x="1029" y="384"/>
                  </a:cubicBezTo>
                  <a:cubicBezTo>
                    <a:pt x="1028" y="382"/>
                    <a:pt x="1028" y="380"/>
                    <a:pt x="1028" y="378"/>
                  </a:cubicBezTo>
                  <a:cubicBezTo>
                    <a:pt x="1028" y="372"/>
                    <a:pt x="1028" y="372"/>
                    <a:pt x="1028" y="372"/>
                  </a:cubicBezTo>
                  <a:cubicBezTo>
                    <a:pt x="1027" y="365"/>
                    <a:pt x="1027" y="357"/>
                    <a:pt x="1026" y="349"/>
                  </a:cubicBezTo>
                  <a:cubicBezTo>
                    <a:pt x="1025" y="341"/>
                    <a:pt x="1024" y="334"/>
                    <a:pt x="1024" y="326"/>
                  </a:cubicBezTo>
                  <a:cubicBezTo>
                    <a:pt x="1023" y="319"/>
                    <a:pt x="1021" y="311"/>
                    <a:pt x="1020" y="304"/>
                  </a:cubicBezTo>
                  <a:cubicBezTo>
                    <a:pt x="1019" y="297"/>
                    <a:pt x="1017" y="290"/>
                    <a:pt x="1016" y="283"/>
                  </a:cubicBezTo>
                  <a:cubicBezTo>
                    <a:pt x="1014" y="276"/>
                    <a:pt x="1013" y="269"/>
                    <a:pt x="1011" y="262"/>
                  </a:cubicBezTo>
                  <a:cubicBezTo>
                    <a:pt x="1009" y="255"/>
                    <a:pt x="1007" y="248"/>
                    <a:pt x="1005" y="242"/>
                  </a:cubicBezTo>
                  <a:cubicBezTo>
                    <a:pt x="1004" y="238"/>
                    <a:pt x="1004" y="235"/>
                    <a:pt x="1003" y="232"/>
                  </a:cubicBezTo>
                  <a:cubicBezTo>
                    <a:pt x="1002" y="229"/>
                    <a:pt x="1000" y="226"/>
                    <a:pt x="999" y="222"/>
                  </a:cubicBezTo>
                  <a:cubicBezTo>
                    <a:pt x="983" y="172"/>
                    <a:pt x="961" y="130"/>
                    <a:pt x="941" y="97"/>
                  </a:cubicBezTo>
                  <a:cubicBezTo>
                    <a:pt x="921" y="64"/>
                    <a:pt x="901" y="40"/>
                    <a:pt x="888" y="24"/>
                  </a:cubicBezTo>
                  <a:cubicBezTo>
                    <a:pt x="881" y="16"/>
                    <a:pt x="876" y="10"/>
                    <a:pt x="872" y="6"/>
                  </a:cubicBezTo>
                  <a:cubicBezTo>
                    <a:pt x="869" y="2"/>
                    <a:pt x="867" y="0"/>
                    <a:pt x="867" y="0"/>
                  </a:cubicBezTo>
                  <a:cubicBezTo>
                    <a:pt x="610" y="275"/>
                    <a:pt x="610" y="275"/>
                    <a:pt x="610" y="275"/>
                  </a:cubicBezTo>
                  <a:cubicBezTo>
                    <a:pt x="610" y="275"/>
                    <a:pt x="614" y="277"/>
                    <a:pt x="621" y="282"/>
                  </a:cubicBezTo>
                  <a:cubicBezTo>
                    <a:pt x="627" y="287"/>
                    <a:pt x="637" y="294"/>
                    <a:pt x="648" y="306"/>
                  </a:cubicBezTo>
                  <a:cubicBezTo>
                    <a:pt x="659" y="317"/>
                    <a:pt x="671" y="332"/>
                    <a:pt x="683" y="351"/>
                  </a:cubicBezTo>
                  <a:cubicBezTo>
                    <a:pt x="684" y="352"/>
                    <a:pt x="685" y="353"/>
                    <a:pt x="685" y="354"/>
                  </a:cubicBezTo>
                  <a:cubicBezTo>
                    <a:pt x="686" y="356"/>
                    <a:pt x="687" y="357"/>
                    <a:pt x="687" y="358"/>
                  </a:cubicBezTo>
                  <a:cubicBezTo>
                    <a:pt x="689" y="361"/>
                    <a:pt x="690" y="363"/>
                    <a:pt x="692" y="366"/>
                  </a:cubicBezTo>
                  <a:cubicBezTo>
                    <a:pt x="693" y="369"/>
                    <a:pt x="694" y="372"/>
                    <a:pt x="696" y="374"/>
                  </a:cubicBezTo>
                  <a:cubicBezTo>
                    <a:pt x="697" y="377"/>
                    <a:pt x="698" y="380"/>
                    <a:pt x="700" y="383"/>
                  </a:cubicBezTo>
                  <a:cubicBezTo>
                    <a:pt x="701" y="386"/>
                    <a:pt x="702" y="389"/>
                    <a:pt x="703" y="392"/>
                  </a:cubicBezTo>
                  <a:cubicBezTo>
                    <a:pt x="704" y="395"/>
                    <a:pt x="705" y="399"/>
                    <a:pt x="707" y="402"/>
                  </a:cubicBezTo>
                  <a:cubicBezTo>
                    <a:pt x="708" y="408"/>
                    <a:pt x="710" y="414"/>
                    <a:pt x="712" y="420"/>
                  </a:cubicBezTo>
                  <a:cubicBezTo>
                    <a:pt x="713" y="422"/>
                    <a:pt x="713" y="423"/>
                    <a:pt x="713" y="424"/>
                  </a:cubicBezTo>
                  <a:cubicBezTo>
                    <a:pt x="714" y="425"/>
                    <a:pt x="714" y="425"/>
                    <a:pt x="714" y="425"/>
                  </a:cubicBezTo>
                  <a:cubicBezTo>
                    <a:pt x="714" y="426"/>
                    <a:pt x="714" y="426"/>
                    <a:pt x="714" y="427"/>
                  </a:cubicBezTo>
                  <a:cubicBezTo>
                    <a:pt x="715" y="431"/>
                    <a:pt x="715" y="431"/>
                    <a:pt x="715" y="431"/>
                  </a:cubicBezTo>
                  <a:cubicBezTo>
                    <a:pt x="715" y="434"/>
                    <a:pt x="715" y="437"/>
                    <a:pt x="716" y="440"/>
                  </a:cubicBezTo>
                  <a:cubicBezTo>
                    <a:pt x="716" y="444"/>
                    <a:pt x="716" y="444"/>
                    <a:pt x="716" y="444"/>
                  </a:cubicBezTo>
                  <a:cubicBezTo>
                    <a:pt x="716" y="447"/>
                    <a:pt x="716" y="447"/>
                    <a:pt x="716" y="447"/>
                  </a:cubicBezTo>
                  <a:cubicBezTo>
                    <a:pt x="717" y="448"/>
                    <a:pt x="717" y="448"/>
                    <a:pt x="717" y="448"/>
                  </a:cubicBezTo>
                  <a:cubicBezTo>
                    <a:pt x="717" y="448"/>
                    <a:pt x="717" y="448"/>
                    <a:pt x="717" y="448"/>
                  </a:cubicBezTo>
                  <a:cubicBezTo>
                    <a:pt x="717" y="449"/>
                    <a:pt x="717" y="441"/>
                    <a:pt x="717" y="445"/>
                  </a:cubicBezTo>
                  <a:cubicBezTo>
                    <a:pt x="717" y="448"/>
                    <a:pt x="718" y="452"/>
                    <a:pt x="718" y="456"/>
                  </a:cubicBezTo>
                  <a:cubicBezTo>
                    <a:pt x="719" y="460"/>
                    <a:pt x="719" y="464"/>
                    <a:pt x="719" y="468"/>
                  </a:cubicBezTo>
                  <a:cubicBezTo>
                    <a:pt x="720" y="484"/>
                    <a:pt x="719" y="501"/>
                    <a:pt x="717" y="519"/>
                  </a:cubicBezTo>
                  <a:cubicBezTo>
                    <a:pt x="713" y="553"/>
                    <a:pt x="701" y="590"/>
                    <a:pt x="680" y="625"/>
                  </a:cubicBezTo>
                  <a:cubicBezTo>
                    <a:pt x="670" y="642"/>
                    <a:pt x="657" y="659"/>
                    <a:pt x="642" y="675"/>
                  </a:cubicBezTo>
                  <a:cubicBezTo>
                    <a:pt x="628" y="691"/>
                    <a:pt x="611" y="705"/>
                    <a:pt x="592" y="718"/>
                  </a:cubicBezTo>
                  <a:cubicBezTo>
                    <a:pt x="574" y="731"/>
                    <a:pt x="554" y="742"/>
                    <a:pt x="532" y="750"/>
                  </a:cubicBezTo>
                  <a:cubicBezTo>
                    <a:pt x="527" y="752"/>
                    <a:pt x="521" y="754"/>
                    <a:pt x="516" y="756"/>
                  </a:cubicBezTo>
                  <a:cubicBezTo>
                    <a:pt x="510" y="758"/>
                    <a:pt x="504" y="760"/>
                    <a:pt x="499" y="761"/>
                  </a:cubicBezTo>
                  <a:cubicBezTo>
                    <a:pt x="490" y="763"/>
                    <a:pt x="490" y="763"/>
                    <a:pt x="490" y="763"/>
                  </a:cubicBezTo>
                  <a:cubicBezTo>
                    <a:pt x="486" y="765"/>
                    <a:pt x="486" y="765"/>
                    <a:pt x="486" y="765"/>
                  </a:cubicBezTo>
                  <a:cubicBezTo>
                    <a:pt x="482" y="765"/>
                    <a:pt x="482" y="765"/>
                    <a:pt x="482" y="765"/>
                  </a:cubicBezTo>
                  <a:cubicBezTo>
                    <a:pt x="476" y="766"/>
                    <a:pt x="473" y="768"/>
                    <a:pt x="464" y="769"/>
                  </a:cubicBezTo>
                  <a:cubicBezTo>
                    <a:pt x="453" y="770"/>
                    <a:pt x="453" y="770"/>
                    <a:pt x="453" y="770"/>
                  </a:cubicBezTo>
                  <a:cubicBezTo>
                    <a:pt x="451" y="770"/>
                    <a:pt x="451" y="770"/>
                    <a:pt x="451" y="770"/>
                  </a:cubicBezTo>
                  <a:cubicBezTo>
                    <a:pt x="450" y="770"/>
                    <a:pt x="450" y="770"/>
                    <a:pt x="450" y="770"/>
                  </a:cubicBezTo>
                  <a:cubicBezTo>
                    <a:pt x="450" y="770"/>
                    <a:pt x="454" y="770"/>
                    <a:pt x="452" y="770"/>
                  </a:cubicBezTo>
                  <a:cubicBezTo>
                    <a:pt x="450" y="771"/>
                    <a:pt x="450" y="771"/>
                    <a:pt x="450" y="771"/>
                  </a:cubicBezTo>
                  <a:cubicBezTo>
                    <a:pt x="445" y="771"/>
                    <a:pt x="445" y="771"/>
                    <a:pt x="445" y="771"/>
                  </a:cubicBezTo>
                  <a:cubicBezTo>
                    <a:pt x="436" y="772"/>
                    <a:pt x="436" y="772"/>
                    <a:pt x="436" y="772"/>
                  </a:cubicBezTo>
                  <a:cubicBezTo>
                    <a:pt x="427" y="772"/>
                    <a:pt x="427" y="772"/>
                    <a:pt x="427" y="772"/>
                  </a:cubicBezTo>
                  <a:cubicBezTo>
                    <a:pt x="424" y="772"/>
                    <a:pt x="421" y="773"/>
                    <a:pt x="418" y="773"/>
                  </a:cubicBezTo>
                  <a:cubicBezTo>
                    <a:pt x="409" y="773"/>
                    <a:pt x="409" y="773"/>
                    <a:pt x="409" y="773"/>
                  </a:cubicBezTo>
                  <a:cubicBezTo>
                    <a:pt x="403" y="773"/>
                    <a:pt x="396" y="772"/>
                    <a:pt x="390" y="772"/>
                  </a:cubicBezTo>
                  <a:cubicBezTo>
                    <a:pt x="366" y="770"/>
                    <a:pt x="341" y="766"/>
                    <a:pt x="317" y="758"/>
                  </a:cubicBezTo>
                  <a:cubicBezTo>
                    <a:pt x="270" y="744"/>
                    <a:pt x="225" y="719"/>
                    <a:pt x="187" y="686"/>
                  </a:cubicBezTo>
                  <a:cubicBezTo>
                    <a:pt x="150" y="653"/>
                    <a:pt x="120" y="612"/>
                    <a:pt x="99" y="569"/>
                  </a:cubicBezTo>
                  <a:cubicBezTo>
                    <a:pt x="89" y="548"/>
                    <a:pt x="81" y="526"/>
                    <a:pt x="75" y="503"/>
                  </a:cubicBezTo>
                  <a:cubicBezTo>
                    <a:pt x="74" y="498"/>
                    <a:pt x="73" y="492"/>
                    <a:pt x="71" y="487"/>
                  </a:cubicBezTo>
                  <a:cubicBezTo>
                    <a:pt x="71" y="484"/>
                    <a:pt x="70" y="481"/>
                    <a:pt x="70" y="479"/>
                  </a:cubicBezTo>
                  <a:cubicBezTo>
                    <a:pt x="69" y="476"/>
                    <a:pt x="69" y="474"/>
                    <a:pt x="68" y="471"/>
                  </a:cubicBezTo>
                  <a:cubicBezTo>
                    <a:pt x="67" y="467"/>
                    <a:pt x="67" y="467"/>
                    <a:pt x="67" y="467"/>
                  </a:cubicBezTo>
                  <a:cubicBezTo>
                    <a:pt x="67" y="465"/>
                    <a:pt x="67" y="465"/>
                    <a:pt x="67" y="465"/>
                  </a:cubicBezTo>
                  <a:cubicBezTo>
                    <a:pt x="67" y="463"/>
                    <a:pt x="67" y="463"/>
                    <a:pt x="67" y="463"/>
                  </a:cubicBezTo>
                  <a:cubicBezTo>
                    <a:pt x="66" y="460"/>
                    <a:pt x="66" y="457"/>
                    <a:pt x="66" y="454"/>
                  </a:cubicBezTo>
                  <a:cubicBezTo>
                    <a:pt x="65" y="451"/>
                    <a:pt x="65" y="448"/>
                    <a:pt x="65" y="445"/>
                  </a:cubicBezTo>
                  <a:cubicBezTo>
                    <a:pt x="65" y="444"/>
                    <a:pt x="65" y="444"/>
                    <a:pt x="65" y="444"/>
                  </a:cubicBezTo>
                  <a:cubicBezTo>
                    <a:pt x="65" y="443"/>
                    <a:pt x="65" y="443"/>
                    <a:pt x="65" y="443"/>
                  </a:cubicBezTo>
                  <a:cubicBezTo>
                    <a:pt x="65" y="445"/>
                    <a:pt x="65" y="444"/>
                    <a:pt x="64" y="444"/>
                  </a:cubicBezTo>
                  <a:cubicBezTo>
                    <a:pt x="64" y="442"/>
                    <a:pt x="64" y="442"/>
                    <a:pt x="64" y="442"/>
                  </a:cubicBezTo>
                  <a:cubicBezTo>
                    <a:pt x="64" y="438"/>
                    <a:pt x="64" y="438"/>
                    <a:pt x="64" y="438"/>
                  </a:cubicBezTo>
                  <a:cubicBezTo>
                    <a:pt x="64" y="432"/>
                    <a:pt x="63" y="427"/>
                    <a:pt x="63" y="422"/>
                  </a:cubicBezTo>
                  <a:cubicBezTo>
                    <a:pt x="63" y="416"/>
                    <a:pt x="63" y="411"/>
                    <a:pt x="63" y="406"/>
                  </a:cubicBezTo>
                  <a:cubicBezTo>
                    <a:pt x="63" y="395"/>
                    <a:pt x="63" y="385"/>
                    <a:pt x="64" y="375"/>
                  </a:cubicBezTo>
                  <a:cubicBezTo>
                    <a:pt x="65" y="355"/>
                    <a:pt x="68" y="336"/>
                    <a:pt x="72" y="319"/>
                  </a:cubicBezTo>
                  <a:cubicBezTo>
                    <a:pt x="73" y="317"/>
                    <a:pt x="73" y="314"/>
                    <a:pt x="74" y="312"/>
                  </a:cubicBezTo>
                  <a:cubicBezTo>
                    <a:pt x="74" y="310"/>
                    <a:pt x="75" y="308"/>
                    <a:pt x="75" y="306"/>
                  </a:cubicBezTo>
                  <a:cubicBezTo>
                    <a:pt x="76" y="302"/>
                    <a:pt x="78" y="297"/>
                    <a:pt x="79" y="293"/>
                  </a:cubicBezTo>
                  <a:cubicBezTo>
                    <a:pt x="80" y="289"/>
                    <a:pt x="81" y="285"/>
                    <a:pt x="82" y="281"/>
                  </a:cubicBezTo>
                  <a:cubicBezTo>
                    <a:pt x="83" y="279"/>
                    <a:pt x="84" y="277"/>
                    <a:pt x="84" y="276"/>
                  </a:cubicBezTo>
                  <a:cubicBezTo>
                    <a:pt x="85" y="274"/>
                    <a:pt x="86" y="272"/>
                    <a:pt x="86" y="270"/>
                  </a:cubicBezTo>
                  <a:cubicBezTo>
                    <a:pt x="88" y="266"/>
                    <a:pt x="89" y="263"/>
                    <a:pt x="90" y="259"/>
                  </a:cubicBezTo>
                  <a:cubicBezTo>
                    <a:pt x="92" y="255"/>
                    <a:pt x="93" y="252"/>
                    <a:pt x="95" y="249"/>
                  </a:cubicBezTo>
                  <a:cubicBezTo>
                    <a:pt x="96" y="245"/>
                    <a:pt x="98" y="242"/>
                    <a:pt x="99" y="239"/>
                  </a:cubicBezTo>
                  <a:cubicBezTo>
                    <a:pt x="101" y="236"/>
                    <a:pt x="102" y="233"/>
                    <a:pt x="103" y="230"/>
                  </a:cubicBezTo>
                  <a:cubicBezTo>
                    <a:pt x="115" y="206"/>
                    <a:pt x="127" y="188"/>
                    <a:pt x="135" y="176"/>
                  </a:cubicBezTo>
                  <a:cubicBezTo>
                    <a:pt x="139" y="170"/>
                    <a:pt x="142" y="166"/>
                    <a:pt x="145" y="163"/>
                  </a:cubicBezTo>
                  <a:cubicBezTo>
                    <a:pt x="147" y="160"/>
                    <a:pt x="148" y="158"/>
                    <a:pt x="148" y="158"/>
                  </a:cubicBezTo>
                  <a:lnTo>
                    <a:pt x="145" y="156"/>
                  </a:lnTo>
                  <a:close/>
                </a:path>
              </a:pathLst>
            </a:custGeom>
            <a:solidFill>
              <a:schemeClr val="accent2">
                <a:lumMod val="60000"/>
                <a:lumOff val="40000"/>
              </a:schemeClr>
            </a:solidFill>
            <a:ln>
              <a:noFill/>
            </a:ln>
          </p:spPr>
          <p:txBody>
            <a:bodyPr lIns="121954" tIns="60977" rIns="121954" bIns="60977"/>
            <a:lstStyle/>
            <a:p>
              <a:endParaRPr lang="zh-CN" altLang="en-US" sz="2100"/>
            </a:p>
          </p:txBody>
        </p:sp>
        <p:sp>
          <p:nvSpPr>
            <p:cNvPr id="10" name="Freeform 17"/>
            <p:cNvSpPr>
              <a:spLocks noEditPoints="1"/>
            </p:cNvSpPr>
            <p:nvPr/>
          </p:nvSpPr>
          <p:spPr bwMode="auto">
            <a:xfrm>
              <a:off x="2884208" y="2259523"/>
              <a:ext cx="455321" cy="472017"/>
            </a:xfrm>
            <a:custGeom>
              <a:avLst/>
              <a:gdLst>
                <a:gd name="T0" fmla="*/ 109 w 215"/>
                <a:gd name="T1" fmla="*/ 0 h 223"/>
                <a:gd name="T2" fmla="*/ 0 w 215"/>
                <a:gd name="T3" fmla="*/ 78 h 223"/>
                <a:gd name="T4" fmla="*/ 0 w 215"/>
                <a:gd name="T5" fmla="*/ 223 h 223"/>
                <a:gd name="T6" fmla="*/ 215 w 215"/>
                <a:gd name="T7" fmla="*/ 223 h 223"/>
                <a:gd name="T8" fmla="*/ 215 w 215"/>
                <a:gd name="T9" fmla="*/ 78 h 223"/>
                <a:gd name="T10" fmla="*/ 109 w 215"/>
                <a:gd name="T11" fmla="*/ 0 h 223"/>
                <a:gd name="T12" fmla="*/ 195 w 215"/>
                <a:gd name="T13" fmla="*/ 214 h 223"/>
                <a:gd name="T14" fmla="*/ 140 w 215"/>
                <a:gd name="T15" fmla="*/ 159 h 223"/>
                <a:gd name="T16" fmla="*/ 75 w 215"/>
                <a:gd name="T17" fmla="*/ 159 h 223"/>
                <a:gd name="T18" fmla="*/ 20 w 215"/>
                <a:gd name="T19" fmla="*/ 214 h 223"/>
                <a:gd name="T20" fmla="*/ 9 w 215"/>
                <a:gd name="T21" fmla="*/ 214 h 223"/>
                <a:gd name="T22" fmla="*/ 75 w 215"/>
                <a:gd name="T23" fmla="*/ 150 h 223"/>
                <a:gd name="T24" fmla="*/ 9 w 215"/>
                <a:gd name="T25" fmla="*/ 85 h 223"/>
                <a:gd name="T26" fmla="*/ 9 w 215"/>
                <a:gd name="T27" fmla="*/ 83 h 223"/>
                <a:gd name="T28" fmla="*/ 109 w 215"/>
                <a:gd name="T29" fmla="*/ 13 h 223"/>
                <a:gd name="T30" fmla="*/ 207 w 215"/>
                <a:gd name="T31" fmla="*/ 83 h 223"/>
                <a:gd name="T32" fmla="*/ 207 w 215"/>
                <a:gd name="T33" fmla="*/ 85 h 223"/>
                <a:gd name="T34" fmla="*/ 142 w 215"/>
                <a:gd name="T35" fmla="*/ 150 h 223"/>
                <a:gd name="T36" fmla="*/ 207 w 215"/>
                <a:gd name="T37" fmla="*/ 214 h 223"/>
                <a:gd name="T38" fmla="*/ 207 w 215"/>
                <a:gd name="T39" fmla="*/ 214 h 223"/>
                <a:gd name="T40" fmla="*/ 195 w 215"/>
                <a:gd name="T41" fmla="*/ 214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5" h="223">
                  <a:moveTo>
                    <a:pt x="109" y="0"/>
                  </a:moveTo>
                  <a:lnTo>
                    <a:pt x="0" y="78"/>
                  </a:lnTo>
                  <a:lnTo>
                    <a:pt x="0" y="223"/>
                  </a:lnTo>
                  <a:lnTo>
                    <a:pt x="215" y="223"/>
                  </a:lnTo>
                  <a:lnTo>
                    <a:pt x="215" y="78"/>
                  </a:lnTo>
                  <a:lnTo>
                    <a:pt x="109" y="0"/>
                  </a:lnTo>
                  <a:close/>
                  <a:moveTo>
                    <a:pt x="195" y="214"/>
                  </a:moveTo>
                  <a:lnTo>
                    <a:pt x="140" y="159"/>
                  </a:lnTo>
                  <a:lnTo>
                    <a:pt x="75" y="159"/>
                  </a:lnTo>
                  <a:lnTo>
                    <a:pt x="20" y="214"/>
                  </a:lnTo>
                  <a:lnTo>
                    <a:pt x="9" y="214"/>
                  </a:lnTo>
                  <a:lnTo>
                    <a:pt x="75" y="150"/>
                  </a:lnTo>
                  <a:lnTo>
                    <a:pt x="9" y="85"/>
                  </a:lnTo>
                  <a:lnTo>
                    <a:pt x="9" y="83"/>
                  </a:lnTo>
                  <a:lnTo>
                    <a:pt x="109" y="13"/>
                  </a:lnTo>
                  <a:lnTo>
                    <a:pt x="207" y="83"/>
                  </a:lnTo>
                  <a:lnTo>
                    <a:pt x="207" y="85"/>
                  </a:lnTo>
                  <a:lnTo>
                    <a:pt x="142" y="150"/>
                  </a:lnTo>
                  <a:lnTo>
                    <a:pt x="207" y="214"/>
                  </a:lnTo>
                  <a:lnTo>
                    <a:pt x="207" y="214"/>
                  </a:lnTo>
                  <a:lnTo>
                    <a:pt x="195" y="214"/>
                  </a:lnTo>
                  <a:close/>
                </a:path>
              </a:pathLst>
            </a:custGeom>
            <a:solidFill>
              <a:schemeClr val="bg1"/>
            </a:solidFill>
            <a:ln>
              <a:noFill/>
            </a:ln>
          </p:spPr>
          <p:txBody>
            <a:bodyPr vert="horz" wrap="square" lIns="121954" tIns="60977" rIns="121954" bIns="60977" numCol="1" anchor="t" anchorCtr="0" compatLnSpc="1"/>
            <a:lstStyle/>
            <a:p>
              <a:endParaRPr lang="zh-CN" altLang="en-US"/>
            </a:p>
          </p:txBody>
        </p:sp>
        <p:sp>
          <p:nvSpPr>
            <p:cNvPr id="11" name="Freeform 18"/>
            <p:cNvSpPr>
              <a:spLocks noEditPoints="1"/>
            </p:cNvSpPr>
            <p:nvPr/>
          </p:nvSpPr>
          <p:spPr bwMode="auto">
            <a:xfrm>
              <a:off x="3697549" y="2933036"/>
              <a:ext cx="288017" cy="518584"/>
            </a:xfrm>
            <a:custGeom>
              <a:avLst/>
              <a:gdLst>
                <a:gd name="T0" fmla="*/ 79 w 87"/>
                <a:gd name="T1" fmla="*/ 53 h 157"/>
                <a:gd name="T2" fmla="*/ 61 w 87"/>
                <a:gd name="T3" fmla="*/ 8 h 157"/>
                <a:gd name="T4" fmla="*/ 15 w 87"/>
                <a:gd name="T5" fmla="*/ 26 h 157"/>
                <a:gd name="T6" fmla="*/ 22 w 87"/>
                <a:gd name="T7" fmla="*/ 63 h 157"/>
                <a:gd name="T8" fmla="*/ 18 w 87"/>
                <a:gd name="T9" fmla="*/ 65 h 157"/>
                <a:gd name="T10" fmla="*/ 21 w 87"/>
                <a:gd name="T11" fmla="*/ 73 h 157"/>
                <a:gd name="T12" fmla="*/ 17 w 87"/>
                <a:gd name="T13" fmla="*/ 74 h 157"/>
                <a:gd name="T14" fmla="*/ 21 w 87"/>
                <a:gd name="T15" fmla="*/ 85 h 157"/>
                <a:gd name="T16" fmla="*/ 15 w 87"/>
                <a:gd name="T17" fmla="*/ 88 h 157"/>
                <a:gd name="T18" fmla="*/ 19 w 87"/>
                <a:gd name="T19" fmla="*/ 99 h 157"/>
                <a:gd name="T20" fmla="*/ 13 w 87"/>
                <a:gd name="T21" fmla="*/ 102 h 157"/>
                <a:gd name="T22" fmla="*/ 17 w 87"/>
                <a:gd name="T23" fmla="*/ 112 h 157"/>
                <a:gd name="T24" fmla="*/ 10 w 87"/>
                <a:gd name="T25" fmla="*/ 115 h 157"/>
                <a:gd name="T26" fmla="*/ 13 w 87"/>
                <a:gd name="T27" fmla="*/ 122 h 157"/>
                <a:gd name="T28" fmla="*/ 8 w 87"/>
                <a:gd name="T29" fmla="*/ 124 h 157"/>
                <a:gd name="T30" fmla="*/ 11 w 87"/>
                <a:gd name="T31" fmla="*/ 130 h 157"/>
                <a:gd name="T32" fmla="*/ 10 w 87"/>
                <a:gd name="T33" fmla="*/ 130 h 157"/>
                <a:gd name="T34" fmla="*/ 5 w 87"/>
                <a:gd name="T35" fmla="*/ 133 h 157"/>
                <a:gd name="T36" fmla="*/ 7 w 87"/>
                <a:gd name="T37" fmla="*/ 138 h 157"/>
                <a:gd name="T38" fmla="*/ 6 w 87"/>
                <a:gd name="T39" fmla="*/ 141 h 157"/>
                <a:gd name="T40" fmla="*/ 0 w 87"/>
                <a:gd name="T41" fmla="*/ 143 h 157"/>
                <a:gd name="T42" fmla="*/ 4 w 87"/>
                <a:gd name="T43" fmla="*/ 157 h 157"/>
                <a:gd name="T44" fmla="*/ 17 w 87"/>
                <a:gd name="T45" fmla="*/ 150 h 157"/>
                <a:gd name="T46" fmla="*/ 50 w 87"/>
                <a:gd name="T47" fmla="*/ 74 h 157"/>
                <a:gd name="T48" fmla="*/ 79 w 87"/>
                <a:gd name="T49" fmla="*/ 53 h 157"/>
                <a:gd name="T50" fmla="*/ 55 w 87"/>
                <a:gd name="T51" fmla="*/ 16 h 157"/>
                <a:gd name="T52" fmla="*/ 60 w 87"/>
                <a:gd name="T53" fmla="*/ 29 h 157"/>
                <a:gd name="T54" fmla="*/ 48 w 87"/>
                <a:gd name="T55" fmla="*/ 34 h 157"/>
                <a:gd name="T56" fmla="*/ 43 w 87"/>
                <a:gd name="T57" fmla="*/ 21 h 157"/>
                <a:gd name="T58" fmla="*/ 55 w 87"/>
                <a:gd name="T59" fmla="*/ 16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7" h="157">
                  <a:moveTo>
                    <a:pt x="79" y="53"/>
                  </a:moveTo>
                  <a:cubicBezTo>
                    <a:pt x="87" y="36"/>
                    <a:pt x="78" y="15"/>
                    <a:pt x="61" y="8"/>
                  </a:cubicBezTo>
                  <a:cubicBezTo>
                    <a:pt x="43" y="0"/>
                    <a:pt x="23" y="8"/>
                    <a:pt x="15" y="26"/>
                  </a:cubicBezTo>
                  <a:cubicBezTo>
                    <a:pt x="10" y="39"/>
                    <a:pt x="13" y="54"/>
                    <a:pt x="22" y="63"/>
                  </a:cubicBezTo>
                  <a:cubicBezTo>
                    <a:pt x="18" y="65"/>
                    <a:pt x="18" y="65"/>
                    <a:pt x="18" y="65"/>
                  </a:cubicBezTo>
                  <a:cubicBezTo>
                    <a:pt x="21" y="73"/>
                    <a:pt x="21" y="73"/>
                    <a:pt x="21" y="73"/>
                  </a:cubicBezTo>
                  <a:cubicBezTo>
                    <a:pt x="17" y="74"/>
                    <a:pt x="17" y="74"/>
                    <a:pt x="17" y="74"/>
                  </a:cubicBezTo>
                  <a:cubicBezTo>
                    <a:pt x="21" y="85"/>
                    <a:pt x="21" y="85"/>
                    <a:pt x="21" y="85"/>
                  </a:cubicBezTo>
                  <a:cubicBezTo>
                    <a:pt x="15" y="88"/>
                    <a:pt x="15" y="88"/>
                    <a:pt x="15" y="88"/>
                  </a:cubicBezTo>
                  <a:cubicBezTo>
                    <a:pt x="19" y="99"/>
                    <a:pt x="19" y="99"/>
                    <a:pt x="19" y="99"/>
                  </a:cubicBezTo>
                  <a:cubicBezTo>
                    <a:pt x="13" y="102"/>
                    <a:pt x="13" y="102"/>
                    <a:pt x="13" y="102"/>
                  </a:cubicBezTo>
                  <a:cubicBezTo>
                    <a:pt x="17" y="112"/>
                    <a:pt x="17" y="112"/>
                    <a:pt x="17" y="112"/>
                  </a:cubicBezTo>
                  <a:cubicBezTo>
                    <a:pt x="10" y="115"/>
                    <a:pt x="10" y="115"/>
                    <a:pt x="10" y="115"/>
                  </a:cubicBezTo>
                  <a:cubicBezTo>
                    <a:pt x="13" y="122"/>
                    <a:pt x="13" y="122"/>
                    <a:pt x="13" y="122"/>
                  </a:cubicBezTo>
                  <a:cubicBezTo>
                    <a:pt x="8" y="124"/>
                    <a:pt x="8" y="124"/>
                    <a:pt x="8" y="124"/>
                  </a:cubicBezTo>
                  <a:cubicBezTo>
                    <a:pt x="11" y="130"/>
                    <a:pt x="11" y="130"/>
                    <a:pt x="11" y="130"/>
                  </a:cubicBezTo>
                  <a:cubicBezTo>
                    <a:pt x="10" y="130"/>
                    <a:pt x="10" y="130"/>
                    <a:pt x="10" y="130"/>
                  </a:cubicBezTo>
                  <a:cubicBezTo>
                    <a:pt x="5" y="133"/>
                    <a:pt x="5" y="133"/>
                    <a:pt x="5" y="133"/>
                  </a:cubicBezTo>
                  <a:cubicBezTo>
                    <a:pt x="7" y="138"/>
                    <a:pt x="7" y="138"/>
                    <a:pt x="7" y="138"/>
                  </a:cubicBezTo>
                  <a:cubicBezTo>
                    <a:pt x="6" y="141"/>
                    <a:pt x="6" y="141"/>
                    <a:pt x="6" y="141"/>
                  </a:cubicBezTo>
                  <a:cubicBezTo>
                    <a:pt x="0" y="143"/>
                    <a:pt x="0" y="143"/>
                    <a:pt x="0" y="143"/>
                  </a:cubicBezTo>
                  <a:cubicBezTo>
                    <a:pt x="4" y="157"/>
                    <a:pt x="4" y="157"/>
                    <a:pt x="4" y="157"/>
                  </a:cubicBezTo>
                  <a:cubicBezTo>
                    <a:pt x="17" y="150"/>
                    <a:pt x="17" y="150"/>
                    <a:pt x="17" y="150"/>
                  </a:cubicBezTo>
                  <a:cubicBezTo>
                    <a:pt x="50" y="74"/>
                    <a:pt x="50" y="74"/>
                    <a:pt x="50" y="74"/>
                  </a:cubicBezTo>
                  <a:cubicBezTo>
                    <a:pt x="63" y="73"/>
                    <a:pt x="74" y="66"/>
                    <a:pt x="79" y="53"/>
                  </a:cubicBezTo>
                  <a:close/>
                  <a:moveTo>
                    <a:pt x="55" y="16"/>
                  </a:moveTo>
                  <a:cubicBezTo>
                    <a:pt x="60" y="18"/>
                    <a:pt x="62" y="24"/>
                    <a:pt x="60" y="29"/>
                  </a:cubicBezTo>
                  <a:cubicBezTo>
                    <a:pt x="58" y="33"/>
                    <a:pt x="53" y="36"/>
                    <a:pt x="48" y="34"/>
                  </a:cubicBezTo>
                  <a:cubicBezTo>
                    <a:pt x="43" y="31"/>
                    <a:pt x="40" y="26"/>
                    <a:pt x="43" y="21"/>
                  </a:cubicBezTo>
                  <a:cubicBezTo>
                    <a:pt x="45" y="16"/>
                    <a:pt x="50" y="14"/>
                    <a:pt x="55" y="16"/>
                  </a:cubicBezTo>
                  <a:close/>
                </a:path>
              </a:pathLst>
            </a:custGeom>
            <a:solidFill>
              <a:schemeClr val="bg1"/>
            </a:solidFill>
            <a:ln>
              <a:noFill/>
            </a:ln>
          </p:spPr>
          <p:txBody>
            <a:bodyPr vert="horz" wrap="square" lIns="121954" tIns="60977" rIns="121954" bIns="60977" numCol="1" anchor="t" anchorCtr="0" compatLnSpc="1"/>
            <a:lstStyle/>
            <a:p>
              <a:endParaRPr lang="zh-CN" altLang="en-US"/>
            </a:p>
          </p:txBody>
        </p:sp>
        <p:sp>
          <p:nvSpPr>
            <p:cNvPr id="12" name="Rectangle 5"/>
            <p:cNvSpPr>
              <a:spLocks noChangeArrowheads="1"/>
            </p:cNvSpPr>
            <p:nvPr>
              <p:custDataLst>
                <p:tags r:id="rId2"/>
              </p:custDataLst>
            </p:nvPr>
          </p:nvSpPr>
          <p:spPr bwMode="auto">
            <a:xfrm>
              <a:off x="5886129" y="2083468"/>
              <a:ext cx="1272780" cy="594784"/>
            </a:xfrm>
            <a:prstGeom prst="rect">
              <a:avLst/>
            </a:prstGeom>
            <a:solidFill>
              <a:schemeClr val="accent2">
                <a:lumMod val="75000"/>
              </a:schemeClr>
            </a:solidFill>
            <a:ln>
              <a:noFill/>
            </a:ln>
          </p:spPr>
          <p:txBody>
            <a:bodyPr/>
            <a:lstStyle/>
            <a:p>
              <a:endParaRPr lang="zh-CN" altLang="en-US" sz="2100"/>
            </a:p>
          </p:txBody>
        </p:sp>
        <p:sp>
          <p:nvSpPr>
            <p:cNvPr id="13" name="Freeform 21"/>
            <p:cNvSpPr/>
            <p:nvPr>
              <p:custDataLst>
                <p:tags r:id="rId3"/>
              </p:custDataLst>
            </p:nvPr>
          </p:nvSpPr>
          <p:spPr bwMode="auto">
            <a:xfrm>
              <a:off x="6610406" y="2242217"/>
              <a:ext cx="144008" cy="285751"/>
            </a:xfrm>
            <a:custGeom>
              <a:avLst/>
              <a:gdLst>
                <a:gd name="T0" fmla="*/ 68 w 68"/>
                <a:gd name="T1" fmla="*/ 135 h 135"/>
                <a:gd name="T2" fmla="*/ 68 w 68"/>
                <a:gd name="T3" fmla="*/ 0 h 135"/>
                <a:gd name="T4" fmla="*/ 0 w 68"/>
                <a:gd name="T5" fmla="*/ 69 h 135"/>
                <a:gd name="T6" fmla="*/ 68 w 68"/>
                <a:gd name="T7" fmla="*/ 135 h 135"/>
              </a:gdLst>
              <a:ahLst/>
              <a:cxnLst>
                <a:cxn ang="0">
                  <a:pos x="T0" y="T1"/>
                </a:cxn>
                <a:cxn ang="0">
                  <a:pos x="T2" y="T3"/>
                </a:cxn>
                <a:cxn ang="0">
                  <a:pos x="T4" y="T5"/>
                </a:cxn>
                <a:cxn ang="0">
                  <a:pos x="T6" y="T7"/>
                </a:cxn>
              </a:cxnLst>
              <a:rect l="0" t="0" r="r" b="b"/>
              <a:pathLst>
                <a:path w="68" h="135">
                  <a:moveTo>
                    <a:pt x="68" y="135"/>
                  </a:moveTo>
                  <a:lnTo>
                    <a:pt x="68" y="0"/>
                  </a:lnTo>
                  <a:lnTo>
                    <a:pt x="0" y="69"/>
                  </a:lnTo>
                  <a:lnTo>
                    <a:pt x="68" y="135"/>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14" name="Freeform 22"/>
            <p:cNvSpPr/>
            <p:nvPr>
              <p:custDataLst>
                <p:tags r:id="rId4"/>
              </p:custDataLst>
            </p:nvPr>
          </p:nvSpPr>
          <p:spPr bwMode="auto">
            <a:xfrm>
              <a:off x="6305447" y="2398851"/>
              <a:ext cx="440496" cy="143933"/>
            </a:xfrm>
            <a:custGeom>
              <a:avLst/>
              <a:gdLst>
                <a:gd name="T0" fmla="*/ 69 w 208"/>
                <a:gd name="T1" fmla="*/ 0 h 68"/>
                <a:gd name="T2" fmla="*/ 0 w 208"/>
                <a:gd name="T3" fmla="*/ 68 h 68"/>
                <a:gd name="T4" fmla="*/ 208 w 208"/>
                <a:gd name="T5" fmla="*/ 68 h 68"/>
                <a:gd name="T6" fmla="*/ 137 w 208"/>
                <a:gd name="T7" fmla="*/ 1 h 68"/>
                <a:gd name="T8" fmla="*/ 103 w 208"/>
                <a:gd name="T9" fmla="*/ 36 h 68"/>
                <a:gd name="T10" fmla="*/ 69 w 208"/>
                <a:gd name="T11" fmla="*/ 0 h 68"/>
              </a:gdLst>
              <a:ahLst/>
              <a:cxnLst>
                <a:cxn ang="0">
                  <a:pos x="T0" y="T1"/>
                </a:cxn>
                <a:cxn ang="0">
                  <a:pos x="T2" y="T3"/>
                </a:cxn>
                <a:cxn ang="0">
                  <a:pos x="T4" y="T5"/>
                </a:cxn>
                <a:cxn ang="0">
                  <a:pos x="T6" y="T7"/>
                </a:cxn>
                <a:cxn ang="0">
                  <a:pos x="T8" y="T9"/>
                </a:cxn>
                <a:cxn ang="0">
                  <a:pos x="T10" y="T11"/>
                </a:cxn>
              </a:cxnLst>
              <a:rect l="0" t="0" r="r" b="b"/>
              <a:pathLst>
                <a:path w="208" h="68">
                  <a:moveTo>
                    <a:pt x="69" y="0"/>
                  </a:moveTo>
                  <a:lnTo>
                    <a:pt x="0" y="68"/>
                  </a:lnTo>
                  <a:lnTo>
                    <a:pt x="208" y="68"/>
                  </a:lnTo>
                  <a:lnTo>
                    <a:pt x="137" y="1"/>
                  </a:lnTo>
                  <a:lnTo>
                    <a:pt x="103" y="36"/>
                  </a:lnTo>
                  <a:lnTo>
                    <a:pt x="69" y="0"/>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15" name="Freeform 23"/>
            <p:cNvSpPr/>
            <p:nvPr>
              <p:custDataLst>
                <p:tags r:id="rId5"/>
              </p:custDataLst>
            </p:nvPr>
          </p:nvSpPr>
          <p:spPr bwMode="auto">
            <a:xfrm>
              <a:off x="6301212" y="2218935"/>
              <a:ext cx="446850" cy="228600"/>
            </a:xfrm>
            <a:custGeom>
              <a:avLst/>
              <a:gdLst>
                <a:gd name="T0" fmla="*/ 105 w 211"/>
                <a:gd name="T1" fmla="*/ 108 h 108"/>
                <a:gd name="T2" fmla="*/ 211 w 211"/>
                <a:gd name="T3" fmla="*/ 0 h 108"/>
                <a:gd name="T4" fmla="*/ 0 w 211"/>
                <a:gd name="T5" fmla="*/ 0 h 108"/>
                <a:gd name="T6" fmla="*/ 105 w 211"/>
                <a:gd name="T7" fmla="*/ 108 h 108"/>
              </a:gdLst>
              <a:ahLst/>
              <a:cxnLst>
                <a:cxn ang="0">
                  <a:pos x="T0" y="T1"/>
                </a:cxn>
                <a:cxn ang="0">
                  <a:pos x="T2" y="T3"/>
                </a:cxn>
                <a:cxn ang="0">
                  <a:pos x="T4" y="T5"/>
                </a:cxn>
                <a:cxn ang="0">
                  <a:pos x="T6" y="T7"/>
                </a:cxn>
              </a:cxnLst>
              <a:rect l="0" t="0" r="r" b="b"/>
              <a:pathLst>
                <a:path w="211" h="108">
                  <a:moveTo>
                    <a:pt x="105" y="108"/>
                  </a:moveTo>
                  <a:lnTo>
                    <a:pt x="211" y="0"/>
                  </a:lnTo>
                  <a:lnTo>
                    <a:pt x="0" y="0"/>
                  </a:lnTo>
                  <a:lnTo>
                    <a:pt x="105" y="108"/>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16" name="Freeform 24"/>
            <p:cNvSpPr/>
            <p:nvPr>
              <p:custDataLst>
                <p:tags r:id="rId6"/>
              </p:custDataLst>
            </p:nvPr>
          </p:nvSpPr>
          <p:spPr bwMode="auto">
            <a:xfrm>
              <a:off x="6292741" y="2235868"/>
              <a:ext cx="141891" cy="298451"/>
            </a:xfrm>
            <a:custGeom>
              <a:avLst/>
              <a:gdLst>
                <a:gd name="T0" fmla="*/ 67 w 67"/>
                <a:gd name="T1" fmla="*/ 70 h 141"/>
                <a:gd name="T2" fmla="*/ 0 w 67"/>
                <a:gd name="T3" fmla="*/ 0 h 141"/>
                <a:gd name="T4" fmla="*/ 0 w 67"/>
                <a:gd name="T5" fmla="*/ 141 h 141"/>
                <a:gd name="T6" fmla="*/ 67 w 67"/>
                <a:gd name="T7" fmla="*/ 70 h 141"/>
              </a:gdLst>
              <a:ahLst/>
              <a:cxnLst>
                <a:cxn ang="0">
                  <a:pos x="T0" y="T1"/>
                </a:cxn>
                <a:cxn ang="0">
                  <a:pos x="T2" y="T3"/>
                </a:cxn>
                <a:cxn ang="0">
                  <a:pos x="T4" y="T5"/>
                </a:cxn>
                <a:cxn ang="0">
                  <a:pos x="T6" y="T7"/>
                </a:cxn>
              </a:cxnLst>
              <a:rect l="0" t="0" r="r" b="b"/>
              <a:pathLst>
                <a:path w="67" h="141">
                  <a:moveTo>
                    <a:pt x="67" y="70"/>
                  </a:moveTo>
                  <a:lnTo>
                    <a:pt x="0" y="0"/>
                  </a:lnTo>
                  <a:lnTo>
                    <a:pt x="0" y="141"/>
                  </a:lnTo>
                  <a:lnTo>
                    <a:pt x="67" y="70"/>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17" name="Rectangle 6"/>
            <p:cNvSpPr>
              <a:spLocks noChangeArrowheads="1"/>
            </p:cNvSpPr>
            <p:nvPr>
              <p:custDataLst>
                <p:tags r:id="rId7"/>
              </p:custDataLst>
            </p:nvPr>
          </p:nvSpPr>
          <p:spPr bwMode="auto">
            <a:xfrm>
              <a:off x="5884012" y="3360892"/>
              <a:ext cx="1272780" cy="594784"/>
            </a:xfrm>
            <a:prstGeom prst="rect">
              <a:avLst/>
            </a:prstGeom>
            <a:solidFill>
              <a:schemeClr val="accent2">
                <a:lumMod val="60000"/>
                <a:lumOff val="40000"/>
              </a:schemeClr>
            </a:solidFill>
            <a:ln>
              <a:noFill/>
            </a:ln>
          </p:spPr>
          <p:txBody>
            <a:bodyPr/>
            <a:lstStyle/>
            <a:p>
              <a:endParaRPr lang="zh-CN" altLang="en-US" sz="2100"/>
            </a:p>
          </p:txBody>
        </p:sp>
        <p:sp>
          <p:nvSpPr>
            <p:cNvPr id="18" name="Freeform 25"/>
            <p:cNvSpPr>
              <a:spLocks noEditPoints="1"/>
            </p:cNvSpPr>
            <p:nvPr>
              <p:custDataLst>
                <p:tags r:id="rId8"/>
              </p:custDataLst>
            </p:nvPr>
          </p:nvSpPr>
          <p:spPr bwMode="auto">
            <a:xfrm>
              <a:off x="6320272" y="3411692"/>
              <a:ext cx="364256" cy="495300"/>
            </a:xfrm>
            <a:custGeom>
              <a:avLst/>
              <a:gdLst>
                <a:gd name="T0" fmla="*/ 97 w 110"/>
                <a:gd name="T1" fmla="*/ 56 h 150"/>
                <a:gd name="T2" fmla="*/ 30 w 110"/>
                <a:gd name="T3" fmla="*/ 57 h 150"/>
                <a:gd name="T4" fmla="*/ 30 w 110"/>
                <a:gd name="T5" fmla="*/ 42 h 150"/>
                <a:gd name="T6" fmla="*/ 55 w 110"/>
                <a:gd name="T7" fmla="*/ 17 h 150"/>
                <a:gd name="T8" fmla="*/ 79 w 110"/>
                <a:gd name="T9" fmla="*/ 37 h 150"/>
                <a:gd name="T10" fmla="*/ 88 w 110"/>
                <a:gd name="T11" fmla="*/ 37 h 150"/>
                <a:gd name="T12" fmla="*/ 88 w 110"/>
                <a:gd name="T13" fmla="*/ 43 h 150"/>
                <a:gd name="T14" fmla="*/ 78 w 110"/>
                <a:gd name="T15" fmla="*/ 43 h 150"/>
                <a:gd name="T16" fmla="*/ 78 w 110"/>
                <a:gd name="T17" fmla="*/ 50 h 150"/>
                <a:gd name="T18" fmla="*/ 97 w 110"/>
                <a:gd name="T19" fmla="*/ 50 h 150"/>
                <a:gd name="T20" fmla="*/ 97 w 110"/>
                <a:gd name="T21" fmla="*/ 42 h 150"/>
                <a:gd name="T22" fmla="*/ 55 w 110"/>
                <a:gd name="T23" fmla="*/ 0 h 150"/>
                <a:gd name="T24" fmla="*/ 13 w 110"/>
                <a:gd name="T25" fmla="*/ 42 h 150"/>
                <a:gd name="T26" fmla="*/ 13 w 110"/>
                <a:gd name="T27" fmla="*/ 57 h 150"/>
                <a:gd name="T28" fmla="*/ 0 w 110"/>
                <a:gd name="T29" fmla="*/ 75 h 150"/>
                <a:gd name="T30" fmla="*/ 0 w 110"/>
                <a:gd name="T31" fmla="*/ 131 h 150"/>
                <a:gd name="T32" fmla="*/ 19 w 110"/>
                <a:gd name="T33" fmla="*/ 150 h 150"/>
                <a:gd name="T34" fmla="*/ 92 w 110"/>
                <a:gd name="T35" fmla="*/ 150 h 150"/>
                <a:gd name="T36" fmla="*/ 110 w 110"/>
                <a:gd name="T37" fmla="*/ 131 h 150"/>
                <a:gd name="T38" fmla="*/ 110 w 110"/>
                <a:gd name="T39" fmla="*/ 75 h 150"/>
                <a:gd name="T40" fmla="*/ 97 w 110"/>
                <a:gd name="T41" fmla="*/ 56 h 150"/>
                <a:gd name="T42" fmla="*/ 61 w 110"/>
                <a:gd name="T43" fmla="*/ 102 h 150"/>
                <a:gd name="T44" fmla="*/ 61 w 110"/>
                <a:gd name="T45" fmla="*/ 119 h 150"/>
                <a:gd name="T46" fmla="*/ 50 w 110"/>
                <a:gd name="T47" fmla="*/ 119 h 150"/>
                <a:gd name="T48" fmla="*/ 50 w 110"/>
                <a:gd name="T49" fmla="*/ 102 h 150"/>
                <a:gd name="T50" fmla="*/ 41 w 110"/>
                <a:gd name="T51" fmla="*/ 89 h 150"/>
                <a:gd name="T52" fmla="*/ 55 w 110"/>
                <a:gd name="T53" fmla="*/ 75 h 150"/>
                <a:gd name="T54" fmla="*/ 69 w 110"/>
                <a:gd name="T55" fmla="*/ 89 h 150"/>
                <a:gd name="T56" fmla="*/ 61 w 110"/>
                <a:gd name="T57" fmla="*/ 102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0" h="150">
                  <a:moveTo>
                    <a:pt x="97" y="56"/>
                  </a:moveTo>
                  <a:cubicBezTo>
                    <a:pt x="30" y="57"/>
                    <a:pt x="30" y="57"/>
                    <a:pt x="30" y="57"/>
                  </a:cubicBezTo>
                  <a:cubicBezTo>
                    <a:pt x="30" y="42"/>
                    <a:pt x="30" y="42"/>
                    <a:pt x="30" y="42"/>
                  </a:cubicBezTo>
                  <a:cubicBezTo>
                    <a:pt x="30" y="29"/>
                    <a:pt x="41" y="17"/>
                    <a:pt x="55" y="17"/>
                  </a:cubicBezTo>
                  <a:cubicBezTo>
                    <a:pt x="67" y="17"/>
                    <a:pt x="77" y="26"/>
                    <a:pt x="79" y="37"/>
                  </a:cubicBezTo>
                  <a:cubicBezTo>
                    <a:pt x="88" y="37"/>
                    <a:pt x="88" y="37"/>
                    <a:pt x="88" y="37"/>
                  </a:cubicBezTo>
                  <a:cubicBezTo>
                    <a:pt x="88" y="43"/>
                    <a:pt x="88" y="43"/>
                    <a:pt x="88" y="43"/>
                  </a:cubicBezTo>
                  <a:cubicBezTo>
                    <a:pt x="78" y="43"/>
                    <a:pt x="78" y="43"/>
                    <a:pt x="78" y="43"/>
                  </a:cubicBezTo>
                  <a:cubicBezTo>
                    <a:pt x="78" y="50"/>
                    <a:pt x="78" y="50"/>
                    <a:pt x="78" y="50"/>
                  </a:cubicBezTo>
                  <a:cubicBezTo>
                    <a:pt x="97" y="50"/>
                    <a:pt x="97" y="50"/>
                    <a:pt x="97" y="50"/>
                  </a:cubicBezTo>
                  <a:cubicBezTo>
                    <a:pt x="97" y="42"/>
                    <a:pt x="97" y="42"/>
                    <a:pt x="97" y="42"/>
                  </a:cubicBezTo>
                  <a:cubicBezTo>
                    <a:pt x="97" y="19"/>
                    <a:pt x="78" y="0"/>
                    <a:pt x="55" y="0"/>
                  </a:cubicBezTo>
                  <a:cubicBezTo>
                    <a:pt x="32" y="0"/>
                    <a:pt x="13" y="19"/>
                    <a:pt x="13" y="42"/>
                  </a:cubicBezTo>
                  <a:cubicBezTo>
                    <a:pt x="13" y="57"/>
                    <a:pt x="13" y="57"/>
                    <a:pt x="13" y="57"/>
                  </a:cubicBezTo>
                  <a:cubicBezTo>
                    <a:pt x="6" y="60"/>
                    <a:pt x="0" y="67"/>
                    <a:pt x="0" y="75"/>
                  </a:cubicBezTo>
                  <a:cubicBezTo>
                    <a:pt x="0" y="131"/>
                    <a:pt x="0" y="131"/>
                    <a:pt x="0" y="131"/>
                  </a:cubicBezTo>
                  <a:cubicBezTo>
                    <a:pt x="0" y="141"/>
                    <a:pt x="9" y="150"/>
                    <a:pt x="19" y="150"/>
                  </a:cubicBezTo>
                  <a:cubicBezTo>
                    <a:pt x="92" y="150"/>
                    <a:pt x="92" y="150"/>
                    <a:pt x="92" y="150"/>
                  </a:cubicBezTo>
                  <a:cubicBezTo>
                    <a:pt x="102" y="150"/>
                    <a:pt x="110" y="141"/>
                    <a:pt x="110" y="131"/>
                  </a:cubicBezTo>
                  <a:cubicBezTo>
                    <a:pt x="110" y="75"/>
                    <a:pt x="110" y="75"/>
                    <a:pt x="110" y="75"/>
                  </a:cubicBezTo>
                  <a:cubicBezTo>
                    <a:pt x="110" y="67"/>
                    <a:pt x="105" y="59"/>
                    <a:pt x="97" y="56"/>
                  </a:cubicBezTo>
                  <a:close/>
                  <a:moveTo>
                    <a:pt x="61" y="102"/>
                  </a:moveTo>
                  <a:cubicBezTo>
                    <a:pt x="61" y="119"/>
                    <a:pt x="61" y="119"/>
                    <a:pt x="61" y="119"/>
                  </a:cubicBezTo>
                  <a:cubicBezTo>
                    <a:pt x="50" y="119"/>
                    <a:pt x="50" y="119"/>
                    <a:pt x="50" y="119"/>
                  </a:cubicBezTo>
                  <a:cubicBezTo>
                    <a:pt x="50" y="102"/>
                    <a:pt x="50" y="102"/>
                    <a:pt x="50" y="102"/>
                  </a:cubicBezTo>
                  <a:cubicBezTo>
                    <a:pt x="45" y="100"/>
                    <a:pt x="41" y="95"/>
                    <a:pt x="41" y="89"/>
                  </a:cubicBezTo>
                  <a:cubicBezTo>
                    <a:pt x="41" y="82"/>
                    <a:pt x="47" y="75"/>
                    <a:pt x="55" y="75"/>
                  </a:cubicBezTo>
                  <a:cubicBezTo>
                    <a:pt x="63" y="75"/>
                    <a:pt x="69" y="82"/>
                    <a:pt x="69" y="89"/>
                  </a:cubicBezTo>
                  <a:cubicBezTo>
                    <a:pt x="69" y="95"/>
                    <a:pt x="66" y="100"/>
                    <a:pt x="61" y="102"/>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19" name="Rectangle 7"/>
            <p:cNvSpPr>
              <a:spLocks noChangeArrowheads="1"/>
            </p:cNvSpPr>
            <p:nvPr>
              <p:custDataLst>
                <p:tags r:id="rId9"/>
              </p:custDataLst>
            </p:nvPr>
          </p:nvSpPr>
          <p:spPr bwMode="auto">
            <a:xfrm>
              <a:off x="5886129" y="4729044"/>
              <a:ext cx="1272780" cy="594784"/>
            </a:xfrm>
            <a:prstGeom prst="rect">
              <a:avLst/>
            </a:prstGeom>
            <a:solidFill>
              <a:schemeClr val="accent2">
                <a:lumMod val="50000"/>
              </a:schemeClr>
            </a:solidFill>
            <a:ln>
              <a:noFill/>
            </a:ln>
          </p:spPr>
          <p:txBody>
            <a:bodyPr/>
            <a:lstStyle/>
            <a:p>
              <a:endParaRPr lang="zh-CN" altLang="en-US" sz="2100"/>
            </a:p>
          </p:txBody>
        </p:sp>
        <p:sp>
          <p:nvSpPr>
            <p:cNvPr id="23" name="Freeform 26"/>
            <p:cNvSpPr/>
            <p:nvPr>
              <p:custDataLst>
                <p:tags r:id="rId10"/>
              </p:custDataLst>
            </p:nvPr>
          </p:nvSpPr>
          <p:spPr bwMode="auto">
            <a:xfrm>
              <a:off x="6248268" y="4790387"/>
              <a:ext cx="446850" cy="461433"/>
            </a:xfrm>
            <a:custGeom>
              <a:avLst/>
              <a:gdLst>
                <a:gd name="T0" fmla="*/ 135 w 135"/>
                <a:gd name="T1" fmla="*/ 80 h 140"/>
                <a:gd name="T2" fmla="*/ 135 w 135"/>
                <a:gd name="T3" fmla="*/ 77 h 140"/>
                <a:gd name="T4" fmla="*/ 69 w 135"/>
                <a:gd name="T5" fmla="*/ 8 h 140"/>
                <a:gd name="T6" fmla="*/ 68 w 135"/>
                <a:gd name="T7" fmla="*/ 0 h 140"/>
                <a:gd name="T8" fmla="*/ 67 w 135"/>
                <a:gd name="T9" fmla="*/ 0 h 140"/>
                <a:gd name="T10" fmla="*/ 66 w 135"/>
                <a:gd name="T11" fmla="*/ 8 h 140"/>
                <a:gd name="T12" fmla="*/ 0 w 135"/>
                <a:gd name="T13" fmla="*/ 77 h 140"/>
                <a:gd name="T14" fmla="*/ 0 w 135"/>
                <a:gd name="T15" fmla="*/ 80 h 140"/>
                <a:gd name="T16" fmla="*/ 66 w 135"/>
                <a:gd name="T17" fmla="*/ 80 h 140"/>
                <a:gd name="T18" fmla="*/ 66 w 135"/>
                <a:gd name="T19" fmla="*/ 129 h 140"/>
                <a:gd name="T20" fmla="*/ 81 w 135"/>
                <a:gd name="T21" fmla="*/ 140 h 140"/>
                <a:gd name="T22" fmla="*/ 82 w 135"/>
                <a:gd name="T23" fmla="*/ 140 h 140"/>
                <a:gd name="T24" fmla="*/ 97 w 135"/>
                <a:gd name="T25" fmla="*/ 129 h 140"/>
                <a:gd name="T26" fmla="*/ 98 w 135"/>
                <a:gd name="T27" fmla="*/ 112 h 140"/>
                <a:gd name="T28" fmla="*/ 95 w 135"/>
                <a:gd name="T29" fmla="*/ 110 h 140"/>
                <a:gd name="T30" fmla="*/ 92 w 135"/>
                <a:gd name="T31" fmla="*/ 112 h 140"/>
                <a:gd name="T32" fmla="*/ 92 w 135"/>
                <a:gd name="T33" fmla="*/ 128 h 140"/>
                <a:gd name="T34" fmla="*/ 82 w 135"/>
                <a:gd name="T35" fmla="*/ 134 h 140"/>
                <a:gd name="T36" fmla="*/ 72 w 135"/>
                <a:gd name="T37" fmla="*/ 128 h 140"/>
                <a:gd name="T38" fmla="*/ 72 w 135"/>
                <a:gd name="T39" fmla="*/ 80 h 140"/>
                <a:gd name="T40" fmla="*/ 135 w 135"/>
                <a:gd name="T41" fmla="*/ 8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 h="140">
                  <a:moveTo>
                    <a:pt x="135" y="80"/>
                  </a:moveTo>
                  <a:cubicBezTo>
                    <a:pt x="135" y="78"/>
                    <a:pt x="135" y="78"/>
                    <a:pt x="135" y="77"/>
                  </a:cubicBezTo>
                  <a:cubicBezTo>
                    <a:pt x="135" y="40"/>
                    <a:pt x="106" y="9"/>
                    <a:pt x="69" y="8"/>
                  </a:cubicBezTo>
                  <a:cubicBezTo>
                    <a:pt x="68" y="0"/>
                    <a:pt x="68" y="0"/>
                    <a:pt x="68" y="0"/>
                  </a:cubicBezTo>
                  <a:cubicBezTo>
                    <a:pt x="67" y="0"/>
                    <a:pt x="67" y="0"/>
                    <a:pt x="67" y="0"/>
                  </a:cubicBezTo>
                  <a:cubicBezTo>
                    <a:pt x="66" y="8"/>
                    <a:pt x="66" y="8"/>
                    <a:pt x="66" y="8"/>
                  </a:cubicBezTo>
                  <a:cubicBezTo>
                    <a:pt x="29" y="9"/>
                    <a:pt x="0" y="40"/>
                    <a:pt x="0" y="77"/>
                  </a:cubicBezTo>
                  <a:cubicBezTo>
                    <a:pt x="0" y="78"/>
                    <a:pt x="0" y="79"/>
                    <a:pt x="0" y="80"/>
                  </a:cubicBezTo>
                  <a:cubicBezTo>
                    <a:pt x="66" y="80"/>
                    <a:pt x="66" y="80"/>
                    <a:pt x="66" y="80"/>
                  </a:cubicBezTo>
                  <a:cubicBezTo>
                    <a:pt x="66" y="129"/>
                    <a:pt x="66" y="129"/>
                    <a:pt x="66" y="129"/>
                  </a:cubicBezTo>
                  <a:cubicBezTo>
                    <a:pt x="67" y="135"/>
                    <a:pt x="73" y="139"/>
                    <a:pt x="81" y="140"/>
                  </a:cubicBezTo>
                  <a:cubicBezTo>
                    <a:pt x="82" y="140"/>
                    <a:pt x="82" y="140"/>
                    <a:pt x="82" y="140"/>
                  </a:cubicBezTo>
                  <a:cubicBezTo>
                    <a:pt x="90" y="139"/>
                    <a:pt x="97" y="135"/>
                    <a:pt x="97" y="129"/>
                  </a:cubicBezTo>
                  <a:cubicBezTo>
                    <a:pt x="98" y="112"/>
                    <a:pt x="98" y="112"/>
                    <a:pt x="98" y="112"/>
                  </a:cubicBezTo>
                  <a:cubicBezTo>
                    <a:pt x="98" y="111"/>
                    <a:pt x="96" y="110"/>
                    <a:pt x="95" y="110"/>
                  </a:cubicBezTo>
                  <a:cubicBezTo>
                    <a:pt x="93" y="110"/>
                    <a:pt x="92" y="111"/>
                    <a:pt x="92" y="112"/>
                  </a:cubicBezTo>
                  <a:cubicBezTo>
                    <a:pt x="92" y="112"/>
                    <a:pt x="92" y="128"/>
                    <a:pt x="92" y="128"/>
                  </a:cubicBezTo>
                  <a:cubicBezTo>
                    <a:pt x="92" y="131"/>
                    <a:pt x="87" y="134"/>
                    <a:pt x="82" y="134"/>
                  </a:cubicBezTo>
                  <a:cubicBezTo>
                    <a:pt x="76" y="134"/>
                    <a:pt x="72" y="131"/>
                    <a:pt x="72" y="128"/>
                  </a:cubicBezTo>
                  <a:cubicBezTo>
                    <a:pt x="72" y="80"/>
                    <a:pt x="72" y="80"/>
                    <a:pt x="72" y="80"/>
                  </a:cubicBezTo>
                  <a:lnTo>
                    <a:pt x="135" y="80"/>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24" name="任意多边形 23"/>
            <p:cNvSpPr/>
            <p:nvPr/>
          </p:nvSpPr>
          <p:spPr>
            <a:xfrm>
              <a:off x="3323848" y="1816045"/>
              <a:ext cx="2555059" cy="543697"/>
            </a:xfrm>
            <a:custGeom>
              <a:avLst/>
              <a:gdLst>
                <a:gd name="connsiteX0" fmla="*/ 0 w 1915297"/>
                <a:gd name="connsiteY0" fmla="*/ 185351 h 407773"/>
                <a:gd name="connsiteX1" fmla="*/ 0 w 1915297"/>
                <a:gd name="connsiteY1" fmla="*/ 0 h 407773"/>
                <a:gd name="connsiteX2" fmla="*/ 1161535 w 1915297"/>
                <a:gd name="connsiteY2" fmla="*/ 0 h 407773"/>
                <a:gd name="connsiteX3" fmla="*/ 1161535 w 1915297"/>
                <a:gd name="connsiteY3" fmla="*/ 407773 h 407773"/>
                <a:gd name="connsiteX4" fmla="*/ 1915297 w 1915297"/>
                <a:gd name="connsiteY4" fmla="*/ 407773 h 4077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5297" h="407773">
                  <a:moveTo>
                    <a:pt x="0" y="185351"/>
                  </a:moveTo>
                  <a:lnTo>
                    <a:pt x="0" y="0"/>
                  </a:lnTo>
                  <a:lnTo>
                    <a:pt x="1161535" y="0"/>
                  </a:lnTo>
                  <a:lnTo>
                    <a:pt x="1161535" y="407773"/>
                  </a:lnTo>
                  <a:lnTo>
                    <a:pt x="1915297" y="407773"/>
                  </a:lnTo>
                </a:path>
              </a:pathLst>
            </a:cu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54" tIns="60977" rIns="121954" bIns="60977" rtlCol="0" anchor="ctr"/>
            <a:lstStyle/>
            <a:p>
              <a:pPr algn="ctr"/>
              <a:endParaRPr lang="zh-CN" altLang="en-US"/>
            </a:p>
          </p:txBody>
        </p:sp>
        <p:sp>
          <p:nvSpPr>
            <p:cNvPr id="25" name="任意多边形 24"/>
            <p:cNvSpPr/>
            <p:nvPr/>
          </p:nvSpPr>
          <p:spPr>
            <a:xfrm>
              <a:off x="4461261" y="3639011"/>
              <a:ext cx="1401163" cy="0"/>
            </a:xfrm>
            <a:custGeom>
              <a:avLst/>
              <a:gdLst>
                <a:gd name="connsiteX0" fmla="*/ 0 w 1050325"/>
                <a:gd name="connsiteY0" fmla="*/ 0 h 0"/>
                <a:gd name="connsiteX1" fmla="*/ 1050325 w 1050325"/>
                <a:gd name="connsiteY1" fmla="*/ 0 h 0"/>
              </a:gdLst>
              <a:ahLst/>
              <a:cxnLst>
                <a:cxn ang="0">
                  <a:pos x="connsiteX0" y="connsiteY0"/>
                </a:cxn>
                <a:cxn ang="0">
                  <a:pos x="connsiteX1" y="connsiteY1"/>
                </a:cxn>
              </a:cxnLst>
              <a:rect l="l" t="t" r="r" b="b"/>
              <a:pathLst>
                <a:path w="1050325">
                  <a:moveTo>
                    <a:pt x="0" y="0"/>
                  </a:moveTo>
                  <a:lnTo>
                    <a:pt x="1050325" y="0"/>
                  </a:lnTo>
                </a:path>
              </a:pathLst>
            </a:cu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54" tIns="60977" rIns="121954" bIns="60977" rtlCol="0" anchor="ctr"/>
            <a:lstStyle/>
            <a:p>
              <a:pPr algn="ctr"/>
              <a:endParaRPr lang="zh-CN" altLang="en-US"/>
            </a:p>
          </p:txBody>
        </p:sp>
        <p:sp>
          <p:nvSpPr>
            <p:cNvPr id="26" name="任意多边形 25"/>
            <p:cNvSpPr/>
            <p:nvPr/>
          </p:nvSpPr>
          <p:spPr>
            <a:xfrm>
              <a:off x="3544353" y="5006121"/>
              <a:ext cx="2341776" cy="493370"/>
            </a:xfrm>
            <a:custGeom>
              <a:avLst/>
              <a:gdLst>
                <a:gd name="connsiteX0" fmla="*/ 0 w 1210962"/>
                <a:gd name="connsiteY0" fmla="*/ 481913 h 481913"/>
                <a:gd name="connsiteX1" fmla="*/ 729049 w 1210962"/>
                <a:gd name="connsiteY1" fmla="*/ 481913 h 481913"/>
                <a:gd name="connsiteX2" fmla="*/ 729049 w 1210962"/>
                <a:gd name="connsiteY2" fmla="*/ 0 h 481913"/>
                <a:gd name="connsiteX3" fmla="*/ 1210962 w 1210962"/>
                <a:gd name="connsiteY3" fmla="*/ 0 h 481913"/>
                <a:gd name="connsiteX0-1" fmla="*/ 0 w 1210962"/>
                <a:gd name="connsiteY0-2" fmla="*/ 481913 h 481913"/>
                <a:gd name="connsiteX1-3" fmla="*/ 729049 w 1210962"/>
                <a:gd name="connsiteY1-4" fmla="*/ 481913 h 481913"/>
                <a:gd name="connsiteX2-5" fmla="*/ 469969 w 1210962"/>
                <a:gd name="connsiteY2-6" fmla="*/ 7620 h 481913"/>
                <a:gd name="connsiteX3-7" fmla="*/ 1210962 w 1210962"/>
                <a:gd name="connsiteY3-8" fmla="*/ 0 h 481913"/>
                <a:gd name="connsiteX0-9" fmla="*/ 0 w 1210962"/>
                <a:gd name="connsiteY0-10" fmla="*/ 481913 h 489533"/>
                <a:gd name="connsiteX1-11" fmla="*/ 477589 w 1210962"/>
                <a:gd name="connsiteY1-12" fmla="*/ 489533 h 489533"/>
                <a:gd name="connsiteX2-13" fmla="*/ 469969 w 1210962"/>
                <a:gd name="connsiteY2-14" fmla="*/ 7620 h 489533"/>
                <a:gd name="connsiteX3-15" fmla="*/ 1210962 w 1210962"/>
                <a:gd name="connsiteY3-16" fmla="*/ 0 h 489533"/>
                <a:gd name="connsiteX0-17" fmla="*/ 0 w 1210962"/>
                <a:gd name="connsiteY0-18" fmla="*/ 481913 h 481913"/>
                <a:gd name="connsiteX1-19" fmla="*/ 468064 w 1210962"/>
                <a:gd name="connsiteY1-20" fmla="*/ 475245 h 481913"/>
                <a:gd name="connsiteX2-21" fmla="*/ 469969 w 1210962"/>
                <a:gd name="connsiteY2-22" fmla="*/ 7620 h 481913"/>
                <a:gd name="connsiteX3-23" fmla="*/ 1210962 w 1210962"/>
                <a:gd name="connsiteY3-24" fmla="*/ 0 h 481913"/>
                <a:gd name="connsiteX0-25" fmla="*/ 0 w 1210962"/>
                <a:gd name="connsiteY0-26" fmla="*/ 486199 h 486199"/>
                <a:gd name="connsiteX1-27" fmla="*/ 468064 w 1210962"/>
                <a:gd name="connsiteY1-28" fmla="*/ 479531 h 486199"/>
                <a:gd name="connsiteX2-29" fmla="*/ 469969 w 1210962"/>
                <a:gd name="connsiteY2-30" fmla="*/ 0 h 486199"/>
                <a:gd name="connsiteX3-31" fmla="*/ 1210962 w 1210962"/>
                <a:gd name="connsiteY3-32" fmla="*/ 4286 h 486199"/>
                <a:gd name="connsiteX0-33" fmla="*/ 0 w 1210962"/>
                <a:gd name="connsiteY0-34" fmla="*/ 481913 h 481913"/>
                <a:gd name="connsiteX1-35" fmla="*/ 468064 w 1210962"/>
                <a:gd name="connsiteY1-36" fmla="*/ 475245 h 481913"/>
                <a:gd name="connsiteX2-37" fmla="*/ 467587 w 1210962"/>
                <a:gd name="connsiteY2-38" fmla="*/ 2858 h 481913"/>
                <a:gd name="connsiteX3-39" fmla="*/ 1210962 w 1210962"/>
                <a:gd name="connsiteY3-40" fmla="*/ 0 h 481913"/>
                <a:gd name="connsiteX0-41" fmla="*/ 0 w 1210962"/>
                <a:gd name="connsiteY0-42" fmla="*/ 483817 h 483817"/>
                <a:gd name="connsiteX1-43" fmla="*/ 468064 w 1210962"/>
                <a:gd name="connsiteY1-44" fmla="*/ 477149 h 483817"/>
                <a:gd name="connsiteX2-45" fmla="*/ 474730 w 1210962"/>
                <a:gd name="connsiteY2-46" fmla="*/ 0 h 483817"/>
                <a:gd name="connsiteX3-47" fmla="*/ 1210962 w 1210962"/>
                <a:gd name="connsiteY3-48" fmla="*/ 1904 h 483817"/>
                <a:gd name="connsiteX0-49" fmla="*/ 0 w 1210962"/>
                <a:gd name="connsiteY0-50" fmla="*/ 481913 h 481913"/>
                <a:gd name="connsiteX1-51" fmla="*/ 468064 w 1210962"/>
                <a:gd name="connsiteY1-52" fmla="*/ 475245 h 481913"/>
                <a:gd name="connsiteX2-53" fmla="*/ 472349 w 1210962"/>
                <a:gd name="connsiteY2-54" fmla="*/ 5240 h 481913"/>
                <a:gd name="connsiteX3-55" fmla="*/ 1210962 w 1210962"/>
                <a:gd name="connsiteY3-56" fmla="*/ 0 h 481913"/>
                <a:gd name="connsiteX0-57" fmla="*/ 0 w 1210962"/>
                <a:gd name="connsiteY0-58" fmla="*/ 486198 h 486198"/>
                <a:gd name="connsiteX1-59" fmla="*/ 468064 w 1210962"/>
                <a:gd name="connsiteY1-60" fmla="*/ 479530 h 486198"/>
                <a:gd name="connsiteX2-61" fmla="*/ 467587 w 1210962"/>
                <a:gd name="connsiteY2-62" fmla="*/ 0 h 486198"/>
                <a:gd name="connsiteX3-63" fmla="*/ 1210962 w 1210962"/>
                <a:gd name="connsiteY3-64" fmla="*/ 4285 h 486198"/>
                <a:gd name="connsiteX0-65" fmla="*/ 0 w 1210962"/>
                <a:gd name="connsiteY0-66" fmla="*/ 481913 h 481913"/>
                <a:gd name="connsiteX1-67" fmla="*/ 468064 w 1210962"/>
                <a:gd name="connsiteY1-68" fmla="*/ 475245 h 481913"/>
                <a:gd name="connsiteX2-69" fmla="*/ 467587 w 1210962"/>
                <a:gd name="connsiteY2-70" fmla="*/ 2859 h 481913"/>
                <a:gd name="connsiteX3-71" fmla="*/ 1210962 w 1210962"/>
                <a:gd name="connsiteY3-72" fmla="*/ 0 h 481913"/>
                <a:gd name="connsiteX0-73" fmla="*/ 0 w 1210962"/>
                <a:gd name="connsiteY0-74" fmla="*/ 481913 h 481913"/>
                <a:gd name="connsiteX1-75" fmla="*/ 465683 w 1210962"/>
                <a:gd name="connsiteY1-76" fmla="*/ 480007 h 481913"/>
                <a:gd name="connsiteX2-77" fmla="*/ 467587 w 1210962"/>
                <a:gd name="connsiteY2-78" fmla="*/ 2859 h 481913"/>
                <a:gd name="connsiteX3-79" fmla="*/ 1210962 w 1210962"/>
                <a:gd name="connsiteY3-80" fmla="*/ 0 h 481913"/>
                <a:gd name="connsiteX0-81" fmla="*/ 0 w 1210962"/>
                <a:gd name="connsiteY0-82" fmla="*/ 488579 h 488579"/>
                <a:gd name="connsiteX1-83" fmla="*/ 465683 w 1210962"/>
                <a:gd name="connsiteY1-84" fmla="*/ 486673 h 488579"/>
                <a:gd name="connsiteX2-85" fmla="*/ 469968 w 1210962"/>
                <a:gd name="connsiteY2-86" fmla="*/ 0 h 488579"/>
                <a:gd name="connsiteX3-87" fmla="*/ 1210962 w 1210962"/>
                <a:gd name="connsiteY3-88" fmla="*/ 6666 h 488579"/>
                <a:gd name="connsiteX0-89" fmla="*/ 0 w 1210962"/>
                <a:gd name="connsiteY0-90" fmla="*/ 483816 h 483816"/>
                <a:gd name="connsiteX1-91" fmla="*/ 465683 w 1210962"/>
                <a:gd name="connsiteY1-92" fmla="*/ 481910 h 483816"/>
                <a:gd name="connsiteX2-93" fmla="*/ 469968 w 1210962"/>
                <a:gd name="connsiteY2-94" fmla="*/ 0 h 483816"/>
                <a:gd name="connsiteX3-95" fmla="*/ 1210962 w 1210962"/>
                <a:gd name="connsiteY3-96" fmla="*/ 1903 h 483816"/>
                <a:gd name="connsiteX0-97" fmla="*/ 0 w 1210962"/>
                <a:gd name="connsiteY0-98" fmla="*/ 490960 h 490960"/>
                <a:gd name="connsiteX1-99" fmla="*/ 465683 w 1210962"/>
                <a:gd name="connsiteY1-100" fmla="*/ 489054 h 490960"/>
                <a:gd name="connsiteX2-101" fmla="*/ 469968 w 1210962"/>
                <a:gd name="connsiteY2-102" fmla="*/ 0 h 490960"/>
                <a:gd name="connsiteX3-103" fmla="*/ 1210962 w 1210962"/>
                <a:gd name="connsiteY3-104" fmla="*/ 9047 h 490960"/>
                <a:gd name="connsiteX0-105" fmla="*/ 0 w 1210962"/>
                <a:gd name="connsiteY0-106" fmla="*/ 483816 h 483816"/>
                <a:gd name="connsiteX1-107" fmla="*/ 465683 w 1210962"/>
                <a:gd name="connsiteY1-108" fmla="*/ 481910 h 483816"/>
                <a:gd name="connsiteX2-109" fmla="*/ 467587 w 1210962"/>
                <a:gd name="connsiteY2-110" fmla="*/ 0 h 483816"/>
                <a:gd name="connsiteX3-111" fmla="*/ 1210962 w 1210962"/>
                <a:gd name="connsiteY3-112" fmla="*/ 1903 h 483816"/>
                <a:gd name="connsiteX0-113" fmla="*/ 0 w 1210962"/>
                <a:gd name="connsiteY0-114" fmla="*/ 481913 h 481913"/>
                <a:gd name="connsiteX1-115" fmla="*/ 465683 w 1210962"/>
                <a:gd name="connsiteY1-116" fmla="*/ 480007 h 481913"/>
                <a:gd name="connsiteX2-117" fmla="*/ 465206 w 1210962"/>
                <a:gd name="connsiteY2-118" fmla="*/ 2859 h 481913"/>
                <a:gd name="connsiteX3-119" fmla="*/ 1210962 w 1210962"/>
                <a:gd name="connsiteY3-120" fmla="*/ 0 h 481913"/>
                <a:gd name="connsiteX0-121" fmla="*/ 0 w 1210962"/>
                <a:gd name="connsiteY0-122" fmla="*/ 483816 h 483816"/>
                <a:gd name="connsiteX1-123" fmla="*/ 465683 w 1210962"/>
                <a:gd name="connsiteY1-124" fmla="*/ 481910 h 483816"/>
                <a:gd name="connsiteX2-125" fmla="*/ 465206 w 1210962"/>
                <a:gd name="connsiteY2-126" fmla="*/ 0 h 483816"/>
                <a:gd name="connsiteX3-127" fmla="*/ 1210962 w 1210962"/>
                <a:gd name="connsiteY3-128" fmla="*/ 1903 h 483816"/>
              </a:gdLst>
              <a:ahLst/>
              <a:cxnLst>
                <a:cxn ang="0">
                  <a:pos x="connsiteX0-1" y="connsiteY0-2"/>
                </a:cxn>
                <a:cxn ang="0">
                  <a:pos x="connsiteX1-3" y="connsiteY1-4"/>
                </a:cxn>
                <a:cxn ang="0">
                  <a:pos x="connsiteX2-5" y="connsiteY2-6"/>
                </a:cxn>
                <a:cxn ang="0">
                  <a:pos x="connsiteX3-7" y="connsiteY3-8"/>
                </a:cxn>
              </a:cxnLst>
              <a:rect l="l" t="t" r="r" b="b"/>
              <a:pathLst>
                <a:path w="1210962" h="483816">
                  <a:moveTo>
                    <a:pt x="0" y="483816"/>
                  </a:moveTo>
                  <a:lnTo>
                    <a:pt x="465683" y="481910"/>
                  </a:lnTo>
                  <a:cubicBezTo>
                    <a:pt x="467111" y="325242"/>
                    <a:pt x="463778" y="156668"/>
                    <a:pt x="465206" y="0"/>
                  </a:cubicBezTo>
                  <a:lnTo>
                    <a:pt x="1210962" y="1903"/>
                  </a:lnTo>
                </a:path>
              </a:pathLst>
            </a:cu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54" tIns="60977" rIns="121954" bIns="60977" rtlCol="0" anchor="ctr"/>
            <a:lstStyle/>
            <a:p>
              <a:pPr algn="ctr"/>
              <a:endParaRPr lang="zh-CN" altLang="en-US"/>
            </a:p>
          </p:txBody>
        </p:sp>
        <p:sp>
          <p:nvSpPr>
            <p:cNvPr id="27" name="文本框 52"/>
            <p:cNvSpPr txBox="1"/>
            <p:nvPr/>
          </p:nvSpPr>
          <p:spPr>
            <a:xfrm>
              <a:off x="1192358" y="3529804"/>
              <a:ext cx="2376264" cy="1040806"/>
            </a:xfrm>
            <a:prstGeom prst="rect">
              <a:avLst/>
            </a:prstGeom>
            <a:noFill/>
          </p:spPr>
          <p:txBody>
            <a:bodyPr wrap="square" rtlCol="0">
              <a:spAutoFit/>
            </a:bodyPr>
            <a:lstStyle/>
            <a:p>
              <a:pPr algn="ctr"/>
              <a:r>
                <a:rPr lang="zh-CN" altLang="en-US" sz="5000" b="1" dirty="0" smtClean="0">
                  <a:ln>
                    <a:solidFill>
                      <a:schemeClr val="bg1"/>
                    </a:solidFill>
                  </a:ln>
                  <a:solidFill>
                    <a:schemeClr val="tx1">
                      <a:lumMod val="65000"/>
                      <a:lumOff val="35000"/>
                    </a:schemeClr>
                  </a:solidFill>
                  <a:ea typeface="微软雅黑" panose="020B0503020204020204" pitchFamily="34" charset="-122"/>
                </a:rPr>
                <a:t>目标</a:t>
              </a:r>
              <a:endParaRPr lang="zh-CN" altLang="en-US" sz="5000" b="1" dirty="0">
                <a:ln>
                  <a:solidFill>
                    <a:schemeClr val="bg1"/>
                  </a:solidFill>
                </a:ln>
                <a:solidFill>
                  <a:schemeClr val="tx1">
                    <a:lumMod val="65000"/>
                    <a:lumOff val="35000"/>
                  </a:schemeClr>
                </a:solidFill>
                <a:ea typeface="微软雅黑" panose="020B0503020204020204" pitchFamily="34" charset="-122"/>
              </a:endParaRPr>
            </a:p>
          </p:txBody>
        </p:sp>
        <p:sp>
          <p:nvSpPr>
            <p:cNvPr id="28" name="Freeform 11"/>
            <p:cNvSpPr/>
            <p:nvPr/>
          </p:nvSpPr>
          <p:spPr bwMode="auto">
            <a:xfrm>
              <a:off x="1101165" y="2945547"/>
              <a:ext cx="3530322" cy="2719917"/>
            </a:xfrm>
            <a:custGeom>
              <a:avLst/>
              <a:gdLst>
                <a:gd name="T0" fmla="*/ 138 w 1067"/>
                <a:gd name="T1" fmla="*/ 12 h 823"/>
                <a:gd name="T2" fmla="*/ 102 w 1067"/>
                <a:gd name="T3" fmla="*/ 51 h 823"/>
                <a:gd name="T4" fmla="*/ 14 w 1067"/>
                <a:gd name="T5" fmla="*/ 223 h 823"/>
                <a:gd name="T6" fmla="*/ 1 w 1067"/>
                <a:gd name="T7" fmla="*/ 304 h 823"/>
                <a:gd name="T8" fmla="*/ 0 w 1067"/>
                <a:gd name="T9" fmla="*/ 321 h 823"/>
                <a:gd name="T10" fmla="*/ 0 w 1067"/>
                <a:gd name="T11" fmla="*/ 339 h 823"/>
                <a:gd name="T12" fmla="*/ 33 w 1067"/>
                <a:gd name="T13" fmla="*/ 509 h 823"/>
                <a:gd name="T14" fmla="*/ 270 w 1067"/>
                <a:gd name="T15" fmla="*/ 766 h 823"/>
                <a:gd name="T16" fmla="*/ 458 w 1067"/>
                <a:gd name="T17" fmla="*/ 820 h 823"/>
                <a:gd name="T18" fmla="*/ 463 w 1067"/>
                <a:gd name="T19" fmla="*/ 821 h 823"/>
                <a:gd name="T20" fmla="*/ 466 w 1067"/>
                <a:gd name="T21" fmla="*/ 821 h 823"/>
                <a:gd name="T22" fmla="*/ 480 w 1067"/>
                <a:gd name="T23" fmla="*/ 822 h 823"/>
                <a:gd name="T24" fmla="*/ 485 w 1067"/>
                <a:gd name="T25" fmla="*/ 822 h 823"/>
                <a:gd name="T26" fmla="*/ 512 w 1067"/>
                <a:gd name="T27" fmla="*/ 823 h 823"/>
                <a:gd name="T28" fmla="*/ 524 w 1067"/>
                <a:gd name="T29" fmla="*/ 822 h 823"/>
                <a:gd name="T30" fmla="*/ 572 w 1067"/>
                <a:gd name="T31" fmla="*/ 819 h 823"/>
                <a:gd name="T32" fmla="*/ 619 w 1067"/>
                <a:gd name="T33" fmla="*/ 811 h 823"/>
                <a:gd name="T34" fmla="*/ 809 w 1067"/>
                <a:gd name="T35" fmla="*/ 731 h 823"/>
                <a:gd name="T36" fmla="*/ 940 w 1067"/>
                <a:gd name="T37" fmla="*/ 611 h 823"/>
                <a:gd name="T38" fmla="*/ 958 w 1067"/>
                <a:gd name="T39" fmla="*/ 588 h 823"/>
                <a:gd name="T40" fmla="*/ 988 w 1067"/>
                <a:gd name="T41" fmla="*/ 542 h 823"/>
                <a:gd name="T42" fmla="*/ 1012 w 1067"/>
                <a:gd name="T43" fmla="*/ 496 h 823"/>
                <a:gd name="T44" fmla="*/ 1056 w 1067"/>
                <a:gd name="T45" fmla="*/ 366 h 823"/>
                <a:gd name="T46" fmla="*/ 1064 w 1067"/>
                <a:gd name="T47" fmla="*/ 315 h 823"/>
                <a:gd name="T48" fmla="*/ 691 w 1067"/>
                <a:gd name="T49" fmla="*/ 288 h 823"/>
                <a:gd name="T50" fmla="*/ 695 w 1067"/>
                <a:gd name="T51" fmla="*/ 311 h 823"/>
                <a:gd name="T52" fmla="*/ 696 w 1067"/>
                <a:gd name="T53" fmla="*/ 328 h 823"/>
                <a:gd name="T54" fmla="*/ 690 w 1067"/>
                <a:gd name="T55" fmla="*/ 390 h 823"/>
                <a:gd name="T56" fmla="*/ 686 w 1067"/>
                <a:gd name="T57" fmla="*/ 405 h 823"/>
                <a:gd name="T58" fmla="*/ 677 w 1067"/>
                <a:gd name="T59" fmla="*/ 429 h 823"/>
                <a:gd name="T60" fmla="*/ 673 w 1067"/>
                <a:gd name="T61" fmla="*/ 437 h 823"/>
                <a:gd name="T62" fmla="*/ 629 w 1067"/>
                <a:gd name="T63" fmla="*/ 504 h 823"/>
                <a:gd name="T64" fmla="*/ 509 w 1067"/>
                <a:gd name="T65" fmla="*/ 583 h 823"/>
                <a:gd name="T66" fmla="*/ 493 w 1067"/>
                <a:gd name="T67" fmla="*/ 588 h 823"/>
                <a:gd name="T68" fmla="*/ 484 w 1067"/>
                <a:gd name="T69" fmla="*/ 590 h 823"/>
                <a:gd name="T70" fmla="*/ 477 w 1067"/>
                <a:gd name="T71" fmla="*/ 592 h 823"/>
                <a:gd name="T72" fmla="*/ 470 w 1067"/>
                <a:gd name="T73" fmla="*/ 593 h 823"/>
                <a:gd name="T74" fmla="*/ 458 w 1067"/>
                <a:gd name="T75" fmla="*/ 595 h 823"/>
                <a:gd name="T76" fmla="*/ 459 w 1067"/>
                <a:gd name="T77" fmla="*/ 595 h 823"/>
                <a:gd name="T78" fmla="*/ 455 w 1067"/>
                <a:gd name="T79" fmla="*/ 595 h 823"/>
                <a:gd name="T80" fmla="*/ 229 w 1067"/>
                <a:gd name="T81" fmla="*/ 541 h 823"/>
                <a:gd name="T82" fmla="*/ 89 w 1067"/>
                <a:gd name="T83" fmla="*/ 344 h 823"/>
                <a:gd name="T84" fmla="*/ 84 w 1067"/>
                <a:gd name="T85" fmla="*/ 323 h 823"/>
                <a:gd name="T86" fmla="*/ 81 w 1067"/>
                <a:gd name="T87" fmla="*/ 310 h 823"/>
                <a:gd name="T88" fmla="*/ 79 w 1067"/>
                <a:gd name="T89" fmla="*/ 294 h 823"/>
                <a:gd name="T90" fmla="*/ 78 w 1067"/>
                <a:gd name="T91" fmla="*/ 288 h 823"/>
                <a:gd name="T92" fmla="*/ 78 w 1067"/>
                <a:gd name="T93" fmla="*/ 288 h 823"/>
                <a:gd name="T94" fmla="*/ 75 w 1067"/>
                <a:gd name="T95" fmla="*/ 232 h 823"/>
                <a:gd name="T96" fmla="*/ 118 w 1067"/>
                <a:gd name="T97" fmla="*/ 62 h 823"/>
                <a:gd name="T98" fmla="*/ 144 w 1067"/>
                <a:gd name="T99" fmla="*/ 17 h 823"/>
                <a:gd name="T100" fmla="*/ 152 w 1067"/>
                <a:gd name="T101" fmla="*/ 0 h 8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67" h="823">
                  <a:moveTo>
                    <a:pt x="152" y="0"/>
                  </a:moveTo>
                  <a:cubicBezTo>
                    <a:pt x="152" y="0"/>
                    <a:pt x="147" y="4"/>
                    <a:pt x="138" y="12"/>
                  </a:cubicBezTo>
                  <a:cubicBezTo>
                    <a:pt x="134" y="16"/>
                    <a:pt x="129" y="22"/>
                    <a:pt x="122" y="28"/>
                  </a:cubicBezTo>
                  <a:cubicBezTo>
                    <a:pt x="116" y="34"/>
                    <a:pt x="109" y="42"/>
                    <a:pt x="102" y="51"/>
                  </a:cubicBezTo>
                  <a:cubicBezTo>
                    <a:pt x="87" y="68"/>
                    <a:pt x="70" y="91"/>
                    <a:pt x="55" y="120"/>
                  </a:cubicBezTo>
                  <a:cubicBezTo>
                    <a:pt x="39" y="148"/>
                    <a:pt x="24" y="183"/>
                    <a:pt x="14" y="223"/>
                  </a:cubicBezTo>
                  <a:cubicBezTo>
                    <a:pt x="9" y="243"/>
                    <a:pt x="5" y="265"/>
                    <a:pt x="2" y="287"/>
                  </a:cubicBezTo>
                  <a:cubicBezTo>
                    <a:pt x="2" y="293"/>
                    <a:pt x="1" y="298"/>
                    <a:pt x="1" y="304"/>
                  </a:cubicBezTo>
                  <a:cubicBezTo>
                    <a:pt x="1" y="306"/>
                    <a:pt x="0" y="309"/>
                    <a:pt x="0" y="312"/>
                  </a:cubicBezTo>
                  <a:cubicBezTo>
                    <a:pt x="0" y="315"/>
                    <a:pt x="0" y="318"/>
                    <a:pt x="0" y="321"/>
                  </a:cubicBezTo>
                  <a:cubicBezTo>
                    <a:pt x="0" y="324"/>
                    <a:pt x="0" y="327"/>
                    <a:pt x="0" y="330"/>
                  </a:cubicBezTo>
                  <a:cubicBezTo>
                    <a:pt x="0" y="333"/>
                    <a:pt x="0" y="336"/>
                    <a:pt x="0" y="339"/>
                  </a:cubicBezTo>
                  <a:cubicBezTo>
                    <a:pt x="0" y="345"/>
                    <a:pt x="0" y="351"/>
                    <a:pt x="0" y="357"/>
                  </a:cubicBezTo>
                  <a:cubicBezTo>
                    <a:pt x="3" y="406"/>
                    <a:pt x="13" y="458"/>
                    <a:pt x="33" y="509"/>
                  </a:cubicBezTo>
                  <a:cubicBezTo>
                    <a:pt x="54" y="561"/>
                    <a:pt x="84" y="611"/>
                    <a:pt x="124" y="655"/>
                  </a:cubicBezTo>
                  <a:cubicBezTo>
                    <a:pt x="164" y="700"/>
                    <a:pt x="214" y="738"/>
                    <a:pt x="270" y="766"/>
                  </a:cubicBezTo>
                  <a:cubicBezTo>
                    <a:pt x="326" y="795"/>
                    <a:pt x="389" y="814"/>
                    <a:pt x="452" y="820"/>
                  </a:cubicBezTo>
                  <a:cubicBezTo>
                    <a:pt x="458" y="820"/>
                    <a:pt x="458" y="820"/>
                    <a:pt x="458" y="820"/>
                  </a:cubicBezTo>
                  <a:cubicBezTo>
                    <a:pt x="459" y="821"/>
                    <a:pt x="459" y="821"/>
                    <a:pt x="459" y="821"/>
                  </a:cubicBezTo>
                  <a:cubicBezTo>
                    <a:pt x="457" y="821"/>
                    <a:pt x="463" y="821"/>
                    <a:pt x="463" y="821"/>
                  </a:cubicBezTo>
                  <a:cubicBezTo>
                    <a:pt x="464" y="821"/>
                    <a:pt x="464" y="821"/>
                    <a:pt x="464" y="821"/>
                  </a:cubicBezTo>
                  <a:cubicBezTo>
                    <a:pt x="466" y="821"/>
                    <a:pt x="466" y="821"/>
                    <a:pt x="466" y="821"/>
                  </a:cubicBezTo>
                  <a:cubicBezTo>
                    <a:pt x="476" y="822"/>
                    <a:pt x="476" y="822"/>
                    <a:pt x="476" y="822"/>
                  </a:cubicBezTo>
                  <a:cubicBezTo>
                    <a:pt x="480" y="822"/>
                    <a:pt x="480" y="822"/>
                    <a:pt x="480" y="822"/>
                  </a:cubicBezTo>
                  <a:cubicBezTo>
                    <a:pt x="483" y="822"/>
                    <a:pt x="483" y="822"/>
                    <a:pt x="483" y="822"/>
                  </a:cubicBezTo>
                  <a:cubicBezTo>
                    <a:pt x="483" y="822"/>
                    <a:pt x="484" y="822"/>
                    <a:pt x="485" y="822"/>
                  </a:cubicBezTo>
                  <a:cubicBezTo>
                    <a:pt x="499" y="823"/>
                    <a:pt x="499" y="823"/>
                    <a:pt x="499" y="823"/>
                  </a:cubicBezTo>
                  <a:cubicBezTo>
                    <a:pt x="512" y="823"/>
                    <a:pt x="512" y="823"/>
                    <a:pt x="512" y="823"/>
                  </a:cubicBezTo>
                  <a:cubicBezTo>
                    <a:pt x="514" y="823"/>
                    <a:pt x="516" y="823"/>
                    <a:pt x="518" y="823"/>
                  </a:cubicBezTo>
                  <a:cubicBezTo>
                    <a:pt x="524" y="822"/>
                    <a:pt x="524" y="822"/>
                    <a:pt x="524" y="822"/>
                  </a:cubicBezTo>
                  <a:cubicBezTo>
                    <a:pt x="532" y="822"/>
                    <a:pt x="540" y="822"/>
                    <a:pt x="548" y="821"/>
                  </a:cubicBezTo>
                  <a:cubicBezTo>
                    <a:pt x="556" y="820"/>
                    <a:pt x="564" y="820"/>
                    <a:pt x="572" y="819"/>
                  </a:cubicBezTo>
                  <a:cubicBezTo>
                    <a:pt x="579" y="818"/>
                    <a:pt x="587" y="817"/>
                    <a:pt x="595" y="816"/>
                  </a:cubicBezTo>
                  <a:cubicBezTo>
                    <a:pt x="603" y="814"/>
                    <a:pt x="611" y="813"/>
                    <a:pt x="619" y="811"/>
                  </a:cubicBezTo>
                  <a:cubicBezTo>
                    <a:pt x="626" y="810"/>
                    <a:pt x="634" y="808"/>
                    <a:pt x="642" y="806"/>
                  </a:cubicBezTo>
                  <a:cubicBezTo>
                    <a:pt x="702" y="790"/>
                    <a:pt x="760" y="764"/>
                    <a:pt x="809" y="731"/>
                  </a:cubicBezTo>
                  <a:cubicBezTo>
                    <a:pt x="858" y="699"/>
                    <a:pt x="900" y="660"/>
                    <a:pt x="934" y="619"/>
                  </a:cubicBezTo>
                  <a:cubicBezTo>
                    <a:pt x="936" y="616"/>
                    <a:pt x="938" y="614"/>
                    <a:pt x="940" y="611"/>
                  </a:cubicBezTo>
                  <a:cubicBezTo>
                    <a:pt x="942" y="609"/>
                    <a:pt x="944" y="606"/>
                    <a:pt x="946" y="604"/>
                  </a:cubicBezTo>
                  <a:cubicBezTo>
                    <a:pt x="950" y="598"/>
                    <a:pt x="954" y="593"/>
                    <a:pt x="958" y="588"/>
                  </a:cubicBezTo>
                  <a:cubicBezTo>
                    <a:pt x="965" y="578"/>
                    <a:pt x="972" y="568"/>
                    <a:pt x="979" y="557"/>
                  </a:cubicBezTo>
                  <a:cubicBezTo>
                    <a:pt x="982" y="552"/>
                    <a:pt x="985" y="547"/>
                    <a:pt x="988" y="542"/>
                  </a:cubicBezTo>
                  <a:cubicBezTo>
                    <a:pt x="991" y="536"/>
                    <a:pt x="994" y="531"/>
                    <a:pt x="997" y="526"/>
                  </a:cubicBezTo>
                  <a:cubicBezTo>
                    <a:pt x="1002" y="516"/>
                    <a:pt x="1007" y="506"/>
                    <a:pt x="1012" y="496"/>
                  </a:cubicBezTo>
                  <a:cubicBezTo>
                    <a:pt x="1031" y="456"/>
                    <a:pt x="1043" y="419"/>
                    <a:pt x="1050" y="388"/>
                  </a:cubicBezTo>
                  <a:cubicBezTo>
                    <a:pt x="1053" y="380"/>
                    <a:pt x="1054" y="373"/>
                    <a:pt x="1056" y="366"/>
                  </a:cubicBezTo>
                  <a:cubicBezTo>
                    <a:pt x="1057" y="359"/>
                    <a:pt x="1059" y="352"/>
                    <a:pt x="1059" y="346"/>
                  </a:cubicBezTo>
                  <a:cubicBezTo>
                    <a:pt x="1061" y="334"/>
                    <a:pt x="1063" y="323"/>
                    <a:pt x="1064" y="315"/>
                  </a:cubicBezTo>
                  <a:cubicBezTo>
                    <a:pt x="1066" y="297"/>
                    <a:pt x="1067" y="288"/>
                    <a:pt x="1067" y="288"/>
                  </a:cubicBezTo>
                  <a:cubicBezTo>
                    <a:pt x="691" y="288"/>
                    <a:pt x="691" y="288"/>
                    <a:pt x="691" y="288"/>
                  </a:cubicBezTo>
                  <a:cubicBezTo>
                    <a:pt x="691" y="288"/>
                    <a:pt x="692" y="292"/>
                    <a:pt x="693" y="299"/>
                  </a:cubicBezTo>
                  <a:cubicBezTo>
                    <a:pt x="694" y="302"/>
                    <a:pt x="694" y="306"/>
                    <a:pt x="695" y="311"/>
                  </a:cubicBezTo>
                  <a:cubicBezTo>
                    <a:pt x="695" y="314"/>
                    <a:pt x="695" y="316"/>
                    <a:pt x="695" y="319"/>
                  </a:cubicBezTo>
                  <a:cubicBezTo>
                    <a:pt x="696" y="322"/>
                    <a:pt x="696" y="325"/>
                    <a:pt x="696" y="328"/>
                  </a:cubicBezTo>
                  <a:cubicBezTo>
                    <a:pt x="696" y="341"/>
                    <a:pt x="696" y="357"/>
                    <a:pt x="693" y="376"/>
                  </a:cubicBezTo>
                  <a:cubicBezTo>
                    <a:pt x="692" y="380"/>
                    <a:pt x="691" y="385"/>
                    <a:pt x="690" y="390"/>
                  </a:cubicBezTo>
                  <a:cubicBezTo>
                    <a:pt x="689" y="392"/>
                    <a:pt x="688" y="395"/>
                    <a:pt x="688" y="398"/>
                  </a:cubicBezTo>
                  <a:cubicBezTo>
                    <a:pt x="687" y="400"/>
                    <a:pt x="686" y="403"/>
                    <a:pt x="686" y="405"/>
                  </a:cubicBezTo>
                  <a:cubicBezTo>
                    <a:pt x="684" y="410"/>
                    <a:pt x="682" y="415"/>
                    <a:pt x="680" y="421"/>
                  </a:cubicBezTo>
                  <a:cubicBezTo>
                    <a:pt x="679" y="424"/>
                    <a:pt x="678" y="426"/>
                    <a:pt x="677" y="429"/>
                  </a:cubicBezTo>
                  <a:cubicBezTo>
                    <a:pt x="677" y="430"/>
                    <a:pt x="676" y="432"/>
                    <a:pt x="675" y="433"/>
                  </a:cubicBezTo>
                  <a:cubicBezTo>
                    <a:pt x="675" y="434"/>
                    <a:pt x="674" y="436"/>
                    <a:pt x="673" y="437"/>
                  </a:cubicBezTo>
                  <a:cubicBezTo>
                    <a:pt x="669" y="448"/>
                    <a:pt x="662" y="459"/>
                    <a:pt x="655" y="471"/>
                  </a:cubicBezTo>
                  <a:cubicBezTo>
                    <a:pt x="648" y="482"/>
                    <a:pt x="639" y="493"/>
                    <a:pt x="629" y="504"/>
                  </a:cubicBezTo>
                  <a:cubicBezTo>
                    <a:pt x="610" y="526"/>
                    <a:pt x="585" y="546"/>
                    <a:pt x="556" y="562"/>
                  </a:cubicBezTo>
                  <a:cubicBezTo>
                    <a:pt x="541" y="571"/>
                    <a:pt x="525" y="578"/>
                    <a:pt x="509" y="583"/>
                  </a:cubicBezTo>
                  <a:cubicBezTo>
                    <a:pt x="504" y="585"/>
                    <a:pt x="500" y="586"/>
                    <a:pt x="496" y="587"/>
                  </a:cubicBezTo>
                  <a:cubicBezTo>
                    <a:pt x="493" y="588"/>
                    <a:pt x="493" y="588"/>
                    <a:pt x="493" y="588"/>
                  </a:cubicBezTo>
                  <a:cubicBezTo>
                    <a:pt x="491" y="588"/>
                    <a:pt x="490" y="589"/>
                    <a:pt x="489" y="589"/>
                  </a:cubicBezTo>
                  <a:cubicBezTo>
                    <a:pt x="484" y="590"/>
                    <a:pt x="484" y="590"/>
                    <a:pt x="484" y="590"/>
                  </a:cubicBezTo>
                  <a:cubicBezTo>
                    <a:pt x="479" y="592"/>
                    <a:pt x="479" y="592"/>
                    <a:pt x="479" y="592"/>
                  </a:cubicBezTo>
                  <a:cubicBezTo>
                    <a:pt x="478" y="592"/>
                    <a:pt x="478" y="592"/>
                    <a:pt x="477" y="592"/>
                  </a:cubicBezTo>
                  <a:cubicBezTo>
                    <a:pt x="474" y="593"/>
                    <a:pt x="474" y="593"/>
                    <a:pt x="474" y="593"/>
                  </a:cubicBezTo>
                  <a:cubicBezTo>
                    <a:pt x="470" y="593"/>
                    <a:pt x="470" y="593"/>
                    <a:pt x="470" y="593"/>
                  </a:cubicBezTo>
                  <a:cubicBezTo>
                    <a:pt x="460" y="594"/>
                    <a:pt x="460" y="594"/>
                    <a:pt x="460" y="594"/>
                  </a:cubicBezTo>
                  <a:cubicBezTo>
                    <a:pt x="458" y="595"/>
                    <a:pt x="458" y="595"/>
                    <a:pt x="458" y="595"/>
                  </a:cubicBezTo>
                  <a:cubicBezTo>
                    <a:pt x="457" y="595"/>
                    <a:pt x="457" y="595"/>
                    <a:pt x="457" y="595"/>
                  </a:cubicBezTo>
                  <a:cubicBezTo>
                    <a:pt x="456" y="595"/>
                    <a:pt x="462" y="595"/>
                    <a:pt x="459" y="595"/>
                  </a:cubicBezTo>
                  <a:cubicBezTo>
                    <a:pt x="459" y="595"/>
                    <a:pt x="459" y="595"/>
                    <a:pt x="459" y="595"/>
                  </a:cubicBezTo>
                  <a:cubicBezTo>
                    <a:pt x="455" y="595"/>
                    <a:pt x="455" y="595"/>
                    <a:pt x="455" y="595"/>
                  </a:cubicBezTo>
                  <a:cubicBezTo>
                    <a:pt x="418" y="601"/>
                    <a:pt x="379" y="599"/>
                    <a:pt x="340" y="590"/>
                  </a:cubicBezTo>
                  <a:cubicBezTo>
                    <a:pt x="301" y="581"/>
                    <a:pt x="263" y="564"/>
                    <a:pt x="229" y="541"/>
                  </a:cubicBezTo>
                  <a:cubicBezTo>
                    <a:pt x="195" y="517"/>
                    <a:pt x="165" y="487"/>
                    <a:pt x="141" y="454"/>
                  </a:cubicBezTo>
                  <a:cubicBezTo>
                    <a:pt x="117" y="420"/>
                    <a:pt x="100" y="382"/>
                    <a:pt x="89" y="344"/>
                  </a:cubicBezTo>
                  <a:cubicBezTo>
                    <a:pt x="88" y="339"/>
                    <a:pt x="87" y="335"/>
                    <a:pt x="85" y="330"/>
                  </a:cubicBezTo>
                  <a:cubicBezTo>
                    <a:pt x="85" y="327"/>
                    <a:pt x="84" y="325"/>
                    <a:pt x="84" y="323"/>
                  </a:cubicBezTo>
                  <a:cubicBezTo>
                    <a:pt x="83" y="321"/>
                    <a:pt x="83" y="318"/>
                    <a:pt x="82" y="316"/>
                  </a:cubicBezTo>
                  <a:cubicBezTo>
                    <a:pt x="82" y="314"/>
                    <a:pt x="81" y="312"/>
                    <a:pt x="81" y="310"/>
                  </a:cubicBezTo>
                  <a:cubicBezTo>
                    <a:pt x="80" y="307"/>
                    <a:pt x="80" y="304"/>
                    <a:pt x="80" y="302"/>
                  </a:cubicBezTo>
                  <a:cubicBezTo>
                    <a:pt x="79" y="299"/>
                    <a:pt x="79" y="297"/>
                    <a:pt x="79" y="294"/>
                  </a:cubicBezTo>
                  <a:cubicBezTo>
                    <a:pt x="78" y="290"/>
                    <a:pt x="78" y="290"/>
                    <a:pt x="78" y="290"/>
                  </a:cubicBezTo>
                  <a:cubicBezTo>
                    <a:pt x="78" y="288"/>
                    <a:pt x="78" y="288"/>
                    <a:pt x="78" y="288"/>
                  </a:cubicBezTo>
                  <a:cubicBezTo>
                    <a:pt x="78" y="288"/>
                    <a:pt x="78" y="288"/>
                    <a:pt x="78" y="288"/>
                  </a:cubicBezTo>
                  <a:cubicBezTo>
                    <a:pt x="78" y="287"/>
                    <a:pt x="78" y="288"/>
                    <a:pt x="78" y="288"/>
                  </a:cubicBezTo>
                  <a:cubicBezTo>
                    <a:pt x="78" y="287"/>
                    <a:pt x="78" y="287"/>
                    <a:pt x="78" y="287"/>
                  </a:cubicBezTo>
                  <a:cubicBezTo>
                    <a:pt x="75" y="268"/>
                    <a:pt x="75" y="250"/>
                    <a:pt x="75" y="232"/>
                  </a:cubicBezTo>
                  <a:cubicBezTo>
                    <a:pt x="76" y="196"/>
                    <a:pt x="81" y="163"/>
                    <a:pt x="90" y="134"/>
                  </a:cubicBezTo>
                  <a:cubicBezTo>
                    <a:pt x="98" y="106"/>
                    <a:pt x="108" y="81"/>
                    <a:pt x="118" y="62"/>
                  </a:cubicBezTo>
                  <a:cubicBezTo>
                    <a:pt x="123" y="52"/>
                    <a:pt x="128" y="43"/>
                    <a:pt x="133" y="36"/>
                  </a:cubicBezTo>
                  <a:cubicBezTo>
                    <a:pt x="137" y="29"/>
                    <a:pt x="141" y="22"/>
                    <a:pt x="144" y="17"/>
                  </a:cubicBezTo>
                  <a:cubicBezTo>
                    <a:pt x="151" y="8"/>
                    <a:pt x="155" y="2"/>
                    <a:pt x="155" y="2"/>
                  </a:cubicBezTo>
                  <a:lnTo>
                    <a:pt x="152" y="0"/>
                  </a:lnTo>
                  <a:close/>
                </a:path>
              </a:pathLst>
            </a:custGeom>
            <a:solidFill>
              <a:schemeClr val="accent2">
                <a:lumMod val="75000"/>
              </a:schemeClr>
            </a:solidFill>
            <a:ln>
              <a:noFill/>
            </a:ln>
          </p:spPr>
          <p:txBody>
            <a:bodyPr lIns="121954" tIns="60977" rIns="121954" bIns="60977"/>
            <a:lstStyle/>
            <a:p>
              <a:endParaRPr lang="zh-CN" altLang="en-US" sz="2100"/>
            </a:p>
          </p:txBody>
        </p:sp>
        <p:grpSp>
          <p:nvGrpSpPr>
            <p:cNvPr id="29" name="组合 28"/>
            <p:cNvGrpSpPr/>
            <p:nvPr/>
          </p:nvGrpSpPr>
          <p:grpSpPr>
            <a:xfrm>
              <a:off x="3672060" y="4171700"/>
              <a:ext cx="459557" cy="499533"/>
              <a:chOff x="4290602" y="3616987"/>
              <a:chExt cx="459557" cy="499533"/>
            </a:xfrm>
          </p:grpSpPr>
          <p:sp>
            <p:nvSpPr>
              <p:cNvPr id="33" name="Freeform 31"/>
              <p:cNvSpPr/>
              <p:nvPr/>
            </p:nvSpPr>
            <p:spPr bwMode="auto">
              <a:xfrm>
                <a:off x="4290602" y="3693187"/>
                <a:ext cx="271074" cy="423333"/>
              </a:xfrm>
              <a:custGeom>
                <a:avLst/>
                <a:gdLst>
                  <a:gd name="T0" fmla="*/ 0 w 128"/>
                  <a:gd name="T1" fmla="*/ 189 h 200"/>
                  <a:gd name="T2" fmla="*/ 121 w 128"/>
                  <a:gd name="T3" fmla="*/ 0 h 200"/>
                  <a:gd name="T4" fmla="*/ 128 w 128"/>
                  <a:gd name="T5" fmla="*/ 5 h 200"/>
                  <a:gd name="T6" fmla="*/ 19 w 128"/>
                  <a:gd name="T7" fmla="*/ 200 h 200"/>
                  <a:gd name="T8" fmla="*/ 0 w 128"/>
                  <a:gd name="T9" fmla="*/ 189 h 200"/>
                </a:gdLst>
                <a:ahLst/>
                <a:cxnLst>
                  <a:cxn ang="0">
                    <a:pos x="T0" y="T1"/>
                  </a:cxn>
                  <a:cxn ang="0">
                    <a:pos x="T2" y="T3"/>
                  </a:cxn>
                  <a:cxn ang="0">
                    <a:pos x="T4" y="T5"/>
                  </a:cxn>
                  <a:cxn ang="0">
                    <a:pos x="T6" y="T7"/>
                  </a:cxn>
                  <a:cxn ang="0">
                    <a:pos x="T8" y="T9"/>
                  </a:cxn>
                </a:cxnLst>
                <a:rect l="0" t="0" r="r" b="b"/>
                <a:pathLst>
                  <a:path w="128" h="200">
                    <a:moveTo>
                      <a:pt x="0" y="189"/>
                    </a:moveTo>
                    <a:lnTo>
                      <a:pt x="121" y="0"/>
                    </a:lnTo>
                    <a:lnTo>
                      <a:pt x="128" y="5"/>
                    </a:lnTo>
                    <a:lnTo>
                      <a:pt x="19" y="200"/>
                    </a:lnTo>
                    <a:lnTo>
                      <a:pt x="0" y="189"/>
                    </a:lnTo>
                    <a:close/>
                  </a:path>
                </a:pathLst>
              </a:custGeom>
              <a:solidFill>
                <a:schemeClr val="bg1"/>
              </a:solidFill>
              <a:ln>
                <a:noFill/>
              </a:ln>
            </p:spPr>
            <p:txBody>
              <a:bodyPr vert="horz" wrap="square" lIns="121954" tIns="60977" rIns="121954" bIns="60977" numCol="1" anchor="t" anchorCtr="0" compatLnSpc="1"/>
              <a:lstStyle/>
              <a:p>
                <a:endParaRPr lang="zh-CN" altLang="en-US"/>
              </a:p>
            </p:txBody>
          </p:sp>
          <p:sp>
            <p:nvSpPr>
              <p:cNvPr id="34" name="Freeform 32"/>
              <p:cNvSpPr/>
              <p:nvPr/>
            </p:nvSpPr>
            <p:spPr bwMode="auto">
              <a:xfrm>
                <a:off x="4546852" y="3646620"/>
                <a:ext cx="42355" cy="57151"/>
              </a:xfrm>
              <a:custGeom>
                <a:avLst/>
                <a:gdLst>
                  <a:gd name="T0" fmla="*/ 7 w 20"/>
                  <a:gd name="T1" fmla="*/ 27 h 27"/>
                  <a:gd name="T2" fmla="*/ 0 w 20"/>
                  <a:gd name="T3" fmla="*/ 22 h 27"/>
                  <a:gd name="T4" fmla="*/ 10 w 20"/>
                  <a:gd name="T5" fmla="*/ 0 h 27"/>
                  <a:gd name="T6" fmla="*/ 20 w 20"/>
                  <a:gd name="T7" fmla="*/ 5 h 27"/>
                  <a:gd name="T8" fmla="*/ 7 w 20"/>
                  <a:gd name="T9" fmla="*/ 27 h 27"/>
                </a:gdLst>
                <a:ahLst/>
                <a:cxnLst>
                  <a:cxn ang="0">
                    <a:pos x="T0" y="T1"/>
                  </a:cxn>
                  <a:cxn ang="0">
                    <a:pos x="T2" y="T3"/>
                  </a:cxn>
                  <a:cxn ang="0">
                    <a:pos x="T4" y="T5"/>
                  </a:cxn>
                  <a:cxn ang="0">
                    <a:pos x="T6" y="T7"/>
                  </a:cxn>
                  <a:cxn ang="0">
                    <a:pos x="T8" y="T9"/>
                  </a:cxn>
                </a:cxnLst>
                <a:rect l="0" t="0" r="r" b="b"/>
                <a:pathLst>
                  <a:path w="20" h="27">
                    <a:moveTo>
                      <a:pt x="7" y="27"/>
                    </a:moveTo>
                    <a:lnTo>
                      <a:pt x="0" y="22"/>
                    </a:lnTo>
                    <a:lnTo>
                      <a:pt x="10" y="0"/>
                    </a:lnTo>
                    <a:lnTo>
                      <a:pt x="20" y="5"/>
                    </a:lnTo>
                    <a:lnTo>
                      <a:pt x="7" y="27"/>
                    </a:lnTo>
                    <a:close/>
                  </a:path>
                </a:pathLst>
              </a:custGeom>
              <a:solidFill>
                <a:schemeClr val="bg1"/>
              </a:solidFill>
              <a:ln>
                <a:noFill/>
              </a:ln>
            </p:spPr>
            <p:txBody>
              <a:bodyPr vert="horz" wrap="square" lIns="121954" tIns="60977" rIns="121954" bIns="60977" numCol="1" anchor="t" anchorCtr="0" compatLnSpc="1"/>
              <a:lstStyle/>
              <a:p>
                <a:endParaRPr lang="zh-CN" altLang="en-US"/>
              </a:p>
            </p:txBody>
          </p:sp>
          <p:sp>
            <p:nvSpPr>
              <p:cNvPr id="35" name="Freeform 33"/>
              <p:cNvSpPr/>
              <p:nvPr/>
            </p:nvSpPr>
            <p:spPr bwMode="auto">
              <a:xfrm>
                <a:off x="4650622" y="3911203"/>
                <a:ext cx="69887" cy="69851"/>
              </a:xfrm>
              <a:custGeom>
                <a:avLst/>
                <a:gdLst>
                  <a:gd name="T0" fmla="*/ 19 w 33"/>
                  <a:gd name="T1" fmla="*/ 33 h 33"/>
                  <a:gd name="T2" fmla="*/ 13 w 33"/>
                  <a:gd name="T3" fmla="*/ 24 h 33"/>
                  <a:gd name="T4" fmla="*/ 0 w 33"/>
                  <a:gd name="T5" fmla="*/ 25 h 33"/>
                  <a:gd name="T6" fmla="*/ 7 w 33"/>
                  <a:gd name="T7" fmla="*/ 16 h 33"/>
                  <a:gd name="T8" fmla="*/ 2 w 33"/>
                  <a:gd name="T9" fmla="*/ 5 h 33"/>
                  <a:gd name="T10" fmla="*/ 13 w 33"/>
                  <a:gd name="T11" fmla="*/ 8 h 33"/>
                  <a:gd name="T12" fmla="*/ 22 w 33"/>
                  <a:gd name="T13" fmla="*/ 0 h 33"/>
                  <a:gd name="T14" fmla="*/ 24 w 33"/>
                  <a:gd name="T15" fmla="*/ 11 h 33"/>
                  <a:gd name="T16" fmla="*/ 33 w 33"/>
                  <a:gd name="T17" fmla="*/ 17 h 33"/>
                  <a:gd name="T18" fmla="*/ 22 w 33"/>
                  <a:gd name="T19" fmla="*/ 22 h 33"/>
                  <a:gd name="T20" fmla="*/ 19 w 33"/>
                  <a:gd name="T21"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3">
                    <a:moveTo>
                      <a:pt x="19" y="33"/>
                    </a:moveTo>
                    <a:lnTo>
                      <a:pt x="13" y="24"/>
                    </a:lnTo>
                    <a:lnTo>
                      <a:pt x="0" y="25"/>
                    </a:lnTo>
                    <a:lnTo>
                      <a:pt x="7" y="16"/>
                    </a:lnTo>
                    <a:lnTo>
                      <a:pt x="2" y="5"/>
                    </a:lnTo>
                    <a:lnTo>
                      <a:pt x="13" y="8"/>
                    </a:lnTo>
                    <a:lnTo>
                      <a:pt x="22" y="0"/>
                    </a:lnTo>
                    <a:lnTo>
                      <a:pt x="24" y="11"/>
                    </a:lnTo>
                    <a:lnTo>
                      <a:pt x="33" y="17"/>
                    </a:lnTo>
                    <a:lnTo>
                      <a:pt x="22" y="22"/>
                    </a:lnTo>
                    <a:lnTo>
                      <a:pt x="19" y="33"/>
                    </a:lnTo>
                    <a:close/>
                  </a:path>
                </a:pathLst>
              </a:custGeom>
              <a:solidFill>
                <a:schemeClr val="bg1"/>
              </a:solidFill>
              <a:ln>
                <a:noFill/>
              </a:ln>
            </p:spPr>
            <p:txBody>
              <a:bodyPr vert="horz" wrap="square" lIns="121954" tIns="60977" rIns="121954" bIns="60977" numCol="1" anchor="t" anchorCtr="0" compatLnSpc="1"/>
              <a:lstStyle/>
              <a:p>
                <a:endParaRPr lang="zh-CN" altLang="en-US"/>
              </a:p>
            </p:txBody>
          </p:sp>
          <p:sp>
            <p:nvSpPr>
              <p:cNvPr id="36" name="Freeform 34"/>
              <p:cNvSpPr/>
              <p:nvPr/>
            </p:nvSpPr>
            <p:spPr bwMode="auto">
              <a:xfrm>
                <a:off x="4561676" y="3767269"/>
                <a:ext cx="74123" cy="76200"/>
              </a:xfrm>
              <a:custGeom>
                <a:avLst/>
                <a:gdLst>
                  <a:gd name="T0" fmla="*/ 25 w 35"/>
                  <a:gd name="T1" fmla="*/ 36 h 36"/>
                  <a:gd name="T2" fmla="*/ 16 w 35"/>
                  <a:gd name="T3" fmla="*/ 28 h 36"/>
                  <a:gd name="T4" fmla="*/ 5 w 35"/>
                  <a:gd name="T5" fmla="*/ 32 h 36"/>
                  <a:gd name="T6" fmla="*/ 8 w 35"/>
                  <a:gd name="T7" fmla="*/ 20 h 36"/>
                  <a:gd name="T8" fmla="*/ 0 w 35"/>
                  <a:gd name="T9" fmla="*/ 11 h 36"/>
                  <a:gd name="T10" fmla="*/ 13 w 35"/>
                  <a:gd name="T11" fmla="*/ 11 h 36"/>
                  <a:gd name="T12" fmla="*/ 19 w 35"/>
                  <a:gd name="T13" fmla="*/ 0 h 36"/>
                  <a:gd name="T14" fmla="*/ 24 w 35"/>
                  <a:gd name="T15" fmla="*/ 12 h 36"/>
                  <a:gd name="T16" fmla="*/ 35 w 35"/>
                  <a:gd name="T17" fmla="*/ 15 h 36"/>
                  <a:gd name="T18" fmla="*/ 25 w 35"/>
                  <a:gd name="T19" fmla="*/ 23 h 36"/>
                  <a:gd name="T20" fmla="*/ 25 w 35"/>
                  <a:gd name="T21"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5" h="36">
                    <a:moveTo>
                      <a:pt x="25" y="36"/>
                    </a:moveTo>
                    <a:lnTo>
                      <a:pt x="16" y="28"/>
                    </a:lnTo>
                    <a:lnTo>
                      <a:pt x="5" y="32"/>
                    </a:lnTo>
                    <a:lnTo>
                      <a:pt x="8" y="20"/>
                    </a:lnTo>
                    <a:lnTo>
                      <a:pt x="0" y="11"/>
                    </a:lnTo>
                    <a:lnTo>
                      <a:pt x="13" y="11"/>
                    </a:lnTo>
                    <a:lnTo>
                      <a:pt x="19" y="0"/>
                    </a:lnTo>
                    <a:lnTo>
                      <a:pt x="24" y="12"/>
                    </a:lnTo>
                    <a:lnTo>
                      <a:pt x="35" y="15"/>
                    </a:lnTo>
                    <a:lnTo>
                      <a:pt x="25" y="23"/>
                    </a:lnTo>
                    <a:lnTo>
                      <a:pt x="25" y="36"/>
                    </a:lnTo>
                    <a:close/>
                  </a:path>
                </a:pathLst>
              </a:custGeom>
              <a:solidFill>
                <a:schemeClr val="bg1"/>
              </a:solidFill>
              <a:ln>
                <a:noFill/>
              </a:ln>
            </p:spPr>
            <p:txBody>
              <a:bodyPr vert="horz" wrap="square" lIns="121954" tIns="60977" rIns="121954" bIns="60977" numCol="1" anchor="t" anchorCtr="0" compatLnSpc="1"/>
              <a:lstStyle/>
              <a:p>
                <a:endParaRPr lang="zh-CN" altLang="en-US"/>
              </a:p>
            </p:txBody>
          </p:sp>
          <p:sp>
            <p:nvSpPr>
              <p:cNvPr id="37" name="Freeform 35"/>
              <p:cNvSpPr/>
              <p:nvPr/>
            </p:nvSpPr>
            <p:spPr bwMode="auto">
              <a:xfrm>
                <a:off x="4631563" y="3644503"/>
                <a:ext cx="59298" cy="59267"/>
              </a:xfrm>
              <a:custGeom>
                <a:avLst/>
                <a:gdLst>
                  <a:gd name="T0" fmla="*/ 20 w 28"/>
                  <a:gd name="T1" fmla="*/ 28 h 28"/>
                  <a:gd name="T2" fmla="*/ 13 w 28"/>
                  <a:gd name="T3" fmla="*/ 22 h 28"/>
                  <a:gd name="T4" fmla="*/ 3 w 28"/>
                  <a:gd name="T5" fmla="*/ 25 h 28"/>
                  <a:gd name="T6" fmla="*/ 6 w 28"/>
                  <a:gd name="T7" fmla="*/ 17 h 28"/>
                  <a:gd name="T8" fmla="*/ 0 w 28"/>
                  <a:gd name="T9" fmla="*/ 9 h 28"/>
                  <a:gd name="T10" fmla="*/ 11 w 28"/>
                  <a:gd name="T11" fmla="*/ 9 h 28"/>
                  <a:gd name="T12" fmla="*/ 16 w 28"/>
                  <a:gd name="T13" fmla="*/ 0 h 28"/>
                  <a:gd name="T14" fmla="*/ 19 w 28"/>
                  <a:gd name="T15" fmla="*/ 9 h 28"/>
                  <a:gd name="T16" fmla="*/ 28 w 28"/>
                  <a:gd name="T17" fmla="*/ 12 h 28"/>
                  <a:gd name="T18" fmla="*/ 20 w 28"/>
                  <a:gd name="T19" fmla="*/ 19 h 28"/>
                  <a:gd name="T20" fmla="*/ 20 w 28"/>
                  <a:gd name="T21"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 h="28">
                    <a:moveTo>
                      <a:pt x="20" y="28"/>
                    </a:moveTo>
                    <a:lnTo>
                      <a:pt x="13" y="22"/>
                    </a:lnTo>
                    <a:lnTo>
                      <a:pt x="3" y="25"/>
                    </a:lnTo>
                    <a:lnTo>
                      <a:pt x="6" y="17"/>
                    </a:lnTo>
                    <a:lnTo>
                      <a:pt x="0" y="9"/>
                    </a:lnTo>
                    <a:lnTo>
                      <a:pt x="11" y="9"/>
                    </a:lnTo>
                    <a:lnTo>
                      <a:pt x="16" y="0"/>
                    </a:lnTo>
                    <a:lnTo>
                      <a:pt x="19" y="9"/>
                    </a:lnTo>
                    <a:lnTo>
                      <a:pt x="28" y="12"/>
                    </a:lnTo>
                    <a:lnTo>
                      <a:pt x="20" y="19"/>
                    </a:lnTo>
                    <a:lnTo>
                      <a:pt x="20" y="28"/>
                    </a:lnTo>
                    <a:close/>
                  </a:path>
                </a:pathLst>
              </a:custGeom>
              <a:solidFill>
                <a:schemeClr val="bg1"/>
              </a:solidFill>
              <a:ln>
                <a:noFill/>
              </a:ln>
            </p:spPr>
            <p:txBody>
              <a:bodyPr vert="horz" wrap="square" lIns="121954" tIns="60977" rIns="121954" bIns="60977" numCol="1" anchor="t" anchorCtr="0" compatLnSpc="1"/>
              <a:lstStyle/>
              <a:p>
                <a:endParaRPr lang="zh-CN" altLang="en-US"/>
              </a:p>
            </p:txBody>
          </p:sp>
          <p:sp>
            <p:nvSpPr>
              <p:cNvPr id="38" name="Freeform 36"/>
              <p:cNvSpPr/>
              <p:nvPr/>
            </p:nvSpPr>
            <p:spPr bwMode="auto">
              <a:xfrm>
                <a:off x="4701450" y="3763037"/>
                <a:ext cx="48709" cy="46567"/>
              </a:xfrm>
              <a:custGeom>
                <a:avLst/>
                <a:gdLst>
                  <a:gd name="T0" fmla="*/ 23 w 23"/>
                  <a:gd name="T1" fmla="*/ 14 h 22"/>
                  <a:gd name="T2" fmla="*/ 16 w 23"/>
                  <a:gd name="T3" fmla="*/ 16 h 22"/>
                  <a:gd name="T4" fmla="*/ 11 w 23"/>
                  <a:gd name="T5" fmla="*/ 22 h 22"/>
                  <a:gd name="T6" fmla="*/ 8 w 23"/>
                  <a:gd name="T7" fmla="*/ 14 h 22"/>
                  <a:gd name="T8" fmla="*/ 0 w 23"/>
                  <a:gd name="T9" fmla="*/ 13 h 22"/>
                  <a:gd name="T10" fmla="*/ 6 w 23"/>
                  <a:gd name="T11" fmla="*/ 8 h 22"/>
                  <a:gd name="T12" fmla="*/ 6 w 23"/>
                  <a:gd name="T13" fmla="*/ 0 h 22"/>
                  <a:gd name="T14" fmla="*/ 12 w 23"/>
                  <a:gd name="T15" fmla="*/ 5 h 22"/>
                  <a:gd name="T16" fmla="*/ 20 w 23"/>
                  <a:gd name="T17" fmla="*/ 2 h 22"/>
                  <a:gd name="T18" fmla="*/ 19 w 23"/>
                  <a:gd name="T19" fmla="*/ 9 h 22"/>
                  <a:gd name="T20" fmla="*/ 23 w 23"/>
                  <a:gd name="T21" fmla="*/ 14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 h="22">
                    <a:moveTo>
                      <a:pt x="23" y="14"/>
                    </a:moveTo>
                    <a:lnTo>
                      <a:pt x="16" y="16"/>
                    </a:lnTo>
                    <a:lnTo>
                      <a:pt x="11" y="22"/>
                    </a:lnTo>
                    <a:lnTo>
                      <a:pt x="8" y="14"/>
                    </a:lnTo>
                    <a:lnTo>
                      <a:pt x="0" y="13"/>
                    </a:lnTo>
                    <a:lnTo>
                      <a:pt x="6" y="8"/>
                    </a:lnTo>
                    <a:lnTo>
                      <a:pt x="6" y="0"/>
                    </a:lnTo>
                    <a:lnTo>
                      <a:pt x="12" y="5"/>
                    </a:lnTo>
                    <a:lnTo>
                      <a:pt x="20" y="2"/>
                    </a:lnTo>
                    <a:lnTo>
                      <a:pt x="19" y="9"/>
                    </a:lnTo>
                    <a:lnTo>
                      <a:pt x="23" y="14"/>
                    </a:lnTo>
                    <a:close/>
                  </a:path>
                </a:pathLst>
              </a:custGeom>
              <a:solidFill>
                <a:schemeClr val="bg1"/>
              </a:solidFill>
              <a:ln>
                <a:noFill/>
              </a:ln>
            </p:spPr>
            <p:txBody>
              <a:bodyPr vert="horz" wrap="square" lIns="121954" tIns="60977" rIns="121954" bIns="60977" numCol="1" anchor="t" anchorCtr="0" compatLnSpc="1"/>
              <a:lstStyle/>
              <a:p>
                <a:endParaRPr lang="zh-CN" altLang="en-US"/>
              </a:p>
            </p:txBody>
          </p:sp>
          <p:sp>
            <p:nvSpPr>
              <p:cNvPr id="39" name="Freeform 37"/>
              <p:cNvSpPr/>
              <p:nvPr/>
            </p:nvSpPr>
            <p:spPr bwMode="auto">
              <a:xfrm>
                <a:off x="4496026" y="3945070"/>
                <a:ext cx="50826" cy="48684"/>
              </a:xfrm>
              <a:custGeom>
                <a:avLst/>
                <a:gdLst>
                  <a:gd name="T0" fmla="*/ 17 w 24"/>
                  <a:gd name="T1" fmla="*/ 23 h 23"/>
                  <a:gd name="T2" fmla="*/ 11 w 24"/>
                  <a:gd name="T3" fmla="*/ 19 h 23"/>
                  <a:gd name="T4" fmla="*/ 3 w 24"/>
                  <a:gd name="T5" fmla="*/ 22 h 23"/>
                  <a:gd name="T6" fmla="*/ 5 w 24"/>
                  <a:gd name="T7" fmla="*/ 14 h 23"/>
                  <a:gd name="T8" fmla="*/ 0 w 24"/>
                  <a:gd name="T9" fmla="*/ 8 h 23"/>
                  <a:gd name="T10" fmla="*/ 8 w 24"/>
                  <a:gd name="T11" fmla="*/ 8 h 23"/>
                  <a:gd name="T12" fmla="*/ 11 w 24"/>
                  <a:gd name="T13" fmla="*/ 0 h 23"/>
                  <a:gd name="T14" fmla="*/ 16 w 24"/>
                  <a:gd name="T15" fmla="*/ 8 h 23"/>
                  <a:gd name="T16" fmla="*/ 24 w 24"/>
                  <a:gd name="T17" fmla="*/ 9 h 23"/>
                  <a:gd name="T18" fmla="*/ 17 w 24"/>
                  <a:gd name="T19" fmla="*/ 14 h 23"/>
                  <a:gd name="T20" fmla="*/ 17 w 24"/>
                  <a:gd name="T21"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 h="23">
                    <a:moveTo>
                      <a:pt x="17" y="23"/>
                    </a:moveTo>
                    <a:lnTo>
                      <a:pt x="11" y="19"/>
                    </a:lnTo>
                    <a:lnTo>
                      <a:pt x="3" y="22"/>
                    </a:lnTo>
                    <a:lnTo>
                      <a:pt x="5" y="14"/>
                    </a:lnTo>
                    <a:lnTo>
                      <a:pt x="0" y="8"/>
                    </a:lnTo>
                    <a:lnTo>
                      <a:pt x="8" y="8"/>
                    </a:lnTo>
                    <a:lnTo>
                      <a:pt x="11" y="0"/>
                    </a:lnTo>
                    <a:lnTo>
                      <a:pt x="16" y="8"/>
                    </a:lnTo>
                    <a:lnTo>
                      <a:pt x="24" y="9"/>
                    </a:lnTo>
                    <a:lnTo>
                      <a:pt x="17" y="14"/>
                    </a:lnTo>
                    <a:lnTo>
                      <a:pt x="17" y="23"/>
                    </a:lnTo>
                    <a:close/>
                  </a:path>
                </a:pathLst>
              </a:custGeom>
              <a:solidFill>
                <a:schemeClr val="bg1"/>
              </a:solidFill>
              <a:ln>
                <a:noFill/>
              </a:ln>
            </p:spPr>
            <p:txBody>
              <a:bodyPr vert="horz" wrap="square" lIns="121954" tIns="60977" rIns="121954" bIns="60977" numCol="1" anchor="t" anchorCtr="0" compatLnSpc="1"/>
              <a:lstStyle/>
              <a:p>
                <a:endParaRPr lang="zh-CN" altLang="en-US"/>
              </a:p>
            </p:txBody>
          </p:sp>
          <p:sp>
            <p:nvSpPr>
              <p:cNvPr id="40" name="Freeform 38"/>
              <p:cNvSpPr/>
              <p:nvPr/>
            </p:nvSpPr>
            <p:spPr bwMode="auto">
              <a:xfrm>
                <a:off x="4347782" y="3786321"/>
                <a:ext cx="42355" cy="40217"/>
              </a:xfrm>
              <a:custGeom>
                <a:avLst/>
                <a:gdLst>
                  <a:gd name="T0" fmla="*/ 20 w 20"/>
                  <a:gd name="T1" fmla="*/ 11 h 19"/>
                  <a:gd name="T2" fmla="*/ 14 w 20"/>
                  <a:gd name="T3" fmla="*/ 12 h 19"/>
                  <a:gd name="T4" fmla="*/ 11 w 20"/>
                  <a:gd name="T5" fmla="*/ 19 h 19"/>
                  <a:gd name="T6" fmla="*/ 8 w 20"/>
                  <a:gd name="T7" fmla="*/ 12 h 19"/>
                  <a:gd name="T8" fmla="*/ 0 w 20"/>
                  <a:gd name="T9" fmla="*/ 12 h 19"/>
                  <a:gd name="T10" fmla="*/ 4 w 20"/>
                  <a:gd name="T11" fmla="*/ 8 h 19"/>
                  <a:gd name="T12" fmla="*/ 3 w 20"/>
                  <a:gd name="T13" fmla="*/ 0 h 19"/>
                  <a:gd name="T14" fmla="*/ 9 w 20"/>
                  <a:gd name="T15" fmla="*/ 3 h 19"/>
                  <a:gd name="T16" fmla="*/ 15 w 20"/>
                  <a:gd name="T17" fmla="*/ 0 h 19"/>
                  <a:gd name="T18" fmla="*/ 15 w 20"/>
                  <a:gd name="T19" fmla="*/ 6 h 19"/>
                  <a:gd name="T20" fmla="*/ 20 w 20"/>
                  <a:gd name="T21" fmla="*/ 1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 h="19">
                    <a:moveTo>
                      <a:pt x="20" y="11"/>
                    </a:moveTo>
                    <a:lnTo>
                      <a:pt x="14" y="12"/>
                    </a:lnTo>
                    <a:lnTo>
                      <a:pt x="11" y="19"/>
                    </a:lnTo>
                    <a:lnTo>
                      <a:pt x="8" y="12"/>
                    </a:lnTo>
                    <a:lnTo>
                      <a:pt x="0" y="12"/>
                    </a:lnTo>
                    <a:lnTo>
                      <a:pt x="4" y="8"/>
                    </a:lnTo>
                    <a:lnTo>
                      <a:pt x="3" y="0"/>
                    </a:lnTo>
                    <a:lnTo>
                      <a:pt x="9" y="3"/>
                    </a:lnTo>
                    <a:lnTo>
                      <a:pt x="15" y="0"/>
                    </a:lnTo>
                    <a:lnTo>
                      <a:pt x="15" y="6"/>
                    </a:lnTo>
                    <a:lnTo>
                      <a:pt x="20" y="11"/>
                    </a:lnTo>
                    <a:close/>
                  </a:path>
                </a:pathLst>
              </a:custGeom>
              <a:solidFill>
                <a:schemeClr val="bg1"/>
              </a:solidFill>
              <a:ln>
                <a:noFill/>
              </a:ln>
            </p:spPr>
            <p:txBody>
              <a:bodyPr vert="horz" wrap="square" lIns="121954" tIns="60977" rIns="121954" bIns="60977" numCol="1" anchor="t" anchorCtr="0" compatLnSpc="1"/>
              <a:lstStyle/>
              <a:p>
                <a:endParaRPr lang="zh-CN" altLang="en-US"/>
              </a:p>
            </p:txBody>
          </p:sp>
          <p:sp>
            <p:nvSpPr>
              <p:cNvPr id="41" name="Freeform 39"/>
              <p:cNvSpPr/>
              <p:nvPr/>
            </p:nvSpPr>
            <p:spPr bwMode="auto">
              <a:xfrm>
                <a:off x="4394374" y="3616987"/>
                <a:ext cx="72004" cy="76200"/>
              </a:xfrm>
              <a:custGeom>
                <a:avLst/>
                <a:gdLst>
                  <a:gd name="T0" fmla="*/ 20 w 34"/>
                  <a:gd name="T1" fmla="*/ 36 h 36"/>
                  <a:gd name="T2" fmla="*/ 12 w 34"/>
                  <a:gd name="T3" fmla="*/ 27 h 36"/>
                  <a:gd name="T4" fmla="*/ 0 w 34"/>
                  <a:gd name="T5" fmla="*/ 28 h 36"/>
                  <a:gd name="T6" fmla="*/ 6 w 34"/>
                  <a:gd name="T7" fmla="*/ 18 h 36"/>
                  <a:gd name="T8" fmla="*/ 0 w 34"/>
                  <a:gd name="T9" fmla="*/ 7 h 36"/>
                  <a:gd name="T10" fmla="*/ 12 w 34"/>
                  <a:gd name="T11" fmla="*/ 10 h 36"/>
                  <a:gd name="T12" fmla="*/ 22 w 34"/>
                  <a:gd name="T13" fmla="*/ 0 h 36"/>
                  <a:gd name="T14" fmla="*/ 23 w 34"/>
                  <a:gd name="T15" fmla="*/ 13 h 36"/>
                  <a:gd name="T16" fmla="*/ 34 w 34"/>
                  <a:gd name="T17" fmla="*/ 19 h 36"/>
                  <a:gd name="T18" fmla="*/ 22 w 34"/>
                  <a:gd name="T19" fmla="*/ 24 h 36"/>
                  <a:gd name="T20" fmla="*/ 20 w 34"/>
                  <a:gd name="T21"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 h="36">
                    <a:moveTo>
                      <a:pt x="20" y="36"/>
                    </a:moveTo>
                    <a:lnTo>
                      <a:pt x="12" y="27"/>
                    </a:lnTo>
                    <a:lnTo>
                      <a:pt x="0" y="28"/>
                    </a:lnTo>
                    <a:lnTo>
                      <a:pt x="6" y="18"/>
                    </a:lnTo>
                    <a:lnTo>
                      <a:pt x="0" y="7"/>
                    </a:lnTo>
                    <a:lnTo>
                      <a:pt x="12" y="10"/>
                    </a:lnTo>
                    <a:lnTo>
                      <a:pt x="22" y="0"/>
                    </a:lnTo>
                    <a:lnTo>
                      <a:pt x="23" y="13"/>
                    </a:lnTo>
                    <a:lnTo>
                      <a:pt x="34" y="19"/>
                    </a:lnTo>
                    <a:lnTo>
                      <a:pt x="22" y="24"/>
                    </a:lnTo>
                    <a:lnTo>
                      <a:pt x="20" y="36"/>
                    </a:lnTo>
                    <a:close/>
                  </a:path>
                </a:pathLst>
              </a:custGeom>
              <a:solidFill>
                <a:schemeClr val="bg1"/>
              </a:solidFill>
              <a:ln>
                <a:noFill/>
              </a:ln>
            </p:spPr>
            <p:txBody>
              <a:bodyPr vert="horz" wrap="square" lIns="121954" tIns="60977" rIns="121954" bIns="60977" numCol="1" anchor="t" anchorCtr="0" compatLnSpc="1"/>
              <a:lstStyle/>
              <a:p>
                <a:endParaRPr lang="zh-CN" altLang="en-US"/>
              </a:p>
            </p:txBody>
          </p:sp>
        </p:grpSp>
        <p:sp>
          <p:nvSpPr>
            <p:cNvPr id="30" name="TextBox 6"/>
            <p:cNvSpPr txBox="1"/>
            <p:nvPr>
              <p:custDataLst>
                <p:tags r:id="rId11"/>
              </p:custDataLst>
            </p:nvPr>
          </p:nvSpPr>
          <p:spPr>
            <a:xfrm>
              <a:off x="8302616" y="2180068"/>
              <a:ext cx="3728736" cy="445581"/>
            </a:xfrm>
            <a:prstGeom prst="rect">
              <a:avLst/>
            </a:prstGeom>
            <a:noFill/>
          </p:spPr>
          <p:txBody>
            <a:bodyPr vert="horz" wrap="square" lIns="0" tIns="0" rIns="0" bIns="0" rtlCol="0" anchor="ctr">
              <a:spAutoFit/>
            </a:bodyPr>
            <a:lstStyle/>
            <a:p>
              <a:r>
                <a:rPr lang="zh-CN" altLang="en-US" sz="2400" b="1" dirty="0">
                  <a:solidFill>
                    <a:schemeClr val="tx1">
                      <a:lumMod val="95000"/>
                      <a:lumOff val="5000"/>
                    </a:schemeClr>
                  </a:solidFill>
                  <a:latin typeface="Impact" panose="020B0806030902050204" pitchFamily="34" charset="0"/>
                  <a:ea typeface="微软雅黑" panose="020B0503020204020204" pitchFamily="34" charset="-122"/>
                </a:rPr>
                <a:t>短期目标</a:t>
              </a:r>
              <a:r>
                <a:rPr lang="zh-CN" altLang="en-US" sz="2000" dirty="0">
                  <a:solidFill>
                    <a:schemeClr val="tx1">
                      <a:lumMod val="95000"/>
                      <a:lumOff val="5000"/>
                    </a:schemeClr>
                  </a:solidFill>
                  <a:latin typeface="Impact" panose="020B0806030902050204" pitchFamily="34" charset="0"/>
                  <a:ea typeface="微软雅黑" panose="020B0503020204020204" pitchFamily="34" charset="-122"/>
                </a:rPr>
                <a:t>（</a:t>
              </a:r>
              <a:r>
                <a:rPr lang="en-US" altLang="zh-CN" sz="2000" dirty="0">
                  <a:solidFill>
                    <a:schemeClr val="tx1">
                      <a:lumMod val="95000"/>
                      <a:lumOff val="5000"/>
                    </a:schemeClr>
                  </a:solidFill>
                  <a:latin typeface="Impact" panose="020B0806030902050204" pitchFamily="34" charset="0"/>
                  <a:ea typeface="微软雅黑" panose="020B0503020204020204" pitchFamily="34" charset="-122"/>
                </a:rPr>
                <a:t>1 </a:t>
              </a:r>
              <a:r>
                <a:rPr lang="zh-CN" altLang="en-US" sz="2000" dirty="0">
                  <a:solidFill>
                    <a:schemeClr val="tx1">
                      <a:lumMod val="95000"/>
                      <a:lumOff val="5000"/>
                    </a:schemeClr>
                  </a:solidFill>
                  <a:latin typeface="Impact" panose="020B0806030902050204" pitchFamily="34" charset="0"/>
                  <a:ea typeface="微软雅黑" panose="020B0503020204020204" pitchFamily="34" charset="-122"/>
                </a:rPr>
                <a:t>～</a:t>
              </a:r>
              <a:r>
                <a:rPr lang="en-US" altLang="zh-CN" sz="2000" dirty="0">
                  <a:solidFill>
                    <a:schemeClr val="tx1">
                      <a:lumMod val="95000"/>
                      <a:lumOff val="5000"/>
                    </a:schemeClr>
                  </a:solidFill>
                  <a:latin typeface="Impact" panose="020B0806030902050204" pitchFamily="34" charset="0"/>
                  <a:ea typeface="微软雅黑" panose="020B0503020204020204" pitchFamily="34" charset="-122"/>
                </a:rPr>
                <a:t> 3 </a:t>
              </a:r>
              <a:r>
                <a:rPr lang="zh-CN" altLang="en-US" sz="2000" dirty="0">
                  <a:solidFill>
                    <a:schemeClr val="tx1">
                      <a:lumMod val="95000"/>
                      <a:lumOff val="5000"/>
                    </a:schemeClr>
                  </a:solidFill>
                  <a:latin typeface="Impact" panose="020B0806030902050204" pitchFamily="34" charset="0"/>
                  <a:ea typeface="微软雅黑" panose="020B0503020204020204" pitchFamily="34" charset="-122"/>
                </a:rPr>
                <a:t>年）</a:t>
              </a:r>
              <a:endParaRPr lang="zh-CN" altLang="en-US" sz="2000" dirty="0">
                <a:solidFill>
                  <a:schemeClr val="tx1">
                    <a:lumMod val="95000"/>
                    <a:lumOff val="5000"/>
                  </a:schemeClr>
                </a:solidFill>
                <a:latin typeface="Impact" panose="020B0806030902050204" pitchFamily="34" charset="0"/>
                <a:ea typeface="微软雅黑" panose="020B0503020204020204" pitchFamily="34" charset="-122"/>
              </a:endParaRPr>
            </a:p>
          </p:txBody>
        </p:sp>
        <p:sp>
          <p:nvSpPr>
            <p:cNvPr id="31" name="TextBox 10"/>
            <p:cNvSpPr txBox="1"/>
            <p:nvPr>
              <p:custDataLst>
                <p:tags r:id="rId12"/>
              </p:custDataLst>
            </p:nvPr>
          </p:nvSpPr>
          <p:spPr>
            <a:xfrm>
              <a:off x="8304182" y="3485504"/>
              <a:ext cx="5297375" cy="445581"/>
            </a:xfrm>
            <a:prstGeom prst="rect">
              <a:avLst/>
            </a:prstGeom>
            <a:noFill/>
          </p:spPr>
          <p:txBody>
            <a:bodyPr vert="horz" wrap="square" lIns="0" tIns="0" rIns="0" bIns="0" rtlCol="0" anchor="ctr">
              <a:spAutoFit/>
            </a:bodyPr>
            <a:lstStyle/>
            <a:p>
              <a:pPr algn="l">
                <a:buClrTx/>
                <a:buSzTx/>
                <a:buFontTx/>
              </a:pPr>
              <a:r>
                <a:rPr lang="zh-CN" altLang="en-US" sz="2400" b="1" dirty="0">
                  <a:solidFill>
                    <a:schemeClr val="tx1">
                      <a:lumMod val="95000"/>
                      <a:lumOff val="5000"/>
                    </a:schemeClr>
                  </a:solidFill>
                  <a:latin typeface="Impact" panose="020B0806030902050204" pitchFamily="34" charset="0"/>
                  <a:ea typeface="微软雅黑" panose="020B0503020204020204" pitchFamily="34" charset="-122"/>
                </a:rPr>
                <a:t>中期目标</a:t>
              </a:r>
              <a:r>
                <a:rPr lang="zh-CN" altLang="en-US" sz="2000" dirty="0">
                  <a:solidFill>
                    <a:schemeClr val="tx1">
                      <a:lumMod val="95000"/>
                      <a:lumOff val="5000"/>
                    </a:schemeClr>
                  </a:solidFill>
                  <a:latin typeface="Impact" panose="020B0806030902050204" pitchFamily="34" charset="0"/>
                  <a:ea typeface="微软雅黑" panose="020B0503020204020204" pitchFamily="34" charset="-122"/>
                </a:rPr>
                <a:t>（3 ～ 5年或3 ～ 10 年）</a:t>
              </a:r>
              <a:endParaRPr lang="zh-CN" altLang="en-US" sz="2000" dirty="0">
                <a:solidFill>
                  <a:schemeClr val="tx1">
                    <a:lumMod val="95000"/>
                    <a:lumOff val="5000"/>
                  </a:schemeClr>
                </a:solidFill>
                <a:latin typeface="Impact" panose="020B0806030902050204" pitchFamily="34" charset="0"/>
                <a:ea typeface="微软雅黑" panose="020B0503020204020204" pitchFamily="34" charset="-122"/>
              </a:endParaRPr>
            </a:p>
          </p:txBody>
        </p:sp>
        <p:sp>
          <p:nvSpPr>
            <p:cNvPr id="32" name="TextBox 11"/>
            <p:cNvSpPr txBox="1"/>
            <p:nvPr>
              <p:custDataLst>
                <p:tags r:id="rId13"/>
              </p:custDataLst>
            </p:nvPr>
          </p:nvSpPr>
          <p:spPr>
            <a:xfrm>
              <a:off x="8302615" y="4781649"/>
              <a:ext cx="4456295" cy="445581"/>
            </a:xfrm>
            <a:prstGeom prst="rect">
              <a:avLst/>
            </a:prstGeom>
            <a:noFill/>
          </p:spPr>
          <p:txBody>
            <a:bodyPr vert="horz" wrap="square" lIns="0" tIns="0" rIns="0" bIns="0" rtlCol="0" anchor="ctr">
              <a:spAutoFit/>
            </a:bodyPr>
            <a:lstStyle/>
            <a:p>
              <a:pPr algn="l">
                <a:buClrTx/>
                <a:buSzTx/>
                <a:buFontTx/>
              </a:pPr>
              <a:r>
                <a:rPr lang="zh-CN" altLang="en-US" sz="2400" b="1" dirty="0">
                  <a:solidFill>
                    <a:schemeClr val="tx1">
                      <a:lumMod val="95000"/>
                      <a:lumOff val="5000"/>
                    </a:schemeClr>
                  </a:solidFill>
                  <a:latin typeface="Impact" panose="020B0806030902050204" pitchFamily="34" charset="0"/>
                  <a:ea typeface="微软雅黑" panose="020B0503020204020204" pitchFamily="34" charset="-122"/>
                </a:rPr>
                <a:t>长期目标</a:t>
              </a:r>
              <a:r>
                <a:rPr lang="zh-CN" altLang="en-US" sz="2000" dirty="0">
                  <a:solidFill>
                    <a:schemeClr val="tx1">
                      <a:lumMod val="95000"/>
                      <a:lumOff val="5000"/>
                    </a:schemeClr>
                  </a:solidFill>
                  <a:latin typeface="Impact" panose="020B0806030902050204" pitchFamily="34" charset="0"/>
                  <a:ea typeface="微软雅黑" panose="020B0503020204020204" pitchFamily="34" charset="-122"/>
                </a:rPr>
                <a:t>（为 5 年或 10 年以上）</a:t>
              </a:r>
              <a:endParaRPr lang="zh-CN" altLang="en-US" sz="2000" dirty="0">
                <a:solidFill>
                  <a:schemeClr val="tx1">
                    <a:lumMod val="95000"/>
                    <a:lumOff val="5000"/>
                  </a:schemeClr>
                </a:solidFill>
                <a:latin typeface="Impact" panose="020B0806030902050204" pitchFamily="34" charset="0"/>
                <a:ea typeface="微软雅黑" panose="020B0503020204020204" pitchFamily="34" charset="-122"/>
              </a:endParaRPr>
            </a:p>
          </p:txBody>
        </p:sp>
      </p:gr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四、制订行动计划并实施</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20" name="文本框 43"/>
          <p:cNvSpPr txBox="1"/>
          <p:nvPr/>
        </p:nvSpPr>
        <p:spPr>
          <a:xfrm>
            <a:off x="521981" y="1944851"/>
            <a:ext cx="5361461" cy="3350404"/>
          </a:xfrm>
          <a:prstGeom prst="rect">
            <a:avLst/>
          </a:prstGeom>
          <a:noFill/>
        </p:spPr>
        <p:txBody>
          <a:bodyPr wrap="square" rtlCol="0">
            <a:spAutoFit/>
          </a:bodyPr>
          <a:lstStyle/>
          <a:p>
            <a:pPr indent="457200" algn="just">
              <a:lnSpc>
                <a:spcPct val="150000"/>
              </a:lnSpc>
            </a:pPr>
            <a:r>
              <a:rPr lang="zh-CN" altLang="en-US" sz="2400" dirty="0"/>
              <a:t>一旦确定职业生涯目标，行动便成了关键的环节。没有行动，目标就难以实现，更谈不上事业的成功。这里所指的行动，是指落实目标的具体措施，主要包括学习安排、实践活动、训练培训等方面的措施</a:t>
            </a:r>
            <a:r>
              <a:rPr lang="zh-CN" altLang="en-US" sz="2400" dirty="0" smtClean="0"/>
              <a:t>。</a:t>
            </a:r>
            <a:endParaRPr lang="en-US" altLang="zh-CN" sz="2400" dirty="0"/>
          </a:p>
        </p:txBody>
      </p:sp>
      <p:sp>
        <p:nvSpPr>
          <p:cNvPr id="5" name="任意多边形: 形状 3"/>
          <p:cNvSpPr/>
          <p:nvPr>
            <p:custDataLst>
              <p:tags r:id="rId1"/>
            </p:custDataLst>
          </p:nvPr>
        </p:nvSpPr>
        <p:spPr>
          <a:xfrm>
            <a:off x="7458710" y="0"/>
            <a:ext cx="4733290" cy="6858000"/>
          </a:xfrm>
          <a:custGeom>
            <a:avLst/>
            <a:gdLst>
              <a:gd name="connsiteX0" fmla="*/ 2113883 w 3665219"/>
              <a:gd name="connsiteY0" fmla="*/ 0 h 4988147"/>
              <a:gd name="connsiteX1" fmla="*/ 3665220 w 3665219"/>
              <a:gd name="connsiteY1" fmla="*/ 0 h 4988147"/>
              <a:gd name="connsiteX2" fmla="*/ 3665220 w 3665219"/>
              <a:gd name="connsiteY2" fmla="*/ 4988148 h 4988147"/>
              <a:gd name="connsiteX3" fmla="*/ 0 w 3665219"/>
              <a:gd name="connsiteY3" fmla="*/ 4988148 h 4988147"/>
            </a:gdLst>
            <a:ahLst/>
            <a:cxnLst>
              <a:cxn ang="0">
                <a:pos x="connsiteX0" y="connsiteY0"/>
              </a:cxn>
              <a:cxn ang="0">
                <a:pos x="connsiteX1" y="connsiteY1"/>
              </a:cxn>
              <a:cxn ang="0">
                <a:pos x="connsiteX2" y="connsiteY2"/>
              </a:cxn>
              <a:cxn ang="0">
                <a:pos x="connsiteX3" y="connsiteY3"/>
              </a:cxn>
            </a:cxnLst>
            <a:rect l="l" t="t" r="r" b="b"/>
            <a:pathLst>
              <a:path w="3665219" h="4988147">
                <a:moveTo>
                  <a:pt x="2113883" y="0"/>
                </a:moveTo>
                <a:lnTo>
                  <a:pt x="3665220" y="0"/>
                </a:lnTo>
                <a:lnTo>
                  <a:pt x="3665220" y="4988148"/>
                </a:lnTo>
                <a:lnTo>
                  <a:pt x="0" y="4988148"/>
                </a:lnTo>
                <a:close/>
              </a:path>
            </a:pathLst>
          </a:custGeom>
          <a:solidFill>
            <a:schemeClr val="accent1"/>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pic>
        <p:nvPicPr>
          <p:cNvPr id="11" name="图片 10" descr="C:/Users/wps/Desktop/1.png1"/>
          <p:cNvPicPr>
            <a:picLocks noChangeAspect="1"/>
          </p:cNvPicPr>
          <p:nvPr>
            <p:custDataLst>
              <p:tags r:id="rId2"/>
            </p:custDataLst>
          </p:nvPr>
        </p:nvPicPr>
        <p:blipFill>
          <a:blip r:embed="rId3"/>
          <a:srcRect/>
          <a:stretch>
            <a:fillRect/>
          </a:stretch>
        </p:blipFill>
        <p:spPr>
          <a:xfrm>
            <a:off x="6182168" y="1220358"/>
            <a:ext cx="5262653" cy="4835900"/>
          </a:xfrm>
          <a:custGeom>
            <a:avLst/>
            <a:gdLst/>
            <a:ahLst/>
            <a:cxnLst>
              <a:cxn ang="3">
                <a:pos x="hc" y="t"/>
              </a:cxn>
              <a:cxn ang="cd2">
                <a:pos x="l" y="vc"/>
              </a:cxn>
              <a:cxn ang="cd4">
                <a:pos x="hc" y="b"/>
              </a:cxn>
              <a:cxn ang="0">
                <a:pos x="r" y="vc"/>
              </a:cxn>
            </a:cxnLst>
            <a:rect l="l" t="t" r="r" b="b"/>
            <a:pathLst>
              <a:path w="8288" h="7616">
                <a:moveTo>
                  <a:pt x="3726" y="0"/>
                </a:moveTo>
                <a:lnTo>
                  <a:pt x="7865" y="0"/>
                </a:lnTo>
                <a:cubicBezTo>
                  <a:pt x="8172" y="0"/>
                  <a:pt x="8376" y="298"/>
                  <a:pt x="8249" y="560"/>
                </a:cubicBezTo>
                <a:lnTo>
                  <a:pt x="4945" y="7383"/>
                </a:lnTo>
                <a:cubicBezTo>
                  <a:pt x="4877" y="7525"/>
                  <a:pt x="4727" y="7616"/>
                  <a:pt x="4561" y="7616"/>
                </a:cubicBezTo>
                <a:lnTo>
                  <a:pt x="422" y="7616"/>
                </a:lnTo>
                <a:cubicBezTo>
                  <a:pt x="115" y="7616"/>
                  <a:pt x="-89" y="7318"/>
                  <a:pt x="38" y="7055"/>
                </a:cubicBezTo>
                <a:lnTo>
                  <a:pt x="3343" y="232"/>
                </a:lnTo>
                <a:cubicBezTo>
                  <a:pt x="3411" y="91"/>
                  <a:pt x="3561" y="0"/>
                  <a:pt x="3726" y="0"/>
                </a:cubicBezTo>
                <a:close/>
              </a:path>
            </a:pathLst>
          </a:custGeom>
          <a:solidFill>
            <a:schemeClr val="accent1"/>
          </a:solidFill>
          <a:ln w="101600">
            <a:solidFill>
              <a:srgbClr val="FFFFFF"/>
            </a:solidFill>
          </a:ln>
          <a:effectLst>
            <a:outerShdw blurRad="190500" dist="38100" dir="2700000" algn="tl" rotWithShape="0">
              <a:schemeClr val="accent1">
                <a:lumMod val="75000"/>
                <a:alpha val="20000"/>
              </a:schemeClr>
            </a:outerShdw>
          </a:effectLst>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五、总结评估</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20" name="文本框 43"/>
          <p:cNvSpPr txBox="1"/>
          <p:nvPr/>
        </p:nvSpPr>
        <p:spPr>
          <a:xfrm>
            <a:off x="521981" y="1944851"/>
            <a:ext cx="5361461" cy="3904402"/>
          </a:xfrm>
          <a:prstGeom prst="rect">
            <a:avLst/>
          </a:prstGeom>
          <a:noFill/>
        </p:spPr>
        <p:txBody>
          <a:bodyPr wrap="square" rtlCol="0">
            <a:spAutoFit/>
          </a:bodyPr>
          <a:lstStyle/>
          <a:p>
            <a:pPr indent="457200" algn="just">
              <a:lnSpc>
                <a:spcPct val="150000"/>
              </a:lnSpc>
            </a:pPr>
            <a:r>
              <a:rPr lang="zh-CN" altLang="en-US" sz="2400" dirty="0"/>
              <a:t>评估结果主要是设定一个科学客观的参考标准来评估目标是否达成、职业生涯是否成功</a:t>
            </a:r>
            <a:r>
              <a:rPr lang="zh-CN" altLang="en-US" sz="2400" dirty="0" smtClean="0"/>
              <a:t>。要</a:t>
            </a:r>
            <a:r>
              <a:rPr lang="zh-CN" altLang="en-US" sz="2400" dirty="0"/>
              <a:t>使职业生涯规划行之有效，大学生就必须不断地对职业生涯规划进行评估与修正。一般修正的内容包括职业的重新选择、目标的修正、实施措施与计划的变更等。</a:t>
            </a:r>
            <a:endParaRPr lang="en-US" altLang="zh-CN" sz="2400" dirty="0"/>
          </a:p>
        </p:txBody>
      </p:sp>
      <p:pic>
        <p:nvPicPr>
          <p:cNvPr id="4" name="图片 3" descr="图片1(1)"/>
          <p:cNvPicPr>
            <a:picLocks noChangeAspect="1"/>
          </p:cNvPicPr>
          <p:nvPr>
            <p:custDataLst>
              <p:tags r:id="rId1"/>
            </p:custDataLst>
          </p:nvPr>
        </p:nvPicPr>
        <p:blipFill>
          <a:blip r:embed="rId2"/>
          <a:srcRect/>
          <a:stretch>
            <a:fillRect/>
          </a:stretch>
        </p:blipFill>
        <p:spPr>
          <a:xfrm>
            <a:off x="6572885" y="1191895"/>
            <a:ext cx="4911725" cy="5666105"/>
          </a:xfrm>
          <a:prstGeom prst="rect">
            <a:avLst/>
          </a:prstGeom>
          <a:solidFill>
            <a:schemeClr val="accent1"/>
          </a:solidFill>
          <a:ln w="6350">
            <a:solidFill>
              <a:schemeClr val="accent1">
                <a:alpha val="25000"/>
              </a:schemeClr>
            </a:solidFill>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370093" y="5090351"/>
            <a:ext cx="6572250" cy="1076325"/>
          </a:xfrm>
          <a:prstGeom prst="rect">
            <a:avLst/>
          </a:prstGeom>
          <a:solidFill>
            <a:schemeClr val="accent1"/>
          </a:solidFill>
        </p:spPr>
        <p:txBody>
          <a:bodyPr wrap="none">
            <a:spAutoFit/>
          </a:bodyPr>
          <a:p>
            <a:pPr algn="l"/>
            <a:r>
              <a:rPr lang="zh-CN" altLang="en-US" sz="3200" dirty="0">
                <a:solidFill>
                  <a:schemeClr val="bg1"/>
                </a:solidFill>
              </a:rPr>
              <a:t>第四节  课堂实践</a:t>
            </a:r>
            <a:r>
              <a:rPr lang="en-US" altLang="zh-CN" sz="3200" dirty="0">
                <a:solidFill>
                  <a:schemeClr val="bg1"/>
                </a:solidFill>
              </a:rPr>
              <a:t>——</a:t>
            </a:r>
            <a:r>
              <a:rPr lang="zh-CN" altLang="en-US" sz="3200" dirty="0">
                <a:solidFill>
                  <a:schemeClr val="bg1"/>
                </a:solidFill>
              </a:rPr>
              <a:t>运用</a:t>
            </a:r>
            <a:r>
              <a:rPr lang="en-US" altLang="zh-CN" sz="3200" dirty="0">
                <a:solidFill>
                  <a:schemeClr val="bg1"/>
                </a:solidFill>
              </a:rPr>
              <a:t>“5W”</a:t>
            </a:r>
            <a:r>
              <a:rPr lang="zh-CN" altLang="en-US" sz="3200" dirty="0">
                <a:solidFill>
                  <a:schemeClr val="bg1"/>
                </a:solidFill>
              </a:rPr>
              <a:t>分析</a:t>
            </a:r>
            <a:endParaRPr lang="zh-CN" altLang="en-US" sz="3200" dirty="0">
              <a:solidFill>
                <a:schemeClr val="bg1"/>
              </a:solidFill>
            </a:endParaRPr>
          </a:p>
          <a:p>
            <a:pPr algn="l"/>
            <a:r>
              <a:rPr lang="en-US" altLang="zh-CN" sz="3200" dirty="0">
                <a:solidFill>
                  <a:schemeClr val="bg1"/>
                </a:solidFill>
              </a:rPr>
              <a:t>             </a:t>
            </a:r>
            <a:r>
              <a:rPr lang="zh-CN" altLang="en-US" sz="3200" dirty="0">
                <a:solidFill>
                  <a:schemeClr val="bg1"/>
                </a:solidFill>
              </a:rPr>
              <a:t>法进行职业决策</a:t>
            </a:r>
            <a:endParaRPr lang="zh-CN" altLang="en-US" sz="3200" dirty="0">
              <a:solidFill>
                <a:schemeClr val="bg1"/>
              </a:solidFill>
            </a:endParaRPr>
          </a:p>
        </p:txBody>
      </p:sp>
      <p:sp>
        <p:nvSpPr>
          <p:cNvPr id="4" name="double-left-arrows_45721"/>
          <p:cNvSpPr>
            <a:spLocks noChangeAspect="1"/>
          </p:cNvSpPr>
          <p:nvPr/>
        </p:nvSpPr>
        <p:spPr bwMode="auto">
          <a:xfrm flipH="1">
            <a:off x="4596663" y="5179898"/>
            <a:ext cx="652660" cy="495228"/>
          </a:xfrm>
          <a:custGeom>
            <a:avLst/>
            <a:gdLst>
              <a:gd name="connsiteX0" fmla="*/ 606721 w 606721"/>
              <a:gd name="connsiteY0" fmla="*/ 0 h 504401"/>
              <a:gd name="connsiteX1" fmla="*/ 606721 w 606721"/>
              <a:gd name="connsiteY1" fmla="*/ 126122 h 504401"/>
              <a:gd name="connsiteX2" fmla="*/ 440421 w 606721"/>
              <a:gd name="connsiteY2" fmla="*/ 252243 h 504401"/>
              <a:gd name="connsiteX3" fmla="*/ 606721 w 606721"/>
              <a:gd name="connsiteY3" fmla="*/ 378279 h 504401"/>
              <a:gd name="connsiteX4" fmla="*/ 606721 w 606721"/>
              <a:gd name="connsiteY4" fmla="*/ 504401 h 504401"/>
              <a:gd name="connsiteX5" fmla="*/ 275487 w 606721"/>
              <a:gd name="connsiteY5" fmla="*/ 252243 h 504401"/>
              <a:gd name="connsiteX6" fmla="*/ 331304 w 606721"/>
              <a:gd name="connsiteY6" fmla="*/ 0 h 504401"/>
              <a:gd name="connsiteX7" fmla="*/ 331304 w 606721"/>
              <a:gd name="connsiteY7" fmla="*/ 126122 h 504401"/>
              <a:gd name="connsiteX8" fmla="*/ 164968 w 606721"/>
              <a:gd name="connsiteY8" fmla="*/ 252243 h 504401"/>
              <a:gd name="connsiteX9" fmla="*/ 331304 w 606721"/>
              <a:gd name="connsiteY9" fmla="*/ 378279 h 504401"/>
              <a:gd name="connsiteX10" fmla="*/ 331304 w 606721"/>
              <a:gd name="connsiteY10" fmla="*/ 504401 h 504401"/>
              <a:gd name="connsiteX11" fmla="*/ 0 w 606721"/>
              <a:gd name="connsiteY11" fmla="*/ 252243 h 504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06721" h="504401">
                <a:moveTo>
                  <a:pt x="606721" y="0"/>
                </a:moveTo>
                <a:lnTo>
                  <a:pt x="606721" y="126122"/>
                </a:lnTo>
                <a:lnTo>
                  <a:pt x="440421" y="252243"/>
                </a:lnTo>
                <a:lnTo>
                  <a:pt x="606721" y="378279"/>
                </a:lnTo>
                <a:lnTo>
                  <a:pt x="606721" y="504401"/>
                </a:lnTo>
                <a:lnTo>
                  <a:pt x="275487" y="252243"/>
                </a:lnTo>
                <a:close/>
                <a:moveTo>
                  <a:pt x="331304" y="0"/>
                </a:moveTo>
                <a:lnTo>
                  <a:pt x="331304" y="126122"/>
                </a:lnTo>
                <a:lnTo>
                  <a:pt x="164968" y="252243"/>
                </a:lnTo>
                <a:lnTo>
                  <a:pt x="331304" y="378279"/>
                </a:lnTo>
                <a:lnTo>
                  <a:pt x="331304" y="504401"/>
                </a:lnTo>
                <a:lnTo>
                  <a:pt x="0" y="252243"/>
                </a:lnTo>
                <a:close/>
              </a:path>
            </a:pathLst>
          </a:custGeom>
          <a:solidFill>
            <a:schemeClr val="accent1"/>
          </a:solidFill>
          <a:ln>
            <a:noFill/>
          </a:ln>
        </p:spPr>
      </p:sp>
      <p:sp>
        <p:nvSpPr>
          <p:cNvPr id="2" name="矩形 1"/>
          <p:cNvSpPr/>
          <p:nvPr/>
        </p:nvSpPr>
        <p:spPr>
          <a:xfrm>
            <a:off x="5370093" y="1416202"/>
            <a:ext cx="4105611" cy="584775"/>
          </a:xfrm>
          <a:prstGeom prst="rect">
            <a:avLst/>
          </a:prstGeom>
        </p:spPr>
        <p:txBody>
          <a:bodyPr wrap="none">
            <a:spAutoFit/>
          </a:bodyPr>
          <a:p>
            <a:r>
              <a:rPr lang="zh-CN" altLang="en-US" sz="3200" dirty="0"/>
              <a:t>第一节  职业决策概述</a:t>
            </a:r>
            <a:endParaRPr lang="zh-CN" altLang="en-US" sz="3200" dirty="0"/>
          </a:p>
        </p:txBody>
      </p:sp>
      <p:sp>
        <p:nvSpPr>
          <p:cNvPr id="6" name="矩形 5"/>
          <p:cNvSpPr/>
          <p:nvPr/>
        </p:nvSpPr>
        <p:spPr>
          <a:xfrm>
            <a:off x="5370093" y="2666108"/>
            <a:ext cx="4515980" cy="584775"/>
          </a:xfrm>
          <a:prstGeom prst="rect">
            <a:avLst/>
          </a:prstGeom>
        </p:spPr>
        <p:txBody>
          <a:bodyPr wrap="none">
            <a:spAutoFit/>
          </a:bodyPr>
          <a:p>
            <a:r>
              <a:rPr lang="zh-CN" altLang="en-US" sz="3200" dirty="0"/>
              <a:t>第二节  职业决策的方法</a:t>
            </a:r>
            <a:endParaRPr lang="zh-CN" altLang="en-US" sz="3200" dirty="0"/>
          </a:p>
        </p:txBody>
      </p:sp>
      <p:sp>
        <p:nvSpPr>
          <p:cNvPr id="10" name="矩形 9"/>
          <p:cNvSpPr/>
          <p:nvPr/>
        </p:nvSpPr>
        <p:spPr>
          <a:xfrm>
            <a:off x="5370093" y="3842576"/>
            <a:ext cx="4515980" cy="584775"/>
          </a:xfrm>
          <a:prstGeom prst="rect">
            <a:avLst/>
          </a:prstGeom>
        </p:spPr>
        <p:txBody>
          <a:bodyPr wrap="none">
            <a:spAutoFit/>
          </a:bodyPr>
          <a:p>
            <a:r>
              <a:rPr lang="zh-CN" altLang="en-US" sz="3200" dirty="0"/>
              <a:t>第三节  拟订职业规划书</a:t>
            </a:r>
            <a:endParaRPr lang="zh-CN" altLang="en-US" sz="3200"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课堂实践</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7" name="圆角矩形 6"/>
          <p:cNvSpPr/>
          <p:nvPr/>
        </p:nvSpPr>
        <p:spPr>
          <a:xfrm>
            <a:off x="-436606" y="1527066"/>
            <a:ext cx="4058111" cy="647601"/>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rPr>
              <a:t>        1</a:t>
            </a:r>
            <a:r>
              <a:rPr lang="zh-CN" altLang="en-US" sz="2400" b="1" dirty="0">
                <a:solidFill>
                  <a:schemeClr val="bg1"/>
                </a:solidFill>
              </a:rPr>
              <a:t>．实践要求</a:t>
            </a:r>
            <a:endParaRPr lang="zh-CN" altLang="en-US" sz="2400" b="1" dirty="0">
              <a:solidFill>
                <a:schemeClr val="bg1"/>
              </a:solidFill>
            </a:endParaRPr>
          </a:p>
        </p:txBody>
      </p:sp>
      <p:sp>
        <p:nvSpPr>
          <p:cNvPr id="78" name="文本框 43"/>
          <p:cNvSpPr txBox="1"/>
          <p:nvPr/>
        </p:nvSpPr>
        <p:spPr>
          <a:xfrm>
            <a:off x="756920" y="2338070"/>
            <a:ext cx="10596245" cy="1614805"/>
          </a:xfrm>
          <a:prstGeom prst="rect">
            <a:avLst/>
          </a:prstGeom>
          <a:noFill/>
        </p:spPr>
        <p:txBody>
          <a:bodyPr wrap="square" rtlCol="0">
            <a:spAutoFit/>
          </a:bodyPr>
          <a:p>
            <a:pPr indent="457200" algn="just">
              <a:lnSpc>
                <a:spcPct val="150000"/>
              </a:lnSpc>
            </a:pPr>
            <a:r>
              <a:rPr lang="zh-CN" altLang="en-US" sz="2200" dirty="0"/>
              <a:t>（</a:t>
            </a:r>
            <a:r>
              <a:rPr lang="en-US" altLang="zh-CN" sz="2200" dirty="0"/>
              <a:t>1</a:t>
            </a:r>
            <a:r>
              <a:rPr lang="zh-CN" altLang="en-US" sz="2200" dirty="0"/>
              <a:t>）理解</a:t>
            </a:r>
            <a:r>
              <a:rPr lang="en-US" altLang="zh-CN" sz="2200" dirty="0"/>
              <a:t>“5W”</a:t>
            </a:r>
            <a:r>
              <a:rPr lang="zh-CN" altLang="en-US" sz="2200" dirty="0"/>
              <a:t>分析法的基本概念。</a:t>
            </a:r>
            <a:endParaRPr lang="zh-CN" altLang="en-US" sz="2200" dirty="0"/>
          </a:p>
          <a:p>
            <a:pPr indent="457200" algn="just">
              <a:lnSpc>
                <a:spcPct val="150000"/>
              </a:lnSpc>
            </a:pPr>
            <a:r>
              <a:rPr lang="zh-CN" altLang="en-US" sz="2200" dirty="0"/>
              <a:t>（</a:t>
            </a:r>
            <a:r>
              <a:rPr lang="en-US" altLang="zh-CN" sz="2200" dirty="0"/>
              <a:t>2</a:t>
            </a:r>
            <a:r>
              <a:rPr lang="zh-CN" altLang="en-US" sz="2200" dirty="0"/>
              <a:t>）进行自我评估，并收集与职业选择相关的信息。</a:t>
            </a:r>
            <a:endParaRPr lang="zh-CN" altLang="en-US" sz="2200" dirty="0"/>
          </a:p>
          <a:p>
            <a:pPr indent="457200" algn="just">
              <a:lnSpc>
                <a:spcPct val="150000"/>
              </a:lnSpc>
            </a:pPr>
            <a:r>
              <a:rPr lang="zh-CN" altLang="en-US" sz="2200" dirty="0"/>
              <a:t>（</a:t>
            </a:r>
            <a:r>
              <a:rPr lang="en-US" altLang="zh-CN" sz="2200" dirty="0"/>
              <a:t>3</a:t>
            </a:r>
            <a:r>
              <a:rPr lang="zh-CN" altLang="en-US" sz="2200" dirty="0"/>
              <a:t>）运用</a:t>
            </a:r>
            <a:r>
              <a:rPr lang="en-US" altLang="zh-CN" sz="2200" dirty="0"/>
              <a:t>“5W”</a:t>
            </a:r>
            <a:r>
              <a:rPr lang="zh-CN" altLang="en-US" sz="2200" dirty="0"/>
              <a:t>分析法，结合自我评估和信息收集的结果，进行职业决策的实践。</a:t>
            </a:r>
            <a:endParaRPr lang="zh-CN" altLang="en-US" sz="2200" dirty="0"/>
          </a:p>
        </p:txBody>
      </p:sp>
      <p:grpSp>
        <p:nvGrpSpPr>
          <p:cNvPr id="47" name="组合 46"/>
          <p:cNvGrpSpPr/>
          <p:nvPr/>
        </p:nvGrpSpPr>
        <p:grpSpPr>
          <a:xfrm>
            <a:off x="248586" y="1192312"/>
            <a:ext cx="792457" cy="812984"/>
            <a:chOff x="7673976" y="2593975"/>
            <a:chExt cx="1716088" cy="1760538"/>
          </a:xfrm>
        </p:grpSpPr>
        <p:sp>
          <p:nvSpPr>
            <p:cNvPr id="76" name="Freeform 60"/>
            <p:cNvSpPr/>
            <p:nvPr/>
          </p:nvSpPr>
          <p:spPr bwMode="auto">
            <a:xfrm>
              <a:off x="7673976" y="2974975"/>
              <a:ext cx="1284288" cy="1379538"/>
            </a:xfrm>
            <a:custGeom>
              <a:avLst/>
              <a:gdLst>
                <a:gd name="T0" fmla="*/ 415 w 437"/>
                <a:gd name="T1" fmla="*/ 364 h 470"/>
                <a:gd name="T2" fmla="*/ 388 w 437"/>
                <a:gd name="T3" fmla="*/ 335 h 470"/>
                <a:gd name="T4" fmla="*/ 307 w 437"/>
                <a:gd name="T5" fmla="*/ 291 h 470"/>
                <a:gd name="T6" fmla="*/ 273 w 437"/>
                <a:gd name="T7" fmla="*/ 257 h 470"/>
                <a:gd name="T8" fmla="*/ 262 w 437"/>
                <a:gd name="T9" fmla="*/ 240 h 470"/>
                <a:gd name="T10" fmla="*/ 288 w 437"/>
                <a:gd name="T11" fmla="*/ 199 h 470"/>
                <a:gd name="T12" fmla="*/ 294 w 437"/>
                <a:gd name="T13" fmla="*/ 185 h 470"/>
                <a:gd name="T14" fmla="*/ 298 w 437"/>
                <a:gd name="T15" fmla="*/ 147 h 470"/>
                <a:gd name="T16" fmla="*/ 285 w 437"/>
                <a:gd name="T17" fmla="*/ 57 h 470"/>
                <a:gd name="T18" fmla="*/ 280 w 437"/>
                <a:gd name="T19" fmla="*/ 52 h 470"/>
                <a:gd name="T20" fmla="*/ 262 w 437"/>
                <a:gd name="T21" fmla="*/ 37 h 470"/>
                <a:gd name="T22" fmla="*/ 155 w 437"/>
                <a:gd name="T23" fmla="*/ 50 h 470"/>
                <a:gd name="T24" fmla="*/ 140 w 437"/>
                <a:gd name="T25" fmla="*/ 140 h 470"/>
                <a:gd name="T26" fmla="*/ 142 w 437"/>
                <a:gd name="T27" fmla="*/ 179 h 470"/>
                <a:gd name="T28" fmla="*/ 150 w 437"/>
                <a:gd name="T29" fmla="*/ 195 h 470"/>
                <a:gd name="T30" fmla="*/ 153 w 437"/>
                <a:gd name="T31" fmla="*/ 202 h 470"/>
                <a:gd name="T32" fmla="*/ 155 w 437"/>
                <a:gd name="T33" fmla="*/ 201 h 470"/>
                <a:gd name="T34" fmla="*/ 178 w 437"/>
                <a:gd name="T35" fmla="*/ 239 h 470"/>
                <a:gd name="T36" fmla="*/ 159 w 437"/>
                <a:gd name="T37" fmla="*/ 256 h 470"/>
                <a:gd name="T38" fmla="*/ 129 w 437"/>
                <a:gd name="T39" fmla="*/ 291 h 470"/>
                <a:gd name="T40" fmla="*/ 48 w 437"/>
                <a:gd name="T41" fmla="*/ 335 h 470"/>
                <a:gd name="T42" fmla="*/ 21 w 437"/>
                <a:gd name="T43" fmla="*/ 364 h 470"/>
                <a:gd name="T44" fmla="*/ 0 w 437"/>
                <a:gd name="T45" fmla="*/ 451 h 470"/>
                <a:gd name="T46" fmla="*/ 0 w 437"/>
                <a:gd name="T47" fmla="*/ 470 h 470"/>
                <a:gd name="T48" fmla="*/ 437 w 437"/>
                <a:gd name="T49" fmla="*/ 470 h 470"/>
                <a:gd name="T50" fmla="*/ 437 w 437"/>
                <a:gd name="T51" fmla="*/ 451 h 470"/>
                <a:gd name="T52" fmla="*/ 415 w 437"/>
                <a:gd name="T53" fmla="*/ 364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37" h="470">
                  <a:moveTo>
                    <a:pt x="415" y="364"/>
                  </a:moveTo>
                  <a:cubicBezTo>
                    <a:pt x="415" y="364"/>
                    <a:pt x="422" y="351"/>
                    <a:pt x="388" y="335"/>
                  </a:cubicBezTo>
                  <a:cubicBezTo>
                    <a:pt x="307" y="291"/>
                    <a:pt x="307" y="291"/>
                    <a:pt x="307" y="291"/>
                  </a:cubicBezTo>
                  <a:cubicBezTo>
                    <a:pt x="273" y="257"/>
                    <a:pt x="273" y="257"/>
                    <a:pt x="273" y="257"/>
                  </a:cubicBezTo>
                  <a:cubicBezTo>
                    <a:pt x="256" y="248"/>
                    <a:pt x="246" y="251"/>
                    <a:pt x="262" y="240"/>
                  </a:cubicBezTo>
                  <a:cubicBezTo>
                    <a:pt x="274" y="230"/>
                    <a:pt x="282" y="216"/>
                    <a:pt x="288" y="199"/>
                  </a:cubicBezTo>
                  <a:cubicBezTo>
                    <a:pt x="289" y="198"/>
                    <a:pt x="292" y="194"/>
                    <a:pt x="294" y="185"/>
                  </a:cubicBezTo>
                  <a:cubicBezTo>
                    <a:pt x="294" y="185"/>
                    <a:pt x="325" y="148"/>
                    <a:pt x="298" y="147"/>
                  </a:cubicBezTo>
                  <a:cubicBezTo>
                    <a:pt x="298" y="147"/>
                    <a:pt x="326" y="96"/>
                    <a:pt x="285" y="57"/>
                  </a:cubicBezTo>
                  <a:cubicBezTo>
                    <a:pt x="285" y="57"/>
                    <a:pt x="283" y="55"/>
                    <a:pt x="280" y="52"/>
                  </a:cubicBezTo>
                  <a:cubicBezTo>
                    <a:pt x="271" y="42"/>
                    <a:pt x="262" y="37"/>
                    <a:pt x="262" y="37"/>
                  </a:cubicBezTo>
                  <a:cubicBezTo>
                    <a:pt x="203" y="0"/>
                    <a:pt x="155" y="50"/>
                    <a:pt x="155" y="50"/>
                  </a:cubicBezTo>
                  <a:cubicBezTo>
                    <a:pt x="113" y="88"/>
                    <a:pt x="140" y="140"/>
                    <a:pt x="140" y="140"/>
                  </a:cubicBezTo>
                  <a:cubicBezTo>
                    <a:pt x="112" y="140"/>
                    <a:pt x="142" y="179"/>
                    <a:pt x="142" y="179"/>
                  </a:cubicBezTo>
                  <a:cubicBezTo>
                    <a:pt x="146" y="197"/>
                    <a:pt x="150" y="195"/>
                    <a:pt x="150" y="195"/>
                  </a:cubicBezTo>
                  <a:cubicBezTo>
                    <a:pt x="152" y="195"/>
                    <a:pt x="152" y="198"/>
                    <a:pt x="153" y="202"/>
                  </a:cubicBezTo>
                  <a:cubicBezTo>
                    <a:pt x="154" y="201"/>
                    <a:pt x="154" y="201"/>
                    <a:pt x="155" y="201"/>
                  </a:cubicBezTo>
                  <a:cubicBezTo>
                    <a:pt x="160" y="216"/>
                    <a:pt x="168" y="229"/>
                    <a:pt x="178" y="239"/>
                  </a:cubicBezTo>
                  <a:cubicBezTo>
                    <a:pt x="187" y="251"/>
                    <a:pt x="163" y="251"/>
                    <a:pt x="159" y="256"/>
                  </a:cubicBezTo>
                  <a:cubicBezTo>
                    <a:pt x="157" y="259"/>
                    <a:pt x="129" y="291"/>
                    <a:pt x="129" y="291"/>
                  </a:cubicBezTo>
                  <a:cubicBezTo>
                    <a:pt x="48" y="335"/>
                    <a:pt x="48" y="335"/>
                    <a:pt x="48" y="335"/>
                  </a:cubicBezTo>
                  <a:cubicBezTo>
                    <a:pt x="15" y="351"/>
                    <a:pt x="21" y="364"/>
                    <a:pt x="21" y="364"/>
                  </a:cubicBezTo>
                  <a:cubicBezTo>
                    <a:pt x="0" y="451"/>
                    <a:pt x="0" y="451"/>
                    <a:pt x="0" y="451"/>
                  </a:cubicBezTo>
                  <a:cubicBezTo>
                    <a:pt x="0" y="470"/>
                    <a:pt x="0" y="470"/>
                    <a:pt x="0" y="470"/>
                  </a:cubicBezTo>
                  <a:cubicBezTo>
                    <a:pt x="437" y="470"/>
                    <a:pt x="437" y="470"/>
                    <a:pt x="437" y="470"/>
                  </a:cubicBezTo>
                  <a:cubicBezTo>
                    <a:pt x="437" y="451"/>
                    <a:pt x="437" y="451"/>
                    <a:pt x="437" y="451"/>
                  </a:cubicBezTo>
                  <a:lnTo>
                    <a:pt x="415" y="364"/>
                  </a:lnTo>
                  <a:close/>
                </a:path>
              </a:pathLst>
            </a:custGeom>
            <a:solidFill>
              <a:srgbClr val="3B444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77" name="Freeform 61"/>
            <p:cNvSpPr>
              <a:spLocks noEditPoints="1"/>
            </p:cNvSpPr>
            <p:nvPr/>
          </p:nvSpPr>
          <p:spPr bwMode="auto">
            <a:xfrm>
              <a:off x="8540751" y="2593975"/>
              <a:ext cx="849313" cy="739775"/>
            </a:xfrm>
            <a:custGeom>
              <a:avLst/>
              <a:gdLst>
                <a:gd name="T0" fmla="*/ 143 w 289"/>
                <a:gd name="T1" fmla="*/ 1 h 252"/>
                <a:gd name="T2" fmla="*/ 0 w 289"/>
                <a:gd name="T3" fmla="*/ 111 h 252"/>
                <a:gd name="T4" fmla="*/ 73 w 289"/>
                <a:gd name="T5" fmla="*/ 203 h 252"/>
                <a:gd name="T6" fmla="*/ 47 w 289"/>
                <a:gd name="T7" fmla="*/ 252 h 252"/>
                <a:gd name="T8" fmla="*/ 121 w 289"/>
                <a:gd name="T9" fmla="*/ 216 h 252"/>
                <a:gd name="T10" fmla="*/ 146 w 289"/>
                <a:gd name="T11" fmla="*/ 217 h 252"/>
                <a:gd name="T12" fmla="*/ 288 w 289"/>
                <a:gd name="T13" fmla="*/ 107 h 252"/>
                <a:gd name="T14" fmla="*/ 143 w 289"/>
                <a:gd name="T15" fmla="*/ 1 h 252"/>
                <a:gd name="T16" fmla="*/ 73 w 289"/>
                <a:gd name="T17" fmla="*/ 131 h 252"/>
                <a:gd name="T18" fmla="*/ 55 w 289"/>
                <a:gd name="T19" fmla="*/ 113 h 252"/>
                <a:gd name="T20" fmla="*/ 73 w 289"/>
                <a:gd name="T21" fmla="*/ 95 h 252"/>
                <a:gd name="T22" fmla="*/ 91 w 289"/>
                <a:gd name="T23" fmla="*/ 113 h 252"/>
                <a:gd name="T24" fmla="*/ 73 w 289"/>
                <a:gd name="T25" fmla="*/ 131 h 252"/>
                <a:gd name="T26" fmla="*/ 144 w 289"/>
                <a:gd name="T27" fmla="*/ 131 h 252"/>
                <a:gd name="T28" fmla="*/ 126 w 289"/>
                <a:gd name="T29" fmla="*/ 113 h 252"/>
                <a:gd name="T30" fmla="*/ 144 w 289"/>
                <a:gd name="T31" fmla="*/ 95 h 252"/>
                <a:gd name="T32" fmla="*/ 162 w 289"/>
                <a:gd name="T33" fmla="*/ 113 h 252"/>
                <a:gd name="T34" fmla="*/ 144 w 289"/>
                <a:gd name="T35" fmla="*/ 131 h 252"/>
                <a:gd name="T36" fmla="*/ 216 w 289"/>
                <a:gd name="T37" fmla="*/ 131 h 252"/>
                <a:gd name="T38" fmla="*/ 198 w 289"/>
                <a:gd name="T39" fmla="*/ 113 h 252"/>
                <a:gd name="T40" fmla="*/ 216 w 289"/>
                <a:gd name="T41" fmla="*/ 95 h 252"/>
                <a:gd name="T42" fmla="*/ 233 w 289"/>
                <a:gd name="T43" fmla="*/ 113 h 252"/>
                <a:gd name="T44" fmla="*/ 216 w 289"/>
                <a:gd name="T45" fmla="*/ 131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9" h="252">
                  <a:moveTo>
                    <a:pt x="143" y="1"/>
                  </a:moveTo>
                  <a:cubicBezTo>
                    <a:pt x="63" y="2"/>
                    <a:pt x="0" y="51"/>
                    <a:pt x="0" y="111"/>
                  </a:cubicBezTo>
                  <a:cubicBezTo>
                    <a:pt x="1" y="151"/>
                    <a:pt x="30" y="185"/>
                    <a:pt x="73" y="203"/>
                  </a:cubicBezTo>
                  <a:cubicBezTo>
                    <a:pt x="47" y="252"/>
                    <a:pt x="47" y="252"/>
                    <a:pt x="47" y="252"/>
                  </a:cubicBezTo>
                  <a:cubicBezTo>
                    <a:pt x="121" y="216"/>
                    <a:pt x="121" y="216"/>
                    <a:pt x="121" y="216"/>
                  </a:cubicBezTo>
                  <a:cubicBezTo>
                    <a:pt x="129" y="217"/>
                    <a:pt x="137" y="218"/>
                    <a:pt x="146" y="217"/>
                  </a:cubicBezTo>
                  <a:cubicBezTo>
                    <a:pt x="225" y="216"/>
                    <a:pt x="289" y="167"/>
                    <a:pt x="288" y="107"/>
                  </a:cubicBezTo>
                  <a:cubicBezTo>
                    <a:pt x="287" y="47"/>
                    <a:pt x="222" y="0"/>
                    <a:pt x="143" y="1"/>
                  </a:cubicBezTo>
                  <a:close/>
                  <a:moveTo>
                    <a:pt x="73" y="131"/>
                  </a:moveTo>
                  <a:cubicBezTo>
                    <a:pt x="63" y="131"/>
                    <a:pt x="55" y="123"/>
                    <a:pt x="55" y="113"/>
                  </a:cubicBezTo>
                  <a:cubicBezTo>
                    <a:pt x="55" y="103"/>
                    <a:pt x="63" y="95"/>
                    <a:pt x="73" y="95"/>
                  </a:cubicBezTo>
                  <a:cubicBezTo>
                    <a:pt x="83" y="95"/>
                    <a:pt x="91" y="103"/>
                    <a:pt x="91" y="113"/>
                  </a:cubicBezTo>
                  <a:cubicBezTo>
                    <a:pt x="91" y="123"/>
                    <a:pt x="83" y="131"/>
                    <a:pt x="73" y="131"/>
                  </a:cubicBezTo>
                  <a:close/>
                  <a:moveTo>
                    <a:pt x="144" y="131"/>
                  </a:moveTo>
                  <a:cubicBezTo>
                    <a:pt x="134" y="131"/>
                    <a:pt x="126" y="123"/>
                    <a:pt x="126" y="113"/>
                  </a:cubicBezTo>
                  <a:cubicBezTo>
                    <a:pt x="126" y="103"/>
                    <a:pt x="134" y="95"/>
                    <a:pt x="144" y="95"/>
                  </a:cubicBezTo>
                  <a:cubicBezTo>
                    <a:pt x="154" y="95"/>
                    <a:pt x="162" y="103"/>
                    <a:pt x="162" y="113"/>
                  </a:cubicBezTo>
                  <a:cubicBezTo>
                    <a:pt x="162" y="123"/>
                    <a:pt x="154" y="131"/>
                    <a:pt x="144" y="131"/>
                  </a:cubicBezTo>
                  <a:close/>
                  <a:moveTo>
                    <a:pt x="216" y="131"/>
                  </a:moveTo>
                  <a:cubicBezTo>
                    <a:pt x="206" y="131"/>
                    <a:pt x="198" y="123"/>
                    <a:pt x="198" y="113"/>
                  </a:cubicBezTo>
                  <a:cubicBezTo>
                    <a:pt x="198" y="103"/>
                    <a:pt x="206" y="95"/>
                    <a:pt x="216" y="95"/>
                  </a:cubicBezTo>
                  <a:cubicBezTo>
                    <a:pt x="225" y="95"/>
                    <a:pt x="233" y="103"/>
                    <a:pt x="233" y="113"/>
                  </a:cubicBezTo>
                  <a:cubicBezTo>
                    <a:pt x="233" y="123"/>
                    <a:pt x="225" y="131"/>
                    <a:pt x="216" y="131"/>
                  </a:cubicBezTo>
                  <a:close/>
                </a:path>
              </a:pathLst>
            </a:custGeom>
            <a:solidFill>
              <a:srgbClr val="23A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4" name="圆角矩形 3"/>
          <p:cNvSpPr/>
          <p:nvPr/>
        </p:nvSpPr>
        <p:spPr>
          <a:xfrm>
            <a:off x="-436606" y="4493151"/>
            <a:ext cx="4058111" cy="647601"/>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b="1" dirty="0">
                <a:solidFill>
                  <a:schemeClr val="bg1"/>
                </a:solidFill>
              </a:rPr>
              <a:t>       2</a:t>
            </a:r>
            <a:r>
              <a:rPr lang="zh-CN" altLang="en-US" sz="2400" b="1" dirty="0">
                <a:solidFill>
                  <a:schemeClr val="bg1"/>
                </a:solidFill>
              </a:rPr>
              <a:t>．实践呈现</a:t>
            </a:r>
            <a:endParaRPr lang="zh-CN" altLang="en-US" sz="2400" b="1" dirty="0">
              <a:solidFill>
                <a:schemeClr val="bg1"/>
              </a:solidFill>
            </a:endParaRPr>
          </a:p>
        </p:txBody>
      </p:sp>
      <p:sp>
        <p:nvSpPr>
          <p:cNvPr id="5" name="文本框 43"/>
          <p:cNvSpPr txBox="1"/>
          <p:nvPr/>
        </p:nvSpPr>
        <p:spPr>
          <a:xfrm>
            <a:off x="648970" y="5140960"/>
            <a:ext cx="7054850" cy="1553845"/>
          </a:xfrm>
          <a:prstGeom prst="rect">
            <a:avLst/>
          </a:prstGeom>
          <a:noFill/>
        </p:spPr>
        <p:txBody>
          <a:bodyPr wrap="square" rtlCol="0">
            <a:noAutofit/>
          </a:bodyPr>
          <a:p>
            <a:pPr indent="457200" algn="just">
              <a:lnSpc>
                <a:spcPct val="150000"/>
              </a:lnSpc>
            </a:pPr>
            <a:r>
              <a:rPr lang="zh-CN" altLang="en-US" sz="2200" dirty="0"/>
              <a:t>提交一份职业决策分析报告，详细记录运用</a:t>
            </a:r>
            <a:r>
              <a:rPr lang="en-US" altLang="zh-CN" sz="2200" dirty="0"/>
              <a:t>“5W”</a:t>
            </a:r>
            <a:r>
              <a:rPr lang="zh-CN" altLang="en-US" sz="2200" dirty="0"/>
              <a:t>分析法进行职业决策的过程和结果。</a:t>
            </a:r>
            <a:endParaRPr lang="zh-CN" altLang="en-US" sz="2200" dirty="0"/>
          </a:p>
        </p:txBody>
      </p:sp>
      <p:grpSp>
        <p:nvGrpSpPr>
          <p:cNvPr id="6" name="组合 5"/>
          <p:cNvGrpSpPr/>
          <p:nvPr/>
        </p:nvGrpSpPr>
        <p:grpSpPr>
          <a:xfrm>
            <a:off x="248586" y="4158397"/>
            <a:ext cx="792457" cy="812984"/>
            <a:chOff x="7673976" y="2593975"/>
            <a:chExt cx="1716088" cy="1760538"/>
          </a:xfrm>
        </p:grpSpPr>
        <p:sp>
          <p:nvSpPr>
            <p:cNvPr id="8" name="Freeform 60"/>
            <p:cNvSpPr/>
            <p:nvPr/>
          </p:nvSpPr>
          <p:spPr bwMode="auto">
            <a:xfrm>
              <a:off x="7673976" y="2974975"/>
              <a:ext cx="1284288" cy="1379538"/>
            </a:xfrm>
            <a:custGeom>
              <a:avLst/>
              <a:gdLst>
                <a:gd name="T0" fmla="*/ 415 w 437"/>
                <a:gd name="T1" fmla="*/ 364 h 470"/>
                <a:gd name="T2" fmla="*/ 388 w 437"/>
                <a:gd name="T3" fmla="*/ 335 h 470"/>
                <a:gd name="T4" fmla="*/ 307 w 437"/>
                <a:gd name="T5" fmla="*/ 291 h 470"/>
                <a:gd name="T6" fmla="*/ 273 w 437"/>
                <a:gd name="T7" fmla="*/ 257 h 470"/>
                <a:gd name="T8" fmla="*/ 262 w 437"/>
                <a:gd name="T9" fmla="*/ 240 h 470"/>
                <a:gd name="T10" fmla="*/ 288 w 437"/>
                <a:gd name="T11" fmla="*/ 199 h 470"/>
                <a:gd name="T12" fmla="*/ 294 w 437"/>
                <a:gd name="T13" fmla="*/ 185 h 470"/>
                <a:gd name="T14" fmla="*/ 298 w 437"/>
                <a:gd name="T15" fmla="*/ 147 h 470"/>
                <a:gd name="T16" fmla="*/ 285 w 437"/>
                <a:gd name="T17" fmla="*/ 57 h 470"/>
                <a:gd name="T18" fmla="*/ 280 w 437"/>
                <a:gd name="T19" fmla="*/ 52 h 470"/>
                <a:gd name="T20" fmla="*/ 262 w 437"/>
                <a:gd name="T21" fmla="*/ 37 h 470"/>
                <a:gd name="T22" fmla="*/ 155 w 437"/>
                <a:gd name="T23" fmla="*/ 50 h 470"/>
                <a:gd name="T24" fmla="*/ 140 w 437"/>
                <a:gd name="T25" fmla="*/ 140 h 470"/>
                <a:gd name="T26" fmla="*/ 142 w 437"/>
                <a:gd name="T27" fmla="*/ 179 h 470"/>
                <a:gd name="T28" fmla="*/ 150 w 437"/>
                <a:gd name="T29" fmla="*/ 195 h 470"/>
                <a:gd name="T30" fmla="*/ 153 w 437"/>
                <a:gd name="T31" fmla="*/ 202 h 470"/>
                <a:gd name="T32" fmla="*/ 155 w 437"/>
                <a:gd name="T33" fmla="*/ 201 h 470"/>
                <a:gd name="T34" fmla="*/ 178 w 437"/>
                <a:gd name="T35" fmla="*/ 239 h 470"/>
                <a:gd name="T36" fmla="*/ 159 w 437"/>
                <a:gd name="T37" fmla="*/ 256 h 470"/>
                <a:gd name="T38" fmla="*/ 129 w 437"/>
                <a:gd name="T39" fmla="*/ 291 h 470"/>
                <a:gd name="T40" fmla="*/ 48 w 437"/>
                <a:gd name="T41" fmla="*/ 335 h 470"/>
                <a:gd name="T42" fmla="*/ 21 w 437"/>
                <a:gd name="T43" fmla="*/ 364 h 470"/>
                <a:gd name="T44" fmla="*/ 0 w 437"/>
                <a:gd name="T45" fmla="*/ 451 h 470"/>
                <a:gd name="T46" fmla="*/ 0 w 437"/>
                <a:gd name="T47" fmla="*/ 470 h 470"/>
                <a:gd name="T48" fmla="*/ 437 w 437"/>
                <a:gd name="T49" fmla="*/ 470 h 470"/>
                <a:gd name="T50" fmla="*/ 437 w 437"/>
                <a:gd name="T51" fmla="*/ 451 h 470"/>
                <a:gd name="T52" fmla="*/ 415 w 437"/>
                <a:gd name="T53" fmla="*/ 364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37" h="470">
                  <a:moveTo>
                    <a:pt x="415" y="364"/>
                  </a:moveTo>
                  <a:cubicBezTo>
                    <a:pt x="415" y="364"/>
                    <a:pt x="422" y="351"/>
                    <a:pt x="388" y="335"/>
                  </a:cubicBezTo>
                  <a:cubicBezTo>
                    <a:pt x="307" y="291"/>
                    <a:pt x="307" y="291"/>
                    <a:pt x="307" y="291"/>
                  </a:cubicBezTo>
                  <a:cubicBezTo>
                    <a:pt x="273" y="257"/>
                    <a:pt x="273" y="257"/>
                    <a:pt x="273" y="257"/>
                  </a:cubicBezTo>
                  <a:cubicBezTo>
                    <a:pt x="256" y="248"/>
                    <a:pt x="246" y="251"/>
                    <a:pt x="262" y="240"/>
                  </a:cubicBezTo>
                  <a:cubicBezTo>
                    <a:pt x="274" y="230"/>
                    <a:pt x="282" y="216"/>
                    <a:pt x="288" y="199"/>
                  </a:cubicBezTo>
                  <a:cubicBezTo>
                    <a:pt x="289" y="198"/>
                    <a:pt x="292" y="194"/>
                    <a:pt x="294" y="185"/>
                  </a:cubicBezTo>
                  <a:cubicBezTo>
                    <a:pt x="294" y="185"/>
                    <a:pt x="325" y="148"/>
                    <a:pt x="298" y="147"/>
                  </a:cubicBezTo>
                  <a:cubicBezTo>
                    <a:pt x="298" y="147"/>
                    <a:pt x="326" y="96"/>
                    <a:pt x="285" y="57"/>
                  </a:cubicBezTo>
                  <a:cubicBezTo>
                    <a:pt x="285" y="57"/>
                    <a:pt x="283" y="55"/>
                    <a:pt x="280" y="52"/>
                  </a:cubicBezTo>
                  <a:cubicBezTo>
                    <a:pt x="271" y="42"/>
                    <a:pt x="262" y="37"/>
                    <a:pt x="262" y="37"/>
                  </a:cubicBezTo>
                  <a:cubicBezTo>
                    <a:pt x="203" y="0"/>
                    <a:pt x="155" y="50"/>
                    <a:pt x="155" y="50"/>
                  </a:cubicBezTo>
                  <a:cubicBezTo>
                    <a:pt x="113" y="88"/>
                    <a:pt x="140" y="140"/>
                    <a:pt x="140" y="140"/>
                  </a:cubicBezTo>
                  <a:cubicBezTo>
                    <a:pt x="112" y="140"/>
                    <a:pt x="142" y="179"/>
                    <a:pt x="142" y="179"/>
                  </a:cubicBezTo>
                  <a:cubicBezTo>
                    <a:pt x="146" y="197"/>
                    <a:pt x="150" y="195"/>
                    <a:pt x="150" y="195"/>
                  </a:cubicBezTo>
                  <a:cubicBezTo>
                    <a:pt x="152" y="195"/>
                    <a:pt x="152" y="198"/>
                    <a:pt x="153" y="202"/>
                  </a:cubicBezTo>
                  <a:cubicBezTo>
                    <a:pt x="154" y="201"/>
                    <a:pt x="154" y="201"/>
                    <a:pt x="155" y="201"/>
                  </a:cubicBezTo>
                  <a:cubicBezTo>
                    <a:pt x="160" y="216"/>
                    <a:pt x="168" y="229"/>
                    <a:pt x="178" y="239"/>
                  </a:cubicBezTo>
                  <a:cubicBezTo>
                    <a:pt x="187" y="251"/>
                    <a:pt x="163" y="251"/>
                    <a:pt x="159" y="256"/>
                  </a:cubicBezTo>
                  <a:cubicBezTo>
                    <a:pt x="157" y="259"/>
                    <a:pt x="129" y="291"/>
                    <a:pt x="129" y="291"/>
                  </a:cubicBezTo>
                  <a:cubicBezTo>
                    <a:pt x="48" y="335"/>
                    <a:pt x="48" y="335"/>
                    <a:pt x="48" y="335"/>
                  </a:cubicBezTo>
                  <a:cubicBezTo>
                    <a:pt x="15" y="351"/>
                    <a:pt x="21" y="364"/>
                    <a:pt x="21" y="364"/>
                  </a:cubicBezTo>
                  <a:cubicBezTo>
                    <a:pt x="0" y="451"/>
                    <a:pt x="0" y="451"/>
                    <a:pt x="0" y="451"/>
                  </a:cubicBezTo>
                  <a:cubicBezTo>
                    <a:pt x="0" y="470"/>
                    <a:pt x="0" y="470"/>
                    <a:pt x="0" y="470"/>
                  </a:cubicBezTo>
                  <a:cubicBezTo>
                    <a:pt x="437" y="470"/>
                    <a:pt x="437" y="470"/>
                    <a:pt x="437" y="470"/>
                  </a:cubicBezTo>
                  <a:cubicBezTo>
                    <a:pt x="437" y="451"/>
                    <a:pt x="437" y="451"/>
                    <a:pt x="437" y="451"/>
                  </a:cubicBezTo>
                  <a:lnTo>
                    <a:pt x="415" y="364"/>
                  </a:lnTo>
                  <a:close/>
                </a:path>
              </a:pathLst>
            </a:custGeom>
            <a:solidFill>
              <a:srgbClr val="3B444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9" name="Freeform 61"/>
            <p:cNvSpPr>
              <a:spLocks noEditPoints="1"/>
            </p:cNvSpPr>
            <p:nvPr/>
          </p:nvSpPr>
          <p:spPr bwMode="auto">
            <a:xfrm>
              <a:off x="8540751" y="2593975"/>
              <a:ext cx="849313" cy="739775"/>
            </a:xfrm>
            <a:custGeom>
              <a:avLst/>
              <a:gdLst>
                <a:gd name="T0" fmla="*/ 143 w 289"/>
                <a:gd name="T1" fmla="*/ 1 h 252"/>
                <a:gd name="T2" fmla="*/ 0 w 289"/>
                <a:gd name="T3" fmla="*/ 111 h 252"/>
                <a:gd name="T4" fmla="*/ 73 w 289"/>
                <a:gd name="T5" fmla="*/ 203 h 252"/>
                <a:gd name="T6" fmla="*/ 47 w 289"/>
                <a:gd name="T7" fmla="*/ 252 h 252"/>
                <a:gd name="T8" fmla="*/ 121 w 289"/>
                <a:gd name="T9" fmla="*/ 216 h 252"/>
                <a:gd name="T10" fmla="*/ 146 w 289"/>
                <a:gd name="T11" fmla="*/ 217 h 252"/>
                <a:gd name="T12" fmla="*/ 288 w 289"/>
                <a:gd name="T13" fmla="*/ 107 h 252"/>
                <a:gd name="T14" fmla="*/ 143 w 289"/>
                <a:gd name="T15" fmla="*/ 1 h 252"/>
                <a:gd name="T16" fmla="*/ 73 w 289"/>
                <a:gd name="T17" fmla="*/ 131 h 252"/>
                <a:gd name="T18" fmla="*/ 55 w 289"/>
                <a:gd name="T19" fmla="*/ 113 h 252"/>
                <a:gd name="T20" fmla="*/ 73 w 289"/>
                <a:gd name="T21" fmla="*/ 95 h 252"/>
                <a:gd name="T22" fmla="*/ 91 w 289"/>
                <a:gd name="T23" fmla="*/ 113 h 252"/>
                <a:gd name="T24" fmla="*/ 73 w 289"/>
                <a:gd name="T25" fmla="*/ 131 h 252"/>
                <a:gd name="T26" fmla="*/ 144 w 289"/>
                <a:gd name="T27" fmla="*/ 131 h 252"/>
                <a:gd name="T28" fmla="*/ 126 w 289"/>
                <a:gd name="T29" fmla="*/ 113 h 252"/>
                <a:gd name="T30" fmla="*/ 144 w 289"/>
                <a:gd name="T31" fmla="*/ 95 h 252"/>
                <a:gd name="T32" fmla="*/ 162 w 289"/>
                <a:gd name="T33" fmla="*/ 113 h 252"/>
                <a:gd name="T34" fmla="*/ 144 w 289"/>
                <a:gd name="T35" fmla="*/ 131 h 252"/>
                <a:gd name="T36" fmla="*/ 216 w 289"/>
                <a:gd name="T37" fmla="*/ 131 h 252"/>
                <a:gd name="T38" fmla="*/ 198 w 289"/>
                <a:gd name="T39" fmla="*/ 113 h 252"/>
                <a:gd name="T40" fmla="*/ 216 w 289"/>
                <a:gd name="T41" fmla="*/ 95 h 252"/>
                <a:gd name="T42" fmla="*/ 233 w 289"/>
                <a:gd name="T43" fmla="*/ 113 h 252"/>
                <a:gd name="T44" fmla="*/ 216 w 289"/>
                <a:gd name="T45" fmla="*/ 131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9" h="252">
                  <a:moveTo>
                    <a:pt x="143" y="1"/>
                  </a:moveTo>
                  <a:cubicBezTo>
                    <a:pt x="63" y="2"/>
                    <a:pt x="0" y="51"/>
                    <a:pt x="0" y="111"/>
                  </a:cubicBezTo>
                  <a:cubicBezTo>
                    <a:pt x="1" y="151"/>
                    <a:pt x="30" y="185"/>
                    <a:pt x="73" y="203"/>
                  </a:cubicBezTo>
                  <a:cubicBezTo>
                    <a:pt x="47" y="252"/>
                    <a:pt x="47" y="252"/>
                    <a:pt x="47" y="252"/>
                  </a:cubicBezTo>
                  <a:cubicBezTo>
                    <a:pt x="121" y="216"/>
                    <a:pt x="121" y="216"/>
                    <a:pt x="121" y="216"/>
                  </a:cubicBezTo>
                  <a:cubicBezTo>
                    <a:pt x="129" y="217"/>
                    <a:pt x="137" y="218"/>
                    <a:pt x="146" y="217"/>
                  </a:cubicBezTo>
                  <a:cubicBezTo>
                    <a:pt x="225" y="216"/>
                    <a:pt x="289" y="167"/>
                    <a:pt x="288" y="107"/>
                  </a:cubicBezTo>
                  <a:cubicBezTo>
                    <a:pt x="287" y="47"/>
                    <a:pt x="222" y="0"/>
                    <a:pt x="143" y="1"/>
                  </a:cubicBezTo>
                  <a:close/>
                  <a:moveTo>
                    <a:pt x="73" y="131"/>
                  </a:moveTo>
                  <a:cubicBezTo>
                    <a:pt x="63" y="131"/>
                    <a:pt x="55" y="123"/>
                    <a:pt x="55" y="113"/>
                  </a:cubicBezTo>
                  <a:cubicBezTo>
                    <a:pt x="55" y="103"/>
                    <a:pt x="63" y="95"/>
                    <a:pt x="73" y="95"/>
                  </a:cubicBezTo>
                  <a:cubicBezTo>
                    <a:pt x="83" y="95"/>
                    <a:pt x="91" y="103"/>
                    <a:pt x="91" y="113"/>
                  </a:cubicBezTo>
                  <a:cubicBezTo>
                    <a:pt x="91" y="123"/>
                    <a:pt x="83" y="131"/>
                    <a:pt x="73" y="131"/>
                  </a:cubicBezTo>
                  <a:close/>
                  <a:moveTo>
                    <a:pt x="144" y="131"/>
                  </a:moveTo>
                  <a:cubicBezTo>
                    <a:pt x="134" y="131"/>
                    <a:pt x="126" y="123"/>
                    <a:pt x="126" y="113"/>
                  </a:cubicBezTo>
                  <a:cubicBezTo>
                    <a:pt x="126" y="103"/>
                    <a:pt x="134" y="95"/>
                    <a:pt x="144" y="95"/>
                  </a:cubicBezTo>
                  <a:cubicBezTo>
                    <a:pt x="154" y="95"/>
                    <a:pt x="162" y="103"/>
                    <a:pt x="162" y="113"/>
                  </a:cubicBezTo>
                  <a:cubicBezTo>
                    <a:pt x="162" y="123"/>
                    <a:pt x="154" y="131"/>
                    <a:pt x="144" y="131"/>
                  </a:cubicBezTo>
                  <a:close/>
                  <a:moveTo>
                    <a:pt x="216" y="131"/>
                  </a:moveTo>
                  <a:cubicBezTo>
                    <a:pt x="206" y="131"/>
                    <a:pt x="198" y="123"/>
                    <a:pt x="198" y="113"/>
                  </a:cubicBezTo>
                  <a:cubicBezTo>
                    <a:pt x="198" y="103"/>
                    <a:pt x="206" y="95"/>
                    <a:pt x="216" y="95"/>
                  </a:cubicBezTo>
                  <a:cubicBezTo>
                    <a:pt x="225" y="95"/>
                    <a:pt x="233" y="103"/>
                    <a:pt x="233" y="113"/>
                  </a:cubicBezTo>
                  <a:cubicBezTo>
                    <a:pt x="233" y="123"/>
                    <a:pt x="225" y="131"/>
                    <a:pt x="216" y="131"/>
                  </a:cubicBezTo>
                  <a:close/>
                </a:path>
              </a:pathLst>
            </a:custGeom>
            <a:solidFill>
              <a:srgbClr val="23A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pic>
        <p:nvPicPr>
          <p:cNvPr id="10" name="图片 9"/>
          <p:cNvPicPr>
            <a:picLocks noChangeAspect="1"/>
          </p:cNvPicPr>
          <p:nvPr/>
        </p:nvPicPr>
        <p:blipFill>
          <a:blip r:embed="rId1"/>
          <a:stretch>
            <a:fillRect/>
          </a:stretch>
        </p:blipFill>
        <p:spPr>
          <a:xfrm>
            <a:off x="9097645" y="4285615"/>
            <a:ext cx="1543050" cy="2333625"/>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一、职业决策的概念</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6" name="文本框 43"/>
          <p:cNvSpPr txBox="1"/>
          <p:nvPr/>
        </p:nvSpPr>
        <p:spPr>
          <a:xfrm>
            <a:off x="521981" y="1099350"/>
            <a:ext cx="5361461" cy="5631180"/>
          </a:xfrm>
          <a:prstGeom prst="rect">
            <a:avLst/>
          </a:prstGeom>
          <a:noFill/>
        </p:spPr>
        <p:txBody>
          <a:bodyPr wrap="square" rtlCol="0">
            <a:spAutoFit/>
          </a:bodyPr>
          <a:lstStyle/>
          <a:p>
            <a:pPr indent="457200" algn="just">
              <a:lnSpc>
                <a:spcPct val="150000"/>
              </a:lnSpc>
            </a:pPr>
            <a:r>
              <a:rPr lang="zh-CN" altLang="en-US" sz="2400" dirty="0"/>
              <a:t>职业决策是对职业计划和职业发展方向做出审慎决定的过程。这一过程以对外在职业环境的了解和自我认识为基础，需要个体从众多工作领域和工作机会中做出合理的选择。</a:t>
            </a:r>
            <a:endParaRPr lang="zh-CN" altLang="en-US" sz="2400" dirty="0"/>
          </a:p>
          <a:p>
            <a:pPr indent="457200" algn="just">
              <a:lnSpc>
                <a:spcPct val="150000"/>
              </a:lnSpc>
            </a:pPr>
            <a:r>
              <a:rPr lang="zh-CN" altLang="en-US" sz="2400" dirty="0"/>
              <a:t>职业决策的目的是选择最优的职业发展方向，这就需要大学生根据各种条件进行一系列的判断和筛选，确立个人的职业目标，并设计出达成目标的最佳行动方案。</a:t>
            </a:r>
            <a:endParaRPr lang="zh-CN" altLang="en-US" sz="2400" dirty="0"/>
          </a:p>
        </p:txBody>
      </p:sp>
      <p:sp>
        <p:nvSpPr>
          <p:cNvPr id="7" name="形状 3122"/>
          <p:cNvSpPr/>
          <p:nvPr/>
        </p:nvSpPr>
        <p:spPr>
          <a:xfrm>
            <a:off x="8418513" y="1403678"/>
            <a:ext cx="3773487" cy="4654222"/>
          </a:xfrm>
          <a:prstGeom prst="rect">
            <a:avLst/>
          </a:prstGeom>
          <a:solidFill>
            <a:schemeClr val="accent2"/>
          </a:solidFill>
          <a:ln w="25400" cap="flat" cmpd="sng">
            <a:noFill/>
            <a:prstDash val="solid"/>
          </a:ln>
        </p:spPr>
        <p:txBody>
          <a:bodyPr vert="horz" wrap="square" lIns="91440" tIns="45720" rIns="91440" bIns="45720" anchor="ctr">
            <a:noAutofit/>
          </a:bodyPr>
          <a:lstStyle/>
          <a:p>
            <a:pPr marL="0" indent="0" algn="ctr" defTabSz="687070" eaLnBrk="0" fontAlgn="auto">
              <a:lnSpc>
                <a:spcPct val="100000"/>
              </a:lnSpc>
              <a:spcBef>
                <a:spcPts val="0"/>
              </a:spcBef>
              <a:spcAft>
                <a:spcPts val="0"/>
              </a:spcAft>
              <a:buFontTx/>
              <a:buNone/>
            </a:pPr>
            <a:endParaRPr lang="ko-KR" altLang="en-US" sz="1300" b="0" cap="none" dirty="0">
              <a:solidFill>
                <a:schemeClr val="bg1"/>
              </a:solidFill>
              <a:latin typeface="方正黑体简体" panose="02000000000000000000" pitchFamily="2" charset="-122"/>
              <a:ea typeface="+mn-ea"/>
              <a:cs typeface="+mn-ea"/>
              <a:sym typeface="+mn-lt"/>
            </a:endParaRPr>
          </a:p>
        </p:txBody>
      </p:sp>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6281738" y="1944851"/>
            <a:ext cx="5238750" cy="3571875"/>
          </a:xfrm>
          <a:prstGeom prst="rect">
            <a:avLst/>
          </a:prstGeom>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ctrTitle" idx="4294967295"/>
          </p:nvPr>
        </p:nvSpPr>
        <p:spPr>
          <a:xfrm>
            <a:off x="6516110" y="2426823"/>
            <a:ext cx="5559425" cy="1272350"/>
          </a:xfrm>
          <a:prstGeom prst="rect">
            <a:avLst/>
          </a:prstGeom>
        </p:spPr>
        <p:txBody>
          <a:bodyPr/>
          <a:lstStyle/>
          <a:p>
            <a:r>
              <a:rPr lang="zh-CN" altLang="en-US" sz="4000" dirty="0">
                <a:latin typeface="微软雅黑" panose="020B0503020204020204" pitchFamily="34" charset="-122"/>
                <a:ea typeface="微软雅黑" panose="020B0503020204020204" pitchFamily="34" charset="-122"/>
              </a:rPr>
              <a:t>感谢聆听！学习进步！</a:t>
            </a:r>
            <a:endParaRPr lang="zh-CN" altLang="en-US" b="0" dirty="0"/>
          </a:p>
        </p:txBody>
      </p:sp>
      <p:pic>
        <p:nvPicPr>
          <p:cNvPr id="9" name="图片 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935066" y="4285900"/>
            <a:ext cx="2159088" cy="449409"/>
          </a:xfrm>
          <a:prstGeom prst="rect">
            <a:avLst/>
          </a:prstGeom>
        </p:spPr>
      </p:pic>
      <p:grpSp>
        <p:nvGrpSpPr>
          <p:cNvPr id="3" name="组合 2"/>
          <p:cNvGrpSpPr/>
          <p:nvPr/>
        </p:nvGrpSpPr>
        <p:grpSpPr>
          <a:xfrm>
            <a:off x="6740268" y="3348153"/>
            <a:ext cx="4605655" cy="573405"/>
            <a:chOff x="6829168" y="3348153"/>
            <a:chExt cx="4605655" cy="573405"/>
          </a:xfrm>
        </p:grpSpPr>
        <p:sp>
          <p:nvSpPr>
            <p:cNvPr id="4" name="矩形: 圆角 11"/>
            <p:cNvSpPr/>
            <p:nvPr/>
          </p:nvSpPr>
          <p:spPr>
            <a:xfrm>
              <a:off x="6829168" y="3396413"/>
              <a:ext cx="4605020" cy="477520"/>
            </a:xfrm>
            <a:prstGeom prst="roundRect">
              <a:avLst>
                <a:gd name="adj" fmla="val 50000"/>
              </a:avLst>
            </a:prstGeom>
            <a:solidFill>
              <a:schemeClr val="accent2">
                <a:lumMod val="40000"/>
                <a:lumOff val="60000"/>
              </a:schemeClr>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fontAlgn="auto" hangingPunct="1">
                <a:spcAft>
                  <a:spcPts val="0"/>
                </a:spcAft>
                <a:defRPr/>
              </a:pPr>
              <a:endParaRPr kumimoji="0" lang="en-US" altLang="zh-CN" b="0" i="0" u="none" strike="noStrike" kern="0" cap="none" spc="0" normalizeH="0" baseline="0" noProof="0" dirty="0">
                <a:ln>
                  <a:noFill/>
                </a:ln>
                <a:solidFill>
                  <a:schemeClr val="bg2">
                    <a:lumMod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7" name="副标题 4"/>
            <p:cNvSpPr txBox="1"/>
            <p:nvPr/>
          </p:nvSpPr>
          <p:spPr>
            <a:xfrm>
              <a:off x="6903463" y="3348153"/>
              <a:ext cx="4531360" cy="573405"/>
            </a:xfrm>
            <a:prstGeom prst="roundRect">
              <a:avLst>
                <a:gd name="adj" fmla="val 50000"/>
              </a:avLst>
            </a:prstGeom>
            <a:noFill/>
            <a:ln>
              <a:noFill/>
            </a:ln>
          </p:spPr>
          <p:txBody>
            <a:bodyPr anchor="ctr">
              <a:noAutofit/>
            </a:bodyPr>
            <a:lstStyle>
              <a:lvl1pPr marL="0" indent="457200" algn="just" defTabSz="914400" rtl="0" eaLnBrk="1" latinLnBrk="0" hangingPunct="1">
                <a:lnSpc>
                  <a:spcPct val="130000"/>
                </a:lnSpc>
                <a:spcBef>
                  <a:spcPts val="1000"/>
                </a:spcBef>
                <a:buFont typeface="Arial" panose="020B0604020202020204" pitchFamily="34" charset="0"/>
                <a:buNone/>
                <a:defRPr sz="2400" kern="1200">
                  <a:solidFill>
                    <a:schemeClr val="tx1"/>
                  </a:solidFill>
                  <a:latin typeface="+mn-ea"/>
                  <a:ea typeface="+mn-ea"/>
                  <a:cs typeface="+mn-cs"/>
                </a:defRPr>
              </a:lvl1pPr>
              <a:lvl2pPr marL="457200" indent="457200" algn="just" defTabSz="914400" rtl="0" eaLnBrk="1" latinLnBrk="0" hangingPunct="1">
                <a:lnSpc>
                  <a:spcPct val="130000"/>
                </a:lnSpc>
                <a:spcBef>
                  <a:spcPts val="500"/>
                </a:spcBef>
                <a:buFont typeface="Arial" panose="020B0604020202020204" pitchFamily="34" charset="0"/>
                <a:buNone/>
                <a:defRPr sz="2400" kern="1200">
                  <a:solidFill>
                    <a:schemeClr val="tx1"/>
                  </a:solidFill>
                  <a:latin typeface="+mn-ea"/>
                  <a:ea typeface="+mn-ea"/>
                  <a:cs typeface="+mn-cs"/>
                </a:defRPr>
              </a:lvl2pPr>
              <a:lvl3pPr marL="914400" indent="457200" algn="just" defTabSz="914400" rtl="0" eaLnBrk="1" latinLnBrk="0" hangingPunct="1">
                <a:lnSpc>
                  <a:spcPct val="130000"/>
                </a:lnSpc>
                <a:spcBef>
                  <a:spcPts val="500"/>
                </a:spcBef>
                <a:buFont typeface="Arial" panose="020B0604020202020204" pitchFamily="34" charset="0"/>
                <a:buNone/>
                <a:defRPr sz="2400" kern="1200">
                  <a:solidFill>
                    <a:schemeClr val="tx1"/>
                  </a:solidFill>
                  <a:latin typeface="+mn-ea"/>
                  <a:ea typeface="+mn-ea"/>
                  <a:cs typeface="+mn-cs"/>
                </a:defRPr>
              </a:lvl3pPr>
              <a:lvl4pPr marL="1371600" indent="457200" algn="just" defTabSz="914400" rtl="0" eaLnBrk="1" latinLnBrk="0" hangingPunct="1">
                <a:lnSpc>
                  <a:spcPct val="130000"/>
                </a:lnSpc>
                <a:spcBef>
                  <a:spcPts val="500"/>
                </a:spcBef>
                <a:buFont typeface="Arial" panose="020B0604020202020204" pitchFamily="34" charset="0"/>
                <a:buNone/>
                <a:defRPr sz="2400" kern="1200">
                  <a:solidFill>
                    <a:schemeClr val="tx1"/>
                  </a:solidFill>
                  <a:latin typeface="+mn-ea"/>
                  <a:ea typeface="+mn-ea"/>
                  <a:cs typeface="+mn-cs"/>
                </a:defRPr>
              </a:lvl4pPr>
              <a:lvl5pPr marL="1828800" indent="457200" algn="just" defTabSz="914400" rtl="0" eaLnBrk="1" latinLnBrk="0" hangingPunct="1">
                <a:lnSpc>
                  <a:spcPct val="130000"/>
                </a:lnSpc>
                <a:spcBef>
                  <a:spcPts val="500"/>
                </a:spcBef>
                <a:buFont typeface="Arial" panose="020B0604020202020204" pitchFamily="34" charset="0"/>
                <a:buNone/>
                <a:defRPr sz="2400" kern="1200">
                  <a:solidFill>
                    <a:schemeClr val="tx1"/>
                  </a:solidFill>
                  <a:latin typeface="+mn-ea"/>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gn="ctr"/>
              <a:r>
                <a:rPr lang="zh-CN" altLang="en-US" sz="1800" b="1" dirty="0"/>
                <a:t>大学生职业生涯规划与就业指导（实践版）</a:t>
              </a:r>
              <a:endParaRPr lang="zh-CN" altLang="en-US" sz="1800" b="1" dirty="0"/>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二、职业决策的类型</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grpSp>
        <p:nvGrpSpPr>
          <p:cNvPr id="9" name="组合 8"/>
          <p:cNvGrpSpPr/>
          <p:nvPr/>
        </p:nvGrpSpPr>
        <p:grpSpPr>
          <a:xfrm>
            <a:off x="1186594" y="1918449"/>
            <a:ext cx="9159770" cy="3932961"/>
            <a:chOff x="1391131" y="2098922"/>
            <a:chExt cx="9159770" cy="3932961"/>
          </a:xfrm>
        </p:grpSpPr>
        <p:grpSp>
          <p:nvGrpSpPr>
            <p:cNvPr id="10" name="e0b6ad73-686c-49fd-bc37-e8d334bec4d6"/>
            <p:cNvGrpSpPr>
              <a:grpSpLocks noChangeAspect="1"/>
            </p:cNvGrpSpPr>
            <p:nvPr/>
          </p:nvGrpSpPr>
          <p:grpSpPr>
            <a:xfrm>
              <a:off x="1391131" y="2098922"/>
              <a:ext cx="9159770" cy="3932961"/>
              <a:chOff x="1451289" y="1633840"/>
              <a:chExt cx="9159770" cy="3932961"/>
            </a:xfrm>
          </p:grpSpPr>
          <p:sp>
            <p:nvSpPr>
              <p:cNvPr id="12" name="is1ide-Rectangle 1"/>
              <p:cNvSpPr/>
              <p:nvPr/>
            </p:nvSpPr>
            <p:spPr>
              <a:xfrm rot="18900000">
                <a:off x="5302469" y="1633840"/>
                <a:ext cx="1588917" cy="1588917"/>
              </a:xfrm>
              <a:prstGeom prst="rect">
                <a:avLst/>
              </a:prstGeom>
              <a:solidFill>
                <a:schemeClr val="accent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3" name="is1ide-Rectangle 2"/>
              <p:cNvSpPr/>
              <p:nvPr/>
            </p:nvSpPr>
            <p:spPr>
              <a:xfrm rot="18900000">
                <a:off x="5310703" y="3994353"/>
                <a:ext cx="1572448" cy="1572448"/>
              </a:xfrm>
              <a:prstGeom prst="rect">
                <a:avLst/>
              </a:prstGeom>
              <a:solidFill>
                <a:schemeClr val="accent3"/>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4" name="is1ide-Rectangle 3"/>
              <p:cNvSpPr/>
              <p:nvPr/>
            </p:nvSpPr>
            <p:spPr>
              <a:xfrm rot="18900000">
                <a:off x="4131876" y="2810890"/>
                <a:ext cx="1589215" cy="1589215"/>
              </a:xfrm>
              <a:prstGeom prst="rect">
                <a:avLst/>
              </a:prstGeom>
              <a:solidFill>
                <a:schemeClr val="accent4"/>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5" name="is1ide-Rectangle 4"/>
              <p:cNvSpPr/>
              <p:nvPr/>
            </p:nvSpPr>
            <p:spPr>
              <a:xfrm rot="18900000">
                <a:off x="6476283" y="2802392"/>
                <a:ext cx="1606208" cy="1606208"/>
              </a:xfrm>
              <a:prstGeom prst="rect">
                <a:avLst/>
              </a:prstGeom>
              <a:solidFill>
                <a:schemeClr val="accent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6" name="is1ide-Rectangle 5"/>
              <p:cNvSpPr/>
              <p:nvPr/>
            </p:nvSpPr>
            <p:spPr>
              <a:xfrm rot="18900000">
                <a:off x="5386816" y="2895387"/>
                <a:ext cx="1420218" cy="1420218"/>
              </a:xfrm>
              <a:prstGeom prst="rect">
                <a:avLst/>
              </a:prstGeom>
              <a:solidFill>
                <a:schemeClr val="bg1">
                  <a:lumMod val="95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7" name="is1ide-Freeform: Shape 33"/>
              <p:cNvSpPr/>
              <p:nvPr/>
            </p:nvSpPr>
            <p:spPr bwMode="auto">
              <a:xfrm>
                <a:off x="4461846" y="3381435"/>
                <a:ext cx="468052" cy="468052"/>
              </a:xfrm>
              <a:custGeom>
                <a:avLst/>
                <a:gdLst>
                  <a:gd name="T0" fmla="*/ 184 w 260"/>
                  <a:gd name="T1" fmla="*/ 106 h 260"/>
                  <a:gd name="T2" fmla="*/ 193 w 260"/>
                  <a:gd name="T3" fmla="*/ 143 h 260"/>
                  <a:gd name="T4" fmla="*/ 117 w 260"/>
                  <a:gd name="T5" fmla="*/ 219 h 260"/>
                  <a:gd name="T6" fmla="*/ 42 w 260"/>
                  <a:gd name="T7" fmla="*/ 143 h 260"/>
                  <a:gd name="T8" fmla="*/ 117 w 260"/>
                  <a:gd name="T9" fmla="*/ 66 h 260"/>
                  <a:gd name="T10" fmla="*/ 154 w 260"/>
                  <a:gd name="T11" fmla="*/ 76 h 260"/>
                  <a:gd name="T12" fmla="*/ 183 w 260"/>
                  <a:gd name="T13" fmla="*/ 46 h 260"/>
                  <a:gd name="T14" fmla="*/ 117 w 260"/>
                  <a:gd name="T15" fmla="*/ 25 h 260"/>
                  <a:gd name="T16" fmla="*/ 0 w 260"/>
                  <a:gd name="T17" fmla="*/ 143 h 260"/>
                  <a:gd name="T18" fmla="*/ 117 w 260"/>
                  <a:gd name="T19" fmla="*/ 260 h 260"/>
                  <a:gd name="T20" fmla="*/ 233 w 260"/>
                  <a:gd name="T21" fmla="*/ 143 h 260"/>
                  <a:gd name="T22" fmla="*/ 213 w 260"/>
                  <a:gd name="T23" fmla="*/ 77 h 260"/>
                  <a:gd name="T24" fmla="*/ 184 w 260"/>
                  <a:gd name="T25" fmla="*/ 106 h 260"/>
                  <a:gd name="T26" fmla="*/ 225 w 260"/>
                  <a:gd name="T27" fmla="*/ 35 h 260"/>
                  <a:gd name="T28" fmla="*/ 225 w 260"/>
                  <a:gd name="T29" fmla="*/ 35 h 260"/>
                  <a:gd name="T30" fmla="*/ 225 w 260"/>
                  <a:gd name="T31" fmla="*/ 0 h 260"/>
                  <a:gd name="T32" fmla="*/ 203 w 260"/>
                  <a:gd name="T33" fmla="*/ 23 h 260"/>
                  <a:gd name="T34" fmla="*/ 203 w 260"/>
                  <a:gd name="T35" fmla="*/ 46 h 260"/>
                  <a:gd name="T36" fmla="*/ 139 w 260"/>
                  <a:gd name="T37" fmla="*/ 111 h 260"/>
                  <a:gd name="T38" fmla="*/ 117 w 260"/>
                  <a:gd name="T39" fmla="*/ 104 h 260"/>
                  <a:gd name="T40" fmla="*/ 79 w 260"/>
                  <a:gd name="T41" fmla="*/ 143 h 260"/>
                  <a:gd name="T42" fmla="*/ 117 w 260"/>
                  <a:gd name="T43" fmla="*/ 181 h 260"/>
                  <a:gd name="T44" fmla="*/ 155 w 260"/>
                  <a:gd name="T45" fmla="*/ 143 h 260"/>
                  <a:gd name="T46" fmla="*/ 150 w 260"/>
                  <a:gd name="T47" fmla="*/ 123 h 260"/>
                  <a:gd name="T48" fmla="*/ 215 w 260"/>
                  <a:gd name="T49" fmla="*/ 58 h 260"/>
                  <a:gd name="T50" fmla="*/ 237 w 260"/>
                  <a:gd name="T51" fmla="*/ 58 h 260"/>
                  <a:gd name="T52" fmla="*/ 260 w 260"/>
                  <a:gd name="T53" fmla="*/ 35 h 260"/>
                  <a:gd name="T54" fmla="*/ 225 w 260"/>
                  <a:gd name="T55" fmla="*/ 35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60" h="260">
                    <a:moveTo>
                      <a:pt x="184" y="106"/>
                    </a:moveTo>
                    <a:cubicBezTo>
                      <a:pt x="190" y="117"/>
                      <a:pt x="193" y="129"/>
                      <a:pt x="193" y="143"/>
                    </a:cubicBezTo>
                    <a:cubicBezTo>
                      <a:pt x="193" y="185"/>
                      <a:pt x="159" y="219"/>
                      <a:pt x="117" y="219"/>
                    </a:cubicBezTo>
                    <a:cubicBezTo>
                      <a:pt x="76" y="219"/>
                      <a:pt x="42" y="185"/>
                      <a:pt x="42" y="143"/>
                    </a:cubicBezTo>
                    <a:cubicBezTo>
                      <a:pt x="42" y="100"/>
                      <a:pt x="76" y="66"/>
                      <a:pt x="117" y="66"/>
                    </a:cubicBezTo>
                    <a:cubicBezTo>
                      <a:pt x="131" y="66"/>
                      <a:pt x="143" y="70"/>
                      <a:pt x="154" y="76"/>
                    </a:cubicBezTo>
                    <a:cubicBezTo>
                      <a:pt x="183" y="46"/>
                      <a:pt x="183" y="46"/>
                      <a:pt x="183" y="46"/>
                    </a:cubicBezTo>
                    <a:cubicBezTo>
                      <a:pt x="165" y="33"/>
                      <a:pt x="141" y="25"/>
                      <a:pt x="117" y="25"/>
                    </a:cubicBezTo>
                    <a:cubicBezTo>
                      <a:pt x="52" y="25"/>
                      <a:pt x="0" y="78"/>
                      <a:pt x="0" y="143"/>
                    </a:cubicBezTo>
                    <a:cubicBezTo>
                      <a:pt x="0" y="207"/>
                      <a:pt x="52" y="260"/>
                      <a:pt x="117" y="260"/>
                    </a:cubicBezTo>
                    <a:cubicBezTo>
                      <a:pt x="181" y="260"/>
                      <a:pt x="233" y="207"/>
                      <a:pt x="233" y="143"/>
                    </a:cubicBezTo>
                    <a:cubicBezTo>
                      <a:pt x="233" y="118"/>
                      <a:pt x="226" y="96"/>
                      <a:pt x="213" y="77"/>
                    </a:cubicBezTo>
                    <a:cubicBezTo>
                      <a:pt x="184" y="106"/>
                      <a:pt x="184" y="106"/>
                      <a:pt x="184" y="106"/>
                    </a:cubicBezTo>
                    <a:close/>
                    <a:moveTo>
                      <a:pt x="225" y="35"/>
                    </a:moveTo>
                    <a:cubicBezTo>
                      <a:pt x="225" y="35"/>
                      <a:pt x="225" y="35"/>
                      <a:pt x="225" y="35"/>
                    </a:cubicBezTo>
                    <a:cubicBezTo>
                      <a:pt x="225" y="0"/>
                      <a:pt x="225" y="0"/>
                      <a:pt x="225" y="0"/>
                    </a:cubicBezTo>
                    <a:cubicBezTo>
                      <a:pt x="203" y="23"/>
                      <a:pt x="203" y="23"/>
                      <a:pt x="203" y="23"/>
                    </a:cubicBezTo>
                    <a:cubicBezTo>
                      <a:pt x="203" y="46"/>
                      <a:pt x="203" y="46"/>
                      <a:pt x="203" y="46"/>
                    </a:cubicBezTo>
                    <a:cubicBezTo>
                      <a:pt x="139" y="111"/>
                      <a:pt x="139" y="111"/>
                      <a:pt x="139" y="111"/>
                    </a:cubicBezTo>
                    <a:cubicBezTo>
                      <a:pt x="133" y="106"/>
                      <a:pt x="125" y="104"/>
                      <a:pt x="117" y="104"/>
                    </a:cubicBezTo>
                    <a:cubicBezTo>
                      <a:pt x="96" y="104"/>
                      <a:pt x="79" y="121"/>
                      <a:pt x="79" y="143"/>
                    </a:cubicBezTo>
                    <a:cubicBezTo>
                      <a:pt x="79" y="164"/>
                      <a:pt x="96" y="181"/>
                      <a:pt x="117" y="181"/>
                    </a:cubicBezTo>
                    <a:cubicBezTo>
                      <a:pt x="138" y="181"/>
                      <a:pt x="155" y="164"/>
                      <a:pt x="155" y="143"/>
                    </a:cubicBezTo>
                    <a:cubicBezTo>
                      <a:pt x="155" y="136"/>
                      <a:pt x="154" y="129"/>
                      <a:pt x="150" y="123"/>
                    </a:cubicBezTo>
                    <a:cubicBezTo>
                      <a:pt x="215" y="58"/>
                      <a:pt x="215" y="58"/>
                      <a:pt x="215" y="58"/>
                    </a:cubicBezTo>
                    <a:cubicBezTo>
                      <a:pt x="237" y="58"/>
                      <a:pt x="237" y="58"/>
                      <a:pt x="237" y="58"/>
                    </a:cubicBezTo>
                    <a:cubicBezTo>
                      <a:pt x="260" y="35"/>
                      <a:pt x="260" y="35"/>
                      <a:pt x="260" y="35"/>
                    </a:cubicBezTo>
                    <a:cubicBezTo>
                      <a:pt x="225" y="35"/>
                      <a:pt x="225" y="35"/>
                      <a:pt x="225" y="35"/>
                    </a:cubicBezTo>
                    <a:close/>
                  </a:path>
                </a:pathLst>
              </a:custGeom>
              <a:solidFill>
                <a:schemeClr val="bg1"/>
              </a:solidFill>
              <a:ln>
                <a:noFill/>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8" name="is1ide-Freeform: Shape 34"/>
              <p:cNvSpPr/>
              <p:nvPr/>
            </p:nvSpPr>
            <p:spPr bwMode="auto">
              <a:xfrm>
                <a:off x="7279387" y="3381435"/>
                <a:ext cx="468052" cy="468052"/>
              </a:xfrm>
              <a:custGeom>
                <a:avLst/>
                <a:gdLst>
                  <a:gd name="T0" fmla="*/ 0 w 236"/>
                  <a:gd name="T1" fmla="*/ 118 h 236"/>
                  <a:gd name="T2" fmla="*/ 236 w 236"/>
                  <a:gd name="T3" fmla="*/ 118 h 236"/>
                  <a:gd name="T4" fmla="*/ 150 w 236"/>
                  <a:gd name="T5" fmla="*/ 168 h 236"/>
                  <a:gd name="T6" fmla="*/ 128 w 236"/>
                  <a:gd name="T7" fmla="*/ 196 h 236"/>
                  <a:gd name="T8" fmla="*/ 125 w 236"/>
                  <a:gd name="T9" fmla="*/ 199 h 236"/>
                  <a:gd name="T10" fmla="*/ 111 w 236"/>
                  <a:gd name="T11" fmla="*/ 198 h 236"/>
                  <a:gd name="T12" fmla="*/ 110 w 236"/>
                  <a:gd name="T13" fmla="*/ 180 h 236"/>
                  <a:gd name="T14" fmla="*/ 90 w 236"/>
                  <a:gd name="T15" fmla="*/ 173 h 236"/>
                  <a:gd name="T16" fmla="*/ 79 w 236"/>
                  <a:gd name="T17" fmla="*/ 166 h 236"/>
                  <a:gd name="T18" fmla="*/ 78 w 236"/>
                  <a:gd name="T19" fmla="*/ 160 h 236"/>
                  <a:gd name="T20" fmla="*/ 89 w 236"/>
                  <a:gd name="T21" fmla="*/ 147 h 236"/>
                  <a:gd name="T22" fmla="*/ 91 w 236"/>
                  <a:gd name="T23" fmla="*/ 148 h 236"/>
                  <a:gd name="T24" fmla="*/ 119 w 236"/>
                  <a:gd name="T25" fmla="*/ 160 h 236"/>
                  <a:gd name="T26" fmla="*/ 137 w 236"/>
                  <a:gd name="T27" fmla="*/ 145 h 236"/>
                  <a:gd name="T28" fmla="*/ 133 w 236"/>
                  <a:gd name="T29" fmla="*/ 137 h 236"/>
                  <a:gd name="T30" fmla="*/ 122 w 236"/>
                  <a:gd name="T31" fmla="*/ 130 h 236"/>
                  <a:gd name="T32" fmla="*/ 109 w 236"/>
                  <a:gd name="T33" fmla="*/ 125 h 236"/>
                  <a:gd name="T34" fmla="*/ 98 w 236"/>
                  <a:gd name="T35" fmla="*/ 120 h 236"/>
                  <a:gd name="T36" fmla="*/ 89 w 236"/>
                  <a:gd name="T37" fmla="*/ 113 h 236"/>
                  <a:gd name="T38" fmla="*/ 82 w 236"/>
                  <a:gd name="T39" fmla="*/ 103 h 236"/>
                  <a:gd name="T40" fmla="*/ 79 w 236"/>
                  <a:gd name="T41" fmla="*/ 90 h 236"/>
                  <a:gd name="T42" fmla="*/ 110 w 236"/>
                  <a:gd name="T43" fmla="*/ 57 h 236"/>
                  <a:gd name="T44" fmla="*/ 111 w 236"/>
                  <a:gd name="T45" fmla="*/ 38 h 236"/>
                  <a:gd name="T46" fmla="*/ 125 w 236"/>
                  <a:gd name="T47" fmla="*/ 37 h 236"/>
                  <a:gd name="T48" fmla="*/ 128 w 236"/>
                  <a:gd name="T49" fmla="*/ 40 h 236"/>
                  <a:gd name="T50" fmla="*/ 137 w 236"/>
                  <a:gd name="T51" fmla="*/ 58 h 236"/>
                  <a:gd name="T52" fmla="*/ 151 w 236"/>
                  <a:gd name="T53" fmla="*/ 65 h 236"/>
                  <a:gd name="T54" fmla="*/ 155 w 236"/>
                  <a:gd name="T55" fmla="*/ 69 h 236"/>
                  <a:gd name="T56" fmla="*/ 149 w 236"/>
                  <a:gd name="T57" fmla="*/ 85 h 236"/>
                  <a:gd name="T58" fmla="*/ 144 w 236"/>
                  <a:gd name="T59" fmla="*/ 86 h 236"/>
                  <a:gd name="T60" fmla="*/ 140 w 236"/>
                  <a:gd name="T61" fmla="*/ 82 h 236"/>
                  <a:gd name="T62" fmla="*/ 128 w 236"/>
                  <a:gd name="T63" fmla="*/ 77 h 236"/>
                  <a:gd name="T64" fmla="*/ 107 w 236"/>
                  <a:gd name="T65" fmla="*/ 80 h 236"/>
                  <a:gd name="T66" fmla="*/ 102 w 236"/>
                  <a:gd name="T67" fmla="*/ 94 h 236"/>
                  <a:gd name="T68" fmla="*/ 108 w 236"/>
                  <a:gd name="T69" fmla="*/ 101 h 236"/>
                  <a:gd name="T70" fmla="*/ 118 w 236"/>
                  <a:gd name="T71" fmla="*/ 106 h 236"/>
                  <a:gd name="T72" fmla="*/ 132 w 236"/>
                  <a:gd name="T73" fmla="*/ 112 h 236"/>
                  <a:gd name="T74" fmla="*/ 145 w 236"/>
                  <a:gd name="T75" fmla="*/ 119 h 236"/>
                  <a:gd name="T76" fmla="*/ 155 w 236"/>
                  <a:gd name="T77" fmla="*/ 129 h 236"/>
                  <a:gd name="T78" fmla="*/ 159 w 236"/>
                  <a:gd name="T79" fmla="*/ 14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moveTo>
                      <a:pt x="150" y="168"/>
                    </a:moveTo>
                    <a:cubicBezTo>
                      <a:pt x="145" y="175"/>
                      <a:pt x="137" y="179"/>
                      <a:pt x="128" y="180"/>
                    </a:cubicBezTo>
                    <a:cubicBezTo>
                      <a:pt x="128" y="196"/>
                      <a:pt x="128" y="196"/>
                      <a:pt x="128" y="196"/>
                    </a:cubicBezTo>
                    <a:cubicBezTo>
                      <a:pt x="128" y="197"/>
                      <a:pt x="127" y="198"/>
                      <a:pt x="127" y="198"/>
                    </a:cubicBezTo>
                    <a:cubicBezTo>
                      <a:pt x="126" y="199"/>
                      <a:pt x="126" y="199"/>
                      <a:pt x="125" y="199"/>
                    </a:cubicBezTo>
                    <a:cubicBezTo>
                      <a:pt x="113" y="199"/>
                      <a:pt x="113" y="199"/>
                      <a:pt x="113" y="199"/>
                    </a:cubicBezTo>
                    <a:cubicBezTo>
                      <a:pt x="112" y="199"/>
                      <a:pt x="111" y="199"/>
                      <a:pt x="111" y="198"/>
                    </a:cubicBezTo>
                    <a:cubicBezTo>
                      <a:pt x="110" y="197"/>
                      <a:pt x="110" y="197"/>
                      <a:pt x="110" y="196"/>
                    </a:cubicBezTo>
                    <a:cubicBezTo>
                      <a:pt x="110" y="180"/>
                      <a:pt x="110" y="180"/>
                      <a:pt x="110" y="180"/>
                    </a:cubicBezTo>
                    <a:cubicBezTo>
                      <a:pt x="106" y="180"/>
                      <a:pt x="102" y="179"/>
                      <a:pt x="99" y="177"/>
                    </a:cubicBezTo>
                    <a:cubicBezTo>
                      <a:pt x="95" y="176"/>
                      <a:pt x="92" y="175"/>
                      <a:pt x="90" y="173"/>
                    </a:cubicBezTo>
                    <a:cubicBezTo>
                      <a:pt x="88" y="172"/>
                      <a:pt x="85" y="171"/>
                      <a:pt x="83" y="169"/>
                    </a:cubicBezTo>
                    <a:cubicBezTo>
                      <a:pt x="81" y="168"/>
                      <a:pt x="80" y="166"/>
                      <a:pt x="79" y="166"/>
                    </a:cubicBezTo>
                    <a:cubicBezTo>
                      <a:pt x="79" y="165"/>
                      <a:pt x="78" y="164"/>
                      <a:pt x="78" y="164"/>
                    </a:cubicBezTo>
                    <a:cubicBezTo>
                      <a:pt x="77" y="163"/>
                      <a:pt x="77" y="162"/>
                      <a:pt x="78" y="160"/>
                    </a:cubicBezTo>
                    <a:cubicBezTo>
                      <a:pt x="87" y="148"/>
                      <a:pt x="87" y="148"/>
                      <a:pt x="87" y="148"/>
                    </a:cubicBezTo>
                    <a:cubicBezTo>
                      <a:pt x="87" y="148"/>
                      <a:pt x="88" y="147"/>
                      <a:pt x="89" y="147"/>
                    </a:cubicBezTo>
                    <a:cubicBezTo>
                      <a:pt x="90" y="147"/>
                      <a:pt x="90" y="147"/>
                      <a:pt x="91" y="148"/>
                    </a:cubicBezTo>
                    <a:cubicBezTo>
                      <a:pt x="91" y="148"/>
                      <a:pt x="91" y="148"/>
                      <a:pt x="91" y="148"/>
                    </a:cubicBezTo>
                    <a:cubicBezTo>
                      <a:pt x="98" y="154"/>
                      <a:pt x="105" y="158"/>
                      <a:pt x="112" y="159"/>
                    </a:cubicBezTo>
                    <a:cubicBezTo>
                      <a:pt x="115" y="160"/>
                      <a:pt x="117" y="160"/>
                      <a:pt x="119" y="160"/>
                    </a:cubicBezTo>
                    <a:cubicBezTo>
                      <a:pt x="124" y="160"/>
                      <a:pt x="128" y="159"/>
                      <a:pt x="131" y="156"/>
                    </a:cubicBezTo>
                    <a:cubicBezTo>
                      <a:pt x="135" y="154"/>
                      <a:pt x="137" y="150"/>
                      <a:pt x="137" y="145"/>
                    </a:cubicBezTo>
                    <a:cubicBezTo>
                      <a:pt x="137" y="144"/>
                      <a:pt x="136" y="142"/>
                      <a:pt x="136" y="140"/>
                    </a:cubicBezTo>
                    <a:cubicBezTo>
                      <a:pt x="135" y="139"/>
                      <a:pt x="134" y="138"/>
                      <a:pt x="133" y="137"/>
                    </a:cubicBezTo>
                    <a:cubicBezTo>
                      <a:pt x="132" y="136"/>
                      <a:pt x="130" y="135"/>
                      <a:pt x="127" y="133"/>
                    </a:cubicBezTo>
                    <a:cubicBezTo>
                      <a:pt x="125" y="132"/>
                      <a:pt x="123" y="131"/>
                      <a:pt x="122" y="130"/>
                    </a:cubicBezTo>
                    <a:cubicBezTo>
                      <a:pt x="120" y="130"/>
                      <a:pt x="118" y="129"/>
                      <a:pt x="115" y="128"/>
                    </a:cubicBezTo>
                    <a:cubicBezTo>
                      <a:pt x="112" y="127"/>
                      <a:pt x="110" y="126"/>
                      <a:pt x="109" y="125"/>
                    </a:cubicBezTo>
                    <a:cubicBezTo>
                      <a:pt x="108" y="125"/>
                      <a:pt x="106" y="124"/>
                      <a:pt x="104" y="123"/>
                    </a:cubicBezTo>
                    <a:cubicBezTo>
                      <a:pt x="101" y="122"/>
                      <a:pt x="100" y="121"/>
                      <a:pt x="98" y="120"/>
                    </a:cubicBezTo>
                    <a:cubicBezTo>
                      <a:pt x="97" y="119"/>
                      <a:pt x="95" y="118"/>
                      <a:pt x="93" y="117"/>
                    </a:cubicBezTo>
                    <a:cubicBezTo>
                      <a:pt x="91" y="116"/>
                      <a:pt x="90" y="114"/>
                      <a:pt x="89" y="113"/>
                    </a:cubicBezTo>
                    <a:cubicBezTo>
                      <a:pt x="87" y="112"/>
                      <a:pt x="86" y="110"/>
                      <a:pt x="85" y="109"/>
                    </a:cubicBezTo>
                    <a:cubicBezTo>
                      <a:pt x="83" y="107"/>
                      <a:pt x="82" y="105"/>
                      <a:pt x="82" y="103"/>
                    </a:cubicBezTo>
                    <a:cubicBezTo>
                      <a:pt x="81" y="102"/>
                      <a:pt x="80" y="100"/>
                      <a:pt x="80" y="97"/>
                    </a:cubicBezTo>
                    <a:cubicBezTo>
                      <a:pt x="79" y="95"/>
                      <a:pt x="79" y="93"/>
                      <a:pt x="79" y="90"/>
                    </a:cubicBezTo>
                    <a:cubicBezTo>
                      <a:pt x="79" y="82"/>
                      <a:pt x="82" y="75"/>
                      <a:pt x="88" y="69"/>
                    </a:cubicBezTo>
                    <a:cubicBezTo>
                      <a:pt x="93" y="62"/>
                      <a:pt x="101" y="58"/>
                      <a:pt x="110" y="57"/>
                    </a:cubicBezTo>
                    <a:cubicBezTo>
                      <a:pt x="110" y="40"/>
                      <a:pt x="110" y="40"/>
                      <a:pt x="110" y="40"/>
                    </a:cubicBezTo>
                    <a:cubicBezTo>
                      <a:pt x="110" y="40"/>
                      <a:pt x="110" y="39"/>
                      <a:pt x="111" y="38"/>
                    </a:cubicBezTo>
                    <a:cubicBezTo>
                      <a:pt x="111" y="38"/>
                      <a:pt x="112" y="37"/>
                      <a:pt x="113" y="37"/>
                    </a:cubicBezTo>
                    <a:cubicBezTo>
                      <a:pt x="125" y="37"/>
                      <a:pt x="125" y="37"/>
                      <a:pt x="125" y="37"/>
                    </a:cubicBezTo>
                    <a:cubicBezTo>
                      <a:pt x="126" y="37"/>
                      <a:pt x="126" y="38"/>
                      <a:pt x="127" y="38"/>
                    </a:cubicBezTo>
                    <a:cubicBezTo>
                      <a:pt x="127" y="39"/>
                      <a:pt x="128" y="39"/>
                      <a:pt x="128" y="40"/>
                    </a:cubicBezTo>
                    <a:cubicBezTo>
                      <a:pt x="128" y="56"/>
                      <a:pt x="128" y="56"/>
                      <a:pt x="128" y="56"/>
                    </a:cubicBezTo>
                    <a:cubicBezTo>
                      <a:pt x="131" y="57"/>
                      <a:pt x="134" y="57"/>
                      <a:pt x="137" y="58"/>
                    </a:cubicBezTo>
                    <a:cubicBezTo>
                      <a:pt x="140" y="59"/>
                      <a:pt x="143" y="60"/>
                      <a:pt x="145" y="61"/>
                    </a:cubicBezTo>
                    <a:cubicBezTo>
                      <a:pt x="147" y="62"/>
                      <a:pt x="149" y="63"/>
                      <a:pt x="151" y="65"/>
                    </a:cubicBezTo>
                    <a:cubicBezTo>
                      <a:pt x="152" y="66"/>
                      <a:pt x="153" y="67"/>
                      <a:pt x="154" y="67"/>
                    </a:cubicBezTo>
                    <a:cubicBezTo>
                      <a:pt x="155" y="68"/>
                      <a:pt x="155" y="68"/>
                      <a:pt x="155" y="69"/>
                    </a:cubicBezTo>
                    <a:cubicBezTo>
                      <a:pt x="156" y="70"/>
                      <a:pt x="156" y="71"/>
                      <a:pt x="156" y="72"/>
                    </a:cubicBezTo>
                    <a:cubicBezTo>
                      <a:pt x="149" y="85"/>
                      <a:pt x="149" y="85"/>
                      <a:pt x="149" y="85"/>
                    </a:cubicBezTo>
                    <a:cubicBezTo>
                      <a:pt x="148" y="86"/>
                      <a:pt x="148" y="86"/>
                      <a:pt x="147" y="87"/>
                    </a:cubicBezTo>
                    <a:cubicBezTo>
                      <a:pt x="146" y="87"/>
                      <a:pt x="145" y="86"/>
                      <a:pt x="144" y="86"/>
                    </a:cubicBezTo>
                    <a:cubicBezTo>
                      <a:pt x="144" y="86"/>
                      <a:pt x="144" y="85"/>
                      <a:pt x="143" y="85"/>
                    </a:cubicBezTo>
                    <a:cubicBezTo>
                      <a:pt x="142" y="84"/>
                      <a:pt x="141" y="83"/>
                      <a:pt x="140" y="82"/>
                    </a:cubicBezTo>
                    <a:cubicBezTo>
                      <a:pt x="138" y="81"/>
                      <a:pt x="136" y="80"/>
                      <a:pt x="134" y="80"/>
                    </a:cubicBezTo>
                    <a:cubicBezTo>
                      <a:pt x="133" y="79"/>
                      <a:pt x="130" y="78"/>
                      <a:pt x="128" y="77"/>
                    </a:cubicBezTo>
                    <a:cubicBezTo>
                      <a:pt x="125" y="77"/>
                      <a:pt x="123" y="76"/>
                      <a:pt x="120" y="76"/>
                    </a:cubicBezTo>
                    <a:cubicBezTo>
                      <a:pt x="115" y="76"/>
                      <a:pt x="110" y="77"/>
                      <a:pt x="107" y="80"/>
                    </a:cubicBezTo>
                    <a:cubicBezTo>
                      <a:pt x="103" y="83"/>
                      <a:pt x="101" y="86"/>
                      <a:pt x="101" y="90"/>
                    </a:cubicBezTo>
                    <a:cubicBezTo>
                      <a:pt x="101" y="92"/>
                      <a:pt x="102" y="93"/>
                      <a:pt x="102" y="94"/>
                    </a:cubicBezTo>
                    <a:cubicBezTo>
                      <a:pt x="103" y="96"/>
                      <a:pt x="103" y="97"/>
                      <a:pt x="105" y="98"/>
                    </a:cubicBezTo>
                    <a:cubicBezTo>
                      <a:pt x="106" y="99"/>
                      <a:pt x="107" y="100"/>
                      <a:pt x="108" y="101"/>
                    </a:cubicBezTo>
                    <a:cubicBezTo>
                      <a:pt x="109" y="102"/>
                      <a:pt x="111" y="103"/>
                      <a:pt x="113" y="104"/>
                    </a:cubicBezTo>
                    <a:cubicBezTo>
                      <a:pt x="115" y="105"/>
                      <a:pt x="117" y="106"/>
                      <a:pt x="118" y="106"/>
                    </a:cubicBezTo>
                    <a:cubicBezTo>
                      <a:pt x="120" y="107"/>
                      <a:pt x="122" y="108"/>
                      <a:pt x="125" y="109"/>
                    </a:cubicBezTo>
                    <a:cubicBezTo>
                      <a:pt x="128" y="110"/>
                      <a:pt x="130" y="111"/>
                      <a:pt x="132" y="112"/>
                    </a:cubicBezTo>
                    <a:cubicBezTo>
                      <a:pt x="133" y="112"/>
                      <a:pt x="136" y="113"/>
                      <a:pt x="138" y="115"/>
                    </a:cubicBezTo>
                    <a:cubicBezTo>
                      <a:pt x="141" y="116"/>
                      <a:pt x="143" y="117"/>
                      <a:pt x="145" y="119"/>
                    </a:cubicBezTo>
                    <a:cubicBezTo>
                      <a:pt x="147" y="120"/>
                      <a:pt x="149" y="121"/>
                      <a:pt x="151" y="123"/>
                    </a:cubicBezTo>
                    <a:cubicBezTo>
                      <a:pt x="153" y="125"/>
                      <a:pt x="154" y="127"/>
                      <a:pt x="155" y="129"/>
                    </a:cubicBezTo>
                    <a:cubicBezTo>
                      <a:pt x="156" y="131"/>
                      <a:pt x="157" y="133"/>
                      <a:pt x="158" y="136"/>
                    </a:cubicBezTo>
                    <a:cubicBezTo>
                      <a:pt x="159" y="138"/>
                      <a:pt x="159" y="141"/>
                      <a:pt x="159" y="144"/>
                    </a:cubicBezTo>
                    <a:cubicBezTo>
                      <a:pt x="159" y="153"/>
                      <a:pt x="156" y="161"/>
                      <a:pt x="150" y="168"/>
                    </a:cubicBezTo>
                  </a:path>
                </a:pathLst>
              </a:custGeom>
              <a:solidFill>
                <a:schemeClr val="bg1"/>
              </a:solidFill>
              <a:ln>
                <a:noFill/>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9" name="is1ide-Freeform: Shape 35"/>
              <p:cNvSpPr/>
              <p:nvPr/>
            </p:nvSpPr>
            <p:spPr bwMode="auto">
              <a:xfrm>
                <a:off x="5860675" y="1786581"/>
                <a:ext cx="468052" cy="468052"/>
              </a:xfrm>
              <a:custGeom>
                <a:avLst/>
                <a:gdLst>
                  <a:gd name="T0" fmla="*/ 116 w 232"/>
                  <a:gd name="T1" fmla="*/ 0 h 232"/>
                  <a:gd name="T2" fmla="*/ 0 w 232"/>
                  <a:gd name="T3" fmla="*/ 116 h 232"/>
                  <a:gd name="T4" fmla="*/ 116 w 232"/>
                  <a:gd name="T5" fmla="*/ 232 h 232"/>
                  <a:gd name="T6" fmla="*/ 232 w 232"/>
                  <a:gd name="T7" fmla="*/ 116 h 232"/>
                  <a:gd name="T8" fmla="*/ 116 w 232"/>
                  <a:gd name="T9" fmla="*/ 0 h 232"/>
                  <a:gd name="T10" fmla="*/ 129 w 232"/>
                  <a:gd name="T11" fmla="*/ 208 h 232"/>
                  <a:gd name="T12" fmla="*/ 129 w 232"/>
                  <a:gd name="T13" fmla="*/ 190 h 232"/>
                  <a:gd name="T14" fmla="*/ 117 w 232"/>
                  <a:gd name="T15" fmla="*/ 178 h 232"/>
                  <a:gd name="T16" fmla="*/ 105 w 232"/>
                  <a:gd name="T17" fmla="*/ 190 h 232"/>
                  <a:gd name="T18" fmla="*/ 105 w 232"/>
                  <a:gd name="T19" fmla="*/ 208 h 232"/>
                  <a:gd name="T20" fmla="*/ 25 w 232"/>
                  <a:gd name="T21" fmla="*/ 129 h 232"/>
                  <a:gd name="T22" fmla="*/ 42 w 232"/>
                  <a:gd name="T23" fmla="*/ 129 h 232"/>
                  <a:gd name="T24" fmla="*/ 53 w 232"/>
                  <a:gd name="T25" fmla="*/ 117 h 232"/>
                  <a:gd name="T26" fmla="*/ 42 w 232"/>
                  <a:gd name="T27" fmla="*/ 105 h 232"/>
                  <a:gd name="T28" fmla="*/ 24 w 232"/>
                  <a:gd name="T29" fmla="*/ 105 h 232"/>
                  <a:gd name="T30" fmla="*/ 104 w 232"/>
                  <a:gd name="T31" fmla="*/ 25 h 232"/>
                  <a:gd name="T32" fmla="*/ 104 w 232"/>
                  <a:gd name="T33" fmla="*/ 41 h 232"/>
                  <a:gd name="T34" fmla="*/ 116 w 232"/>
                  <a:gd name="T35" fmla="*/ 53 h 232"/>
                  <a:gd name="T36" fmla="*/ 128 w 232"/>
                  <a:gd name="T37" fmla="*/ 41 h 232"/>
                  <a:gd name="T38" fmla="*/ 128 w 232"/>
                  <a:gd name="T39" fmla="*/ 25 h 232"/>
                  <a:gd name="T40" fmla="*/ 208 w 232"/>
                  <a:gd name="T41" fmla="*/ 104 h 232"/>
                  <a:gd name="T42" fmla="*/ 190 w 232"/>
                  <a:gd name="T43" fmla="*/ 104 h 232"/>
                  <a:gd name="T44" fmla="*/ 179 w 232"/>
                  <a:gd name="T45" fmla="*/ 116 h 232"/>
                  <a:gd name="T46" fmla="*/ 190 w 232"/>
                  <a:gd name="T47" fmla="*/ 128 h 232"/>
                  <a:gd name="T48" fmla="*/ 208 w 232"/>
                  <a:gd name="T49" fmla="*/ 128 h 232"/>
                  <a:gd name="T50" fmla="*/ 129 w 232"/>
                  <a:gd name="T51" fmla="*/ 208 h 232"/>
                  <a:gd name="T52" fmla="*/ 124 w 232"/>
                  <a:gd name="T53" fmla="*/ 94 h 232"/>
                  <a:gd name="T54" fmla="*/ 70 w 232"/>
                  <a:gd name="T55" fmla="*/ 69 h 232"/>
                  <a:gd name="T56" fmla="*/ 94 w 232"/>
                  <a:gd name="T57" fmla="*/ 124 h 232"/>
                  <a:gd name="T58" fmla="*/ 109 w 232"/>
                  <a:gd name="T59" fmla="*/ 138 h 232"/>
                  <a:gd name="T60" fmla="*/ 163 w 232"/>
                  <a:gd name="T61" fmla="*/ 163 h 232"/>
                  <a:gd name="T62" fmla="*/ 138 w 232"/>
                  <a:gd name="T63" fmla="*/ 108 h 232"/>
                  <a:gd name="T64" fmla="*/ 124 w 232"/>
                  <a:gd name="T65" fmla="*/ 94 h 232"/>
                  <a:gd name="T66" fmla="*/ 123 w 232"/>
                  <a:gd name="T67" fmla="*/ 123 h 232"/>
                  <a:gd name="T68" fmla="*/ 110 w 232"/>
                  <a:gd name="T69" fmla="*/ 123 h 232"/>
                  <a:gd name="T70" fmla="*/ 110 w 232"/>
                  <a:gd name="T71" fmla="*/ 109 h 232"/>
                  <a:gd name="T72" fmla="*/ 123 w 232"/>
                  <a:gd name="T73" fmla="*/ 109 h 232"/>
                  <a:gd name="T74" fmla="*/ 123 w 232"/>
                  <a:gd name="T75" fmla="*/ 123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2" h="232">
                    <a:moveTo>
                      <a:pt x="116" y="0"/>
                    </a:moveTo>
                    <a:cubicBezTo>
                      <a:pt x="52" y="0"/>
                      <a:pt x="0" y="52"/>
                      <a:pt x="0" y="116"/>
                    </a:cubicBezTo>
                    <a:cubicBezTo>
                      <a:pt x="0" y="180"/>
                      <a:pt x="52" y="232"/>
                      <a:pt x="116" y="232"/>
                    </a:cubicBezTo>
                    <a:cubicBezTo>
                      <a:pt x="180" y="232"/>
                      <a:pt x="232" y="180"/>
                      <a:pt x="232" y="116"/>
                    </a:cubicBezTo>
                    <a:cubicBezTo>
                      <a:pt x="232" y="52"/>
                      <a:pt x="180" y="0"/>
                      <a:pt x="116" y="0"/>
                    </a:cubicBezTo>
                    <a:close/>
                    <a:moveTo>
                      <a:pt x="129" y="208"/>
                    </a:moveTo>
                    <a:cubicBezTo>
                      <a:pt x="129" y="190"/>
                      <a:pt x="129" y="190"/>
                      <a:pt x="129" y="190"/>
                    </a:cubicBezTo>
                    <a:cubicBezTo>
                      <a:pt x="129" y="183"/>
                      <a:pt x="123" y="178"/>
                      <a:pt x="117" y="178"/>
                    </a:cubicBezTo>
                    <a:cubicBezTo>
                      <a:pt x="110" y="178"/>
                      <a:pt x="105" y="183"/>
                      <a:pt x="105" y="190"/>
                    </a:cubicBezTo>
                    <a:cubicBezTo>
                      <a:pt x="105" y="208"/>
                      <a:pt x="105" y="208"/>
                      <a:pt x="105" y="208"/>
                    </a:cubicBezTo>
                    <a:cubicBezTo>
                      <a:pt x="63" y="203"/>
                      <a:pt x="30" y="170"/>
                      <a:pt x="25" y="129"/>
                    </a:cubicBezTo>
                    <a:cubicBezTo>
                      <a:pt x="42" y="129"/>
                      <a:pt x="42" y="129"/>
                      <a:pt x="42" y="129"/>
                    </a:cubicBezTo>
                    <a:cubicBezTo>
                      <a:pt x="48" y="129"/>
                      <a:pt x="53" y="123"/>
                      <a:pt x="53" y="117"/>
                    </a:cubicBezTo>
                    <a:cubicBezTo>
                      <a:pt x="53" y="110"/>
                      <a:pt x="48" y="105"/>
                      <a:pt x="42" y="105"/>
                    </a:cubicBezTo>
                    <a:cubicBezTo>
                      <a:pt x="24" y="105"/>
                      <a:pt x="24" y="105"/>
                      <a:pt x="24" y="105"/>
                    </a:cubicBezTo>
                    <a:cubicBezTo>
                      <a:pt x="29" y="63"/>
                      <a:pt x="63" y="30"/>
                      <a:pt x="104" y="25"/>
                    </a:cubicBezTo>
                    <a:cubicBezTo>
                      <a:pt x="104" y="41"/>
                      <a:pt x="104" y="41"/>
                      <a:pt x="104" y="41"/>
                    </a:cubicBezTo>
                    <a:cubicBezTo>
                      <a:pt x="104" y="47"/>
                      <a:pt x="109" y="53"/>
                      <a:pt x="116" y="53"/>
                    </a:cubicBezTo>
                    <a:cubicBezTo>
                      <a:pt x="122" y="53"/>
                      <a:pt x="128" y="47"/>
                      <a:pt x="128" y="41"/>
                    </a:cubicBezTo>
                    <a:cubicBezTo>
                      <a:pt x="128" y="25"/>
                      <a:pt x="128" y="25"/>
                      <a:pt x="128" y="25"/>
                    </a:cubicBezTo>
                    <a:cubicBezTo>
                      <a:pt x="169" y="30"/>
                      <a:pt x="202" y="63"/>
                      <a:pt x="208" y="104"/>
                    </a:cubicBezTo>
                    <a:cubicBezTo>
                      <a:pt x="190" y="104"/>
                      <a:pt x="190" y="104"/>
                      <a:pt x="190" y="104"/>
                    </a:cubicBezTo>
                    <a:cubicBezTo>
                      <a:pt x="184" y="104"/>
                      <a:pt x="179" y="109"/>
                      <a:pt x="179" y="116"/>
                    </a:cubicBezTo>
                    <a:cubicBezTo>
                      <a:pt x="179" y="122"/>
                      <a:pt x="184" y="128"/>
                      <a:pt x="190" y="128"/>
                    </a:cubicBezTo>
                    <a:cubicBezTo>
                      <a:pt x="208" y="128"/>
                      <a:pt x="208" y="128"/>
                      <a:pt x="208" y="128"/>
                    </a:cubicBezTo>
                    <a:cubicBezTo>
                      <a:pt x="203" y="169"/>
                      <a:pt x="170" y="202"/>
                      <a:pt x="129" y="208"/>
                    </a:cubicBezTo>
                    <a:close/>
                    <a:moveTo>
                      <a:pt x="124" y="94"/>
                    </a:moveTo>
                    <a:cubicBezTo>
                      <a:pt x="70" y="69"/>
                      <a:pt x="70" y="69"/>
                      <a:pt x="70" y="69"/>
                    </a:cubicBezTo>
                    <a:cubicBezTo>
                      <a:pt x="94" y="124"/>
                      <a:pt x="94" y="124"/>
                      <a:pt x="94" y="124"/>
                    </a:cubicBezTo>
                    <a:cubicBezTo>
                      <a:pt x="97" y="129"/>
                      <a:pt x="103" y="136"/>
                      <a:pt x="109" y="138"/>
                    </a:cubicBezTo>
                    <a:cubicBezTo>
                      <a:pt x="163" y="163"/>
                      <a:pt x="163" y="163"/>
                      <a:pt x="163" y="163"/>
                    </a:cubicBezTo>
                    <a:cubicBezTo>
                      <a:pt x="138" y="108"/>
                      <a:pt x="138" y="108"/>
                      <a:pt x="138" y="108"/>
                    </a:cubicBezTo>
                    <a:cubicBezTo>
                      <a:pt x="136" y="103"/>
                      <a:pt x="130" y="96"/>
                      <a:pt x="124" y="94"/>
                    </a:cubicBezTo>
                    <a:close/>
                    <a:moveTo>
                      <a:pt x="123" y="123"/>
                    </a:moveTo>
                    <a:cubicBezTo>
                      <a:pt x="119" y="126"/>
                      <a:pt x="113" y="126"/>
                      <a:pt x="110" y="123"/>
                    </a:cubicBezTo>
                    <a:cubicBezTo>
                      <a:pt x="106" y="119"/>
                      <a:pt x="106" y="113"/>
                      <a:pt x="110" y="109"/>
                    </a:cubicBezTo>
                    <a:cubicBezTo>
                      <a:pt x="113" y="106"/>
                      <a:pt x="119" y="106"/>
                      <a:pt x="123" y="109"/>
                    </a:cubicBezTo>
                    <a:cubicBezTo>
                      <a:pt x="127" y="113"/>
                      <a:pt x="127" y="119"/>
                      <a:pt x="123" y="123"/>
                    </a:cubicBezTo>
                    <a:close/>
                  </a:path>
                </a:pathLst>
              </a:custGeom>
              <a:solidFill>
                <a:schemeClr val="bg1"/>
              </a:solidFill>
              <a:ln>
                <a:noFill/>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0" name="is1ide-Freeform: Shape 36"/>
              <p:cNvSpPr/>
              <p:nvPr/>
            </p:nvSpPr>
            <p:spPr bwMode="auto">
              <a:xfrm>
                <a:off x="5860675" y="4963269"/>
                <a:ext cx="468052" cy="468052"/>
              </a:xfrm>
              <a:custGeom>
                <a:avLst/>
                <a:gdLst>
                  <a:gd name="T0" fmla="*/ 182 w 236"/>
                  <a:gd name="T1" fmla="*/ 109 h 236"/>
                  <a:gd name="T2" fmla="*/ 157 w 236"/>
                  <a:gd name="T3" fmla="*/ 103 h 236"/>
                  <a:gd name="T4" fmla="*/ 134 w 236"/>
                  <a:gd name="T5" fmla="*/ 102 h 236"/>
                  <a:gd name="T6" fmla="*/ 120 w 236"/>
                  <a:gd name="T7" fmla="*/ 114 h 236"/>
                  <a:gd name="T8" fmla="*/ 118 w 236"/>
                  <a:gd name="T9" fmla="*/ 129 h 236"/>
                  <a:gd name="T10" fmla="*/ 122 w 236"/>
                  <a:gd name="T11" fmla="*/ 141 h 236"/>
                  <a:gd name="T12" fmla="*/ 135 w 236"/>
                  <a:gd name="T13" fmla="*/ 156 h 236"/>
                  <a:gd name="T14" fmla="*/ 139 w 236"/>
                  <a:gd name="T15" fmla="*/ 185 h 236"/>
                  <a:gd name="T16" fmla="*/ 152 w 236"/>
                  <a:gd name="T17" fmla="*/ 198 h 236"/>
                  <a:gd name="T18" fmla="*/ 169 w 236"/>
                  <a:gd name="T19" fmla="*/ 180 h 236"/>
                  <a:gd name="T20" fmla="*/ 187 w 236"/>
                  <a:gd name="T21" fmla="*/ 150 h 236"/>
                  <a:gd name="T22" fmla="*/ 200 w 236"/>
                  <a:gd name="T23" fmla="*/ 122 h 236"/>
                  <a:gd name="T24" fmla="*/ 182 w 236"/>
                  <a:gd name="T25" fmla="*/ 109 h 236"/>
                  <a:gd name="T26" fmla="*/ 118 w 236"/>
                  <a:gd name="T27" fmla="*/ 0 h 236"/>
                  <a:gd name="T28" fmla="*/ 0 w 236"/>
                  <a:gd name="T29" fmla="*/ 118 h 236"/>
                  <a:gd name="T30" fmla="*/ 118 w 236"/>
                  <a:gd name="T31" fmla="*/ 236 h 236"/>
                  <a:gd name="T32" fmla="*/ 236 w 236"/>
                  <a:gd name="T33" fmla="*/ 118 h 236"/>
                  <a:gd name="T34" fmla="*/ 118 w 236"/>
                  <a:gd name="T35" fmla="*/ 0 h 236"/>
                  <a:gd name="T36" fmla="*/ 126 w 236"/>
                  <a:gd name="T37" fmla="*/ 212 h 236"/>
                  <a:gd name="T38" fmla="*/ 128 w 236"/>
                  <a:gd name="T39" fmla="*/ 208 h 236"/>
                  <a:gd name="T40" fmla="*/ 125 w 236"/>
                  <a:gd name="T41" fmla="*/ 186 h 236"/>
                  <a:gd name="T42" fmla="*/ 105 w 236"/>
                  <a:gd name="T43" fmla="*/ 186 h 236"/>
                  <a:gd name="T44" fmla="*/ 98 w 236"/>
                  <a:gd name="T45" fmla="*/ 207 h 236"/>
                  <a:gd name="T46" fmla="*/ 102 w 236"/>
                  <a:gd name="T47" fmla="*/ 211 h 236"/>
                  <a:gd name="T48" fmla="*/ 34 w 236"/>
                  <a:gd name="T49" fmla="*/ 161 h 236"/>
                  <a:gd name="T50" fmla="*/ 44 w 236"/>
                  <a:gd name="T51" fmla="*/ 157 h 236"/>
                  <a:gd name="T52" fmla="*/ 44 w 236"/>
                  <a:gd name="T53" fmla="*/ 157 h 236"/>
                  <a:gd name="T54" fmla="*/ 81 w 236"/>
                  <a:gd name="T55" fmla="*/ 142 h 236"/>
                  <a:gd name="T56" fmla="*/ 81 w 236"/>
                  <a:gd name="T57" fmla="*/ 118 h 236"/>
                  <a:gd name="T58" fmla="*/ 55 w 236"/>
                  <a:gd name="T59" fmla="*/ 94 h 236"/>
                  <a:gd name="T60" fmla="*/ 28 w 236"/>
                  <a:gd name="T61" fmla="*/ 90 h 236"/>
                  <a:gd name="T62" fmla="*/ 84 w 236"/>
                  <a:gd name="T63" fmla="*/ 30 h 236"/>
                  <a:gd name="T64" fmla="*/ 84 w 236"/>
                  <a:gd name="T65" fmla="*/ 31 h 236"/>
                  <a:gd name="T66" fmla="*/ 102 w 236"/>
                  <a:gd name="T67" fmla="*/ 56 h 236"/>
                  <a:gd name="T68" fmla="*/ 120 w 236"/>
                  <a:gd name="T69" fmla="*/ 79 h 236"/>
                  <a:gd name="T70" fmla="*/ 131 w 236"/>
                  <a:gd name="T71" fmla="*/ 97 h 236"/>
                  <a:gd name="T72" fmla="*/ 146 w 236"/>
                  <a:gd name="T73" fmla="*/ 88 h 236"/>
                  <a:gd name="T74" fmla="*/ 177 w 236"/>
                  <a:gd name="T75" fmla="*/ 66 h 236"/>
                  <a:gd name="T76" fmla="*/ 190 w 236"/>
                  <a:gd name="T77" fmla="*/ 57 h 236"/>
                  <a:gd name="T78" fmla="*/ 212 w 236"/>
                  <a:gd name="T79" fmla="*/ 118 h 236"/>
                  <a:gd name="T80" fmla="*/ 126 w 236"/>
                  <a:gd name="T81" fmla="*/ 21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6" h="236">
                    <a:moveTo>
                      <a:pt x="182" y="109"/>
                    </a:moveTo>
                    <a:cubicBezTo>
                      <a:pt x="172" y="107"/>
                      <a:pt x="161" y="105"/>
                      <a:pt x="157" y="103"/>
                    </a:cubicBezTo>
                    <a:cubicBezTo>
                      <a:pt x="153" y="102"/>
                      <a:pt x="143" y="101"/>
                      <a:pt x="134" y="102"/>
                    </a:cubicBezTo>
                    <a:cubicBezTo>
                      <a:pt x="125" y="103"/>
                      <a:pt x="119" y="109"/>
                      <a:pt x="120" y="114"/>
                    </a:cubicBezTo>
                    <a:cubicBezTo>
                      <a:pt x="121" y="119"/>
                      <a:pt x="120" y="126"/>
                      <a:pt x="118" y="129"/>
                    </a:cubicBezTo>
                    <a:cubicBezTo>
                      <a:pt x="117" y="132"/>
                      <a:pt x="118" y="138"/>
                      <a:pt x="122" y="141"/>
                    </a:cubicBezTo>
                    <a:cubicBezTo>
                      <a:pt x="127" y="144"/>
                      <a:pt x="132" y="151"/>
                      <a:pt x="135" y="156"/>
                    </a:cubicBezTo>
                    <a:cubicBezTo>
                      <a:pt x="138" y="162"/>
                      <a:pt x="140" y="175"/>
                      <a:pt x="139" y="185"/>
                    </a:cubicBezTo>
                    <a:cubicBezTo>
                      <a:pt x="139" y="195"/>
                      <a:pt x="145" y="201"/>
                      <a:pt x="152" y="198"/>
                    </a:cubicBezTo>
                    <a:cubicBezTo>
                      <a:pt x="160" y="195"/>
                      <a:pt x="167" y="187"/>
                      <a:pt x="169" y="180"/>
                    </a:cubicBezTo>
                    <a:cubicBezTo>
                      <a:pt x="171" y="174"/>
                      <a:pt x="179" y="160"/>
                      <a:pt x="187" y="150"/>
                    </a:cubicBezTo>
                    <a:cubicBezTo>
                      <a:pt x="195" y="140"/>
                      <a:pt x="201" y="127"/>
                      <a:pt x="200" y="122"/>
                    </a:cubicBezTo>
                    <a:cubicBezTo>
                      <a:pt x="200" y="116"/>
                      <a:pt x="191" y="111"/>
                      <a:pt x="182" y="109"/>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26" y="212"/>
                    </a:moveTo>
                    <a:cubicBezTo>
                      <a:pt x="127" y="211"/>
                      <a:pt x="128" y="209"/>
                      <a:pt x="128" y="208"/>
                    </a:cubicBezTo>
                    <a:cubicBezTo>
                      <a:pt x="130" y="201"/>
                      <a:pt x="128" y="191"/>
                      <a:pt x="125" y="186"/>
                    </a:cubicBezTo>
                    <a:cubicBezTo>
                      <a:pt x="121" y="181"/>
                      <a:pt x="112" y="181"/>
                      <a:pt x="105" y="186"/>
                    </a:cubicBezTo>
                    <a:cubicBezTo>
                      <a:pt x="97" y="191"/>
                      <a:pt x="94" y="200"/>
                      <a:pt x="98" y="207"/>
                    </a:cubicBezTo>
                    <a:cubicBezTo>
                      <a:pt x="99" y="208"/>
                      <a:pt x="100" y="210"/>
                      <a:pt x="102" y="211"/>
                    </a:cubicBezTo>
                    <a:cubicBezTo>
                      <a:pt x="72" y="206"/>
                      <a:pt x="47" y="187"/>
                      <a:pt x="34" y="161"/>
                    </a:cubicBezTo>
                    <a:cubicBezTo>
                      <a:pt x="37" y="161"/>
                      <a:pt x="40" y="159"/>
                      <a:pt x="44" y="157"/>
                    </a:cubicBezTo>
                    <a:cubicBezTo>
                      <a:pt x="44" y="157"/>
                      <a:pt x="44" y="157"/>
                      <a:pt x="44" y="157"/>
                    </a:cubicBezTo>
                    <a:cubicBezTo>
                      <a:pt x="57" y="148"/>
                      <a:pt x="74" y="141"/>
                      <a:pt x="81" y="142"/>
                    </a:cubicBezTo>
                    <a:cubicBezTo>
                      <a:pt x="89" y="142"/>
                      <a:pt x="89" y="131"/>
                      <a:pt x="81" y="118"/>
                    </a:cubicBezTo>
                    <a:cubicBezTo>
                      <a:pt x="74" y="105"/>
                      <a:pt x="62" y="94"/>
                      <a:pt x="55" y="94"/>
                    </a:cubicBezTo>
                    <a:cubicBezTo>
                      <a:pt x="48" y="94"/>
                      <a:pt x="36" y="92"/>
                      <a:pt x="28" y="90"/>
                    </a:cubicBezTo>
                    <a:cubicBezTo>
                      <a:pt x="37" y="62"/>
                      <a:pt x="58" y="41"/>
                      <a:pt x="84" y="30"/>
                    </a:cubicBezTo>
                    <a:cubicBezTo>
                      <a:pt x="84" y="31"/>
                      <a:pt x="84" y="31"/>
                      <a:pt x="84" y="31"/>
                    </a:cubicBezTo>
                    <a:cubicBezTo>
                      <a:pt x="86" y="39"/>
                      <a:pt x="95" y="50"/>
                      <a:pt x="102" y="56"/>
                    </a:cubicBezTo>
                    <a:cubicBezTo>
                      <a:pt x="110" y="62"/>
                      <a:pt x="118" y="72"/>
                      <a:pt x="120" y="79"/>
                    </a:cubicBezTo>
                    <a:cubicBezTo>
                      <a:pt x="122" y="85"/>
                      <a:pt x="127" y="93"/>
                      <a:pt x="131" y="97"/>
                    </a:cubicBezTo>
                    <a:cubicBezTo>
                      <a:pt x="136" y="100"/>
                      <a:pt x="142" y="96"/>
                      <a:pt x="146" y="88"/>
                    </a:cubicBezTo>
                    <a:cubicBezTo>
                      <a:pt x="150" y="80"/>
                      <a:pt x="164" y="70"/>
                      <a:pt x="177" y="66"/>
                    </a:cubicBezTo>
                    <a:cubicBezTo>
                      <a:pt x="183" y="64"/>
                      <a:pt x="187" y="61"/>
                      <a:pt x="190" y="57"/>
                    </a:cubicBezTo>
                    <a:cubicBezTo>
                      <a:pt x="204" y="74"/>
                      <a:pt x="212" y="95"/>
                      <a:pt x="212" y="118"/>
                    </a:cubicBezTo>
                    <a:cubicBezTo>
                      <a:pt x="212" y="168"/>
                      <a:pt x="174" y="208"/>
                      <a:pt x="126" y="212"/>
                    </a:cubicBezTo>
                    <a:close/>
                  </a:path>
                </a:pathLst>
              </a:custGeom>
              <a:solidFill>
                <a:schemeClr val="bg1"/>
              </a:solidFill>
              <a:ln>
                <a:noFill/>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1" name="is1ide-TextBox 38"/>
              <p:cNvSpPr txBox="1"/>
              <p:nvPr/>
            </p:nvSpPr>
            <p:spPr bwMode="auto">
              <a:xfrm>
                <a:off x="8463902" y="2270658"/>
                <a:ext cx="2147157" cy="221599"/>
              </a:xfrm>
              <a:prstGeom prst="rect">
                <a:avLst/>
              </a:prstGeom>
              <a:noFill/>
              <a:scene3d>
                <a:camera prst="orthographicFront">
                  <a:rot lat="0" lon="0" rev="0"/>
                </a:camera>
                <a:lightRig rig="threePt" dir="t"/>
              </a:scene3d>
              <a:sp3d prstMaterial="matte">
                <a:bevelT w="1270" h="1270"/>
              </a:sp3d>
            </p:spPr>
            <p:txBody>
              <a:bodyPr wrap="none" lIns="0" tIns="0" rIns="0" bIns="0" anchor="t" anchorCtr="0">
                <a:noAutofit/>
              </a:bodyPr>
              <a:lstStyle/>
              <a:p>
                <a:pPr>
                  <a:buClr>
                    <a:prstClr val="white"/>
                  </a:buClr>
                  <a:defRPr/>
                </a:pPr>
                <a:r>
                  <a:rPr lang="zh-CN" altLang="en-US" sz="2000" b="1" dirty="0" smtClean="0">
                    <a:solidFill>
                      <a:schemeClr val="accent1"/>
                    </a:solidFill>
                    <a:latin typeface="Arial" panose="020B0604020202020204" pitchFamily="34" charset="0"/>
                    <a:ea typeface="微软雅黑" panose="020B0503020204020204" pitchFamily="34" charset="-122"/>
                    <a:sym typeface="Arial" panose="020B0604020202020204" pitchFamily="34" charset="0"/>
                  </a:rPr>
                  <a:t>直觉</a:t>
                </a:r>
                <a:r>
                  <a:rPr lang="zh-CN" altLang="en-US" sz="2000" b="1" dirty="0">
                    <a:solidFill>
                      <a:schemeClr val="accent1"/>
                    </a:solidFill>
                    <a:latin typeface="Arial" panose="020B0604020202020204" pitchFamily="34" charset="0"/>
                    <a:ea typeface="微软雅黑" panose="020B0503020204020204" pitchFamily="34" charset="-122"/>
                    <a:sym typeface="Arial" panose="020B0604020202020204" pitchFamily="34" charset="0"/>
                  </a:rPr>
                  <a:t>型</a:t>
                </a:r>
                <a:endParaRPr lang="zh-CN" altLang="en-US" sz="2000" b="1"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is1ide-TextBox 40"/>
              <p:cNvSpPr txBox="1"/>
              <p:nvPr/>
            </p:nvSpPr>
            <p:spPr bwMode="auto">
              <a:xfrm>
                <a:off x="8415148" y="4780577"/>
                <a:ext cx="2147157" cy="221599"/>
              </a:xfrm>
              <a:prstGeom prst="rect">
                <a:avLst/>
              </a:prstGeom>
              <a:noFill/>
              <a:scene3d>
                <a:camera prst="orthographicFront">
                  <a:rot lat="0" lon="0" rev="0"/>
                </a:camera>
                <a:lightRig rig="threePt" dir="t"/>
              </a:scene3d>
              <a:sp3d prstMaterial="matte">
                <a:bevelT w="1270" h="1270"/>
              </a:sp3d>
            </p:spPr>
            <p:txBody>
              <a:bodyPr wrap="none" lIns="0" tIns="0" rIns="0" bIns="0" anchor="t" anchorCtr="0">
                <a:noAutofit/>
              </a:bodyPr>
              <a:lstStyle/>
              <a:p>
                <a:pPr>
                  <a:buClr>
                    <a:prstClr val="white"/>
                  </a:buClr>
                  <a:defRPr/>
                </a:pPr>
                <a:r>
                  <a:rPr lang="zh-CN" altLang="en-US" sz="2000" b="1" dirty="0" smtClean="0">
                    <a:solidFill>
                      <a:schemeClr val="accent2"/>
                    </a:solidFill>
                    <a:latin typeface="Arial" panose="020B0604020202020204" pitchFamily="34" charset="0"/>
                    <a:ea typeface="微软雅黑" panose="020B0503020204020204" pitchFamily="34" charset="-122"/>
                    <a:sym typeface="Arial" panose="020B0604020202020204" pitchFamily="34" charset="0"/>
                  </a:rPr>
                  <a:t>依赖型</a:t>
                </a:r>
                <a:endParaRPr lang="zh-CN" altLang="en-US" sz="2000" b="1"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is1ide-TextBox 42"/>
              <p:cNvSpPr txBox="1"/>
              <p:nvPr/>
            </p:nvSpPr>
            <p:spPr bwMode="auto">
              <a:xfrm>
                <a:off x="1451289" y="4788817"/>
                <a:ext cx="2147157" cy="221599"/>
              </a:xfrm>
              <a:prstGeom prst="rect">
                <a:avLst/>
              </a:prstGeom>
              <a:noFill/>
              <a:scene3d>
                <a:camera prst="orthographicFront">
                  <a:rot lat="0" lon="0" rev="0"/>
                </a:camera>
                <a:lightRig rig="threePt" dir="t"/>
              </a:scene3d>
              <a:sp3d prstMaterial="matte">
                <a:bevelT w="1270" h="1270"/>
              </a:sp3d>
            </p:spPr>
            <p:txBody>
              <a:bodyPr wrap="none" lIns="0" tIns="0" rIns="0" bIns="0" anchor="t" anchorCtr="0">
                <a:noAutofit/>
              </a:bodyPr>
              <a:lstStyle/>
              <a:p>
                <a:pPr algn="r">
                  <a:buClr>
                    <a:prstClr val="white"/>
                  </a:buClr>
                  <a:defRPr/>
                </a:pPr>
                <a:r>
                  <a:rPr lang="zh-CN" altLang="en-US" sz="2000" b="1" dirty="0" smtClean="0">
                    <a:solidFill>
                      <a:schemeClr val="accent3"/>
                    </a:solidFill>
                    <a:latin typeface="Arial" panose="020B0604020202020204" pitchFamily="34" charset="0"/>
                    <a:ea typeface="微软雅黑" panose="020B0503020204020204" pitchFamily="34" charset="-122"/>
                    <a:sym typeface="Arial" panose="020B0604020202020204" pitchFamily="34" charset="0"/>
                  </a:rPr>
                  <a:t>犹豫</a:t>
                </a:r>
                <a:r>
                  <a:rPr lang="zh-CN" altLang="en-US" sz="2000" b="1" dirty="0">
                    <a:solidFill>
                      <a:schemeClr val="accent3"/>
                    </a:solidFill>
                    <a:latin typeface="Arial" panose="020B0604020202020204" pitchFamily="34" charset="0"/>
                    <a:ea typeface="微软雅黑" panose="020B0503020204020204" pitchFamily="34" charset="-122"/>
                    <a:sym typeface="Arial" panose="020B0604020202020204" pitchFamily="34" charset="0"/>
                  </a:rPr>
                  <a:t>型</a:t>
                </a:r>
                <a:endParaRPr lang="zh-CN" altLang="en-US" sz="2000" b="1" dirty="0">
                  <a:solidFill>
                    <a:schemeClr val="accent3"/>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is1ide-TextBox 44"/>
              <p:cNvSpPr txBox="1"/>
              <p:nvPr/>
            </p:nvSpPr>
            <p:spPr bwMode="auto">
              <a:xfrm>
                <a:off x="1451289" y="2316499"/>
                <a:ext cx="2147157" cy="221599"/>
              </a:xfrm>
              <a:prstGeom prst="rect">
                <a:avLst/>
              </a:prstGeom>
              <a:noFill/>
              <a:scene3d>
                <a:camera prst="orthographicFront">
                  <a:rot lat="0" lon="0" rev="0"/>
                </a:camera>
                <a:lightRig rig="threePt" dir="t"/>
              </a:scene3d>
              <a:sp3d prstMaterial="matte">
                <a:bevelT w="1270" h="1270"/>
              </a:sp3d>
            </p:spPr>
            <p:txBody>
              <a:bodyPr wrap="none" lIns="0" tIns="0" rIns="0" bIns="0" anchor="t" anchorCtr="0">
                <a:noAutofit/>
              </a:bodyPr>
              <a:lstStyle/>
              <a:p>
                <a:pPr algn="r">
                  <a:buClr>
                    <a:prstClr val="white"/>
                  </a:buClr>
                  <a:defRPr/>
                </a:pPr>
                <a:r>
                  <a:rPr lang="zh-CN" altLang="en-US" sz="2000" b="1" dirty="0" smtClean="0">
                    <a:solidFill>
                      <a:schemeClr val="accent4"/>
                    </a:solidFill>
                    <a:latin typeface="Arial" panose="020B0604020202020204" pitchFamily="34" charset="0"/>
                    <a:ea typeface="微软雅黑" panose="020B0503020204020204" pitchFamily="34" charset="-122"/>
                    <a:sym typeface="Arial" panose="020B0604020202020204" pitchFamily="34" charset="0"/>
                  </a:rPr>
                  <a:t>理性型</a:t>
                </a:r>
                <a:endParaRPr lang="zh-CN" altLang="en-US" sz="2000" b="1" dirty="0">
                  <a:solidFill>
                    <a:schemeClr val="accent4"/>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1" name="矩形 10"/>
            <p:cNvSpPr/>
            <p:nvPr/>
          </p:nvSpPr>
          <p:spPr>
            <a:xfrm>
              <a:off x="5311170" y="3880737"/>
              <a:ext cx="1338009" cy="646331"/>
            </a:xfrm>
            <a:prstGeom prst="rect">
              <a:avLst/>
            </a:prstGeom>
          </p:spPr>
          <p:txBody>
            <a:bodyPr wrap="square">
              <a:spAutoFit/>
            </a:bodyPr>
            <a:lstStyle/>
            <a:p>
              <a:pPr algn="ctr"/>
              <a:r>
                <a:rPr lang="zh-CN" altLang="en-US" b="1" dirty="0"/>
                <a:t>职业决策的类型</a:t>
              </a:r>
              <a:endParaRPr lang="zh-CN" altLang="en-US" b="1" dirty="0"/>
            </a:p>
          </p:txBody>
        </p:sp>
      </p:grpSp>
      <p:grpSp>
        <p:nvGrpSpPr>
          <p:cNvPr id="25" name="组合 24"/>
          <p:cNvGrpSpPr/>
          <p:nvPr/>
        </p:nvGrpSpPr>
        <p:grpSpPr>
          <a:xfrm>
            <a:off x="1320791" y="2466746"/>
            <a:ext cx="771055" cy="630446"/>
            <a:chOff x="1802054" y="175001"/>
            <a:chExt cx="771055" cy="630446"/>
          </a:xfrm>
        </p:grpSpPr>
        <p:sp>
          <p:nvSpPr>
            <p:cNvPr id="26" name="Freeform 660"/>
            <p:cNvSpPr/>
            <p:nvPr/>
          </p:nvSpPr>
          <p:spPr bwMode="auto">
            <a:xfrm>
              <a:off x="1802054" y="175001"/>
              <a:ext cx="632081" cy="630446"/>
            </a:xfrm>
            <a:custGeom>
              <a:avLst/>
              <a:gdLst>
                <a:gd name="T0" fmla="*/ 24 w 818"/>
                <a:gd name="T1" fmla="*/ 504 h 816"/>
                <a:gd name="T2" fmla="*/ 313 w 818"/>
                <a:gd name="T3" fmla="*/ 793 h 816"/>
                <a:gd name="T4" fmla="*/ 398 w 818"/>
                <a:gd name="T5" fmla="*/ 793 h 816"/>
                <a:gd name="T6" fmla="*/ 787 w 818"/>
                <a:gd name="T7" fmla="*/ 408 h 816"/>
                <a:gd name="T8" fmla="*/ 818 w 818"/>
                <a:gd name="T9" fmla="*/ 298 h 816"/>
                <a:gd name="T10" fmla="*/ 818 w 818"/>
                <a:gd name="T11" fmla="*/ 60 h 816"/>
                <a:gd name="T12" fmla="*/ 760 w 818"/>
                <a:gd name="T13" fmla="*/ 0 h 816"/>
                <a:gd name="T14" fmla="*/ 508 w 818"/>
                <a:gd name="T15" fmla="*/ 0 h 816"/>
                <a:gd name="T16" fmla="*/ 408 w 818"/>
                <a:gd name="T17" fmla="*/ 40 h 816"/>
                <a:gd name="T18" fmla="*/ 24 w 818"/>
                <a:gd name="T19" fmla="*/ 420 h 816"/>
                <a:gd name="T20" fmla="*/ 24 w 818"/>
                <a:gd name="T21" fmla="*/ 504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8" h="816">
                  <a:moveTo>
                    <a:pt x="24" y="504"/>
                  </a:moveTo>
                  <a:cubicBezTo>
                    <a:pt x="313" y="793"/>
                    <a:pt x="313" y="793"/>
                    <a:pt x="313" y="793"/>
                  </a:cubicBezTo>
                  <a:cubicBezTo>
                    <a:pt x="336" y="816"/>
                    <a:pt x="374" y="816"/>
                    <a:pt x="398" y="793"/>
                  </a:cubicBezTo>
                  <a:cubicBezTo>
                    <a:pt x="787" y="408"/>
                    <a:pt x="787" y="408"/>
                    <a:pt x="787" y="408"/>
                  </a:cubicBezTo>
                  <a:cubicBezTo>
                    <a:pt x="817" y="378"/>
                    <a:pt x="818" y="312"/>
                    <a:pt x="818" y="298"/>
                  </a:cubicBezTo>
                  <a:cubicBezTo>
                    <a:pt x="818" y="60"/>
                    <a:pt x="818" y="60"/>
                    <a:pt x="818" y="60"/>
                  </a:cubicBezTo>
                  <a:cubicBezTo>
                    <a:pt x="818" y="27"/>
                    <a:pt x="793" y="0"/>
                    <a:pt x="760" y="0"/>
                  </a:cubicBezTo>
                  <a:cubicBezTo>
                    <a:pt x="508" y="0"/>
                    <a:pt x="508" y="0"/>
                    <a:pt x="508" y="0"/>
                  </a:cubicBezTo>
                  <a:cubicBezTo>
                    <a:pt x="468" y="0"/>
                    <a:pt x="437" y="10"/>
                    <a:pt x="408" y="40"/>
                  </a:cubicBezTo>
                  <a:cubicBezTo>
                    <a:pt x="24" y="420"/>
                    <a:pt x="24" y="420"/>
                    <a:pt x="24" y="420"/>
                  </a:cubicBezTo>
                  <a:cubicBezTo>
                    <a:pt x="1" y="443"/>
                    <a:pt x="0" y="481"/>
                    <a:pt x="24" y="504"/>
                  </a:cubicBezTo>
                </a:path>
              </a:pathLst>
            </a:custGeom>
            <a:solidFill>
              <a:srgbClr val="3CAE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661"/>
            <p:cNvSpPr>
              <a:spLocks noEditPoints="1"/>
            </p:cNvSpPr>
            <p:nvPr/>
          </p:nvSpPr>
          <p:spPr bwMode="auto">
            <a:xfrm>
              <a:off x="1802054" y="175001"/>
              <a:ext cx="390105" cy="501283"/>
            </a:xfrm>
            <a:custGeom>
              <a:avLst/>
              <a:gdLst>
                <a:gd name="T0" fmla="*/ 24 w 505"/>
                <a:gd name="T1" fmla="*/ 504 h 649"/>
                <a:gd name="T2" fmla="*/ 169 w 505"/>
                <a:gd name="T3" fmla="*/ 649 h 649"/>
                <a:gd name="T4" fmla="*/ 24 w 505"/>
                <a:gd name="T5" fmla="*/ 504 h 649"/>
                <a:gd name="T6" fmla="*/ 505 w 505"/>
                <a:gd name="T7" fmla="*/ 0 h 649"/>
                <a:gd name="T8" fmla="*/ 407 w 505"/>
                <a:gd name="T9" fmla="*/ 40 h 649"/>
                <a:gd name="T10" fmla="*/ 24 w 505"/>
                <a:gd name="T11" fmla="*/ 420 h 649"/>
                <a:gd name="T12" fmla="*/ 24 w 505"/>
                <a:gd name="T13" fmla="*/ 504 h 649"/>
                <a:gd name="T14" fmla="*/ 24 w 505"/>
                <a:gd name="T15" fmla="*/ 420 h 649"/>
                <a:gd name="T16" fmla="*/ 408 w 505"/>
                <a:gd name="T17" fmla="*/ 40 h 649"/>
                <a:gd name="T18" fmla="*/ 505 w 505"/>
                <a:gd name="T19" fmla="*/ 0 h 6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5" h="649">
                  <a:moveTo>
                    <a:pt x="24" y="504"/>
                  </a:moveTo>
                  <a:cubicBezTo>
                    <a:pt x="169" y="649"/>
                    <a:pt x="169" y="649"/>
                    <a:pt x="169" y="649"/>
                  </a:cubicBezTo>
                  <a:cubicBezTo>
                    <a:pt x="24" y="504"/>
                    <a:pt x="24" y="504"/>
                    <a:pt x="24" y="504"/>
                  </a:cubicBezTo>
                  <a:moveTo>
                    <a:pt x="505" y="0"/>
                  </a:moveTo>
                  <a:cubicBezTo>
                    <a:pt x="466" y="1"/>
                    <a:pt x="437" y="11"/>
                    <a:pt x="407" y="40"/>
                  </a:cubicBezTo>
                  <a:cubicBezTo>
                    <a:pt x="24" y="420"/>
                    <a:pt x="24" y="420"/>
                    <a:pt x="24" y="420"/>
                  </a:cubicBezTo>
                  <a:cubicBezTo>
                    <a:pt x="1" y="443"/>
                    <a:pt x="0" y="481"/>
                    <a:pt x="24" y="504"/>
                  </a:cubicBezTo>
                  <a:cubicBezTo>
                    <a:pt x="0" y="481"/>
                    <a:pt x="1" y="443"/>
                    <a:pt x="24" y="420"/>
                  </a:cubicBezTo>
                  <a:cubicBezTo>
                    <a:pt x="408" y="40"/>
                    <a:pt x="408" y="40"/>
                    <a:pt x="408" y="40"/>
                  </a:cubicBezTo>
                  <a:cubicBezTo>
                    <a:pt x="437" y="11"/>
                    <a:pt x="467" y="1"/>
                    <a:pt x="505" y="0"/>
                  </a:cubicBezTo>
                </a:path>
              </a:pathLst>
            </a:custGeom>
            <a:solidFill>
              <a:srgbClr val="3A597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662"/>
            <p:cNvSpPr/>
            <p:nvPr/>
          </p:nvSpPr>
          <p:spPr bwMode="auto">
            <a:xfrm>
              <a:off x="1802054" y="175001"/>
              <a:ext cx="618020" cy="501283"/>
            </a:xfrm>
            <a:custGeom>
              <a:avLst/>
              <a:gdLst>
                <a:gd name="T0" fmla="*/ 759 w 800"/>
                <a:gd name="T1" fmla="*/ 0 h 649"/>
                <a:gd name="T2" fmla="*/ 507 w 800"/>
                <a:gd name="T3" fmla="*/ 0 h 649"/>
                <a:gd name="T4" fmla="*/ 505 w 800"/>
                <a:gd name="T5" fmla="*/ 0 h 649"/>
                <a:gd name="T6" fmla="*/ 408 w 800"/>
                <a:gd name="T7" fmla="*/ 40 h 649"/>
                <a:gd name="T8" fmla="*/ 24 w 800"/>
                <a:gd name="T9" fmla="*/ 420 h 649"/>
                <a:gd name="T10" fmla="*/ 24 w 800"/>
                <a:gd name="T11" fmla="*/ 504 h 649"/>
                <a:gd name="T12" fmla="*/ 24 w 800"/>
                <a:gd name="T13" fmla="*/ 504 h 649"/>
                <a:gd name="T14" fmla="*/ 24 w 800"/>
                <a:gd name="T15" fmla="*/ 504 h 649"/>
                <a:gd name="T16" fmla="*/ 169 w 800"/>
                <a:gd name="T17" fmla="*/ 649 h 649"/>
                <a:gd name="T18" fmla="*/ 800 w 800"/>
                <a:gd name="T19" fmla="*/ 18 h 649"/>
                <a:gd name="T20" fmla="*/ 759 w 800"/>
                <a:gd name="T21" fmla="*/ 0 h 6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0" h="649">
                  <a:moveTo>
                    <a:pt x="759" y="0"/>
                  </a:moveTo>
                  <a:cubicBezTo>
                    <a:pt x="507" y="0"/>
                    <a:pt x="507" y="0"/>
                    <a:pt x="507" y="0"/>
                  </a:cubicBezTo>
                  <a:cubicBezTo>
                    <a:pt x="506" y="0"/>
                    <a:pt x="506" y="0"/>
                    <a:pt x="505" y="0"/>
                  </a:cubicBezTo>
                  <a:cubicBezTo>
                    <a:pt x="467" y="1"/>
                    <a:pt x="437" y="11"/>
                    <a:pt x="408" y="40"/>
                  </a:cubicBezTo>
                  <a:cubicBezTo>
                    <a:pt x="24" y="420"/>
                    <a:pt x="24" y="420"/>
                    <a:pt x="24" y="420"/>
                  </a:cubicBezTo>
                  <a:cubicBezTo>
                    <a:pt x="1" y="443"/>
                    <a:pt x="0" y="481"/>
                    <a:pt x="24" y="504"/>
                  </a:cubicBezTo>
                  <a:cubicBezTo>
                    <a:pt x="24" y="504"/>
                    <a:pt x="24" y="504"/>
                    <a:pt x="24" y="504"/>
                  </a:cubicBezTo>
                  <a:cubicBezTo>
                    <a:pt x="24" y="504"/>
                    <a:pt x="24" y="504"/>
                    <a:pt x="24" y="504"/>
                  </a:cubicBezTo>
                  <a:cubicBezTo>
                    <a:pt x="169" y="649"/>
                    <a:pt x="169" y="649"/>
                    <a:pt x="169" y="649"/>
                  </a:cubicBezTo>
                  <a:cubicBezTo>
                    <a:pt x="800" y="18"/>
                    <a:pt x="800" y="18"/>
                    <a:pt x="800" y="18"/>
                  </a:cubicBezTo>
                  <a:cubicBezTo>
                    <a:pt x="790" y="7"/>
                    <a:pt x="776" y="0"/>
                    <a:pt x="759" y="0"/>
                  </a:cubicBezTo>
                </a:path>
              </a:pathLst>
            </a:custGeom>
            <a:solidFill>
              <a:srgbClr val="328E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Oval 663"/>
            <p:cNvSpPr>
              <a:spLocks noChangeArrowheads="1"/>
            </p:cNvSpPr>
            <p:nvPr/>
          </p:nvSpPr>
          <p:spPr bwMode="auto">
            <a:xfrm>
              <a:off x="2279467" y="243016"/>
              <a:ext cx="85019" cy="85673"/>
            </a:xfrm>
            <a:prstGeom prst="ellipse">
              <a:avLst/>
            </a:prstGeom>
            <a:solidFill>
              <a:srgbClr val="93D3E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664"/>
            <p:cNvSpPr/>
            <p:nvPr/>
          </p:nvSpPr>
          <p:spPr bwMode="auto">
            <a:xfrm>
              <a:off x="2292547" y="253153"/>
              <a:ext cx="280562" cy="64745"/>
            </a:xfrm>
            <a:custGeom>
              <a:avLst/>
              <a:gdLst>
                <a:gd name="T0" fmla="*/ 320 w 363"/>
                <a:gd name="T1" fmla="*/ 0 h 84"/>
                <a:gd name="T2" fmla="*/ 42 w 363"/>
                <a:gd name="T3" fmla="*/ 0 h 84"/>
                <a:gd name="T4" fmla="*/ 0 w 363"/>
                <a:gd name="T5" fmla="*/ 42 h 84"/>
                <a:gd name="T6" fmla="*/ 42 w 363"/>
                <a:gd name="T7" fmla="*/ 84 h 84"/>
                <a:gd name="T8" fmla="*/ 320 w 363"/>
                <a:gd name="T9" fmla="*/ 84 h 84"/>
                <a:gd name="T10" fmla="*/ 363 w 363"/>
                <a:gd name="T11" fmla="*/ 42 h 84"/>
                <a:gd name="T12" fmla="*/ 320 w 363"/>
                <a:gd name="T13" fmla="*/ 0 h 84"/>
              </a:gdLst>
              <a:ahLst/>
              <a:cxnLst>
                <a:cxn ang="0">
                  <a:pos x="T0" y="T1"/>
                </a:cxn>
                <a:cxn ang="0">
                  <a:pos x="T2" y="T3"/>
                </a:cxn>
                <a:cxn ang="0">
                  <a:pos x="T4" y="T5"/>
                </a:cxn>
                <a:cxn ang="0">
                  <a:pos x="T6" y="T7"/>
                </a:cxn>
                <a:cxn ang="0">
                  <a:pos x="T8" y="T9"/>
                </a:cxn>
                <a:cxn ang="0">
                  <a:pos x="T10" y="T11"/>
                </a:cxn>
                <a:cxn ang="0">
                  <a:pos x="T12" y="T13"/>
                </a:cxn>
              </a:cxnLst>
              <a:rect l="0" t="0" r="r" b="b"/>
              <a:pathLst>
                <a:path w="363" h="84">
                  <a:moveTo>
                    <a:pt x="320" y="0"/>
                  </a:moveTo>
                  <a:cubicBezTo>
                    <a:pt x="42" y="0"/>
                    <a:pt x="42" y="0"/>
                    <a:pt x="42" y="0"/>
                  </a:cubicBezTo>
                  <a:cubicBezTo>
                    <a:pt x="19" y="0"/>
                    <a:pt x="0" y="18"/>
                    <a:pt x="0" y="42"/>
                  </a:cubicBezTo>
                  <a:cubicBezTo>
                    <a:pt x="0" y="66"/>
                    <a:pt x="19" y="84"/>
                    <a:pt x="42" y="84"/>
                  </a:cubicBezTo>
                  <a:cubicBezTo>
                    <a:pt x="320" y="84"/>
                    <a:pt x="320" y="84"/>
                    <a:pt x="320" y="84"/>
                  </a:cubicBezTo>
                  <a:cubicBezTo>
                    <a:pt x="344" y="84"/>
                    <a:pt x="363" y="66"/>
                    <a:pt x="363" y="42"/>
                  </a:cubicBezTo>
                  <a:cubicBezTo>
                    <a:pt x="363" y="18"/>
                    <a:pt x="344" y="0"/>
                    <a:pt x="320" y="0"/>
                  </a:cubicBezTo>
                  <a:close/>
                </a:path>
              </a:pathLst>
            </a:custGeom>
            <a:solidFill>
              <a:srgbClr val="156E8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1" name="组合 30"/>
          <p:cNvGrpSpPr/>
          <p:nvPr/>
        </p:nvGrpSpPr>
        <p:grpSpPr>
          <a:xfrm>
            <a:off x="9624063" y="2466746"/>
            <a:ext cx="771055" cy="630446"/>
            <a:chOff x="1802054" y="175001"/>
            <a:chExt cx="771055" cy="630446"/>
          </a:xfrm>
        </p:grpSpPr>
        <p:sp>
          <p:nvSpPr>
            <p:cNvPr id="32" name="Freeform 660"/>
            <p:cNvSpPr/>
            <p:nvPr/>
          </p:nvSpPr>
          <p:spPr bwMode="auto">
            <a:xfrm>
              <a:off x="1802054" y="175001"/>
              <a:ext cx="632081" cy="630446"/>
            </a:xfrm>
            <a:custGeom>
              <a:avLst/>
              <a:gdLst>
                <a:gd name="T0" fmla="*/ 24 w 818"/>
                <a:gd name="T1" fmla="*/ 504 h 816"/>
                <a:gd name="T2" fmla="*/ 313 w 818"/>
                <a:gd name="T3" fmla="*/ 793 h 816"/>
                <a:gd name="T4" fmla="*/ 398 w 818"/>
                <a:gd name="T5" fmla="*/ 793 h 816"/>
                <a:gd name="T6" fmla="*/ 787 w 818"/>
                <a:gd name="T7" fmla="*/ 408 h 816"/>
                <a:gd name="T8" fmla="*/ 818 w 818"/>
                <a:gd name="T9" fmla="*/ 298 h 816"/>
                <a:gd name="T10" fmla="*/ 818 w 818"/>
                <a:gd name="T11" fmla="*/ 60 h 816"/>
                <a:gd name="T12" fmla="*/ 760 w 818"/>
                <a:gd name="T13" fmla="*/ 0 h 816"/>
                <a:gd name="T14" fmla="*/ 508 w 818"/>
                <a:gd name="T15" fmla="*/ 0 h 816"/>
                <a:gd name="T16" fmla="*/ 408 w 818"/>
                <a:gd name="T17" fmla="*/ 40 h 816"/>
                <a:gd name="T18" fmla="*/ 24 w 818"/>
                <a:gd name="T19" fmla="*/ 420 h 816"/>
                <a:gd name="T20" fmla="*/ 24 w 818"/>
                <a:gd name="T21" fmla="*/ 504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8" h="816">
                  <a:moveTo>
                    <a:pt x="24" y="504"/>
                  </a:moveTo>
                  <a:cubicBezTo>
                    <a:pt x="313" y="793"/>
                    <a:pt x="313" y="793"/>
                    <a:pt x="313" y="793"/>
                  </a:cubicBezTo>
                  <a:cubicBezTo>
                    <a:pt x="336" y="816"/>
                    <a:pt x="374" y="816"/>
                    <a:pt x="398" y="793"/>
                  </a:cubicBezTo>
                  <a:cubicBezTo>
                    <a:pt x="787" y="408"/>
                    <a:pt x="787" y="408"/>
                    <a:pt x="787" y="408"/>
                  </a:cubicBezTo>
                  <a:cubicBezTo>
                    <a:pt x="817" y="378"/>
                    <a:pt x="818" y="312"/>
                    <a:pt x="818" y="298"/>
                  </a:cubicBezTo>
                  <a:cubicBezTo>
                    <a:pt x="818" y="60"/>
                    <a:pt x="818" y="60"/>
                    <a:pt x="818" y="60"/>
                  </a:cubicBezTo>
                  <a:cubicBezTo>
                    <a:pt x="818" y="27"/>
                    <a:pt x="793" y="0"/>
                    <a:pt x="760" y="0"/>
                  </a:cubicBezTo>
                  <a:cubicBezTo>
                    <a:pt x="508" y="0"/>
                    <a:pt x="508" y="0"/>
                    <a:pt x="508" y="0"/>
                  </a:cubicBezTo>
                  <a:cubicBezTo>
                    <a:pt x="468" y="0"/>
                    <a:pt x="437" y="10"/>
                    <a:pt x="408" y="40"/>
                  </a:cubicBezTo>
                  <a:cubicBezTo>
                    <a:pt x="24" y="420"/>
                    <a:pt x="24" y="420"/>
                    <a:pt x="24" y="420"/>
                  </a:cubicBezTo>
                  <a:cubicBezTo>
                    <a:pt x="1" y="443"/>
                    <a:pt x="0" y="481"/>
                    <a:pt x="24" y="504"/>
                  </a:cubicBezTo>
                </a:path>
              </a:pathLst>
            </a:custGeom>
            <a:solidFill>
              <a:srgbClr val="3CAE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661"/>
            <p:cNvSpPr>
              <a:spLocks noEditPoints="1"/>
            </p:cNvSpPr>
            <p:nvPr/>
          </p:nvSpPr>
          <p:spPr bwMode="auto">
            <a:xfrm>
              <a:off x="1802054" y="175001"/>
              <a:ext cx="390105" cy="501283"/>
            </a:xfrm>
            <a:custGeom>
              <a:avLst/>
              <a:gdLst>
                <a:gd name="T0" fmla="*/ 24 w 505"/>
                <a:gd name="T1" fmla="*/ 504 h 649"/>
                <a:gd name="T2" fmla="*/ 169 w 505"/>
                <a:gd name="T3" fmla="*/ 649 h 649"/>
                <a:gd name="T4" fmla="*/ 24 w 505"/>
                <a:gd name="T5" fmla="*/ 504 h 649"/>
                <a:gd name="T6" fmla="*/ 505 w 505"/>
                <a:gd name="T7" fmla="*/ 0 h 649"/>
                <a:gd name="T8" fmla="*/ 407 w 505"/>
                <a:gd name="T9" fmla="*/ 40 h 649"/>
                <a:gd name="T10" fmla="*/ 24 w 505"/>
                <a:gd name="T11" fmla="*/ 420 h 649"/>
                <a:gd name="T12" fmla="*/ 24 w 505"/>
                <a:gd name="T13" fmla="*/ 504 h 649"/>
                <a:gd name="T14" fmla="*/ 24 w 505"/>
                <a:gd name="T15" fmla="*/ 420 h 649"/>
                <a:gd name="T16" fmla="*/ 408 w 505"/>
                <a:gd name="T17" fmla="*/ 40 h 649"/>
                <a:gd name="T18" fmla="*/ 505 w 505"/>
                <a:gd name="T19" fmla="*/ 0 h 6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5" h="649">
                  <a:moveTo>
                    <a:pt x="24" y="504"/>
                  </a:moveTo>
                  <a:cubicBezTo>
                    <a:pt x="169" y="649"/>
                    <a:pt x="169" y="649"/>
                    <a:pt x="169" y="649"/>
                  </a:cubicBezTo>
                  <a:cubicBezTo>
                    <a:pt x="24" y="504"/>
                    <a:pt x="24" y="504"/>
                    <a:pt x="24" y="504"/>
                  </a:cubicBezTo>
                  <a:moveTo>
                    <a:pt x="505" y="0"/>
                  </a:moveTo>
                  <a:cubicBezTo>
                    <a:pt x="466" y="1"/>
                    <a:pt x="437" y="11"/>
                    <a:pt x="407" y="40"/>
                  </a:cubicBezTo>
                  <a:cubicBezTo>
                    <a:pt x="24" y="420"/>
                    <a:pt x="24" y="420"/>
                    <a:pt x="24" y="420"/>
                  </a:cubicBezTo>
                  <a:cubicBezTo>
                    <a:pt x="1" y="443"/>
                    <a:pt x="0" y="481"/>
                    <a:pt x="24" y="504"/>
                  </a:cubicBezTo>
                  <a:cubicBezTo>
                    <a:pt x="0" y="481"/>
                    <a:pt x="1" y="443"/>
                    <a:pt x="24" y="420"/>
                  </a:cubicBezTo>
                  <a:cubicBezTo>
                    <a:pt x="408" y="40"/>
                    <a:pt x="408" y="40"/>
                    <a:pt x="408" y="40"/>
                  </a:cubicBezTo>
                  <a:cubicBezTo>
                    <a:pt x="437" y="11"/>
                    <a:pt x="467" y="1"/>
                    <a:pt x="505" y="0"/>
                  </a:cubicBezTo>
                </a:path>
              </a:pathLst>
            </a:custGeom>
            <a:solidFill>
              <a:srgbClr val="3A597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662"/>
            <p:cNvSpPr/>
            <p:nvPr/>
          </p:nvSpPr>
          <p:spPr bwMode="auto">
            <a:xfrm>
              <a:off x="1802054" y="175001"/>
              <a:ext cx="618020" cy="501283"/>
            </a:xfrm>
            <a:custGeom>
              <a:avLst/>
              <a:gdLst>
                <a:gd name="T0" fmla="*/ 759 w 800"/>
                <a:gd name="T1" fmla="*/ 0 h 649"/>
                <a:gd name="T2" fmla="*/ 507 w 800"/>
                <a:gd name="T3" fmla="*/ 0 h 649"/>
                <a:gd name="T4" fmla="*/ 505 w 800"/>
                <a:gd name="T5" fmla="*/ 0 h 649"/>
                <a:gd name="T6" fmla="*/ 408 w 800"/>
                <a:gd name="T7" fmla="*/ 40 h 649"/>
                <a:gd name="T8" fmla="*/ 24 w 800"/>
                <a:gd name="T9" fmla="*/ 420 h 649"/>
                <a:gd name="T10" fmla="*/ 24 w 800"/>
                <a:gd name="T11" fmla="*/ 504 h 649"/>
                <a:gd name="T12" fmla="*/ 24 w 800"/>
                <a:gd name="T13" fmla="*/ 504 h 649"/>
                <a:gd name="T14" fmla="*/ 24 w 800"/>
                <a:gd name="T15" fmla="*/ 504 h 649"/>
                <a:gd name="T16" fmla="*/ 169 w 800"/>
                <a:gd name="T17" fmla="*/ 649 h 649"/>
                <a:gd name="T18" fmla="*/ 800 w 800"/>
                <a:gd name="T19" fmla="*/ 18 h 649"/>
                <a:gd name="T20" fmla="*/ 759 w 800"/>
                <a:gd name="T21" fmla="*/ 0 h 6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0" h="649">
                  <a:moveTo>
                    <a:pt x="759" y="0"/>
                  </a:moveTo>
                  <a:cubicBezTo>
                    <a:pt x="507" y="0"/>
                    <a:pt x="507" y="0"/>
                    <a:pt x="507" y="0"/>
                  </a:cubicBezTo>
                  <a:cubicBezTo>
                    <a:pt x="506" y="0"/>
                    <a:pt x="506" y="0"/>
                    <a:pt x="505" y="0"/>
                  </a:cubicBezTo>
                  <a:cubicBezTo>
                    <a:pt x="467" y="1"/>
                    <a:pt x="437" y="11"/>
                    <a:pt x="408" y="40"/>
                  </a:cubicBezTo>
                  <a:cubicBezTo>
                    <a:pt x="24" y="420"/>
                    <a:pt x="24" y="420"/>
                    <a:pt x="24" y="420"/>
                  </a:cubicBezTo>
                  <a:cubicBezTo>
                    <a:pt x="1" y="443"/>
                    <a:pt x="0" y="481"/>
                    <a:pt x="24" y="504"/>
                  </a:cubicBezTo>
                  <a:cubicBezTo>
                    <a:pt x="24" y="504"/>
                    <a:pt x="24" y="504"/>
                    <a:pt x="24" y="504"/>
                  </a:cubicBezTo>
                  <a:cubicBezTo>
                    <a:pt x="24" y="504"/>
                    <a:pt x="24" y="504"/>
                    <a:pt x="24" y="504"/>
                  </a:cubicBezTo>
                  <a:cubicBezTo>
                    <a:pt x="169" y="649"/>
                    <a:pt x="169" y="649"/>
                    <a:pt x="169" y="649"/>
                  </a:cubicBezTo>
                  <a:cubicBezTo>
                    <a:pt x="800" y="18"/>
                    <a:pt x="800" y="18"/>
                    <a:pt x="800" y="18"/>
                  </a:cubicBezTo>
                  <a:cubicBezTo>
                    <a:pt x="790" y="7"/>
                    <a:pt x="776" y="0"/>
                    <a:pt x="759" y="0"/>
                  </a:cubicBezTo>
                </a:path>
              </a:pathLst>
            </a:custGeom>
            <a:solidFill>
              <a:srgbClr val="328E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Oval 663"/>
            <p:cNvSpPr>
              <a:spLocks noChangeArrowheads="1"/>
            </p:cNvSpPr>
            <p:nvPr/>
          </p:nvSpPr>
          <p:spPr bwMode="auto">
            <a:xfrm>
              <a:off x="2279467" y="243016"/>
              <a:ext cx="85019" cy="85673"/>
            </a:xfrm>
            <a:prstGeom prst="ellipse">
              <a:avLst/>
            </a:prstGeom>
            <a:solidFill>
              <a:srgbClr val="93D3E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664"/>
            <p:cNvSpPr/>
            <p:nvPr/>
          </p:nvSpPr>
          <p:spPr bwMode="auto">
            <a:xfrm>
              <a:off x="2292547" y="253153"/>
              <a:ext cx="280562" cy="64745"/>
            </a:xfrm>
            <a:custGeom>
              <a:avLst/>
              <a:gdLst>
                <a:gd name="T0" fmla="*/ 320 w 363"/>
                <a:gd name="T1" fmla="*/ 0 h 84"/>
                <a:gd name="T2" fmla="*/ 42 w 363"/>
                <a:gd name="T3" fmla="*/ 0 h 84"/>
                <a:gd name="T4" fmla="*/ 0 w 363"/>
                <a:gd name="T5" fmla="*/ 42 h 84"/>
                <a:gd name="T6" fmla="*/ 42 w 363"/>
                <a:gd name="T7" fmla="*/ 84 h 84"/>
                <a:gd name="T8" fmla="*/ 320 w 363"/>
                <a:gd name="T9" fmla="*/ 84 h 84"/>
                <a:gd name="T10" fmla="*/ 363 w 363"/>
                <a:gd name="T11" fmla="*/ 42 h 84"/>
                <a:gd name="T12" fmla="*/ 320 w 363"/>
                <a:gd name="T13" fmla="*/ 0 h 84"/>
              </a:gdLst>
              <a:ahLst/>
              <a:cxnLst>
                <a:cxn ang="0">
                  <a:pos x="T0" y="T1"/>
                </a:cxn>
                <a:cxn ang="0">
                  <a:pos x="T2" y="T3"/>
                </a:cxn>
                <a:cxn ang="0">
                  <a:pos x="T4" y="T5"/>
                </a:cxn>
                <a:cxn ang="0">
                  <a:pos x="T6" y="T7"/>
                </a:cxn>
                <a:cxn ang="0">
                  <a:pos x="T8" y="T9"/>
                </a:cxn>
                <a:cxn ang="0">
                  <a:pos x="T10" y="T11"/>
                </a:cxn>
                <a:cxn ang="0">
                  <a:pos x="T12" y="T13"/>
                </a:cxn>
              </a:cxnLst>
              <a:rect l="0" t="0" r="r" b="b"/>
              <a:pathLst>
                <a:path w="363" h="84">
                  <a:moveTo>
                    <a:pt x="320" y="0"/>
                  </a:moveTo>
                  <a:cubicBezTo>
                    <a:pt x="42" y="0"/>
                    <a:pt x="42" y="0"/>
                    <a:pt x="42" y="0"/>
                  </a:cubicBezTo>
                  <a:cubicBezTo>
                    <a:pt x="19" y="0"/>
                    <a:pt x="0" y="18"/>
                    <a:pt x="0" y="42"/>
                  </a:cubicBezTo>
                  <a:cubicBezTo>
                    <a:pt x="0" y="66"/>
                    <a:pt x="19" y="84"/>
                    <a:pt x="42" y="84"/>
                  </a:cubicBezTo>
                  <a:cubicBezTo>
                    <a:pt x="320" y="84"/>
                    <a:pt x="320" y="84"/>
                    <a:pt x="320" y="84"/>
                  </a:cubicBezTo>
                  <a:cubicBezTo>
                    <a:pt x="344" y="84"/>
                    <a:pt x="363" y="66"/>
                    <a:pt x="363" y="42"/>
                  </a:cubicBezTo>
                  <a:cubicBezTo>
                    <a:pt x="363" y="18"/>
                    <a:pt x="344" y="0"/>
                    <a:pt x="320" y="0"/>
                  </a:cubicBezTo>
                  <a:close/>
                </a:path>
              </a:pathLst>
            </a:custGeom>
            <a:solidFill>
              <a:srgbClr val="156E8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7" name="组合 36"/>
          <p:cNvGrpSpPr/>
          <p:nvPr/>
        </p:nvGrpSpPr>
        <p:grpSpPr>
          <a:xfrm>
            <a:off x="1320791" y="5030150"/>
            <a:ext cx="771055" cy="630446"/>
            <a:chOff x="1802054" y="175001"/>
            <a:chExt cx="771055" cy="630446"/>
          </a:xfrm>
        </p:grpSpPr>
        <p:sp>
          <p:nvSpPr>
            <p:cNvPr id="38" name="Freeform 660"/>
            <p:cNvSpPr/>
            <p:nvPr/>
          </p:nvSpPr>
          <p:spPr bwMode="auto">
            <a:xfrm>
              <a:off x="1802054" y="175001"/>
              <a:ext cx="632081" cy="630446"/>
            </a:xfrm>
            <a:custGeom>
              <a:avLst/>
              <a:gdLst>
                <a:gd name="T0" fmla="*/ 24 w 818"/>
                <a:gd name="T1" fmla="*/ 504 h 816"/>
                <a:gd name="T2" fmla="*/ 313 w 818"/>
                <a:gd name="T3" fmla="*/ 793 h 816"/>
                <a:gd name="T4" fmla="*/ 398 w 818"/>
                <a:gd name="T5" fmla="*/ 793 h 816"/>
                <a:gd name="T6" fmla="*/ 787 w 818"/>
                <a:gd name="T7" fmla="*/ 408 h 816"/>
                <a:gd name="T8" fmla="*/ 818 w 818"/>
                <a:gd name="T9" fmla="*/ 298 h 816"/>
                <a:gd name="T10" fmla="*/ 818 w 818"/>
                <a:gd name="T11" fmla="*/ 60 h 816"/>
                <a:gd name="T12" fmla="*/ 760 w 818"/>
                <a:gd name="T13" fmla="*/ 0 h 816"/>
                <a:gd name="T14" fmla="*/ 508 w 818"/>
                <a:gd name="T15" fmla="*/ 0 h 816"/>
                <a:gd name="T16" fmla="*/ 408 w 818"/>
                <a:gd name="T17" fmla="*/ 40 h 816"/>
                <a:gd name="T18" fmla="*/ 24 w 818"/>
                <a:gd name="T19" fmla="*/ 420 h 816"/>
                <a:gd name="T20" fmla="*/ 24 w 818"/>
                <a:gd name="T21" fmla="*/ 504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8" h="816">
                  <a:moveTo>
                    <a:pt x="24" y="504"/>
                  </a:moveTo>
                  <a:cubicBezTo>
                    <a:pt x="313" y="793"/>
                    <a:pt x="313" y="793"/>
                    <a:pt x="313" y="793"/>
                  </a:cubicBezTo>
                  <a:cubicBezTo>
                    <a:pt x="336" y="816"/>
                    <a:pt x="374" y="816"/>
                    <a:pt x="398" y="793"/>
                  </a:cubicBezTo>
                  <a:cubicBezTo>
                    <a:pt x="787" y="408"/>
                    <a:pt x="787" y="408"/>
                    <a:pt x="787" y="408"/>
                  </a:cubicBezTo>
                  <a:cubicBezTo>
                    <a:pt x="817" y="378"/>
                    <a:pt x="818" y="312"/>
                    <a:pt x="818" y="298"/>
                  </a:cubicBezTo>
                  <a:cubicBezTo>
                    <a:pt x="818" y="60"/>
                    <a:pt x="818" y="60"/>
                    <a:pt x="818" y="60"/>
                  </a:cubicBezTo>
                  <a:cubicBezTo>
                    <a:pt x="818" y="27"/>
                    <a:pt x="793" y="0"/>
                    <a:pt x="760" y="0"/>
                  </a:cubicBezTo>
                  <a:cubicBezTo>
                    <a:pt x="508" y="0"/>
                    <a:pt x="508" y="0"/>
                    <a:pt x="508" y="0"/>
                  </a:cubicBezTo>
                  <a:cubicBezTo>
                    <a:pt x="468" y="0"/>
                    <a:pt x="437" y="10"/>
                    <a:pt x="408" y="40"/>
                  </a:cubicBezTo>
                  <a:cubicBezTo>
                    <a:pt x="24" y="420"/>
                    <a:pt x="24" y="420"/>
                    <a:pt x="24" y="420"/>
                  </a:cubicBezTo>
                  <a:cubicBezTo>
                    <a:pt x="1" y="443"/>
                    <a:pt x="0" y="481"/>
                    <a:pt x="24" y="504"/>
                  </a:cubicBezTo>
                </a:path>
              </a:pathLst>
            </a:custGeom>
            <a:solidFill>
              <a:srgbClr val="3CAE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661"/>
            <p:cNvSpPr>
              <a:spLocks noEditPoints="1"/>
            </p:cNvSpPr>
            <p:nvPr/>
          </p:nvSpPr>
          <p:spPr bwMode="auto">
            <a:xfrm>
              <a:off x="1802054" y="175001"/>
              <a:ext cx="390105" cy="501283"/>
            </a:xfrm>
            <a:custGeom>
              <a:avLst/>
              <a:gdLst>
                <a:gd name="T0" fmla="*/ 24 w 505"/>
                <a:gd name="T1" fmla="*/ 504 h 649"/>
                <a:gd name="T2" fmla="*/ 169 w 505"/>
                <a:gd name="T3" fmla="*/ 649 h 649"/>
                <a:gd name="T4" fmla="*/ 24 w 505"/>
                <a:gd name="T5" fmla="*/ 504 h 649"/>
                <a:gd name="T6" fmla="*/ 505 w 505"/>
                <a:gd name="T7" fmla="*/ 0 h 649"/>
                <a:gd name="T8" fmla="*/ 407 w 505"/>
                <a:gd name="T9" fmla="*/ 40 h 649"/>
                <a:gd name="T10" fmla="*/ 24 w 505"/>
                <a:gd name="T11" fmla="*/ 420 h 649"/>
                <a:gd name="T12" fmla="*/ 24 w 505"/>
                <a:gd name="T13" fmla="*/ 504 h 649"/>
                <a:gd name="T14" fmla="*/ 24 w 505"/>
                <a:gd name="T15" fmla="*/ 420 h 649"/>
                <a:gd name="T16" fmla="*/ 408 w 505"/>
                <a:gd name="T17" fmla="*/ 40 h 649"/>
                <a:gd name="T18" fmla="*/ 505 w 505"/>
                <a:gd name="T19" fmla="*/ 0 h 6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5" h="649">
                  <a:moveTo>
                    <a:pt x="24" y="504"/>
                  </a:moveTo>
                  <a:cubicBezTo>
                    <a:pt x="169" y="649"/>
                    <a:pt x="169" y="649"/>
                    <a:pt x="169" y="649"/>
                  </a:cubicBezTo>
                  <a:cubicBezTo>
                    <a:pt x="24" y="504"/>
                    <a:pt x="24" y="504"/>
                    <a:pt x="24" y="504"/>
                  </a:cubicBezTo>
                  <a:moveTo>
                    <a:pt x="505" y="0"/>
                  </a:moveTo>
                  <a:cubicBezTo>
                    <a:pt x="466" y="1"/>
                    <a:pt x="437" y="11"/>
                    <a:pt x="407" y="40"/>
                  </a:cubicBezTo>
                  <a:cubicBezTo>
                    <a:pt x="24" y="420"/>
                    <a:pt x="24" y="420"/>
                    <a:pt x="24" y="420"/>
                  </a:cubicBezTo>
                  <a:cubicBezTo>
                    <a:pt x="1" y="443"/>
                    <a:pt x="0" y="481"/>
                    <a:pt x="24" y="504"/>
                  </a:cubicBezTo>
                  <a:cubicBezTo>
                    <a:pt x="0" y="481"/>
                    <a:pt x="1" y="443"/>
                    <a:pt x="24" y="420"/>
                  </a:cubicBezTo>
                  <a:cubicBezTo>
                    <a:pt x="408" y="40"/>
                    <a:pt x="408" y="40"/>
                    <a:pt x="408" y="40"/>
                  </a:cubicBezTo>
                  <a:cubicBezTo>
                    <a:pt x="437" y="11"/>
                    <a:pt x="467" y="1"/>
                    <a:pt x="505" y="0"/>
                  </a:cubicBezTo>
                </a:path>
              </a:pathLst>
            </a:custGeom>
            <a:solidFill>
              <a:srgbClr val="3A597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662"/>
            <p:cNvSpPr/>
            <p:nvPr/>
          </p:nvSpPr>
          <p:spPr bwMode="auto">
            <a:xfrm>
              <a:off x="1802054" y="175001"/>
              <a:ext cx="618020" cy="501283"/>
            </a:xfrm>
            <a:custGeom>
              <a:avLst/>
              <a:gdLst>
                <a:gd name="T0" fmla="*/ 759 w 800"/>
                <a:gd name="T1" fmla="*/ 0 h 649"/>
                <a:gd name="T2" fmla="*/ 507 w 800"/>
                <a:gd name="T3" fmla="*/ 0 h 649"/>
                <a:gd name="T4" fmla="*/ 505 w 800"/>
                <a:gd name="T5" fmla="*/ 0 h 649"/>
                <a:gd name="T6" fmla="*/ 408 w 800"/>
                <a:gd name="T7" fmla="*/ 40 h 649"/>
                <a:gd name="T8" fmla="*/ 24 w 800"/>
                <a:gd name="T9" fmla="*/ 420 h 649"/>
                <a:gd name="T10" fmla="*/ 24 w 800"/>
                <a:gd name="T11" fmla="*/ 504 h 649"/>
                <a:gd name="T12" fmla="*/ 24 w 800"/>
                <a:gd name="T13" fmla="*/ 504 h 649"/>
                <a:gd name="T14" fmla="*/ 24 w 800"/>
                <a:gd name="T15" fmla="*/ 504 h 649"/>
                <a:gd name="T16" fmla="*/ 169 w 800"/>
                <a:gd name="T17" fmla="*/ 649 h 649"/>
                <a:gd name="T18" fmla="*/ 800 w 800"/>
                <a:gd name="T19" fmla="*/ 18 h 649"/>
                <a:gd name="T20" fmla="*/ 759 w 800"/>
                <a:gd name="T21" fmla="*/ 0 h 6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0" h="649">
                  <a:moveTo>
                    <a:pt x="759" y="0"/>
                  </a:moveTo>
                  <a:cubicBezTo>
                    <a:pt x="507" y="0"/>
                    <a:pt x="507" y="0"/>
                    <a:pt x="507" y="0"/>
                  </a:cubicBezTo>
                  <a:cubicBezTo>
                    <a:pt x="506" y="0"/>
                    <a:pt x="506" y="0"/>
                    <a:pt x="505" y="0"/>
                  </a:cubicBezTo>
                  <a:cubicBezTo>
                    <a:pt x="467" y="1"/>
                    <a:pt x="437" y="11"/>
                    <a:pt x="408" y="40"/>
                  </a:cubicBezTo>
                  <a:cubicBezTo>
                    <a:pt x="24" y="420"/>
                    <a:pt x="24" y="420"/>
                    <a:pt x="24" y="420"/>
                  </a:cubicBezTo>
                  <a:cubicBezTo>
                    <a:pt x="1" y="443"/>
                    <a:pt x="0" y="481"/>
                    <a:pt x="24" y="504"/>
                  </a:cubicBezTo>
                  <a:cubicBezTo>
                    <a:pt x="24" y="504"/>
                    <a:pt x="24" y="504"/>
                    <a:pt x="24" y="504"/>
                  </a:cubicBezTo>
                  <a:cubicBezTo>
                    <a:pt x="24" y="504"/>
                    <a:pt x="24" y="504"/>
                    <a:pt x="24" y="504"/>
                  </a:cubicBezTo>
                  <a:cubicBezTo>
                    <a:pt x="169" y="649"/>
                    <a:pt x="169" y="649"/>
                    <a:pt x="169" y="649"/>
                  </a:cubicBezTo>
                  <a:cubicBezTo>
                    <a:pt x="800" y="18"/>
                    <a:pt x="800" y="18"/>
                    <a:pt x="800" y="18"/>
                  </a:cubicBezTo>
                  <a:cubicBezTo>
                    <a:pt x="790" y="7"/>
                    <a:pt x="776" y="0"/>
                    <a:pt x="759" y="0"/>
                  </a:cubicBezTo>
                </a:path>
              </a:pathLst>
            </a:custGeom>
            <a:solidFill>
              <a:srgbClr val="328E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Oval 663"/>
            <p:cNvSpPr>
              <a:spLocks noChangeArrowheads="1"/>
            </p:cNvSpPr>
            <p:nvPr/>
          </p:nvSpPr>
          <p:spPr bwMode="auto">
            <a:xfrm>
              <a:off x="2279467" y="243016"/>
              <a:ext cx="85019" cy="85673"/>
            </a:xfrm>
            <a:prstGeom prst="ellipse">
              <a:avLst/>
            </a:prstGeom>
            <a:solidFill>
              <a:srgbClr val="93D3E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664"/>
            <p:cNvSpPr/>
            <p:nvPr/>
          </p:nvSpPr>
          <p:spPr bwMode="auto">
            <a:xfrm>
              <a:off x="2292547" y="253153"/>
              <a:ext cx="280562" cy="64745"/>
            </a:xfrm>
            <a:custGeom>
              <a:avLst/>
              <a:gdLst>
                <a:gd name="T0" fmla="*/ 320 w 363"/>
                <a:gd name="T1" fmla="*/ 0 h 84"/>
                <a:gd name="T2" fmla="*/ 42 w 363"/>
                <a:gd name="T3" fmla="*/ 0 h 84"/>
                <a:gd name="T4" fmla="*/ 0 w 363"/>
                <a:gd name="T5" fmla="*/ 42 h 84"/>
                <a:gd name="T6" fmla="*/ 42 w 363"/>
                <a:gd name="T7" fmla="*/ 84 h 84"/>
                <a:gd name="T8" fmla="*/ 320 w 363"/>
                <a:gd name="T9" fmla="*/ 84 h 84"/>
                <a:gd name="T10" fmla="*/ 363 w 363"/>
                <a:gd name="T11" fmla="*/ 42 h 84"/>
                <a:gd name="T12" fmla="*/ 320 w 363"/>
                <a:gd name="T13" fmla="*/ 0 h 84"/>
              </a:gdLst>
              <a:ahLst/>
              <a:cxnLst>
                <a:cxn ang="0">
                  <a:pos x="T0" y="T1"/>
                </a:cxn>
                <a:cxn ang="0">
                  <a:pos x="T2" y="T3"/>
                </a:cxn>
                <a:cxn ang="0">
                  <a:pos x="T4" y="T5"/>
                </a:cxn>
                <a:cxn ang="0">
                  <a:pos x="T6" y="T7"/>
                </a:cxn>
                <a:cxn ang="0">
                  <a:pos x="T8" y="T9"/>
                </a:cxn>
                <a:cxn ang="0">
                  <a:pos x="T10" y="T11"/>
                </a:cxn>
                <a:cxn ang="0">
                  <a:pos x="T12" y="T13"/>
                </a:cxn>
              </a:cxnLst>
              <a:rect l="0" t="0" r="r" b="b"/>
              <a:pathLst>
                <a:path w="363" h="84">
                  <a:moveTo>
                    <a:pt x="320" y="0"/>
                  </a:moveTo>
                  <a:cubicBezTo>
                    <a:pt x="42" y="0"/>
                    <a:pt x="42" y="0"/>
                    <a:pt x="42" y="0"/>
                  </a:cubicBezTo>
                  <a:cubicBezTo>
                    <a:pt x="19" y="0"/>
                    <a:pt x="0" y="18"/>
                    <a:pt x="0" y="42"/>
                  </a:cubicBezTo>
                  <a:cubicBezTo>
                    <a:pt x="0" y="66"/>
                    <a:pt x="19" y="84"/>
                    <a:pt x="42" y="84"/>
                  </a:cubicBezTo>
                  <a:cubicBezTo>
                    <a:pt x="320" y="84"/>
                    <a:pt x="320" y="84"/>
                    <a:pt x="320" y="84"/>
                  </a:cubicBezTo>
                  <a:cubicBezTo>
                    <a:pt x="344" y="84"/>
                    <a:pt x="363" y="66"/>
                    <a:pt x="363" y="42"/>
                  </a:cubicBezTo>
                  <a:cubicBezTo>
                    <a:pt x="363" y="18"/>
                    <a:pt x="344" y="0"/>
                    <a:pt x="320" y="0"/>
                  </a:cubicBezTo>
                  <a:close/>
                </a:path>
              </a:pathLst>
            </a:custGeom>
            <a:solidFill>
              <a:srgbClr val="156E8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3" name="组合 42"/>
          <p:cNvGrpSpPr/>
          <p:nvPr/>
        </p:nvGrpSpPr>
        <p:grpSpPr>
          <a:xfrm>
            <a:off x="9624063" y="5030150"/>
            <a:ext cx="771055" cy="630446"/>
            <a:chOff x="1802054" y="175001"/>
            <a:chExt cx="771055" cy="630446"/>
          </a:xfrm>
        </p:grpSpPr>
        <p:sp>
          <p:nvSpPr>
            <p:cNvPr id="44" name="Freeform 660"/>
            <p:cNvSpPr/>
            <p:nvPr/>
          </p:nvSpPr>
          <p:spPr bwMode="auto">
            <a:xfrm>
              <a:off x="1802054" y="175001"/>
              <a:ext cx="632081" cy="630446"/>
            </a:xfrm>
            <a:custGeom>
              <a:avLst/>
              <a:gdLst>
                <a:gd name="T0" fmla="*/ 24 w 818"/>
                <a:gd name="T1" fmla="*/ 504 h 816"/>
                <a:gd name="T2" fmla="*/ 313 w 818"/>
                <a:gd name="T3" fmla="*/ 793 h 816"/>
                <a:gd name="T4" fmla="*/ 398 w 818"/>
                <a:gd name="T5" fmla="*/ 793 h 816"/>
                <a:gd name="T6" fmla="*/ 787 w 818"/>
                <a:gd name="T7" fmla="*/ 408 h 816"/>
                <a:gd name="T8" fmla="*/ 818 w 818"/>
                <a:gd name="T9" fmla="*/ 298 h 816"/>
                <a:gd name="T10" fmla="*/ 818 w 818"/>
                <a:gd name="T11" fmla="*/ 60 h 816"/>
                <a:gd name="T12" fmla="*/ 760 w 818"/>
                <a:gd name="T13" fmla="*/ 0 h 816"/>
                <a:gd name="T14" fmla="*/ 508 w 818"/>
                <a:gd name="T15" fmla="*/ 0 h 816"/>
                <a:gd name="T16" fmla="*/ 408 w 818"/>
                <a:gd name="T17" fmla="*/ 40 h 816"/>
                <a:gd name="T18" fmla="*/ 24 w 818"/>
                <a:gd name="T19" fmla="*/ 420 h 816"/>
                <a:gd name="T20" fmla="*/ 24 w 818"/>
                <a:gd name="T21" fmla="*/ 504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8" h="816">
                  <a:moveTo>
                    <a:pt x="24" y="504"/>
                  </a:moveTo>
                  <a:cubicBezTo>
                    <a:pt x="313" y="793"/>
                    <a:pt x="313" y="793"/>
                    <a:pt x="313" y="793"/>
                  </a:cubicBezTo>
                  <a:cubicBezTo>
                    <a:pt x="336" y="816"/>
                    <a:pt x="374" y="816"/>
                    <a:pt x="398" y="793"/>
                  </a:cubicBezTo>
                  <a:cubicBezTo>
                    <a:pt x="787" y="408"/>
                    <a:pt x="787" y="408"/>
                    <a:pt x="787" y="408"/>
                  </a:cubicBezTo>
                  <a:cubicBezTo>
                    <a:pt x="817" y="378"/>
                    <a:pt x="818" y="312"/>
                    <a:pt x="818" y="298"/>
                  </a:cubicBezTo>
                  <a:cubicBezTo>
                    <a:pt x="818" y="60"/>
                    <a:pt x="818" y="60"/>
                    <a:pt x="818" y="60"/>
                  </a:cubicBezTo>
                  <a:cubicBezTo>
                    <a:pt x="818" y="27"/>
                    <a:pt x="793" y="0"/>
                    <a:pt x="760" y="0"/>
                  </a:cubicBezTo>
                  <a:cubicBezTo>
                    <a:pt x="508" y="0"/>
                    <a:pt x="508" y="0"/>
                    <a:pt x="508" y="0"/>
                  </a:cubicBezTo>
                  <a:cubicBezTo>
                    <a:pt x="468" y="0"/>
                    <a:pt x="437" y="10"/>
                    <a:pt x="408" y="40"/>
                  </a:cubicBezTo>
                  <a:cubicBezTo>
                    <a:pt x="24" y="420"/>
                    <a:pt x="24" y="420"/>
                    <a:pt x="24" y="420"/>
                  </a:cubicBezTo>
                  <a:cubicBezTo>
                    <a:pt x="1" y="443"/>
                    <a:pt x="0" y="481"/>
                    <a:pt x="24" y="504"/>
                  </a:cubicBezTo>
                </a:path>
              </a:pathLst>
            </a:custGeom>
            <a:solidFill>
              <a:srgbClr val="3CAE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661"/>
            <p:cNvSpPr>
              <a:spLocks noEditPoints="1"/>
            </p:cNvSpPr>
            <p:nvPr/>
          </p:nvSpPr>
          <p:spPr bwMode="auto">
            <a:xfrm>
              <a:off x="1802054" y="175001"/>
              <a:ext cx="390105" cy="501283"/>
            </a:xfrm>
            <a:custGeom>
              <a:avLst/>
              <a:gdLst>
                <a:gd name="T0" fmla="*/ 24 w 505"/>
                <a:gd name="T1" fmla="*/ 504 h 649"/>
                <a:gd name="T2" fmla="*/ 169 w 505"/>
                <a:gd name="T3" fmla="*/ 649 h 649"/>
                <a:gd name="T4" fmla="*/ 24 w 505"/>
                <a:gd name="T5" fmla="*/ 504 h 649"/>
                <a:gd name="T6" fmla="*/ 505 w 505"/>
                <a:gd name="T7" fmla="*/ 0 h 649"/>
                <a:gd name="T8" fmla="*/ 407 w 505"/>
                <a:gd name="T9" fmla="*/ 40 h 649"/>
                <a:gd name="T10" fmla="*/ 24 w 505"/>
                <a:gd name="T11" fmla="*/ 420 h 649"/>
                <a:gd name="T12" fmla="*/ 24 w 505"/>
                <a:gd name="T13" fmla="*/ 504 h 649"/>
                <a:gd name="T14" fmla="*/ 24 w 505"/>
                <a:gd name="T15" fmla="*/ 420 h 649"/>
                <a:gd name="T16" fmla="*/ 408 w 505"/>
                <a:gd name="T17" fmla="*/ 40 h 649"/>
                <a:gd name="T18" fmla="*/ 505 w 505"/>
                <a:gd name="T19" fmla="*/ 0 h 6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5" h="649">
                  <a:moveTo>
                    <a:pt x="24" y="504"/>
                  </a:moveTo>
                  <a:cubicBezTo>
                    <a:pt x="169" y="649"/>
                    <a:pt x="169" y="649"/>
                    <a:pt x="169" y="649"/>
                  </a:cubicBezTo>
                  <a:cubicBezTo>
                    <a:pt x="24" y="504"/>
                    <a:pt x="24" y="504"/>
                    <a:pt x="24" y="504"/>
                  </a:cubicBezTo>
                  <a:moveTo>
                    <a:pt x="505" y="0"/>
                  </a:moveTo>
                  <a:cubicBezTo>
                    <a:pt x="466" y="1"/>
                    <a:pt x="437" y="11"/>
                    <a:pt x="407" y="40"/>
                  </a:cubicBezTo>
                  <a:cubicBezTo>
                    <a:pt x="24" y="420"/>
                    <a:pt x="24" y="420"/>
                    <a:pt x="24" y="420"/>
                  </a:cubicBezTo>
                  <a:cubicBezTo>
                    <a:pt x="1" y="443"/>
                    <a:pt x="0" y="481"/>
                    <a:pt x="24" y="504"/>
                  </a:cubicBezTo>
                  <a:cubicBezTo>
                    <a:pt x="0" y="481"/>
                    <a:pt x="1" y="443"/>
                    <a:pt x="24" y="420"/>
                  </a:cubicBezTo>
                  <a:cubicBezTo>
                    <a:pt x="408" y="40"/>
                    <a:pt x="408" y="40"/>
                    <a:pt x="408" y="40"/>
                  </a:cubicBezTo>
                  <a:cubicBezTo>
                    <a:pt x="437" y="11"/>
                    <a:pt x="467" y="1"/>
                    <a:pt x="505" y="0"/>
                  </a:cubicBezTo>
                </a:path>
              </a:pathLst>
            </a:custGeom>
            <a:solidFill>
              <a:srgbClr val="3A597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662"/>
            <p:cNvSpPr/>
            <p:nvPr/>
          </p:nvSpPr>
          <p:spPr bwMode="auto">
            <a:xfrm>
              <a:off x="1802054" y="175001"/>
              <a:ext cx="618020" cy="501283"/>
            </a:xfrm>
            <a:custGeom>
              <a:avLst/>
              <a:gdLst>
                <a:gd name="T0" fmla="*/ 759 w 800"/>
                <a:gd name="T1" fmla="*/ 0 h 649"/>
                <a:gd name="T2" fmla="*/ 507 w 800"/>
                <a:gd name="T3" fmla="*/ 0 h 649"/>
                <a:gd name="T4" fmla="*/ 505 w 800"/>
                <a:gd name="T5" fmla="*/ 0 h 649"/>
                <a:gd name="T6" fmla="*/ 408 w 800"/>
                <a:gd name="T7" fmla="*/ 40 h 649"/>
                <a:gd name="T8" fmla="*/ 24 w 800"/>
                <a:gd name="T9" fmla="*/ 420 h 649"/>
                <a:gd name="T10" fmla="*/ 24 w 800"/>
                <a:gd name="T11" fmla="*/ 504 h 649"/>
                <a:gd name="T12" fmla="*/ 24 w 800"/>
                <a:gd name="T13" fmla="*/ 504 h 649"/>
                <a:gd name="T14" fmla="*/ 24 w 800"/>
                <a:gd name="T15" fmla="*/ 504 h 649"/>
                <a:gd name="T16" fmla="*/ 169 w 800"/>
                <a:gd name="T17" fmla="*/ 649 h 649"/>
                <a:gd name="T18" fmla="*/ 800 w 800"/>
                <a:gd name="T19" fmla="*/ 18 h 649"/>
                <a:gd name="T20" fmla="*/ 759 w 800"/>
                <a:gd name="T21" fmla="*/ 0 h 6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0" h="649">
                  <a:moveTo>
                    <a:pt x="759" y="0"/>
                  </a:moveTo>
                  <a:cubicBezTo>
                    <a:pt x="507" y="0"/>
                    <a:pt x="507" y="0"/>
                    <a:pt x="507" y="0"/>
                  </a:cubicBezTo>
                  <a:cubicBezTo>
                    <a:pt x="506" y="0"/>
                    <a:pt x="506" y="0"/>
                    <a:pt x="505" y="0"/>
                  </a:cubicBezTo>
                  <a:cubicBezTo>
                    <a:pt x="467" y="1"/>
                    <a:pt x="437" y="11"/>
                    <a:pt x="408" y="40"/>
                  </a:cubicBezTo>
                  <a:cubicBezTo>
                    <a:pt x="24" y="420"/>
                    <a:pt x="24" y="420"/>
                    <a:pt x="24" y="420"/>
                  </a:cubicBezTo>
                  <a:cubicBezTo>
                    <a:pt x="1" y="443"/>
                    <a:pt x="0" y="481"/>
                    <a:pt x="24" y="504"/>
                  </a:cubicBezTo>
                  <a:cubicBezTo>
                    <a:pt x="24" y="504"/>
                    <a:pt x="24" y="504"/>
                    <a:pt x="24" y="504"/>
                  </a:cubicBezTo>
                  <a:cubicBezTo>
                    <a:pt x="24" y="504"/>
                    <a:pt x="24" y="504"/>
                    <a:pt x="24" y="504"/>
                  </a:cubicBezTo>
                  <a:cubicBezTo>
                    <a:pt x="169" y="649"/>
                    <a:pt x="169" y="649"/>
                    <a:pt x="169" y="649"/>
                  </a:cubicBezTo>
                  <a:cubicBezTo>
                    <a:pt x="800" y="18"/>
                    <a:pt x="800" y="18"/>
                    <a:pt x="800" y="18"/>
                  </a:cubicBezTo>
                  <a:cubicBezTo>
                    <a:pt x="790" y="7"/>
                    <a:pt x="776" y="0"/>
                    <a:pt x="759" y="0"/>
                  </a:cubicBezTo>
                </a:path>
              </a:pathLst>
            </a:custGeom>
            <a:solidFill>
              <a:srgbClr val="328E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Oval 663"/>
            <p:cNvSpPr>
              <a:spLocks noChangeArrowheads="1"/>
            </p:cNvSpPr>
            <p:nvPr/>
          </p:nvSpPr>
          <p:spPr bwMode="auto">
            <a:xfrm>
              <a:off x="2279467" y="243016"/>
              <a:ext cx="85019" cy="85673"/>
            </a:xfrm>
            <a:prstGeom prst="ellipse">
              <a:avLst/>
            </a:prstGeom>
            <a:solidFill>
              <a:srgbClr val="93D3E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664"/>
            <p:cNvSpPr/>
            <p:nvPr/>
          </p:nvSpPr>
          <p:spPr bwMode="auto">
            <a:xfrm>
              <a:off x="2292547" y="253153"/>
              <a:ext cx="280562" cy="64745"/>
            </a:xfrm>
            <a:custGeom>
              <a:avLst/>
              <a:gdLst>
                <a:gd name="T0" fmla="*/ 320 w 363"/>
                <a:gd name="T1" fmla="*/ 0 h 84"/>
                <a:gd name="T2" fmla="*/ 42 w 363"/>
                <a:gd name="T3" fmla="*/ 0 h 84"/>
                <a:gd name="T4" fmla="*/ 0 w 363"/>
                <a:gd name="T5" fmla="*/ 42 h 84"/>
                <a:gd name="T6" fmla="*/ 42 w 363"/>
                <a:gd name="T7" fmla="*/ 84 h 84"/>
                <a:gd name="T8" fmla="*/ 320 w 363"/>
                <a:gd name="T9" fmla="*/ 84 h 84"/>
                <a:gd name="T10" fmla="*/ 363 w 363"/>
                <a:gd name="T11" fmla="*/ 42 h 84"/>
                <a:gd name="T12" fmla="*/ 320 w 363"/>
                <a:gd name="T13" fmla="*/ 0 h 84"/>
              </a:gdLst>
              <a:ahLst/>
              <a:cxnLst>
                <a:cxn ang="0">
                  <a:pos x="T0" y="T1"/>
                </a:cxn>
                <a:cxn ang="0">
                  <a:pos x="T2" y="T3"/>
                </a:cxn>
                <a:cxn ang="0">
                  <a:pos x="T4" y="T5"/>
                </a:cxn>
                <a:cxn ang="0">
                  <a:pos x="T6" y="T7"/>
                </a:cxn>
                <a:cxn ang="0">
                  <a:pos x="T8" y="T9"/>
                </a:cxn>
                <a:cxn ang="0">
                  <a:pos x="T10" y="T11"/>
                </a:cxn>
                <a:cxn ang="0">
                  <a:pos x="T12" y="T13"/>
                </a:cxn>
              </a:cxnLst>
              <a:rect l="0" t="0" r="r" b="b"/>
              <a:pathLst>
                <a:path w="363" h="84">
                  <a:moveTo>
                    <a:pt x="320" y="0"/>
                  </a:moveTo>
                  <a:cubicBezTo>
                    <a:pt x="42" y="0"/>
                    <a:pt x="42" y="0"/>
                    <a:pt x="42" y="0"/>
                  </a:cubicBezTo>
                  <a:cubicBezTo>
                    <a:pt x="19" y="0"/>
                    <a:pt x="0" y="18"/>
                    <a:pt x="0" y="42"/>
                  </a:cubicBezTo>
                  <a:cubicBezTo>
                    <a:pt x="0" y="66"/>
                    <a:pt x="19" y="84"/>
                    <a:pt x="42" y="84"/>
                  </a:cubicBezTo>
                  <a:cubicBezTo>
                    <a:pt x="320" y="84"/>
                    <a:pt x="320" y="84"/>
                    <a:pt x="320" y="84"/>
                  </a:cubicBezTo>
                  <a:cubicBezTo>
                    <a:pt x="344" y="84"/>
                    <a:pt x="363" y="66"/>
                    <a:pt x="363" y="42"/>
                  </a:cubicBezTo>
                  <a:cubicBezTo>
                    <a:pt x="363" y="18"/>
                    <a:pt x="344" y="0"/>
                    <a:pt x="320" y="0"/>
                  </a:cubicBezTo>
                  <a:close/>
                </a:path>
              </a:pathLst>
            </a:custGeom>
            <a:solidFill>
              <a:srgbClr val="156E8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ym typeface="+mn-ea"/>
              </a:rPr>
              <a:t>二、职业决策的类型</a:t>
            </a:r>
            <a:endParaRPr lang="zh-CN" altLang="en-US" dirty="0">
              <a:sym typeface="+mn-ea"/>
            </a:endParaRPr>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78" name="文本框 43"/>
          <p:cNvSpPr txBox="1"/>
          <p:nvPr/>
        </p:nvSpPr>
        <p:spPr>
          <a:xfrm>
            <a:off x="1600835" y="934085"/>
            <a:ext cx="9886315" cy="5729605"/>
          </a:xfrm>
          <a:prstGeom prst="rect">
            <a:avLst/>
          </a:prstGeom>
          <a:noFill/>
        </p:spPr>
        <p:txBody>
          <a:bodyPr wrap="square" rtlCol="0">
            <a:noAutofit/>
          </a:bodyPr>
          <a:lstStyle/>
          <a:p>
            <a:pPr indent="457200" algn="just">
              <a:lnSpc>
                <a:spcPct val="150000"/>
              </a:lnSpc>
            </a:pPr>
            <a:r>
              <a:rPr lang="zh-CN" altLang="en-US" sz="2000" b="1" dirty="0">
                <a:sym typeface="+mn-ea"/>
              </a:rPr>
              <a:t>了解自己的职业决策类型小测试：</a:t>
            </a:r>
            <a:endParaRPr lang="en-US" altLang="zh-CN" sz="2000" b="1" dirty="0"/>
          </a:p>
          <a:p>
            <a:pPr indent="457200" algn="just">
              <a:lnSpc>
                <a:spcPct val="150000"/>
              </a:lnSpc>
            </a:pPr>
            <a:r>
              <a:rPr lang="en-US" altLang="zh-CN" sz="2000" dirty="0"/>
              <a:t>1</a:t>
            </a:r>
            <a:r>
              <a:rPr lang="zh-CN" altLang="en-US" sz="2000" dirty="0"/>
              <a:t>．需要做决定时，会多方搜集资料</a:t>
            </a:r>
            <a:r>
              <a:rPr lang="zh-CN" altLang="en-US" sz="2000" dirty="0" smtClean="0"/>
              <a:t>。</a:t>
            </a:r>
            <a:r>
              <a:rPr lang="en-US" altLang="zh-CN" sz="2000" dirty="0" smtClean="0"/>
              <a:t>			1</a:t>
            </a:r>
            <a:r>
              <a:rPr lang="zh-CN" altLang="en-US" sz="2000" dirty="0"/>
              <a:t>（　）　</a:t>
            </a:r>
            <a:r>
              <a:rPr lang="en-US" altLang="zh-CN" sz="2000" dirty="0"/>
              <a:t>0</a:t>
            </a:r>
            <a:r>
              <a:rPr lang="zh-CN" altLang="en-US" sz="2000" dirty="0"/>
              <a:t>（　）</a:t>
            </a:r>
            <a:endParaRPr lang="zh-CN" altLang="en-US" sz="2000" dirty="0"/>
          </a:p>
          <a:p>
            <a:pPr indent="457200" algn="just">
              <a:lnSpc>
                <a:spcPct val="150000"/>
              </a:lnSpc>
            </a:pPr>
            <a:r>
              <a:rPr lang="en-US" altLang="zh-CN" sz="2000" dirty="0"/>
              <a:t>2</a:t>
            </a:r>
            <a:r>
              <a:rPr lang="zh-CN" altLang="en-US" sz="2000" dirty="0"/>
              <a:t>．经常凭自己的感觉做事。		</a:t>
            </a:r>
            <a:r>
              <a:rPr lang="en-US" altLang="zh-CN" sz="2000" dirty="0" smtClean="0"/>
              <a:t>			1</a:t>
            </a:r>
            <a:r>
              <a:rPr lang="zh-CN" altLang="en-US" sz="2000" dirty="0"/>
              <a:t>（　）　</a:t>
            </a:r>
            <a:r>
              <a:rPr lang="en-US" altLang="zh-CN" sz="2000" dirty="0"/>
              <a:t>0</a:t>
            </a:r>
            <a:r>
              <a:rPr lang="zh-CN" altLang="en-US" sz="2000" dirty="0"/>
              <a:t>（　）</a:t>
            </a:r>
            <a:endParaRPr lang="zh-CN" altLang="en-US" sz="2000" dirty="0"/>
          </a:p>
          <a:p>
            <a:pPr indent="457200" algn="just">
              <a:lnSpc>
                <a:spcPct val="150000"/>
              </a:lnSpc>
            </a:pPr>
            <a:r>
              <a:rPr lang="en-US" altLang="zh-CN" sz="2000" dirty="0"/>
              <a:t>3</a:t>
            </a:r>
            <a:r>
              <a:rPr lang="zh-CN" altLang="en-US" sz="2000" dirty="0"/>
              <a:t>．做事时，喜欢有人在旁边，以便随时商量。	</a:t>
            </a:r>
            <a:r>
              <a:rPr lang="en-US" altLang="zh-CN" sz="2000" dirty="0" smtClean="0"/>
              <a:t>	1</a:t>
            </a:r>
            <a:r>
              <a:rPr lang="zh-CN" altLang="en-US" sz="2000" dirty="0"/>
              <a:t>（　）　</a:t>
            </a:r>
            <a:r>
              <a:rPr lang="en-US" altLang="zh-CN" sz="2000" dirty="0"/>
              <a:t>0</a:t>
            </a:r>
            <a:r>
              <a:rPr lang="zh-CN" altLang="en-US" sz="2000" dirty="0"/>
              <a:t>（　）</a:t>
            </a:r>
            <a:endParaRPr lang="zh-CN" altLang="en-US" sz="2000" dirty="0"/>
          </a:p>
          <a:p>
            <a:pPr indent="457200" algn="just">
              <a:lnSpc>
                <a:spcPct val="150000"/>
              </a:lnSpc>
            </a:pPr>
            <a:r>
              <a:rPr lang="en-US" altLang="zh-CN" sz="2000" dirty="0"/>
              <a:t>4</a:t>
            </a:r>
            <a:r>
              <a:rPr lang="zh-CN" altLang="en-US" sz="2000" dirty="0"/>
              <a:t>．遇到需要拿主意的事情时，便会感到紧张不安</a:t>
            </a:r>
            <a:r>
              <a:rPr lang="zh-CN" altLang="en-US" sz="2000" dirty="0" smtClean="0"/>
              <a:t>。</a:t>
            </a:r>
            <a:r>
              <a:rPr lang="en-US" altLang="zh-CN" sz="2000" dirty="0" smtClean="0"/>
              <a:t>		1</a:t>
            </a:r>
            <a:r>
              <a:rPr lang="zh-CN" altLang="en-US" sz="2000" dirty="0"/>
              <a:t>（　）　</a:t>
            </a:r>
            <a:r>
              <a:rPr lang="en-US" altLang="zh-CN" sz="2000" dirty="0"/>
              <a:t>0</a:t>
            </a:r>
            <a:r>
              <a:rPr lang="zh-CN" altLang="en-US" sz="2000" dirty="0"/>
              <a:t>（　）</a:t>
            </a:r>
            <a:endParaRPr lang="zh-CN" altLang="en-US" sz="2000" dirty="0"/>
          </a:p>
          <a:p>
            <a:pPr indent="457200" algn="just">
              <a:lnSpc>
                <a:spcPct val="150000"/>
              </a:lnSpc>
            </a:pPr>
            <a:r>
              <a:rPr lang="en-US" altLang="zh-CN" sz="2000" dirty="0"/>
              <a:t>5</a:t>
            </a:r>
            <a:r>
              <a:rPr lang="zh-CN" altLang="en-US" sz="2000" dirty="0"/>
              <a:t>．通常将收集到的信息进行比较分析，列出可供选择的方案</a:t>
            </a:r>
            <a:r>
              <a:rPr lang="zh-CN" altLang="en-US" sz="2000" dirty="0" smtClean="0"/>
              <a:t>。</a:t>
            </a:r>
            <a:r>
              <a:rPr lang="en-US" altLang="zh-CN" sz="2000" dirty="0" smtClean="0"/>
              <a:t>1</a:t>
            </a:r>
            <a:r>
              <a:rPr lang="zh-CN" altLang="en-US" sz="2000" dirty="0"/>
              <a:t>（　）　</a:t>
            </a:r>
            <a:r>
              <a:rPr lang="en-US" altLang="zh-CN" sz="2000" dirty="0"/>
              <a:t>0</a:t>
            </a:r>
            <a:r>
              <a:rPr lang="zh-CN" altLang="en-US" sz="2000" dirty="0"/>
              <a:t>（　）</a:t>
            </a:r>
            <a:endParaRPr lang="zh-CN" altLang="en-US" sz="2000" dirty="0"/>
          </a:p>
          <a:p>
            <a:pPr indent="457200" algn="just">
              <a:lnSpc>
                <a:spcPct val="150000"/>
              </a:lnSpc>
            </a:pPr>
            <a:r>
              <a:rPr lang="en-US" altLang="zh-CN" sz="2000" dirty="0"/>
              <a:t>6</a:t>
            </a:r>
            <a:r>
              <a:rPr lang="zh-CN" altLang="en-US" sz="2000" dirty="0"/>
              <a:t>．时常会改变自己做出的决定。	</a:t>
            </a:r>
            <a:r>
              <a:rPr lang="en-US" altLang="zh-CN" sz="2000" dirty="0" smtClean="0"/>
              <a:t>		</a:t>
            </a:r>
            <a:r>
              <a:rPr lang="zh-CN" altLang="en-US" sz="2000" dirty="0"/>
              <a:t>	</a:t>
            </a:r>
            <a:r>
              <a:rPr lang="en-US" altLang="zh-CN" sz="2000" dirty="0"/>
              <a:t>1</a:t>
            </a:r>
            <a:r>
              <a:rPr lang="zh-CN" altLang="en-US" sz="2000" dirty="0"/>
              <a:t>（　）　</a:t>
            </a:r>
            <a:r>
              <a:rPr lang="en-US" altLang="zh-CN" sz="2000" dirty="0"/>
              <a:t>0</a:t>
            </a:r>
            <a:r>
              <a:rPr lang="zh-CN" altLang="en-US" sz="2000" dirty="0"/>
              <a:t>（　）</a:t>
            </a:r>
            <a:endParaRPr lang="zh-CN" altLang="en-US" sz="2000" dirty="0"/>
          </a:p>
          <a:p>
            <a:pPr indent="457200" algn="just">
              <a:lnSpc>
                <a:spcPct val="150000"/>
              </a:lnSpc>
            </a:pPr>
            <a:r>
              <a:rPr lang="en-US" altLang="zh-CN" sz="2000" dirty="0"/>
              <a:t>7</a:t>
            </a:r>
            <a:r>
              <a:rPr lang="zh-CN" altLang="en-US" sz="2000" dirty="0"/>
              <a:t>．发现别人与自己的看法不同时，不知该怎么取舍</a:t>
            </a:r>
            <a:r>
              <a:rPr lang="zh-CN" altLang="en-US" sz="2000" dirty="0" smtClean="0"/>
              <a:t>。</a:t>
            </a:r>
            <a:r>
              <a:rPr lang="en-US" altLang="zh-CN" sz="2000" dirty="0" smtClean="0"/>
              <a:t>	1</a:t>
            </a:r>
            <a:r>
              <a:rPr lang="zh-CN" altLang="en-US" sz="2000" dirty="0"/>
              <a:t>（　）　</a:t>
            </a:r>
            <a:r>
              <a:rPr lang="en-US" altLang="zh-CN" sz="2000" dirty="0"/>
              <a:t>0</a:t>
            </a:r>
            <a:r>
              <a:rPr lang="zh-CN" altLang="en-US" sz="2000" dirty="0"/>
              <a:t>（　</a:t>
            </a:r>
            <a:r>
              <a:rPr lang="zh-CN" altLang="en-US" sz="2000" dirty="0" smtClean="0"/>
              <a:t>）</a:t>
            </a:r>
            <a:endParaRPr lang="en-US" altLang="zh-CN" sz="2000" dirty="0" smtClean="0"/>
          </a:p>
          <a:p>
            <a:pPr indent="457200" algn="just">
              <a:lnSpc>
                <a:spcPct val="150000"/>
              </a:lnSpc>
            </a:pPr>
            <a:r>
              <a:rPr lang="en-US" altLang="zh-CN" sz="2000" dirty="0"/>
              <a:t>8</a:t>
            </a:r>
            <a:r>
              <a:rPr lang="zh-CN" altLang="en-US" sz="2000" dirty="0"/>
              <a:t>．做事总是瞻前顾后，经常拿不定主意</a:t>
            </a:r>
            <a:r>
              <a:rPr lang="zh-CN" altLang="en-US" sz="2000" dirty="0" smtClean="0"/>
              <a:t>。</a:t>
            </a:r>
            <a:r>
              <a:rPr lang="en-US" altLang="zh-CN" sz="2000" dirty="0" smtClean="0"/>
              <a:t>			1</a:t>
            </a:r>
            <a:r>
              <a:rPr lang="zh-CN" altLang="en-US" sz="2000" dirty="0"/>
              <a:t>（　）　</a:t>
            </a:r>
            <a:r>
              <a:rPr lang="en-US" altLang="zh-CN" sz="2000" dirty="0"/>
              <a:t>0</a:t>
            </a:r>
            <a:r>
              <a:rPr lang="zh-CN" altLang="en-US" sz="2000" dirty="0"/>
              <a:t>（　）</a:t>
            </a:r>
            <a:endParaRPr lang="zh-CN" altLang="en-US" sz="2000" dirty="0"/>
          </a:p>
          <a:p>
            <a:pPr indent="457200" algn="just">
              <a:lnSpc>
                <a:spcPct val="150000"/>
              </a:lnSpc>
            </a:pPr>
            <a:r>
              <a:rPr lang="en-US" altLang="zh-CN" sz="2000" dirty="0"/>
              <a:t>9</a:t>
            </a:r>
            <a:r>
              <a:rPr lang="zh-CN" altLang="en-US" sz="2000" dirty="0"/>
              <a:t>．会衡量各个方案的利益得失，判断出最适合的选择。	</a:t>
            </a:r>
            <a:r>
              <a:rPr lang="en-US" altLang="zh-CN" sz="2000" dirty="0" smtClean="0"/>
              <a:t>1</a:t>
            </a:r>
            <a:r>
              <a:rPr lang="zh-CN" altLang="en-US" sz="2000" dirty="0"/>
              <a:t>（　）　</a:t>
            </a:r>
            <a:r>
              <a:rPr lang="en-US" altLang="zh-CN" sz="2000" dirty="0"/>
              <a:t>0</a:t>
            </a:r>
            <a:r>
              <a:rPr lang="zh-CN" altLang="en-US" sz="2000" dirty="0"/>
              <a:t>（　）</a:t>
            </a:r>
            <a:endParaRPr lang="zh-CN" altLang="en-US" sz="2000" dirty="0"/>
          </a:p>
          <a:p>
            <a:pPr indent="457200" algn="just">
              <a:lnSpc>
                <a:spcPct val="150000"/>
              </a:lnSpc>
            </a:pPr>
            <a:r>
              <a:rPr lang="en-US" altLang="zh-CN" sz="2000" dirty="0"/>
              <a:t>10</a:t>
            </a:r>
            <a:r>
              <a:rPr lang="zh-CN" altLang="en-US" sz="2000" dirty="0"/>
              <a:t>．经常仓促地对事物进行判断</a:t>
            </a:r>
            <a:r>
              <a:rPr lang="zh-CN" altLang="en-US" sz="2000" dirty="0" smtClean="0"/>
              <a:t>。</a:t>
            </a:r>
            <a:r>
              <a:rPr lang="en-US" altLang="zh-CN" sz="2000" dirty="0" smtClean="0"/>
              <a:t>				1</a:t>
            </a:r>
            <a:r>
              <a:rPr lang="zh-CN" altLang="en-US" sz="2000" dirty="0"/>
              <a:t>（　）　</a:t>
            </a:r>
            <a:r>
              <a:rPr lang="en-US" altLang="zh-CN" sz="2000" dirty="0"/>
              <a:t>0</a:t>
            </a:r>
            <a:r>
              <a:rPr lang="zh-CN" altLang="en-US" sz="2000" dirty="0"/>
              <a:t>（　）</a:t>
            </a:r>
            <a:endParaRPr lang="zh-CN" altLang="en-US" sz="2000" dirty="0"/>
          </a:p>
          <a:p>
            <a:pPr indent="457200" algn="just">
              <a:lnSpc>
                <a:spcPct val="150000"/>
              </a:lnSpc>
            </a:pPr>
            <a:r>
              <a:rPr lang="en-US" altLang="zh-CN" sz="2000" dirty="0"/>
              <a:t>11</a:t>
            </a:r>
            <a:r>
              <a:rPr lang="zh-CN" altLang="en-US" sz="2000" dirty="0"/>
              <a:t>．做事时，不太喜欢独自想办法。	</a:t>
            </a:r>
            <a:r>
              <a:rPr lang="en-US" altLang="zh-CN" sz="2000" dirty="0" smtClean="0"/>
              <a:t>		</a:t>
            </a:r>
            <a:r>
              <a:rPr lang="zh-CN" altLang="en-US" sz="2000" dirty="0"/>
              <a:t>	</a:t>
            </a:r>
            <a:r>
              <a:rPr lang="en-US" altLang="zh-CN" sz="2000" dirty="0"/>
              <a:t>1</a:t>
            </a:r>
            <a:r>
              <a:rPr lang="zh-CN" altLang="en-US" sz="2000" dirty="0"/>
              <a:t>（　）　</a:t>
            </a:r>
            <a:r>
              <a:rPr lang="en-US" altLang="zh-CN" sz="2000" dirty="0"/>
              <a:t>0</a:t>
            </a:r>
            <a:r>
              <a:rPr lang="zh-CN" altLang="en-US" sz="2000" dirty="0"/>
              <a:t>（　）</a:t>
            </a:r>
            <a:endParaRPr lang="zh-CN" altLang="en-US" sz="2000" dirty="0"/>
          </a:p>
          <a:p>
            <a:pPr indent="457200" algn="just">
              <a:lnSpc>
                <a:spcPct val="150000"/>
              </a:lnSpc>
            </a:pPr>
            <a:endParaRPr lang="zh-CN" altLang="en-US" sz="2000" dirty="0"/>
          </a:p>
        </p:txBody>
      </p:sp>
      <p:grpSp>
        <p:nvGrpSpPr>
          <p:cNvPr id="80" name="组合 79"/>
          <p:cNvGrpSpPr>
            <a:grpSpLocks noChangeAspect="1"/>
          </p:cNvGrpSpPr>
          <p:nvPr/>
        </p:nvGrpSpPr>
        <p:grpSpPr>
          <a:xfrm>
            <a:off x="130993" y="3424135"/>
            <a:ext cx="1475722" cy="2802435"/>
            <a:chOff x="3046809" y="3253979"/>
            <a:chExt cx="345282" cy="656034"/>
          </a:xfrm>
          <a:effectLst>
            <a:outerShdw blurRad="76200" dir="18900000" sy="23000" kx="-1200000" algn="bl" rotWithShape="0">
              <a:prstClr val="black">
                <a:alpha val="20000"/>
              </a:prstClr>
            </a:outerShdw>
          </a:effectLst>
        </p:grpSpPr>
        <p:sp>
          <p:nvSpPr>
            <p:cNvPr id="81" name="Freeform 81"/>
            <p:cNvSpPr/>
            <p:nvPr/>
          </p:nvSpPr>
          <p:spPr bwMode="auto">
            <a:xfrm>
              <a:off x="3151584" y="3258742"/>
              <a:ext cx="60722" cy="122634"/>
            </a:xfrm>
            <a:custGeom>
              <a:avLst/>
              <a:gdLst>
                <a:gd name="T0" fmla="*/ 3 w 13"/>
                <a:gd name="T1" fmla="*/ 16 h 26"/>
                <a:gd name="T2" fmla="*/ 3 w 13"/>
                <a:gd name="T3" fmla="*/ 12 h 26"/>
                <a:gd name="T4" fmla="*/ 2 w 13"/>
                <a:gd name="T5" fmla="*/ 12 h 26"/>
                <a:gd name="T6" fmla="*/ 1 w 13"/>
                <a:gd name="T7" fmla="*/ 8 h 26"/>
                <a:gd name="T8" fmla="*/ 2 w 13"/>
                <a:gd name="T9" fmla="*/ 8 h 26"/>
                <a:gd name="T10" fmla="*/ 2 w 13"/>
                <a:gd name="T11" fmla="*/ 3 h 26"/>
                <a:gd name="T12" fmla="*/ 8 w 13"/>
                <a:gd name="T13" fmla="*/ 0 h 26"/>
                <a:gd name="T14" fmla="*/ 13 w 13"/>
                <a:gd name="T15" fmla="*/ 4 h 26"/>
                <a:gd name="T16" fmla="*/ 13 w 13"/>
                <a:gd name="T17" fmla="*/ 7 h 26"/>
                <a:gd name="T18" fmla="*/ 13 w 13"/>
                <a:gd name="T19" fmla="*/ 8 h 26"/>
                <a:gd name="T20" fmla="*/ 13 w 13"/>
                <a:gd name="T21" fmla="*/ 10 h 26"/>
                <a:gd name="T22" fmla="*/ 13 w 13"/>
                <a:gd name="T23" fmla="*/ 14 h 26"/>
                <a:gd name="T24" fmla="*/ 11 w 13"/>
                <a:gd name="T25" fmla="*/ 17 h 26"/>
                <a:gd name="T26" fmla="*/ 12 w 13"/>
                <a:gd name="T27" fmla="*/ 20 h 26"/>
                <a:gd name="T28" fmla="*/ 10 w 13"/>
                <a:gd name="T29" fmla="*/ 26 h 26"/>
                <a:gd name="T30" fmla="*/ 3 w 13"/>
                <a:gd name="T31"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 h="26">
                  <a:moveTo>
                    <a:pt x="3" y="16"/>
                  </a:moveTo>
                  <a:cubicBezTo>
                    <a:pt x="3" y="12"/>
                    <a:pt x="3" y="12"/>
                    <a:pt x="3" y="12"/>
                  </a:cubicBezTo>
                  <a:cubicBezTo>
                    <a:pt x="3" y="12"/>
                    <a:pt x="2" y="12"/>
                    <a:pt x="2" y="12"/>
                  </a:cubicBezTo>
                  <a:cubicBezTo>
                    <a:pt x="2" y="11"/>
                    <a:pt x="0" y="8"/>
                    <a:pt x="1" y="8"/>
                  </a:cubicBezTo>
                  <a:cubicBezTo>
                    <a:pt x="1" y="8"/>
                    <a:pt x="2" y="7"/>
                    <a:pt x="2" y="8"/>
                  </a:cubicBezTo>
                  <a:cubicBezTo>
                    <a:pt x="2" y="8"/>
                    <a:pt x="1" y="4"/>
                    <a:pt x="2" y="3"/>
                  </a:cubicBezTo>
                  <a:cubicBezTo>
                    <a:pt x="3" y="2"/>
                    <a:pt x="5" y="0"/>
                    <a:pt x="8" y="0"/>
                  </a:cubicBezTo>
                  <a:cubicBezTo>
                    <a:pt x="10" y="0"/>
                    <a:pt x="13" y="3"/>
                    <a:pt x="13" y="4"/>
                  </a:cubicBezTo>
                  <a:cubicBezTo>
                    <a:pt x="13" y="5"/>
                    <a:pt x="13" y="7"/>
                    <a:pt x="13" y="7"/>
                  </a:cubicBezTo>
                  <a:cubicBezTo>
                    <a:pt x="13" y="7"/>
                    <a:pt x="13" y="8"/>
                    <a:pt x="13" y="8"/>
                  </a:cubicBezTo>
                  <a:cubicBezTo>
                    <a:pt x="13" y="8"/>
                    <a:pt x="13" y="9"/>
                    <a:pt x="13" y="10"/>
                  </a:cubicBezTo>
                  <a:cubicBezTo>
                    <a:pt x="13" y="12"/>
                    <a:pt x="13" y="13"/>
                    <a:pt x="13" y="14"/>
                  </a:cubicBezTo>
                  <a:cubicBezTo>
                    <a:pt x="12" y="15"/>
                    <a:pt x="11" y="17"/>
                    <a:pt x="11" y="17"/>
                  </a:cubicBezTo>
                  <a:cubicBezTo>
                    <a:pt x="12" y="20"/>
                    <a:pt x="12" y="20"/>
                    <a:pt x="12" y="20"/>
                  </a:cubicBezTo>
                  <a:cubicBezTo>
                    <a:pt x="10" y="26"/>
                    <a:pt x="10" y="26"/>
                    <a:pt x="10" y="26"/>
                  </a:cubicBezTo>
                  <a:lnTo>
                    <a:pt x="3" y="16"/>
                  </a:lnTo>
                  <a:close/>
                </a:path>
              </a:pathLst>
            </a:custGeom>
            <a:solidFill>
              <a:srgbClr val="F2C279"/>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82" name="Freeform 82"/>
            <p:cNvSpPr/>
            <p:nvPr/>
          </p:nvSpPr>
          <p:spPr bwMode="auto">
            <a:xfrm>
              <a:off x="3161109" y="3309939"/>
              <a:ext cx="9525" cy="14287"/>
            </a:xfrm>
            <a:custGeom>
              <a:avLst/>
              <a:gdLst>
                <a:gd name="T0" fmla="*/ 0 w 2"/>
                <a:gd name="T1" fmla="*/ 0 h 3"/>
                <a:gd name="T2" fmla="*/ 1 w 2"/>
                <a:gd name="T3" fmla="*/ 2 h 3"/>
                <a:gd name="T4" fmla="*/ 1 w 2"/>
                <a:gd name="T5" fmla="*/ 3 h 3"/>
                <a:gd name="T6" fmla="*/ 2 w 2"/>
                <a:gd name="T7" fmla="*/ 0 h 3"/>
                <a:gd name="T8" fmla="*/ 0 w 2"/>
                <a:gd name="T9" fmla="*/ 0 h 3"/>
              </a:gdLst>
              <a:ahLst/>
              <a:cxnLst>
                <a:cxn ang="0">
                  <a:pos x="T0" y="T1"/>
                </a:cxn>
                <a:cxn ang="0">
                  <a:pos x="T2" y="T3"/>
                </a:cxn>
                <a:cxn ang="0">
                  <a:pos x="T4" y="T5"/>
                </a:cxn>
                <a:cxn ang="0">
                  <a:pos x="T6" y="T7"/>
                </a:cxn>
                <a:cxn ang="0">
                  <a:pos x="T8" y="T9"/>
                </a:cxn>
              </a:cxnLst>
              <a:rect l="0" t="0" r="r" b="b"/>
              <a:pathLst>
                <a:path w="2" h="3">
                  <a:moveTo>
                    <a:pt x="0" y="0"/>
                  </a:moveTo>
                  <a:cubicBezTo>
                    <a:pt x="0" y="0"/>
                    <a:pt x="1" y="2"/>
                    <a:pt x="1" y="2"/>
                  </a:cubicBezTo>
                  <a:cubicBezTo>
                    <a:pt x="1" y="3"/>
                    <a:pt x="1" y="3"/>
                    <a:pt x="1" y="3"/>
                  </a:cubicBezTo>
                  <a:cubicBezTo>
                    <a:pt x="2" y="0"/>
                    <a:pt x="2" y="0"/>
                    <a:pt x="2" y="0"/>
                  </a:cubicBezTo>
                  <a:lnTo>
                    <a:pt x="0" y="0"/>
                  </a:ln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83" name="Freeform 83"/>
            <p:cNvSpPr/>
            <p:nvPr/>
          </p:nvSpPr>
          <p:spPr bwMode="auto">
            <a:xfrm>
              <a:off x="3165872" y="3305176"/>
              <a:ext cx="41672" cy="76200"/>
            </a:xfrm>
            <a:custGeom>
              <a:avLst/>
              <a:gdLst>
                <a:gd name="T0" fmla="*/ 7 w 9"/>
                <a:gd name="T1" fmla="*/ 16 h 16"/>
                <a:gd name="T2" fmla="*/ 9 w 9"/>
                <a:gd name="T3" fmla="*/ 10 h 16"/>
                <a:gd name="T4" fmla="*/ 8 w 9"/>
                <a:gd name="T5" fmla="*/ 7 h 16"/>
                <a:gd name="T6" fmla="*/ 8 w 9"/>
                <a:gd name="T7" fmla="*/ 7 h 16"/>
                <a:gd name="T8" fmla="*/ 4 w 9"/>
                <a:gd name="T9" fmla="*/ 6 h 16"/>
                <a:gd name="T10" fmla="*/ 0 w 9"/>
                <a:gd name="T11" fmla="*/ 0 h 16"/>
                <a:gd name="T12" fmla="*/ 0 w 9"/>
                <a:gd name="T13" fmla="*/ 2 h 16"/>
                <a:gd name="T14" fmla="*/ 0 w 9"/>
                <a:gd name="T15" fmla="*/ 2 h 16"/>
                <a:gd name="T16" fmla="*/ 0 w 9"/>
                <a:gd name="T17" fmla="*/ 6 h 16"/>
                <a:gd name="T18" fmla="*/ 7 w 9"/>
                <a:gd name="T19"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16">
                  <a:moveTo>
                    <a:pt x="7" y="16"/>
                  </a:moveTo>
                  <a:cubicBezTo>
                    <a:pt x="9" y="10"/>
                    <a:pt x="9" y="10"/>
                    <a:pt x="9" y="10"/>
                  </a:cubicBezTo>
                  <a:cubicBezTo>
                    <a:pt x="8" y="7"/>
                    <a:pt x="8" y="7"/>
                    <a:pt x="8" y="7"/>
                  </a:cubicBezTo>
                  <a:cubicBezTo>
                    <a:pt x="8" y="7"/>
                    <a:pt x="8" y="7"/>
                    <a:pt x="8" y="7"/>
                  </a:cubicBezTo>
                  <a:cubicBezTo>
                    <a:pt x="6" y="7"/>
                    <a:pt x="4" y="6"/>
                    <a:pt x="4" y="6"/>
                  </a:cubicBezTo>
                  <a:cubicBezTo>
                    <a:pt x="3" y="6"/>
                    <a:pt x="0" y="0"/>
                    <a:pt x="0" y="0"/>
                  </a:cubicBezTo>
                  <a:cubicBezTo>
                    <a:pt x="0" y="0"/>
                    <a:pt x="0" y="1"/>
                    <a:pt x="0" y="2"/>
                  </a:cubicBezTo>
                  <a:cubicBezTo>
                    <a:pt x="0" y="2"/>
                    <a:pt x="0" y="2"/>
                    <a:pt x="0" y="2"/>
                  </a:cubicBezTo>
                  <a:cubicBezTo>
                    <a:pt x="0" y="6"/>
                    <a:pt x="0" y="6"/>
                    <a:pt x="0" y="6"/>
                  </a:cubicBezTo>
                  <a:lnTo>
                    <a:pt x="7" y="16"/>
                  </a:lnTo>
                  <a:close/>
                </a:path>
              </a:pathLst>
            </a:custGeom>
            <a:solidFill>
              <a:srgbClr val="D69B6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90" name="Freeform 84"/>
            <p:cNvSpPr/>
            <p:nvPr/>
          </p:nvSpPr>
          <p:spPr bwMode="auto">
            <a:xfrm>
              <a:off x="3113484" y="3390901"/>
              <a:ext cx="184547" cy="211931"/>
            </a:xfrm>
            <a:custGeom>
              <a:avLst/>
              <a:gdLst>
                <a:gd name="T0" fmla="*/ 0 w 39"/>
                <a:gd name="T1" fmla="*/ 45 h 45"/>
                <a:gd name="T2" fmla="*/ 27 w 39"/>
                <a:gd name="T3" fmla="*/ 38 h 45"/>
                <a:gd name="T4" fmla="*/ 36 w 39"/>
                <a:gd name="T5" fmla="*/ 41 h 45"/>
                <a:gd name="T6" fmla="*/ 39 w 39"/>
                <a:gd name="T7" fmla="*/ 32 h 45"/>
                <a:gd name="T8" fmla="*/ 31 w 39"/>
                <a:gd name="T9" fmla="*/ 11 h 45"/>
                <a:gd name="T10" fmla="*/ 22 w 39"/>
                <a:gd name="T11" fmla="*/ 0 h 45"/>
                <a:gd name="T12" fmla="*/ 9 w 39"/>
                <a:gd name="T13" fmla="*/ 21 h 45"/>
                <a:gd name="T14" fmla="*/ 0 w 39"/>
                <a:gd name="T15" fmla="*/ 45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45">
                  <a:moveTo>
                    <a:pt x="0" y="45"/>
                  </a:moveTo>
                  <a:cubicBezTo>
                    <a:pt x="27" y="38"/>
                    <a:pt x="27" y="38"/>
                    <a:pt x="27" y="38"/>
                  </a:cubicBezTo>
                  <a:cubicBezTo>
                    <a:pt x="27" y="38"/>
                    <a:pt x="34" y="41"/>
                    <a:pt x="36" y="41"/>
                  </a:cubicBezTo>
                  <a:cubicBezTo>
                    <a:pt x="37" y="40"/>
                    <a:pt x="39" y="32"/>
                    <a:pt x="39" y="32"/>
                  </a:cubicBezTo>
                  <a:cubicBezTo>
                    <a:pt x="39" y="32"/>
                    <a:pt x="33" y="14"/>
                    <a:pt x="31" y="11"/>
                  </a:cubicBezTo>
                  <a:cubicBezTo>
                    <a:pt x="30" y="8"/>
                    <a:pt x="22" y="0"/>
                    <a:pt x="22" y="0"/>
                  </a:cubicBezTo>
                  <a:cubicBezTo>
                    <a:pt x="9" y="21"/>
                    <a:pt x="9" y="21"/>
                    <a:pt x="9" y="21"/>
                  </a:cubicBezTo>
                  <a:lnTo>
                    <a:pt x="0" y="45"/>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92" name="Freeform 85"/>
            <p:cNvSpPr/>
            <p:nvPr/>
          </p:nvSpPr>
          <p:spPr bwMode="auto">
            <a:xfrm>
              <a:off x="3170634" y="3835004"/>
              <a:ext cx="89297" cy="51197"/>
            </a:xfrm>
            <a:custGeom>
              <a:avLst/>
              <a:gdLst>
                <a:gd name="T0" fmla="*/ 1 w 19"/>
                <a:gd name="T1" fmla="*/ 7 h 11"/>
                <a:gd name="T2" fmla="*/ 6 w 19"/>
                <a:gd name="T3" fmla="*/ 8 h 11"/>
                <a:gd name="T4" fmla="*/ 11 w 19"/>
                <a:gd name="T5" fmla="*/ 10 h 11"/>
                <a:gd name="T6" fmla="*/ 19 w 19"/>
                <a:gd name="T7" fmla="*/ 10 h 11"/>
                <a:gd name="T8" fmla="*/ 14 w 19"/>
                <a:gd name="T9" fmla="*/ 7 h 11"/>
                <a:gd name="T10" fmla="*/ 10 w 19"/>
                <a:gd name="T11" fmla="*/ 2 h 11"/>
                <a:gd name="T12" fmla="*/ 8 w 19"/>
                <a:gd name="T13" fmla="*/ 0 h 11"/>
                <a:gd name="T14" fmla="*/ 2 w 19"/>
                <a:gd name="T15" fmla="*/ 1 h 11"/>
                <a:gd name="T16" fmla="*/ 1 w 19"/>
                <a:gd name="T17"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1">
                  <a:moveTo>
                    <a:pt x="1" y="7"/>
                  </a:moveTo>
                  <a:cubicBezTo>
                    <a:pt x="1" y="7"/>
                    <a:pt x="4" y="8"/>
                    <a:pt x="6" y="8"/>
                  </a:cubicBezTo>
                  <a:cubicBezTo>
                    <a:pt x="7" y="7"/>
                    <a:pt x="10" y="10"/>
                    <a:pt x="11" y="10"/>
                  </a:cubicBezTo>
                  <a:cubicBezTo>
                    <a:pt x="12" y="10"/>
                    <a:pt x="19" y="11"/>
                    <a:pt x="19" y="10"/>
                  </a:cubicBezTo>
                  <a:cubicBezTo>
                    <a:pt x="19" y="10"/>
                    <a:pt x="19" y="8"/>
                    <a:pt x="14" y="7"/>
                  </a:cubicBezTo>
                  <a:cubicBezTo>
                    <a:pt x="14" y="7"/>
                    <a:pt x="10" y="3"/>
                    <a:pt x="10" y="2"/>
                  </a:cubicBezTo>
                  <a:cubicBezTo>
                    <a:pt x="10" y="1"/>
                    <a:pt x="8" y="0"/>
                    <a:pt x="8" y="0"/>
                  </a:cubicBezTo>
                  <a:cubicBezTo>
                    <a:pt x="2" y="1"/>
                    <a:pt x="2" y="1"/>
                    <a:pt x="2" y="1"/>
                  </a:cubicBezTo>
                  <a:cubicBezTo>
                    <a:pt x="2" y="1"/>
                    <a:pt x="0" y="4"/>
                    <a:pt x="1" y="7"/>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94" name="Freeform 86"/>
            <p:cNvSpPr/>
            <p:nvPr/>
          </p:nvSpPr>
          <p:spPr bwMode="auto">
            <a:xfrm>
              <a:off x="3127772" y="3867151"/>
              <a:ext cx="51197" cy="42862"/>
            </a:xfrm>
            <a:custGeom>
              <a:avLst/>
              <a:gdLst>
                <a:gd name="T0" fmla="*/ 2 w 11"/>
                <a:gd name="T1" fmla="*/ 8 h 9"/>
                <a:gd name="T2" fmla="*/ 7 w 11"/>
                <a:gd name="T3" fmla="*/ 9 h 9"/>
                <a:gd name="T4" fmla="*/ 10 w 11"/>
                <a:gd name="T5" fmla="*/ 5 h 9"/>
                <a:gd name="T6" fmla="*/ 8 w 11"/>
                <a:gd name="T7" fmla="*/ 0 h 9"/>
                <a:gd name="T8" fmla="*/ 4 w 11"/>
                <a:gd name="T9" fmla="*/ 0 h 9"/>
                <a:gd name="T10" fmla="*/ 1 w 11"/>
                <a:gd name="T11" fmla="*/ 5 h 9"/>
                <a:gd name="T12" fmla="*/ 2 w 11"/>
                <a:gd name="T13" fmla="*/ 8 h 9"/>
              </a:gdLst>
              <a:ahLst/>
              <a:cxnLst>
                <a:cxn ang="0">
                  <a:pos x="T0" y="T1"/>
                </a:cxn>
                <a:cxn ang="0">
                  <a:pos x="T2" y="T3"/>
                </a:cxn>
                <a:cxn ang="0">
                  <a:pos x="T4" y="T5"/>
                </a:cxn>
                <a:cxn ang="0">
                  <a:pos x="T6" y="T7"/>
                </a:cxn>
                <a:cxn ang="0">
                  <a:pos x="T8" y="T9"/>
                </a:cxn>
                <a:cxn ang="0">
                  <a:pos x="T10" y="T11"/>
                </a:cxn>
                <a:cxn ang="0">
                  <a:pos x="T12" y="T13"/>
                </a:cxn>
              </a:cxnLst>
              <a:rect l="0" t="0" r="r" b="b"/>
              <a:pathLst>
                <a:path w="11" h="9">
                  <a:moveTo>
                    <a:pt x="2" y="8"/>
                  </a:moveTo>
                  <a:cubicBezTo>
                    <a:pt x="2" y="8"/>
                    <a:pt x="6" y="9"/>
                    <a:pt x="7" y="9"/>
                  </a:cubicBezTo>
                  <a:cubicBezTo>
                    <a:pt x="8" y="9"/>
                    <a:pt x="11" y="7"/>
                    <a:pt x="10" y="5"/>
                  </a:cubicBezTo>
                  <a:cubicBezTo>
                    <a:pt x="9" y="3"/>
                    <a:pt x="8" y="0"/>
                    <a:pt x="8" y="0"/>
                  </a:cubicBezTo>
                  <a:cubicBezTo>
                    <a:pt x="4" y="0"/>
                    <a:pt x="4" y="0"/>
                    <a:pt x="4" y="0"/>
                  </a:cubicBezTo>
                  <a:cubicBezTo>
                    <a:pt x="4" y="0"/>
                    <a:pt x="1" y="2"/>
                    <a:pt x="1" y="5"/>
                  </a:cubicBezTo>
                  <a:cubicBezTo>
                    <a:pt x="1" y="5"/>
                    <a:pt x="0" y="7"/>
                    <a:pt x="2" y="8"/>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96" name="Freeform 87"/>
            <p:cNvSpPr/>
            <p:nvPr/>
          </p:nvSpPr>
          <p:spPr bwMode="auto">
            <a:xfrm>
              <a:off x="3170634" y="3532585"/>
              <a:ext cx="84534" cy="321469"/>
            </a:xfrm>
            <a:custGeom>
              <a:avLst/>
              <a:gdLst>
                <a:gd name="T0" fmla="*/ 6 w 18"/>
                <a:gd name="T1" fmla="*/ 67 h 68"/>
                <a:gd name="T2" fmla="*/ 12 w 18"/>
                <a:gd name="T3" fmla="*/ 64 h 68"/>
                <a:gd name="T4" fmla="*/ 12 w 18"/>
                <a:gd name="T5" fmla="*/ 55 h 68"/>
                <a:gd name="T6" fmla="*/ 17 w 18"/>
                <a:gd name="T7" fmla="*/ 39 h 68"/>
                <a:gd name="T8" fmla="*/ 17 w 18"/>
                <a:gd name="T9" fmla="*/ 4 h 68"/>
                <a:gd name="T10" fmla="*/ 17 w 18"/>
                <a:gd name="T11" fmla="*/ 0 h 68"/>
                <a:gd name="T12" fmla="*/ 10 w 18"/>
                <a:gd name="T13" fmla="*/ 2 h 68"/>
                <a:gd name="T14" fmla="*/ 3 w 18"/>
                <a:gd name="T15" fmla="*/ 22 h 68"/>
                <a:gd name="T16" fmla="*/ 5 w 18"/>
                <a:gd name="T17" fmla="*/ 35 h 68"/>
                <a:gd name="T18" fmla="*/ 4 w 18"/>
                <a:gd name="T19" fmla="*/ 38 h 68"/>
                <a:gd name="T20" fmla="*/ 3 w 18"/>
                <a:gd name="T21" fmla="*/ 58 h 68"/>
                <a:gd name="T22" fmla="*/ 3 w 18"/>
                <a:gd name="T23" fmla="*/ 59 h 68"/>
                <a:gd name="T24" fmla="*/ 1 w 18"/>
                <a:gd name="T25" fmla="*/ 66 h 68"/>
                <a:gd name="T26" fmla="*/ 1 w 18"/>
                <a:gd name="T27" fmla="*/ 67 h 68"/>
                <a:gd name="T28" fmla="*/ 6 w 18"/>
                <a:gd name="T29" fmla="*/ 67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 h="68">
                  <a:moveTo>
                    <a:pt x="6" y="67"/>
                  </a:moveTo>
                  <a:cubicBezTo>
                    <a:pt x="7" y="66"/>
                    <a:pt x="11" y="66"/>
                    <a:pt x="12" y="64"/>
                  </a:cubicBezTo>
                  <a:cubicBezTo>
                    <a:pt x="12" y="64"/>
                    <a:pt x="11" y="57"/>
                    <a:pt x="12" y="55"/>
                  </a:cubicBezTo>
                  <a:cubicBezTo>
                    <a:pt x="12" y="53"/>
                    <a:pt x="16" y="41"/>
                    <a:pt x="17" y="39"/>
                  </a:cubicBezTo>
                  <a:cubicBezTo>
                    <a:pt x="18" y="38"/>
                    <a:pt x="17" y="8"/>
                    <a:pt x="17" y="4"/>
                  </a:cubicBezTo>
                  <a:cubicBezTo>
                    <a:pt x="17" y="0"/>
                    <a:pt x="17" y="0"/>
                    <a:pt x="17" y="0"/>
                  </a:cubicBezTo>
                  <a:cubicBezTo>
                    <a:pt x="10" y="2"/>
                    <a:pt x="10" y="2"/>
                    <a:pt x="10" y="2"/>
                  </a:cubicBezTo>
                  <a:cubicBezTo>
                    <a:pt x="3" y="22"/>
                    <a:pt x="3" y="22"/>
                    <a:pt x="3" y="22"/>
                  </a:cubicBezTo>
                  <a:cubicBezTo>
                    <a:pt x="3" y="22"/>
                    <a:pt x="4" y="34"/>
                    <a:pt x="5" y="35"/>
                  </a:cubicBezTo>
                  <a:cubicBezTo>
                    <a:pt x="5" y="35"/>
                    <a:pt x="3" y="36"/>
                    <a:pt x="4" y="38"/>
                  </a:cubicBezTo>
                  <a:cubicBezTo>
                    <a:pt x="4" y="38"/>
                    <a:pt x="4" y="56"/>
                    <a:pt x="3" y="58"/>
                  </a:cubicBezTo>
                  <a:cubicBezTo>
                    <a:pt x="3" y="58"/>
                    <a:pt x="3" y="58"/>
                    <a:pt x="3" y="59"/>
                  </a:cubicBezTo>
                  <a:cubicBezTo>
                    <a:pt x="3" y="59"/>
                    <a:pt x="0" y="64"/>
                    <a:pt x="1" y="66"/>
                  </a:cubicBezTo>
                  <a:cubicBezTo>
                    <a:pt x="1" y="66"/>
                    <a:pt x="1" y="66"/>
                    <a:pt x="1" y="67"/>
                  </a:cubicBezTo>
                  <a:cubicBezTo>
                    <a:pt x="3" y="68"/>
                    <a:pt x="4" y="67"/>
                    <a:pt x="6" y="67"/>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98" name="Freeform 88"/>
            <p:cNvSpPr/>
            <p:nvPr/>
          </p:nvSpPr>
          <p:spPr bwMode="auto">
            <a:xfrm>
              <a:off x="3170634" y="3532585"/>
              <a:ext cx="79772" cy="321469"/>
            </a:xfrm>
            <a:custGeom>
              <a:avLst/>
              <a:gdLst>
                <a:gd name="T0" fmla="*/ 10 w 17"/>
                <a:gd name="T1" fmla="*/ 2 h 68"/>
                <a:gd name="T2" fmla="*/ 3 w 17"/>
                <a:gd name="T3" fmla="*/ 22 h 68"/>
                <a:gd name="T4" fmla="*/ 5 w 17"/>
                <a:gd name="T5" fmla="*/ 35 h 68"/>
                <a:gd name="T6" fmla="*/ 4 w 17"/>
                <a:gd name="T7" fmla="*/ 38 h 68"/>
                <a:gd name="T8" fmla="*/ 3 w 17"/>
                <a:gd name="T9" fmla="*/ 58 h 68"/>
                <a:gd name="T10" fmla="*/ 3 w 17"/>
                <a:gd name="T11" fmla="*/ 59 h 68"/>
                <a:gd name="T12" fmla="*/ 1 w 17"/>
                <a:gd name="T13" fmla="*/ 66 h 68"/>
                <a:gd name="T14" fmla="*/ 1 w 17"/>
                <a:gd name="T15" fmla="*/ 67 h 68"/>
                <a:gd name="T16" fmla="*/ 6 w 17"/>
                <a:gd name="T17" fmla="*/ 67 h 68"/>
                <a:gd name="T18" fmla="*/ 7 w 17"/>
                <a:gd name="T19" fmla="*/ 66 h 68"/>
                <a:gd name="T20" fmla="*/ 9 w 17"/>
                <a:gd name="T21" fmla="*/ 61 h 68"/>
                <a:gd name="T22" fmla="*/ 11 w 17"/>
                <a:gd name="T23" fmla="*/ 55 h 68"/>
                <a:gd name="T24" fmla="*/ 14 w 17"/>
                <a:gd name="T25" fmla="*/ 43 h 68"/>
                <a:gd name="T26" fmla="*/ 9 w 17"/>
                <a:gd name="T27" fmla="*/ 52 h 68"/>
                <a:gd name="T28" fmla="*/ 14 w 17"/>
                <a:gd name="T29" fmla="*/ 41 h 68"/>
                <a:gd name="T30" fmla="*/ 9 w 17"/>
                <a:gd name="T31" fmla="*/ 47 h 68"/>
                <a:gd name="T32" fmla="*/ 8 w 17"/>
                <a:gd name="T33" fmla="*/ 44 h 68"/>
                <a:gd name="T34" fmla="*/ 13 w 17"/>
                <a:gd name="T35" fmla="*/ 34 h 68"/>
                <a:gd name="T36" fmla="*/ 7 w 17"/>
                <a:gd name="T37" fmla="*/ 42 h 68"/>
                <a:gd name="T38" fmla="*/ 8 w 17"/>
                <a:gd name="T39" fmla="*/ 35 h 68"/>
                <a:gd name="T40" fmla="*/ 10 w 17"/>
                <a:gd name="T41" fmla="*/ 28 h 68"/>
                <a:gd name="T42" fmla="*/ 7 w 17"/>
                <a:gd name="T43" fmla="*/ 28 h 68"/>
                <a:gd name="T44" fmla="*/ 10 w 17"/>
                <a:gd name="T45" fmla="*/ 22 h 68"/>
                <a:gd name="T46" fmla="*/ 17 w 17"/>
                <a:gd name="T47" fmla="*/ 6 h 68"/>
                <a:gd name="T48" fmla="*/ 17 w 17"/>
                <a:gd name="T49" fmla="*/ 4 h 68"/>
                <a:gd name="T50" fmla="*/ 17 w 17"/>
                <a:gd name="T51" fmla="*/ 0 h 68"/>
                <a:gd name="T52" fmla="*/ 10 w 17"/>
                <a:gd name="T53" fmla="*/ 2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 h="68">
                  <a:moveTo>
                    <a:pt x="10" y="2"/>
                  </a:moveTo>
                  <a:cubicBezTo>
                    <a:pt x="3" y="22"/>
                    <a:pt x="3" y="22"/>
                    <a:pt x="3" y="22"/>
                  </a:cubicBezTo>
                  <a:cubicBezTo>
                    <a:pt x="3" y="22"/>
                    <a:pt x="4" y="34"/>
                    <a:pt x="5" y="35"/>
                  </a:cubicBezTo>
                  <a:cubicBezTo>
                    <a:pt x="5" y="35"/>
                    <a:pt x="3" y="36"/>
                    <a:pt x="4" y="38"/>
                  </a:cubicBezTo>
                  <a:cubicBezTo>
                    <a:pt x="4" y="38"/>
                    <a:pt x="4" y="56"/>
                    <a:pt x="3" y="58"/>
                  </a:cubicBezTo>
                  <a:cubicBezTo>
                    <a:pt x="3" y="58"/>
                    <a:pt x="3" y="58"/>
                    <a:pt x="3" y="59"/>
                  </a:cubicBezTo>
                  <a:cubicBezTo>
                    <a:pt x="3" y="59"/>
                    <a:pt x="0" y="64"/>
                    <a:pt x="1" y="66"/>
                  </a:cubicBezTo>
                  <a:cubicBezTo>
                    <a:pt x="1" y="66"/>
                    <a:pt x="1" y="66"/>
                    <a:pt x="1" y="67"/>
                  </a:cubicBezTo>
                  <a:cubicBezTo>
                    <a:pt x="3" y="68"/>
                    <a:pt x="4" y="67"/>
                    <a:pt x="6" y="67"/>
                  </a:cubicBezTo>
                  <a:cubicBezTo>
                    <a:pt x="6" y="67"/>
                    <a:pt x="6" y="67"/>
                    <a:pt x="7" y="66"/>
                  </a:cubicBezTo>
                  <a:cubicBezTo>
                    <a:pt x="7" y="64"/>
                    <a:pt x="8" y="62"/>
                    <a:pt x="9" y="61"/>
                  </a:cubicBezTo>
                  <a:cubicBezTo>
                    <a:pt x="11" y="60"/>
                    <a:pt x="12" y="56"/>
                    <a:pt x="11" y="55"/>
                  </a:cubicBezTo>
                  <a:cubicBezTo>
                    <a:pt x="11" y="53"/>
                    <a:pt x="14" y="43"/>
                    <a:pt x="14" y="43"/>
                  </a:cubicBezTo>
                  <a:cubicBezTo>
                    <a:pt x="9" y="52"/>
                    <a:pt x="9" y="52"/>
                    <a:pt x="9" y="52"/>
                  </a:cubicBezTo>
                  <a:cubicBezTo>
                    <a:pt x="14" y="41"/>
                    <a:pt x="14" y="41"/>
                    <a:pt x="14" y="41"/>
                  </a:cubicBezTo>
                  <a:cubicBezTo>
                    <a:pt x="9" y="47"/>
                    <a:pt x="9" y="47"/>
                    <a:pt x="9" y="47"/>
                  </a:cubicBezTo>
                  <a:cubicBezTo>
                    <a:pt x="9" y="47"/>
                    <a:pt x="6" y="47"/>
                    <a:pt x="8" y="44"/>
                  </a:cubicBezTo>
                  <a:cubicBezTo>
                    <a:pt x="8" y="43"/>
                    <a:pt x="11" y="38"/>
                    <a:pt x="13" y="34"/>
                  </a:cubicBezTo>
                  <a:cubicBezTo>
                    <a:pt x="11" y="37"/>
                    <a:pt x="7" y="42"/>
                    <a:pt x="7" y="42"/>
                  </a:cubicBezTo>
                  <a:cubicBezTo>
                    <a:pt x="7" y="42"/>
                    <a:pt x="8" y="35"/>
                    <a:pt x="8" y="35"/>
                  </a:cubicBezTo>
                  <a:cubicBezTo>
                    <a:pt x="7" y="34"/>
                    <a:pt x="10" y="28"/>
                    <a:pt x="10" y="28"/>
                  </a:cubicBezTo>
                  <a:cubicBezTo>
                    <a:pt x="7" y="28"/>
                    <a:pt x="7" y="28"/>
                    <a:pt x="7" y="28"/>
                  </a:cubicBezTo>
                  <a:cubicBezTo>
                    <a:pt x="7" y="28"/>
                    <a:pt x="11" y="23"/>
                    <a:pt x="10" y="22"/>
                  </a:cubicBezTo>
                  <a:cubicBezTo>
                    <a:pt x="10" y="21"/>
                    <a:pt x="14" y="12"/>
                    <a:pt x="17" y="6"/>
                  </a:cubicBezTo>
                  <a:cubicBezTo>
                    <a:pt x="17" y="5"/>
                    <a:pt x="17" y="4"/>
                    <a:pt x="17" y="4"/>
                  </a:cubicBezTo>
                  <a:cubicBezTo>
                    <a:pt x="17" y="0"/>
                    <a:pt x="17" y="0"/>
                    <a:pt x="17" y="0"/>
                  </a:cubicBezTo>
                  <a:lnTo>
                    <a:pt x="10" y="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00" name="Freeform 89"/>
            <p:cNvSpPr/>
            <p:nvPr/>
          </p:nvSpPr>
          <p:spPr bwMode="auto">
            <a:xfrm>
              <a:off x="3236119" y="3674270"/>
              <a:ext cx="9525" cy="14287"/>
            </a:xfrm>
            <a:custGeom>
              <a:avLst/>
              <a:gdLst>
                <a:gd name="T0" fmla="*/ 0 w 2"/>
                <a:gd name="T1" fmla="*/ 3 h 3"/>
                <a:gd name="T2" fmla="*/ 1 w 2"/>
                <a:gd name="T3" fmla="*/ 0 h 3"/>
                <a:gd name="T4" fmla="*/ 0 w 2"/>
                <a:gd name="T5" fmla="*/ 3 h 3"/>
              </a:gdLst>
              <a:ahLst/>
              <a:cxnLst>
                <a:cxn ang="0">
                  <a:pos x="T0" y="T1"/>
                </a:cxn>
                <a:cxn ang="0">
                  <a:pos x="T2" y="T3"/>
                </a:cxn>
                <a:cxn ang="0">
                  <a:pos x="T4" y="T5"/>
                </a:cxn>
              </a:cxnLst>
              <a:rect l="0" t="0" r="r" b="b"/>
              <a:pathLst>
                <a:path w="2" h="3">
                  <a:moveTo>
                    <a:pt x="0" y="3"/>
                  </a:moveTo>
                  <a:cubicBezTo>
                    <a:pt x="0" y="2"/>
                    <a:pt x="0" y="0"/>
                    <a:pt x="1" y="0"/>
                  </a:cubicBezTo>
                  <a:cubicBezTo>
                    <a:pt x="1" y="0"/>
                    <a:pt x="2" y="0"/>
                    <a:pt x="0" y="3"/>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02" name="Freeform 90"/>
            <p:cNvSpPr/>
            <p:nvPr/>
          </p:nvSpPr>
          <p:spPr bwMode="auto">
            <a:xfrm>
              <a:off x="3123009" y="3527823"/>
              <a:ext cx="117872" cy="358378"/>
            </a:xfrm>
            <a:custGeom>
              <a:avLst/>
              <a:gdLst>
                <a:gd name="T0" fmla="*/ 6 w 25"/>
                <a:gd name="T1" fmla="*/ 75 h 76"/>
                <a:gd name="T2" fmla="*/ 12 w 25"/>
                <a:gd name="T3" fmla="*/ 73 h 76"/>
                <a:gd name="T4" fmla="*/ 11 w 25"/>
                <a:gd name="T5" fmla="*/ 69 h 76"/>
                <a:gd name="T6" fmla="*/ 9 w 25"/>
                <a:gd name="T7" fmla="*/ 63 h 76"/>
                <a:gd name="T8" fmla="*/ 13 w 25"/>
                <a:gd name="T9" fmla="*/ 45 h 76"/>
                <a:gd name="T10" fmla="*/ 14 w 25"/>
                <a:gd name="T11" fmla="*/ 34 h 76"/>
                <a:gd name="T12" fmla="*/ 19 w 25"/>
                <a:gd name="T13" fmla="*/ 21 h 76"/>
                <a:gd name="T14" fmla="*/ 24 w 25"/>
                <a:gd name="T15" fmla="*/ 6 h 76"/>
                <a:gd name="T16" fmla="*/ 23 w 25"/>
                <a:gd name="T17" fmla="*/ 1 h 76"/>
                <a:gd name="T18" fmla="*/ 4 w 25"/>
                <a:gd name="T19" fmla="*/ 0 h 76"/>
                <a:gd name="T20" fmla="*/ 2 w 25"/>
                <a:gd name="T21" fmla="*/ 15 h 76"/>
                <a:gd name="T22" fmla="*/ 3 w 25"/>
                <a:gd name="T23" fmla="*/ 25 h 76"/>
                <a:gd name="T24" fmla="*/ 3 w 25"/>
                <a:gd name="T25" fmla="*/ 38 h 76"/>
                <a:gd name="T26" fmla="*/ 0 w 25"/>
                <a:gd name="T27" fmla="*/ 66 h 76"/>
                <a:gd name="T28" fmla="*/ 2 w 25"/>
                <a:gd name="T29" fmla="*/ 70 h 76"/>
                <a:gd name="T30" fmla="*/ 1 w 25"/>
                <a:gd name="T31" fmla="*/ 72 h 76"/>
                <a:gd name="T32" fmla="*/ 6 w 25"/>
                <a:gd name="T33" fmla="*/ 75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 h="76">
                  <a:moveTo>
                    <a:pt x="6" y="75"/>
                  </a:moveTo>
                  <a:cubicBezTo>
                    <a:pt x="8" y="76"/>
                    <a:pt x="11" y="74"/>
                    <a:pt x="12" y="73"/>
                  </a:cubicBezTo>
                  <a:cubicBezTo>
                    <a:pt x="13" y="72"/>
                    <a:pt x="13" y="70"/>
                    <a:pt x="11" y="69"/>
                  </a:cubicBezTo>
                  <a:cubicBezTo>
                    <a:pt x="9" y="67"/>
                    <a:pt x="10" y="63"/>
                    <a:pt x="9" y="63"/>
                  </a:cubicBezTo>
                  <a:cubicBezTo>
                    <a:pt x="9" y="63"/>
                    <a:pt x="13" y="47"/>
                    <a:pt x="13" y="45"/>
                  </a:cubicBezTo>
                  <a:cubicBezTo>
                    <a:pt x="12" y="42"/>
                    <a:pt x="15" y="35"/>
                    <a:pt x="14" y="34"/>
                  </a:cubicBezTo>
                  <a:cubicBezTo>
                    <a:pt x="14" y="33"/>
                    <a:pt x="18" y="22"/>
                    <a:pt x="19" y="21"/>
                  </a:cubicBezTo>
                  <a:cubicBezTo>
                    <a:pt x="20" y="20"/>
                    <a:pt x="24" y="8"/>
                    <a:pt x="24" y="6"/>
                  </a:cubicBezTo>
                  <a:cubicBezTo>
                    <a:pt x="25" y="3"/>
                    <a:pt x="23" y="1"/>
                    <a:pt x="23" y="1"/>
                  </a:cubicBezTo>
                  <a:cubicBezTo>
                    <a:pt x="4" y="0"/>
                    <a:pt x="4" y="0"/>
                    <a:pt x="4" y="0"/>
                  </a:cubicBezTo>
                  <a:cubicBezTo>
                    <a:pt x="4" y="0"/>
                    <a:pt x="1" y="12"/>
                    <a:pt x="2" y="15"/>
                  </a:cubicBezTo>
                  <a:cubicBezTo>
                    <a:pt x="3" y="19"/>
                    <a:pt x="3" y="24"/>
                    <a:pt x="3" y="25"/>
                  </a:cubicBezTo>
                  <a:cubicBezTo>
                    <a:pt x="2" y="27"/>
                    <a:pt x="3" y="33"/>
                    <a:pt x="3" y="38"/>
                  </a:cubicBezTo>
                  <a:cubicBezTo>
                    <a:pt x="2" y="43"/>
                    <a:pt x="0" y="65"/>
                    <a:pt x="0" y="66"/>
                  </a:cubicBezTo>
                  <a:cubicBezTo>
                    <a:pt x="0" y="67"/>
                    <a:pt x="2" y="70"/>
                    <a:pt x="2" y="70"/>
                  </a:cubicBezTo>
                  <a:cubicBezTo>
                    <a:pt x="1" y="72"/>
                    <a:pt x="1" y="72"/>
                    <a:pt x="1" y="72"/>
                  </a:cubicBezTo>
                  <a:cubicBezTo>
                    <a:pt x="1" y="72"/>
                    <a:pt x="2" y="74"/>
                    <a:pt x="6" y="75"/>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03" name="Freeform 91"/>
            <p:cNvSpPr/>
            <p:nvPr/>
          </p:nvSpPr>
          <p:spPr bwMode="auto">
            <a:xfrm>
              <a:off x="3132534" y="3513535"/>
              <a:ext cx="122634" cy="38100"/>
            </a:xfrm>
            <a:custGeom>
              <a:avLst/>
              <a:gdLst>
                <a:gd name="T0" fmla="*/ 0 w 26"/>
                <a:gd name="T1" fmla="*/ 7 h 8"/>
                <a:gd name="T2" fmla="*/ 9 w 26"/>
                <a:gd name="T3" fmla="*/ 7 h 8"/>
                <a:gd name="T4" fmla="*/ 19 w 26"/>
                <a:gd name="T5" fmla="*/ 7 h 8"/>
                <a:gd name="T6" fmla="*/ 25 w 26"/>
                <a:gd name="T7" fmla="*/ 5 h 8"/>
                <a:gd name="T8" fmla="*/ 24 w 26"/>
                <a:gd name="T9" fmla="*/ 0 h 8"/>
                <a:gd name="T10" fmla="*/ 20 w 26"/>
                <a:gd name="T11" fmla="*/ 3 h 8"/>
                <a:gd name="T12" fmla="*/ 2 w 26"/>
                <a:gd name="T13" fmla="*/ 2 h 8"/>
                <a:gd name="T14" fmla="*/ 0 w 26"/>
                <a:gd name="T15" fmla="*/ 7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8">
                  <a:moveTo>
                    <a:pt x="0" y="7"/>
                  </a:moveTo>
                  <a:cubicBezTo>
                    <a:pt x="0" y="7"/>
                    <a:pt x="8" y="7"/>
                    <a:pt x="9" y="7"/>
                  </a:cubicBezTo>
                  <a:cubicBezTo>
                    <a:pt x="10" y="8"/>
                    <a:pt x="19" y="7"/>
                    <a:pt x="19" y="7"/>
                  </a:cubicBezTo>
                  <a:cubicBezTo>
                    <a:pt x="19" y="7"/>
                    <a:pt x="24" y="6"/>
                    <a:pt x="25" y="5"/>
                  </a:cubicBezTo>
                  <a:cubicBezTo>
                    <a:pt x="25" y="5"/>
                    <a:pt x="26" y="1"/>
                    <a:pt x="24" y="0"/>
                  </a:cubicBezTo>
                  <a:cubicBezTo>
                    <a:pt x="24" y="0"/>
                    <a:pt x="22" y="3"/>
                    <a:pt x="20" y="3"/>
                  </a:cubicBezTo>
                  <a:cubicBezTo>
                    <a:pt x="20" y="3"/>
                    <a:pt x="4" y="2"/>
                    <a:pt x="2" y="2"/>
                  </a:cubicBezTo>
                  <a:cubicBezTo>
                    <a:pt x="2" y="2"/>
                    <a:pt x="1" y="2"/>
                    <a:pt x="0" y="7"/>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04" name="Freeform 92"/>
            <p:cNvSpPr/>
            <p:nvPr/>
          </p:nvSpPr>
          <p:spPr bwMode="auto">
            <a:xfrm>
              <a:off x="3334941" y="3295651"/>
              <a:ext cx="57150" cy="52387"/>
            </a:xfrm>
            <a:custGeom>
              <a:avLst/>
              <a:gdLst>
                <a:gd name="T0" fmla="*/ 3 w 12"/>
                <a:gd name="T1" fmla="*/ 11 h 11"/>
                <a:gd name="T2" fmla="*/ 8 w 12"/>
                <a:gd name="T3" fmla="*/ 9 h 11"/>
                <a:gd name="T4" fmla="*/ 11 w 12"/>
                <a:gd name="T5" fmla="*/ 2 h 11"/>
                <a:gd name="T6" fmla="*/ 11 w 12"/>
                <a:gd name="T7" fmla="*/ 0 h 11"/>
                <a:gd name="T8" fmla="*/ 9 w 12"/>
                <a:gd name="T9" fmla="*/ 0 h 11"/>
                <a:gd name="T10" fmla="*/ 6 w 12"/>
                <a:gd name="T11" fmla="*/ 2 h 11"/>
                <a:gd name="T12" fmla="*/ 3 w 12"/>
                <a:gd name="T13" fmla="*/ 4 h 11"/>
                <a:gd name="T14" fmla="*/ 3 w 12"/>
                <a:gd name="T15" fmla="*/ 1 h 11"/>
                <a:gd name="T16" fmla="*/ 2 w 12"/>
                <a:gd name="T17" fmla="*/ 3 h 11"/>
                <a:gd name="T18" fmla="*/ 1 w 12"/>
                <a:gd name="T19" fmla="*/ 6 h 11"/>
                <a:gd name="T20" fmla="*/ 1 w 12"/>
                <a:gd name="T21" fmla="*/ 8 h 11"/>
                <a:gd name="T22" fmla="*/ 3 w 12"/>
                <a:gd name="T23"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 h="11">
                  <a:moveTo>
                    <a:pt x="3" y="11"/>
                  </a:moveTo>
                  <a:cubicBezTo>
                    <a:pt x="3" y="11"/>
                    <a:pt x="7" y="10"/>
                    <a:pt x="8" y="9"/>
                  </a:cubicBezTo>
                  <a:cubicBezTo>
                    <a:pt x="8" y="9"/>
                    <a:pt x="11" y="3"/>
                    <a:pt x="11" y="2"/>
                  </a:cubicBezTo>
                  <a:cubicBezTo>
                    <a:pt x="11" y="2"/>
                    <a:pt x="12" y="1"/>
                    <a:pt x="11" y="0"/>
                  </a:cubicBezTo>
                  <a:cubicBezTo>
                    <a:pt x="11" y="0"/>
                    <a:pt x="9" y="0"/>
                    <a:pt x="9" y="0"/>
                  </a:cubicBezTo>
                  <a:cubicBezTo>
                    <a:pt x="9" y="0"/>
                    <a:pt x="8" y="0"/>
                    <a:pt x="6" y="2"/>
                  </a:cubicBezTo>
                  <a:cubicBezTo>
                    <a:pt x="3" y="4"/>
                    <a:pt x="3" y="4"/>
                    <a:pt x="3" y="4"/>
                  </a:cubicBezTo>
                  <a:cubicBezTo>
                    <a:pt x="3" y="4"/>
                    <a:pt x="5" y="2"/>
                    <a:pt x="3" y="1"/>
                  </a:cubicBezTo>
                  <a:cubicBezTo>
                    <a:pt x="2" y="3"/>
                    <a:pt x="2" y="3"/>
                    <a:pt x="2" y="3"/>
                  </a:cubicBezTo>
                  <a:cubicBezTo>
                    <a:pt x="2" y="3"/>
                    <a:pt x="0" y="4"/>
                    <a:pt x="1" y="6"/>
                  </a:cubicBezTo>
                  <a:cubicBezTo>
                    <a:pt x="1" y="7"/>
                    <a:pt x="1" y="8"/>
                    <a:pt x="1" y="8"/>
                  </a:cubicBezTo>
                  <a:cubicBezTo>
                    <a:pt x="1" y="8"/>
                    <a:pt x="2" y="11"/>
                    <a:pt x="3" y="11"/>
                  </a:cubicBezTo>
                  <a:close/>
                </a:path>
              </a:pathLst>
            </a:custGeom>
            <a:solidFill>
              <a:srgbClr val="F2C279"/>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05" name="Freeform 93"/>
            <p:cNvSpPr/>
            <p:nvPr/>
          </p:nvSpPr>
          <p:spPr bwMode="auto">
            <a:xfrm>
              <a:off x="3123009" y="3527823"/>
              <a:ext cx="55959" cy="358378"/>
            </a:xfrm>
            <a:custGeom>
              <a:avLst/>
              <a:gdLst>
                <a:gd name="T0" fmla="*/ 4 w 12"/>
                <a:gd name="T1" fmla="*/ 0 h 76"/>
                <a:gd name="T2" fmla="*/ 2 w 12"/>
                <a:gd name="T3" fmla="*/ 15 h 76"/>
                <a:gd name="T4" fmla="*/ 3 w 12"/>
                <a:gd name="T5" fmla="*/ 25 h 76"/>
                <a:gd name="T6" fmla="*/ 3 w 12"/>
                <a:gd name="T7" fmla="*/ 38 h 76"/>
                <a:gd name="T8" fmla="*/ 0 w 12"/>
                <a:gd name="T9" fmla="*/ 66 h 76"/>
                <a:gd name="T10" fmla="*/ 2 w 12"/>
                <a:gd name="T11" fmla="*/ 70 h 76"/>
                <a:gd name="T12" fmla="*/ 1 w 12"/>
                <a:gd name="T13" fmla="*/ 72 h 76"/>
                <a:gd name="T14" fmla="*/ 6 w 12"/>
                <a:gd name="T15" fmla="*/ 75 h 76"/>
                <a:gd name="T16" fmla="*/ 8 w 12"/>
                <a:gd name="T17" fmla="*/ 75 h 76"/>
                <a:gd name="T18" fmla="*/ 8 w 12"/>
                <a:gd name="T19" fmla="*/ 72 h 76"/>
                <a:gd name="T20" fmla="*/ 4 w 12"/>
                <a:gd name="T21" fmla="*/ 71 h 76"/>
                <a:gd name="T22" fmla="*/ 8 w 12"/>
                <a:gd name="T23" fmla="*/ 69 h 76"/>
                <a:gd name="T24" fmla="*/ 8 w 12"/>
                <a:gd name="T25" fmla="*/ 56 h 76"/>
                <a:gd name="T26" fmla="*/ 10 w 12"/>
                <a:gd name="T27" fmla="*/ 61 h 76"/>
                <a:gd name="T28" fmla="*/ 10 w 12"/>
                <a:gd name="T29" fmla="*/ 60 h 76"/>
                <a:gd name="T30" fmla="*/ 11 w 12"/>
                <a:gd name="T31" fmla="*/ 46 h 76"/>
                <a:gd name="T32" fmla="*/ 10 w 12"/>
                <a:gd name="T33" fmla="*/ 39 h 76"/>
                <a:gd name="T34" fmla="*/ 10 w 12"/>
                <a:gd name="T35" fmla="*/ 44 h 76"/>
                <a:gd name="T36" fmla="*/ 8 w 12"/>
                <a:gd name="T37" fmla="*/ 50 h 76"/>
                <a:gd name="T38" fmla="*/ 8 w 12"/>
                <a:gd name="T39" fmla="*/ 33 h 76"/>
                <a:gd name="T40" fmla="*/ 12 w 12"/>
                <a:gd name="T41" fmla="*/ 31 h 76"/>
                <a:gd name="T42" fmla="*/ 8 w 12"/>
                <a:gd name="T43" fmla="*/ 25 h 76"/>
                <a:gd name="T44" fmla="*/ 11 w 12"/>
                <a:gd name="T45" fmla="*/ 16 h 76"/>
                <a:gd name="T46" fmla="*/ 7 w 12"/>
                <a:gd name="T47" fmla="*/ 14 h 76"/>
                <a:gd name="T48" fmla="*/ 11 w 12"/>
                <a:gd name="T49" fmla="*/ 1 h 76"/>
                <a:gd name="T50" fmla="*/ 4 w 12"/>
                <a:gd name="T51"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 h="76">
                  <a:moveTo>
                    <a:pt x="4" y="0"/>
                  </a:moveTo>
                  <a:cubicBezTo>
                    <a:pt x="4" y="0"/>
                    <a:pt x="1" y="12"/>
                    <a:pt x="2" y="15"/>
                  </a:cubicBezTo>
                  <a:cubicBezTo>
                    <a:pt x="3" y="19"/>
                    <a:pt x="3" y="24"/>
                    <a:pt x="3" y="25"/>
                  </a:cubicBezTo>
                  <a:cubicBezTo>
                    <a:pt x="2" y="27"/>
                    <a:pt x="3" y="33"/>
                    <a:pt x="3" y="38"/>
                  </a:cubicBezTo>
                  <a:cubicBezTo>
                    <a:pt x="2" y="43"/>
                    <a:pt x="0" y="65"/>
                    <a:pt x="0" y="66"/>
                  </a:cubicBezTo>
                  <a:cubicBezTo>
                    <a:pt x="0" y="67"/>
                    <a:pt x="2" y="70"/>
                    <a:pt x="2" y="70"/>
                  </a:cubicBezTo>
                  <a:cubicBezTo>
                    <a:pt x="1" y="72"/>
                    <a:pt x="1" y="72"/>
                    <a:pt x="1" y="72"/>
                  </a:cubicBezTo>
                  <a:cubicBezTo>
                    <a:pt x="1" y="72"/>
                    <a:pt x="2" y="74"/>
                    <a:pt x="6" y="75"/>
                  </a:cubicBezTo>
                  <a:cubicBezTo>
                    <a:pt x="7" y="76"/>
                    <a:pt x="8" y="75"/>
                    <a:pt x="8" y="75"/>
                  </a:cubicBezTo>
                  <a:cubicBezTo>
                    <a:pt x="9" y="74"/>
                    <a:pt x="9" y="73"/>
                    <a:pt x="8" y="72"/>
                  </a:cubicBezTo>
                  <a:cubicBezTo>
                    <a:pt x="7" y="71"/>
                    <a:pt x="4" y="71"/>
                    <a:pt x="4" y="71"/>
                  </a:cubicBezTo>
                  <a:cubicBezTo>
                    <a:pt x="8" y="69"/>
                    <a:pt x="8" y="69"/>
                    <a:pt x="8" y="69"/>
                  </a:cubicBezTo>
                  <a:cubicBezTo>
                    <a:pt x="6" y="64"/>
                    <a:pt x="8" y="56"/>
                    <a:pt x="8" y="56"/>
                  </a:cubicBezTo>
                  <a:cubicBezTo>
                    <a:pt x="9" y="58"/>
                    <a:pt x="9" y="59"/>
                    <a:pt x="10" y="61"/>
                  </a:cubicBezTo>
                  <a:cubicBezTo>
                    <a:pt x="10" y="60"/>
                    <a:pt x="10" y="60"/>
                    <a:pt x="10" y="60"/>
                  </a:cubicBezTo>
                  <a:cubicBezTo>
                    <a:pt x="10" y="56"/>
                    <a:pt x="11" y="46"/>
                    <a:pt x="11" y="46"/>
                  </a:cubicBezTo>
                  <a:cubicBezTo>
                    <a:pt x="10" y="44"/>
                    <a:pt x="10" y="39"/>
                    <a:pt x="10" y="39"/>
                  </a:cubicBezTo>
                  <a:cubicBezTo>
                    <a:pt x="10" y="44"/>
                    <a:pt x="10" y="44"/>
                    <a:pt x="10" y="44"/>
                  </a:cubicBezTo>
                  <a:cubicBezTo>
                    <a:pt x="11" y="50"/>
                    <a:pt x="8" y="50"/>
                    <a:pt x="8" y="50"/>
                  </a:cubicBezTo>
                  <a:cubicBezTo>
                    <a:pt x="5" y="46"/>
                    <a:pt x="8" y="36"/>
                    <a:pt x="8" y="33"/>
                  </a:cubicBezTo>
                  <a:cubicBezTo>
                    <a:pt x="8" y="29"/>
                    <a:pt x="12" y="31"/>
                    <a:pt x="12" y="31"/>
                  </a:cubicBezTo>
                  <a:cubicBezTo>
                    <a:pt x="12" y="31"/>
                    <a:pt x="8" y="29"/>
                    <a:pt x="8" y="25"/>
                  </a:cubicBezTo>
                  <a:cubicBezTo>
                    <a:pt x="8" y="22"/>
                    <a:pt x="11" y="16"/>
                    <a:pt x="11" y="16"/>
                  </a:cubicBezTo>
                  <a:cubicBezTo>
                    <a:pt x="11" y="16"/>
                    <a:pt x="8" y="18"/>
                    <a:pt x="7" y="14"/>
                  </a:cubicBezTo>
                  <a:cubicBezTo>
                    <a:pt x="7" y="12"/>
                    <a:pt x="10" y="5"/>
                    <a:pt x="11" y="1"/>
                  </a:cubicBezTo>
                  <a:lnTo>
                    <a:pt x="4"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06" name="Freeform 94"/>
            <p:cNvSpPr/>
            <p:nvPr/>
          </p:nvSpPr>
          <p:spPr bwMode="auto">
            <a:xfrm>
              <a:off x="3161109" y="3532585"/>
              <a:ext cx="79772" cy="117872"/>
            </a:xfrm>
            <a:custGeom>
              <a:avLst/>
              <a:gdLst>
                <a:gd name="T0" fmla="*/ 1 w 17"/>
                <a:gd name="T1" fmla="*/ 0 h 25"/>
                <a:gd name="T2" fmla="*/ 0 w 17"/>
                <a:gd name="T3" fmla="*/ 4 h 25"/>
                <a:gd name="T4" fmla="*/ 10 w 17"/>
                <a:gd name="T5" fmla="*/ 6 h 25"/>
                <a:gd name="T6" fmla="*/ 11 w 17"/>
                <a:gd name="T7" fmla="*/ 15 h 25"/>
                <a:gd name="T8" fmla="*/ 8 w 17"/>
                <a:gd name="T9" fmla="*/ 18 h 25"/>
                <a:gd name="T10" fmla="*/ 9 w 17"/>
                <a:gd name="T11" fmla="*/ 25 h 25"/>
                <a:gd name="T12" fmla="*/ 11 w 17"/>
                <a:gd name="T13" fmla="*/ 20 h 25"/>
                <a:gd name="T14" fmla="*/ 16 w 17"/>
                <a:gd name="T15" fmla="*/ 5 h 25"/>
                <a:gd name="T16" fmla="*/ 15 w 17"/>
                <a:gd name="T17" fmla="*/ 0 h 25"/>
                <a:gd name="T18" fmla="*/ 1 w 17"/>
                <a:gd name="T19"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 h="25">
                  <a:moveTo>
                    <a:pt x="1" y="0"/>
                  </a:moveTo>
                  <a:cubicBezTo>
                    <a:pt x="0" y="4"/>
                    <a:pt x="0" y="4"/>
                    <a:pt x="0" y="4"/>
                  </a:cubicBezTo>
                  <a:cubicBezTo>
                    <a:pt x="9" y="10"/>
                    <a:pt x="10" y="6"/>
                    <a:pt x="10" y="6"/>
                  </a:cubicBezTo>
                  <a:cubicBezTo>
                    <a:pt x="10" y="6"/>
                    <a:pt x="11" y="13"/>
                    <a:pt x="11" y="15"/>
                  </a:cubicBezTo>
                  <a:cubicBezTo>
                    <a:pt x="11" y="18"/>
                    <a:pt x="8" y="18"/>
                    <a:pt x="8" y="18"/>
                  </a:cubicBezTo>
                  <a:cubicBezTo>
                    <a:pt x="8" y="19"/>
                    <a:pt x="9" y="22"/>
                    <a:pt x="9" y="25"/>
                  </a:cubicBezTo>
                  <a:cubicBezTo>
                    <a:pt x="10" y="23"/>
                    <a:pt x="11" y="20"/>
                    <a:pt x="11" y="20"/>
                  </a:cubicBezTo>
                  <a:cubicBezTo>
                    <a:pt x="12" y="19"/>
                    <a:pt x="16" y="7"/>
                    <a:pt x="16" y="5"/>
                  </a:cubicBezTo>
                  <a:cubicBezTo>
                    <a:pt x="17" y="2"/>
                    <a:pt x="15" y="0"/>
                    <a:pt x="15" y="0"/>
                  </a:cubicBezTo>
                  <a:lnTo>
                    <a:pt x="1"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07" name="Freeform 95"/>
            <p:cNvSpPr/>
            <p:nvPr/>
          </p:nvSpPr>
          <p:spPr bwMode="auto">
            <a:xfrm>
              <a:off x="3221831" y="3527823"/>
              <a:ext cx="23812" cy="19050"/>
            </a:xfrm>
            <a:custGeom>
              <a:avLst/>
              <a:gdLst>
                <a:gd name="T0" fmla="*/ 4 w 5"/>
                <a:gd name="T1" fmla="*/ 0 h 4"/>
                <a:gd name="T2" fmla="*/ 3 w 5"/>
                <a:gd name="T3" fmla="*/ 3 h 4"/>
                <a:gd name="T4" fmla="*/ 0 w 5"/>
                <a:gd name="T5" fmla="*/ 4 h 4"/>
                <a:gd name="T6" fmla="*/ 0 w 5"/>
                <a:gd name="T7" fmla="*/ 1 h 4"/>
                <a:gd name="T8" fmla="*/ 4 w 5"/>
                <a:gd name="T9" fmla="*/ 0 h 4"/>
              </a:gdLst>
              <a:ahLst/>
              <a:cxnLst>
                <a:cxn ang="0">
                  <a:pos x="T0" y="T1"/>
                </a:cxn>
                <a:cxn ang="0">
                  <a:pos x="T2" y="T3"/>
                </a:cxn>
                <a:cxn ang="0">
                  <a:pos x="T4" y="T5"/>
                </a:cxn>
                <a:cxn ang="0">
                  <a:pos x="T6" y="T7"/>
                </a:cxn>
                <a:cxn ang="0">
                  <a:pos x="T8" y="T9"/>
                </a:cxn>
              </a:cxnLst>
              <a:rect l="0" t="0" r="r" b="b"/>
              <a:pathLst>
                <a:path w="5" h="4">
                  <a:moveTo>
                    <a:pt x="4" y="0"/>
                  </a:moveTo>
                  <a:cubicBezTo>
                    <a:pt x="4" y="0"/>
                    <a:pt x="5" y="3"/>
                    <a:pt x="3" y="3"/>
                  </a:cubicBezTo>
                  <a:cubicBezTo>
                    <a:pt x="0" y="4"/>
                    <a:pt x="0" y="4"/>
                    <a:pt x="0" y="4"/>
                  </a:cubicBezTo>
                  <a:cubicBezTo>
                    <a:pt x="0" y="1"/>
                    <a:pt x="0" y="1"/>
                    <a:pt x="0" y="1"/>
                  </a:cubicBezTo>
                  <a:lnTo>
                    <a:pt x="4" y="0"/>
                  </a:lnTo>
                  <a:close/>
                </a:path>
              </a:pathLst>
            </a:custGeom>
            <a:solidFill>
              <a:srgbClr val="EFDBD8"/>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08" name="Freeform 96"/>
            <p:cNvSpPr/>
            <p:nvPr/>
          </p:nvSpPr>
          <p:spPr bwMode="auto">
            <a:xfrm>
              <a:off x="3142059" y="3328989"/>
              <a:ext cx="108347" cy="198834"/>
            </a:xfrm>
            <a:custGeom>
              <a:avLst/>
              <a:gdLst>
                <a:gd name="T0" fmla="*/ 0 w 23"/>
                <a:gd name="T1" fmla="*/ 38 h 42"/>
                <a:gd name="T2" fmla="*/ 9 w 23"/>
                <a:gd name="T3" fmla="*/ 42 h 42"/>
                <a:gd name="T4" fmla="*/ 20 w 23"/>
                <a:gd name="T5" fmla="*/ 42 h 42"/>
                <a:gd name="T6" fmla="*/ 23 w 23"/>
                <a:gd name="T7" fmla="*/ 38 h 42"/>
                <a:gd name="T8" fmla="*/ 21 w 23"/>
                <a:gd name="T9" fmla="*/ 31 h 42"/>
                <a:gd name="T10" fmla="*/ 21 w 23"/>
                <a:gd name="T11" fmla="*/ 23 h 42"/>
                <a:gd name="T12" fmla="*/ 15 w 23"/>
                <a:gd name="T13" fmla="*/ 9 h 42"/>
                <a:gd name="T14" fmla="*/ 18 w 23"/>
                <a:gd name="T15" fmla="*/ 6 h 42"/>
                <a:gd name="T16" fmla="*/ 13 w 23"/>
                <a:gd name="T17" fmla="*/ 2 h 42"/>
                <a:gd name="T18" fmla="*/ 12 w 23"/>
                <a:gd name="T19" fmla="*/ 9 h 42"/>
                <a:gd name="T20" fmla="*/ 11 w 23"/>
                <a:gd name="T21" fmla="*/ 6 h 42"/>
                <a:gd name="T22" fmla="*/ 5 w 23"/>
                <a:gd name="T23" fmla="*/ 0 h 42"/>
                <a:gd name="T24" fmla="*/ 4 w 23"/>
                <a:gd name="T25" fmla="*/ 2 h 42"/>
                <a:gd name="T26" fmla="*/ 7 w 23"/>
                <a:gd name="T27" fmla="*/ 9 h 42"/>
                <a:gd name="T28" fmla="*/ 5 w 23"/>
                <a:gd name="T29" fmla="*/ 14 h 42"/>
                <a:gd name="T30" fmla="*/ 0 w 23"/>
                <a:gd name="T31" fmla="*/ 38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 h="42">
                  <a:moveTo>
                    <a:pt x="0" y="38"/>
                  </a:moveTo>
                  <a:cubicBezTo>
                    <a:pt x="0" y="38"/>
                    <a:pt x="8" y="42"/>
                    <a:pt x="9" y="42"/>
                  </a:cubicBezTo>
                  <a:cubicBezTo>
                    <a:pt x="10" y="42"/>
                    <a:pt x="20" y="42"/>
                    <a:pt x="20" y="42"/>
                  </a:cubicBezTo>
                  <a:cubicBezTo>
                    <a:pt x="20" y="42"/>
                    <a:pt x="22" y="38"/>
                    <a:pt x="23" y="38"/>
                  </a:cubicBezTo>
                  <a:cubicBezTo>
                    <a:pt x="23" y="37"/>
                    <a:pt x="22" y="33"/>
                    <a:pt x="21" y="31"/>
                  </a:cubicBezTo>
                  <a:cubicBezTo>
                    <a:pt x="21" y="29"/>
                    <a:pt x="21" y="24"/>
                    <a:pt x="21" y="23"/>
                  </a:cubicBezTo>
                  <a:cubicBezTo>
                    <a:pt x="20" y="21"/>
                    <a:pt x="22" y="14"/>
                    <a:pt x="15" y="9"/>
                  </a:cubicBezTo>
                  <a:cubicBezTo>
                    <a:pt x="15" y="9"/>
                    <a:pt x="17" y="7"/>
                    <a:pt x="18" y="6"/>
                  </a:cubicBezTo>
                  <a:cubicBezTo>
                    <a:pt x="13" y="2"/>
                    <a:pt x="13" y="2"/>
                    <a:pt x="13" y="2"/>
                  </a:cubicBezTo>
                  <a:cubicBezTo>
                    <a:pt x="13" y="2"/>
                    <a:pt x="13" y="8"/>
                    <a:pt x="12" y="9"/>
                  </a:cubicBezTo>
                  <a:cubicBezTo>
                    <a:pt x="11" y="6"/>
                    <a:pt x="11" y="6"/>
                    <a:pt x="11" y="6"/>
                  </a:cubicBezTo>
                  <a:cubicBezTo>
                    <a:pt x="11" y="6"/>
                    <a:pt x="5" y="0"/>
                    <a:pt x="5" y="0"/>
                  </a:cubicBezTo>
                  <a:cubicBezTo>
                    <a:pt x="4" y="2"/>
                    <a:pt x="4" y="2"/>
                    <a:pt x="4" y="2"/>
                  </a:cubicBezTo>
                  <a:cubicBezTo>
                    <a:pt x="7" y="9"/>
                    <a:pt x="7" y="9"/>
                    <a:pt x="7" y="9"/>
                  </a:cubicBezTo>
                  <a:cubicBezTo>
                    <a:pt x="7" y="9"/>
                    <a:pt x="4" y="13"/>
                    <a:pt x="5" y="14"/>
                  </a:cubicBezTo>
                  <a:cubicBezTo>
                    <a:pt x="5" y="15"/>
                    <a:pt x="0" y="38"/>
                    <a:pt x="0" y="38"/>
                  </a:cubicBezTo>
                  <a:close/>
                </a:path>
              </a:pathLst>
            </a:custGeom>
            <a:solidFill>
              <a:srgbClr val="F5F7FC"/>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09" name="Freeform 97"/>
            <p:cNvSpPr/>
            <p:nvPr/>
          </p:nvSpPr>
          <p:spPr bwMode="auto">
            <a:xfrm>
              <a:off x="3142059" y="3357564"/>
              <a:ext cx="75009" cy="170259"/>
            </a:xfrm>
            <a:custGeom>
              <a:avLst/>
              <a:gdLst>
                <a:gd name="T0" fmla="*/ 7 w 16"/>
                <a:gd name="T1" fmla="*/ 4 h 36"/>
                <a:gd name="T2" fmla="*/ 5 w 16"/>
                <a:gd name="T3" fmla="*/ 9 h 36"/>
                <a:gd name="T4" fmla="*/ 0 w 16"/>
                <a:gd name="T5" fmla="*/ 32 h 36"/>
                <a:gd name="T6" fmla="*/ 9 w 16"/>
                <a:gd name="T7" fmla="*/ 36 h 36"/>
                <a:gd name="T8" fmla="*/ 11 w 16"/>
                <a:gd name="T9" fmla="*/ 36 h 36"/>
                <a:gd name="T10" fmla="*/ 8 w 16"/>
                <a:gd name="T11" fmla="*/ 33 h 36"/>
                <a:gd name="T12" fmla="*/ 7 w 16"/>
                <a:gd name="T13" fmla="*/ 30 h 36"/>
                <a:gd name="T14" fmla="*/ 10 w 16"/>
                <a:gd name="T15" fmla="*/ 32 h 36"/>
                <a:gd name="T16" fmla="*/ 8 w 16"/>
                <a:gd name="T17" fmla="*/ 29 h 36"/>
                <a:gd name="T18" fmla="*/ 15 w 16"/>
                <a:gd name="T19" fmla="*/ 36 h 36"/>
                <a:gd name="T20" fmla="*/ 16 w 16"/>
                <a:gd name="T21" fmla="*/ 36 h 36"/>
                <a:gd name="T22" fmla="*/ 8 w 16"/>
                <a:gd name="T23" fmla="*/ 27 h 36"/>
                <a:gd name="T24" fmla="*/ 10 w 16"/>
                <a:gd name="T25" fmla="*/ 25 h 36"/>
                <a:gd name="T26" fmla="*/ 10 w 16"/>
                <a:gd name="T27" fmla="*/ 23 h 36"/>
                <a:gd name="T28" fmla="*/ 15 w 16"/>
                <a:gd name="T29" fmla="*/ 26 h 36"/>
                <a:gd name="T30" fmla="*/ 10 w 16"/>
                <a:gd name="T31" fmla="*/ 22 h 36"/>
                <a:gd name="T32" fmla="*/ 10 w 16"/>
                <a:gd name="T33" fmla="*/ 20 h 36"/>
                <a:gd name="T34" fmla="*/ 15 w 16"/>
                <a:gd name="T35" fmla="*/ 22 h 36"/>
                <a:gd name="T36" fmla="*/ 10 w 16"/>
                <a:gd name="T37" fmla="*/ 18 h 36"/>
                <a:gd name="T38" fmla="*/ 8 w 16"/>
                <a:gd name="T39" fmla="*/ 15 h 36"/>
                <a:gd name="T40" fmla="*/ 13 w 16"/>
                <a:gd name="T41" fmla="*/ 15 h 36"/>
                <a:gd name="T42" fmla="*/ 8 w 16"/>
                <a:gd name="T43" fmla="*/ 12 h 36"/>
                <a:gd name="T44" fmla="*/ 7 w 16"/>
                <a:gd name="T45" fmla="*/ 6 h 36"/>
                <a:gd name="T46" fmla="*/ 11 w 16"/>
                <a:gd name="T47" fmla="*/ 0 h 36"/>
                <a:gd name="T48" fmla="*/ 7 w 16"/>
                <a:gd name="T49" fmla="*/ 4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 h="36">
                  <a:moveTo>
                    <a:pt x="7" y="4"/>
                  </a:moveTo>
                  <a:cubicBezTo>
                    <a:pt x="5" y="9"/>
                    <a:pt x="5" y="9"/>
                    <a:pt x="5" y="9"/>
                  </a:cubicBezTo>
                  <a:cubicBezTo>
                    <a:pt x="4" y="12"/>
                    <a:pt x="0" y="32"/>
                    <a:pt x="0" y="32"/>
                  </a:cubicBezTo>
                  <a:cubicBezTo>
                    <a:pt x="0" y="32"/>
                    <a:pt x="8" y="36"/>
                    <a:pt x="9" y="36"/>
                  </a:cubicBezTo>
                  <a:cubicBezTo>
                    <a:pt x="10" y="36"/>
                    <a:pt x="10" y="36"/>
                    <a:pt x="11" y="36"/>
                  </a:cubicBezTo>
                  <a:cubicBezTo>
                    <a:pt x="10" y="34"/>
                    <a:pt x="8" y="33"/>
                    <a:pt x="8" y="33"/>
                  </a:cubicBezTo>
                  <a:cubicBezTo>
                    <a:pt x="8" y="32"/>
                    <a:pt x="7" y="30"/>
                    <a:pt x="7" y="30"/>
                  </a:cubicBezTo>
                  <a:cubicBezTo>
                    <a:pt x="10" y="32"/>
                    <a:pt x="10" y="32"/>
                    <a:pt x="10" y="32"/>
                  </a:cubicBezTo>
                  <a:cubicBezTo>
                    <a:pt x="8" y="29"/>
                    <a:pt x="8" y="29"/>
                    <a:pt x="8" y="29"/>
                  </a:cubicBezTo>
                  <a:cubicBezTo>
                    <a:pt x="8" y="29"/>
                    <a:pt x="12" y="32"/>
                    <a:pt x="15" y="36"/>
                  </a:cubicBezTo>
                  <a:cubicBezTo>
                    <a:pt x="15" y="36"/>
                    <a:pt x="16" y="36"/>
                    <a:pt x="16" y="36"/>
                  </a:cubicBezTo>
                  <a:cubicBezTo>
                    <a:pt x="15" y="34"/>
                    <a:pt x="12" y="30"/>
                    <a:pt x="8" y="27"/>
                  </a:cubicBezTo>
                  <a:cubicBezTo>
                    <a:pt x="8" y="27"/>
                    <a:pt x="8" y="24"/>
                    <a:pt x="10" y="25"/>
                  </a:cubicBezTo>
                  <a:cubicBezTo>
                    <a:pt x="10" y="25"/>
                    <a:pt x="9" y="23"/>
                    <a:pt x="10" y="23"/>
                  </a:cubicBezTo>
                  <a:cubicBezTo>
                    <a:pt x="12" y="23"/>
                    <a:pt x="15" y="26"/>
                    <a:pt x="15" y="26"/>
                  </a:cubicBezTo>
                  <a:cubicBezTo>
                    <a:pt x="15" y="26"/>
                    <a:pt x="12" y="22"/>
                    <a:pt x="10" y="22"/>
                  </a:cubicBezTo>
                  <a:cubicBezTo>
                    <a:pt x="10" y="22"/>
                    <a:pt x="9" y="20"/>
                    <a:pt x="10" y="20"/>
                  </a:cubicBezTo>
                  <a:cubicBezTo>
                    <a:pt x="12" y="21"/>
                    <a:pt x="15" y="22"/>
                    <a:pt x="15" y="22"/>
                  </a:cubicBezTo>
                  <a:cubicBezTo>
                    <a:pt x="10" y="18"/>
                    <a:pt x="10" y="18"/>
                    <a:pt x="10" y="18"/>
                  </a:cubicBezTo>
                  <a:cubicBezTo>
                    <a:pt x="8" y="15"/>
                    <a:pt x="8" y="15"/>
                    <a:pt x="8" y="15"/>
                  </a:cubicBezTo>
                  <a:cubicBezTo>
                    <a:pt x="8" y="15"/>
                    <a:pt x="10" y="14"/>
                    <a:pt x="13" y="15"/>
                  </a:cubicBezTo>
                  <a:cubicBezTo>
                    <a:pt x="13" y="15"/>
                    <a:pt x="9" y="13"/>
                    <a:pt x="8" y="12"/>
                  </a:cubicBezTo>
                  <a:cubicBezTo>
                    <a:pt x="8" y="10"/>
                    <a:pt x="7" y="6"/>
                    <a:pt x="7" y="6"/>
                  </a:cubicBezTo>
                  <a:cubicBezTo>
                    <a:pt x="11" y="0"/>
                    <a:pt x="11" y="0"/>
                    <a:pt x="11" y="0"/>
                  </a:cubicBezTo>
                  <a:lnTo>
                    <a:pt x="7" y="4"/>
                  </a:lnTo>
                  <a:close/>
                </a:path>
              </a:pathLst>
            </a:custGeom>
            <a:solidFill>
              <a:srgbClr val="CFD0D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10" name="Freeform 98"/>
            <p:cNvSpPr/>
            <p:nvPr/>
          </p:nvSpPr>
          <p:spPr bwMode="auto">
            <a:xfrm>
              <a:off x="3084909" y="3338514"/>
              <a:ext cx="108347" cy="283369"/>
            </a:xfrm>
            <a:custGeom>
              <a:avLst/>
              <a:gdLst>
                <a:gd name="T0" fmla="*/ 8 w 23"/>
                <a:gd name="T1" fmla="*/ 59 h 60"/>
                <a:gd name="T2" fmla="*/ 14 w 23"/>
                <a:gd name="T3" fmla="*/ 38 h 60"/>
                <a:gd name="T4" fmla="*/ 20 w 23"/>
                <a:gd name="T5" fmla="*/ 26 h 60"/>
                <a:gd name="T6" fmla="*/ 20 w 23"/>
                <a:gd name="T7" fmla="*/ 9 h 60"/>
                <a:gd name="T8" fmla="*/ 16 w 23"/>
                <a:gd name="T9" fmla="*/ 0 h 60"/>
                <a:gd name="T10" fmla="*/ 12 w 23"/>
                <a:gd name="T11" fmla="*/ 1 h 60"/>
                <a:gd name="T12" fmla="*/ 4 w 23"/>
                <a:gd name="T13" fmla="*/ 3 h 60"/>
                <a:gd name="T14" fmla="*/ 6 w 23"/>
                <a:gd name="T15" fmla="*/ 16 h 60"/>
                <a:gd name="T16" fmla="*/ 5 w 23"/>
                <a:gd name="T17" fmla="*/ 23 h 60"/>
                <a:gd name="T18" fmla="*/ 4 w 23"/>
                <a:gd name="T19" fmla="*/ 34 h 60"/>
                <a:gd name="T20" fmla="*/ 1 w 23"/>
                <a:gd name="T21" fmla="*/ 41 h 60"/>
                <a:gd name="T22" fmla="*/ 2 w 23"/>
                <a:gd name="T23" fmla="*/ 42 h 60"/>
                <a:gd name="T24" fmla="*/ 0 w 23"/>
                <a:gd name="T25" fmla="*/ 58 h 60"/>
                <a:gd name="T26" fmla="*/ 8 w 23"/>
                <a:gd name="T27" fmla="*/ 59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 h="60">
                  <a:moveTo>
                    <a:pt x="8" y="59"/>
                  </a:moveTo>
                  <a:cubicBezTo>
                    <a:pt x="8" y="59"/>
                    <a:pt x="12" y="42"/>
                    <a:pt x="14" y="38"/>
                  </a:cubicBezTo>
                  <a:cubicBezTo>
                    <a:pt x="17" y="35"/>
                    <a:pt x="20" y="30"/>
                    <a:pt x="20" y="26"/>
                  </a:cubicBezTo>
                  <a:cubicBezTo>
                    <a:pt x="21" y="22"/>
                    <a:pt x="23" y="14"/>
                    <a:pt x="20" y="9"/>
                  </a:cubicBezTo>
                  <a:cubicBezTo>
                    <a:pt x="20" y="9"/>
                    <a:pt x="18" y="2"/>
                    <a:pt x="16" y="0"/>
                  </a:cubicBezTo>
                  <a:cubicBezTo>
                    <a:pt x="12" y="1"/>
                    <a:pt x="12" y="1"/>
                    <a:pt x="12" y="1"/>
                  </a:cubicBezTo>
                  <a:cubicBezTo>
                    <a:pt x="12" y="1"/>
                    <a:pt x="5" y="3"/>
                    <a:pt x="4" y="3"/>
                  </a:cubicBezTo>
                  <a:cubicBezTo>
                    <a:pt x="6" y="16"/>
                    <a:pt x="6" y="16"/>
                    <a:pt x="6" y="16"/>
                  </a:cubicBezTo>
                  <a:cubicBezTo>
                    <a:pt x="5" y="23"/>
                    <a:pt x="5" y="23"/>
                    <a:pt x="5" y="23"/>
                  </a:cubicBezTo>
                  <a:cubicBezTo>
                    <a:pt x="5" y="23"/>
                    <a:pt x="5" y="32"/>
                    <a:pt x="4" y="34"/>
                  </a:cubicBezTo>
                  <a:cubicBezTo>
                    <a:pt x="4" y="36"/>
                    <a:pt x="1" y="41"/>
                    <a:pt x="1" y="41"/>
                  </a:cubicBezTo>
                  <a:cubicBezTo>
                    <a:pt x="2" y="42"/>
                    <a:pt x="2" y="42"/>
                    <a:pt x="2" y="42"/>
                  </a:cubicBezTo>
                  <a:cubicBezTo>
                    <a:pt x="0" y="58"/>
                    <a:pt x="0" y="58"/>
                    <a:pt x="0" y="58"/>
                  </a:cubicBezTo>
                  <a:cubicBezTo>
                    <a:pt x="0" y="58"/>
                    <a:pt x="5" y="60"/>
                    <a:pt x="8" y="59"/>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11" name="Freeform 99"/>
            <p:cNvSpPr/>
            <p:nvPr/>
          </p:nvSpPr>
          <p:spPr bwMode="auto">
            <a:xfrm>
              <a:off x="3108722" y="3456385"/>
              <a:ext cx="70247" cy="76200"/>
            </a:xfrm>
            <a:custGeom>
              <a:avLst/>
              <a:gdLst>
                <a:gd name="T0" fmla="*/ 1 w 15"/>
                <a:gd name="T1" fmla="*/ 1 h 16"/>
                <a:gd name="T2" fmla="*/ 8 w 15"/>
                <a:gd name="T3" fmla="*/ 8 h 16"/>
                <a:gd name="T4" fmla="*/ 11 w 15"/>
                <a:gd name="T5" fmla="*/ 6 h 16"/>
                <a:gd name="T6" fmla="*/ 10 w 15"/>
                <a:gd name="T7" fmla="*/ 0 h 16"/>
                <a:gd name="T8" fmla="*/ 12 w 15"/>
                <a:gd name="T9" fmla="*/ 4 h 16"/>
                <a:gd name="T10" fmla="*/ 12 w 15"/>
                <a:gd name="T11" fmla="*/ 3 h 16"/>
                <a:gd name="T12" fmla="*/ 12 w 15"/>
                <a:gd name="T13" fmla="*/ 1 h 16"/>
                <a:gd name="T14" fmla="*/ 13 w 15"/>
                <a:gd name="T15" fmla="*/ 1 h 16"/>
                <a:gd name="T16" fmla="*/ 15 w 15"/>
                <a:gd name="T17" fmla="*/ 3 h 16"/>
                <a:gd name="T18" fmla="*/ 14 w 15"/>
                <a:gd name="T19" fmla="*/ 16 h 16"/>
                <a:gd name="T20" fmla="*/ 10 w 15"/>
                <a:gd name="T21" fmla="*/ 16 h 16"/>
                <a:gd name="T22" fmla="*/ 0 w 15"/>
                <a:gd name="T23" fmla="*/ 11 h 16"/>
                <a:gd name="T24" fmla="*/ 1 w 15"/>
                <a:gd name="T25" fmla="*/ 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16">
                  <a:moveTo>
                    <a:pt x="1" y="1"/>
                  </a:moveTo>
                  <a:cubicBezTo>
                    <a:pt x="1" y="1"/>
                    <a:pt x="7" y="7"/>
                    <a:pt x="8" y="8"/>
                  </a:cubicBezTo>
                  <a:cubicBezTo>
                    <a:pt x="11" y="6"/>
                    <a:pt x="11" y="6"/>
                    <a:pt x="11" y="6"/>
                  </a:cubicBezTo>
                  <a:cubicBezTo>
                    <a:pt x="11" y="6"/>
                    <a:pt x="10" y="3"/>
                    <a:pt x="10" y="0"/>
                  </a:cubicBezTo>
                  <a:cubicBezTo>
                    <a:pt x="10" y="0"/>
                    <a:pt x="11" y="4"/>
                    <a:pt x="12" y="4"/>
                  </a:cubicBezTo>
                  <a:cubicBezTo>
                    <a:pt x="12" y="3"/>
                    <a:pt x="12" y="3"/>
                    <a:pt x="12" y="3"/>
                  </a:cubicBezTo>
                  <a:cubicBezTo>
                    <a:pt x="12" y="3"/>
                    <a:pt x="12" y="1"/>
                    <a:pt x="12" y="1"/>
                  </a:cubicBezTo>
                  <a:cubicBezTo>
                    <a:pt x="12" y="1"/>
                    <a:pt x="13" y="1"/>
                    <a:pt x="13" y="1"/>
                  </a:cubicBezTo>
                  <a:cubicBezTo>
                    <a:pt x="15" y="3"/>
                    <a:pt x="15" y="3"/>
                    <a:pt x="15" y="3"/>
                  </a:cubicBezTo>
                  <a:cubicBezTo>
                    <a:pt x="14" y="16"/>
                    <a:pt x="14" y="16"/>
                    <a:pt x="14" y="16"/>
                  </a:cubicBezTo>
                  <a:cubicBezTo>
                    <a:pt x="10" y="16"/>
                    <a:pt x="10" y="16"/>
                    <a:pt x="10" y="16"/>
                  </a:cubicBezTo>
                  <a:cubicBezTo>
                    <a:pt x="10" y="16"/>
                    <a:pt x="0" y="11"/>
                    <a:pt x="0" y="11"/>
                  </a:cubicBezTo>
                  <a:cubicBezTo>
                    <a:pt x="2" y="7"/>
                    <a:pt x="1" y="1"/>
                    <a:pt x="1"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12" name="Freeform 100"/>
            <p:cNvSpPr/>
            <p:nvPr/>
          </p:nvSpPr>
          <p:spPr bwMode="auto">
            <a:xfrm>
              <a:off x="3146822" y="3518298"/>
              <a:ext cx="60722" cy="42862"/>
            </a:xfrm>
            <a:custGeom>
              <a:avLst/>
              <a:gdLst>
                <a:gd name="T0" fmla="*/ 0 w 13"/>
                <a:gd name="T1" fmla="*/ 3 h 9"/>
                <a:gd name="T2" fmla="*/ 3 w 13"/>
                <a:gd name="T3" fmla="*/ 5 h 9"/>
                <a:gd name="T4" fmla="*/ 6 w 13"/>
                <a:gd name="T5" fmla="*/ 6 h 9"/>
                <a:gd name="T6" fmla="*/ 9 w 13"/>
                <a:gd name="T7" fmla="*/ 8 h 9"/>
                <a:gd name="T8" fmla="*/ 12 w 13"/>
                <a:gd name="T9" fmla="*/ 8 h 9"/>
                <a:gd name="T10" fmla="*/ 9 w 13"/>
                <a:gd name="T11" fmla="*/ 5 h 9"/>
                <a:gd name="T12" fmla="*/ 13 w 13"/>
                <a:gd name="T13" fmla="*/ 6 h 9"/>
                <a:gd name="T14" fmla="*/ 11 w 13"/>
                <a:gd name="T15" fmla="*/ 3 h 9"/>
                <a:gd name="T16" fmla="*/ 7 w 13"/>
                <a:gd name="T17" fmla="*/ 2 h 9"/>
                <a:gd name="T18" fmla="*/ 11 w 13"/>
                <a:gd name="T19" fmla="*/ 2 h 9"/>
                <a:gd name="T20" fmla="*/ 13 w 13"/>
                <a:gd name="T21" fmla="*/ 2 h 9"/>
                <a:gd name="T22" fmla="*/ 9 w 13"/>
                <a:gd name="T23" fmla="*/ 0 h 9"/>
                <a:gd name="T24" fmla="*/ 3 w 13"/>
                <a:gd name="T25" fmla="*/ 0 h 9"/>
                <a:gd name="T26" fmla="*/ 0 w 13"/>
                <a:gd name="T27"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 h="9">
                  <a:moveTo>
                    <a:pt x="0" y="3"/>
                  </a:moveTo>
                  <a:cubicBezTo>
                    <a:pt x="0" y="3"/>
                    <a:pt x="2" y="3"/>
                    <a:pt x="3" y="5"/>
                  </a:cubicBezTo>
                  <a:cubicBezTo>
                    <a:pt x="5" y="6"/>
                    <a:pt x="6" y="6"/>
                    <a:pt x="6" y="6"/>
                  </a:cubicBezTo>
                  <a:cubicBezTo>
                    <a:pt x="6" y="6"/>
                    <a:pt x="9" y="9"/>
                    <a:pt x="9" y="8"/>
                  </a:cubicBezTo>
                  <a:cubicBezTo>
                    <a:pt x="9" y="8"/>
                    <a:pt x="12" y="8"/>
                    <a:pt x="12" y="8"/>
                  </a:cubicBezTo>
                  <a:cubicBezTo>
                    <a:pt x="9" y="5"/>
                    <a:pt x="9" y="5"/>
                    <a:pt x="9" y="5"/>
                  </a:cubicBezTo>
                  <a:cubicBezTo>
                    <a:pt x="9" y="5"/>
                    <a:pt x="11" y="7"/>
                    <a:pt x="13" y="6"/>
                  </a:cubicBezTo>
                  <a:cubicBezTo>
                    <a:pt x="13" y="6"/>
                    <a:pt x="12" y="3"/>
                    <a:pt x="11" y="3"/>
                  </a:cubicBezTo>
                  <a:cubicBezTo>
                    <a:pt x="10" y="3"/>
                    <a:pt x="7" y="2"/>
                    <a:pt x="7" y="2"/>
                  </a:cubicBezTo>
                  <a:cubicBezTo>
                    <a:pt x="11" y="2"/>
                    <a:pt x="11" y="2"/>
                    <a:pt x="11" y="2"/>
                  </a:cubicBezTo>
                  <a:cubicBezTo>
                    <a:pt x="11" y="2"/>
                    <a:pt x="12" y="2"/>
                    <a:pt x="13" y="2"/>
                  </a:cubicBezTo>
                  <a:cubicBezTo>
                    <a:pt x="13" y="2"/>
                    <a:pt x="9" y="0"/>
                    <a:pt x="9" y="0"/>
                  </a:cubicBezTo>
                  <a:cubicBezTo>
                    <a:pt x="3" y="0"/>
                    <a:pt x="3" y="0"/>
                    <a:pt x="3" y="0"/>
                  </a:cubicBezTo>
                  <a:lnTo>
                    <a:pt x="0" y="3"/>
                  </a:lnTo>
                  <a:close/>
                </a:path>
              </a:pathLst>
            </a:custGeom>
            <a:solidFill>
              <a:srgbClr val="F2C279"/>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13" name="Freeform 101"/>
            <p:cNvSpPr/>
            <p:nvPr/>
          </p:nvSpPr>
          <p:spPr bwMode="auto">
            <a:xfrm>
              <a:off x="3202781" y="3328989"/>
              <a:ext cx="155972" cy="259556"/>
            </a:xfrm>
            <a:custGeom>
              <a:avLst/>
              <a:gdLst>
                <a:gd name="T0" fmla="*/ 14 w 33"/>
                <a:gd name="T1" fmla="*/ 55 h 55"/>
                <a:gd name="T2" fmla="*/ 17 w 33"/>
                <a:gd name="T3" fmla="*/ 41 h 55"/>
                <a:gd name="T4" fmla="*/ 11 w 33"/>
                <a:gd name="T5" fmla="*/ 30 h 55"/>
                <a:gd name="T6" fmla="*/ 4 w 33"/>
                <a:gd name="T7" fmla="*/ 13 h 55"/>
                <a:gd name="T8" fmla="*/ 2 w 33"/>
                <a:gd name="T9" fmla="*/ 9 h 55"/>
                <a:gd name="T10" fmla="*/ 5 w 33"/>
                <a:gd name="T11" fmla="*/ 6 h 55"/>
                <a:gd name="T12" fmla="*/ 0 w 33"/>
                <a:gd name="T13" fmla="*/ 2 h 55"/>
                <a:gd name="T14" fmla="*/ 7 w 33"/>
                <a:gd name="T15" fmla="*/ 4 h 55"/>
                <a:gd name="T16" fmla="*/ 10 w 33"/>
                <a:gd name="T17" fmla="*/ 7 h 55"/>
                <a:gd name="T18" fmla="*/ 14 w 33"/>
                <a:gd name="T19" fmla="*/ 8 h 55"/>
                <a:gd name="T20" fmla="*/ 16 w 33"/>
                <a:gd name="T21" fmla="*/ 9 h 55"/>
                <a:gd name="T22" fmla="*/ 19 w 33"/>
                <a:gd name="T23" fmla="*/ 6 h 55"/>
                <a:gd name="T24" fmla="*/ 23 w 33"/>
                <a:gd name="T25" fmla="*/ 4 h 55"/>
                <a:gd name="T26" fmla="*/ 26 w 33"/>
                <a:gd name="T27" fmla="*/ 3 h 55"/>
                <a:gd name="T28" fmla="*/ 29 w 33"/>
                <a:gd name="T29" fmla="*/ 0 h 55"/>
                <a:gd name="T30" fmla="*/ 33 w 33"/>
                <a:gd name="T31" fmla="*/ 5 h 55"/>
                <a:gd name="T32" fmla="*/ 28 w 33"/>
                <a:gd name="T33" fmla="*/ 10 h 55"/>
                <a:gd name="T34" fmla="*/ 20 w 33"/>
                <a:gd name="T35" fmla="*/ 15 h 55"/>
                <a:gd name="T36" fmla="*/ 16 w 33"/>
                <a:gd name="T37" fmla="*/ 16 h 55"/>
                <a:gd name="T38" fmla="*/ 12 w 33"/>
                <a:gd name="T39" fmla="*/ 16 h 55"/>
                <a:gd name="T40" fmla="*/ 16 w 33"/>
                <a:gd name="T41" fmla="*/ 28 h 55"/>
                <a:gd name="T42" fmla="*/ 21 w 33"/>
                <a:gd name="T43" fmla="*/ 47 h 55"/>
                <a:gd name="T44" fmla="*/ 14 w 33"/>
                <a:gd name="T45" fmla="*/ 5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3" h="55">
                  <a:moveTo>
                    <a:pt x="14" y="55"/>
                  </a:moveTo>
                  <a:cubicBezTo>
                    <a:pt x="14" y="55"/>
                    <a:pt x="18" y="44"/>
                    <a:pt x="17" y="41"/>
                  </a:cubicBezTo>
                  <a:cubicBezTo>
                    <a:pt x="15" y="38"/>
                    <a:pt x="11" y="30"/>
                    <a:pt x="11" y="30"/>
                  </a:cubicBezTo>
                  <a:cubicBezTo>
                    <a:pt x="11" y="29"/>
                    <a:pt x="6" y="16"/>
                    <a:pt x="4" y="13"/>
                  </a:cubicBezTo>
                  <a:cubicBezTo>
                    <a:pt x="2" y="9"/>
                    <a:pt x="2" y="9"/>
                    <a:pt x="2" y="9"/>
                  </a:cubicBezTo>
                  <a:cubicBezTo>
                    <a:pt x="2" y="9"/>
                    <a:pt x="3" y="7"/>
                    <a:pt x="5" y="6"/>
                  </a:cubicBezTo>
                  <a:cubicBezTo>
                    <a:pt x="5" y="6"/>
                    <a:pt x="1" y="5"/>
                    <a:pt x="0" y="2"/>
                  </a:cubicBezTo>
                  <a:cubicBezTo>
                    <a:pt x="0" y="2"/>
                    <a:pt x="5" y="2"/>
                    <a:pt x="7" y="4"/>
                  </a:cubicBezTo>
                  <a:cubicBezTo>
                    <a:pt x="10" y="7"/>
                    <a:pt x="10" y="7"/>
                    <a:pt x="10" y="7"/>
                  </a:cubicBezTo>
                  <a:cubicBezTo>
                    <a:pt x="10" y="7"/>
                    <a:pt x="13" y="7"/>
                    <a:pt x="14" y="8"/>
                  </a:cubicBezTo>
                  <a:cubicBezTo>
                    <a:pt x="14" y="8"/>
                    <a:pt x="16" y="8"/>
                    <a:pt x="16" y="9"/>
                  </a:cubicBezTo>
                  <a:cubicBezTo>
                    <a:pt x="16" y="9"/>
                    <a:pt x="18" y="7"/>
                    <a:pt x="19" y="6"/>
                  </a:cubicBezTo>
                  <a:cubicBezTo>
                    <a:pt x="21" y="6"/>
                    <a:pt x="23" y="5"/>
                    <a:pt x="23" y="4"/>
                  </a:cubicBezTo>
                  <a:cubicBezTo>
                    <a:pt x="24" y="4"/>
                    <a:pt x="25" y="3"/>
                    <a:pt x="26" y="3"/>
                  </a:cubicBezTo>
                  <a:cubicBezTo>
                    <a:pt x="27" y="3"/>
                    <a:pt x="27" y="1"/>
                    <a:pt x="29" y="0"/>
                  </a:cubicBezTo>
                  <a:cubicBezTo>
                    <a:pt x="29" y="0"/>
                    <a:pt x="33" y="4"/>
                    <a:pt x="33" y="5"/>
                  </a:cubicBezTo>
                  <a:cubicBezTo>
                    <a:pt x="33" y="7"/>
                    <a:pt x="28" y="10"/>
                    <a:pt x="28" y="10"/>
                  </a:cubicBezTo>
                  <a:cubicBezTo>
                    <a:pt x="27" y="11"/>
                    <a:pt x="20" y="15"/>
                    <a:pt x="20" y="15"/>
                  </a:cubicBezTo>
                  <a:cubicBezTo>
                    <a:pt x="20" y="15"/>
                    <a:pt x="18" y="16"/>
                    <a:pt x="16" y="16"/>
                  </a:cubicBezTo>
                  <a:cubicBezTo>
                    <a:pt x="15" y="17"/>
                    <a:pt x="12" y="16"/>
                    <a:pt x="12" y="16"/>
                  </a:cubicBezTo>
                  <a:cubicBezTo>
                    <a:pt x="16" y="28"/>
                    <a:pt x="16" y="28"/>
                    <a:pt x="16" y="28"/>
                  </a:cubicBezTo>
                  <a:cubicBezTo>
                    <a:pt x="16" y="28"/>
                    <a:pt x="21" y="43"/>
                    <a:pt x="21" y="47"/>
                  </a:cubicBezTo>
                  <a:cubicBezTo>
                    <a:pt x="21" y="50"/>
                    <a:pt x="19" y="54"/>
                    <a:pt x="14" y="55"/>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14" name="Freeform 102"/>
            <p:cNvSpPr/>
            <p:nvPr/>
          </p:nvSpPr>
          <p:spPr bwMode="auto">
            <a:xfrm>
              <a:off x="3236119" y="3348039"/>
              <a:ext cx="122634" cy="194072"/>
            </a:xfrm>
            <a:custGeom>
              <a:avLst/>
              <a:gdLst>
                <a:gd name="T0" fmla="*/ 16 w 26"/>
                <a:gd name="T1" fmla="*/ 8 h 41"/>
                <a:gd name="T2" fmla="*/ 20 w 26"/>
                <a:gd name="T3" fmla="*/ 3 h 41"/>
                <a:gd name="T4" fmla="*/ 17 w 26"/>
                <a:gd name="T5" fmla="*/ 5 h 41"/>
                <a:gd name="T6" fmla="*/ 17 w 26"/>
                <a:gd name="T7" fmla="*/ 0 h 41"/>
                <a:gd name="T8" fmla="*/ 16 w 26"/>
                <a:gd name="T9" fmla="*/ 0 h 41"/>
                <a:gd name="T10" fmla="*/ 15 w 26"/>
                <a:gd name="T11" fmla="*/ 1 h 41"/>
                <a:gd name="T12" fmla="*/ 16 w 26"/>
                <a:gd name="T13" fmla="*/ 4 h 41"/>
                <a:gd name="T14" fmla="*/ 9 w 26"/>
                <a:gd name="T15" fmla="*/ 11 h 41"/>
                <a:gd name="T16" fmla="*/ 12 w 26"/>
                <a:gd name="T17" fmla="*/ 4 h 41"/>
                <a:gd name="T18" fmla="*/ 5 w 26"/>
                <a:gd name="T19" fmla="*/ 11 h 41"/>
                <a:gd name="T20" fmla="*/ 5 w 26"/>
                <a:gd name="T21" fmla="*/ 10 h 41"/>
                <a:gd name="T22" fmla="*/ 8 w 26"/>
                <a:gd name="T23" fmla="*/ 7 h 41"/>
                <a:gd name="T24" fmla="*/ 5 w 26"/>
                <a:gd name="T25" fmla="*/ 9 h 41"/>
                <a:gd name="T26" fmla="*/ 7 w 26"/>
                <a:gd name="T27" fmla="*/ 6 h 41"/>
                <a:gd name="T28" fmla="*/ 5 w 26"/>
                <a:gd name="T29" fmla="*/ 8 h 41"/>
                <a:gd name="T30" fmla="*/ 6 w 26"/>
                <a:gd name="T31" fmla="*/ 4 h 41"/>
                <a:gd name="T32" fmla="*/ 5 w 26"/>
                <a:gd name="T33" fmla="*/ 4 h 41"/>
                <a:gd name="T34" fmla="*/ 3 w 26"/>
                <a:gd name="T35" fmla="*/ 9 h 41"/>
                <a:gd name="T36" fmla="*/ 1 w 26"/>
                <a:gd name="T37" fmla="*/ 13 h 41"/>
                <a:gd name="T38" fmla="*/ 2 w 26"/>
                <a:gd name="T39" fmla="*/ 7 h 41"/>
                <a:gd name="T40" fmla="*/ 1 w 26"/>
                <a:gd name="T41" fmla="*/ 11 h 41"/>
                <a:gd name="T42" fmla="*/ 0 w 26"/>
                <a:gd name="T43" fmla="*/ 14 h 41"/>
                <a:gd name="T44" fmla="*/ 3 w 26"/>
                <a:gd name="T45" fmla="*/ 22 h 41"/>
                <a:gd name="T46" fmla="*/ 7 w 26"/>
                <a:gd name="T47" fmla="*/ 30 h 41"/>
                <a:gd name="T48" fmla="*/ 10 w 26"/>
                <a:gd name="T49" fmla="*/ 34 h 41"/>
                <a:gd name="T50" fmla="*/ 13 w 26"/>
                <a:gd name="T51" fmla="*/ 41 h 41"/>
                <a:gd name="T52" fmla="*/ 14 w 26"/>
                <a:gd name="T53" fmla="*/ 40 h 41"/>
                <a:gd name="T54" fmla="*/ 9 w 26"/>
                <a:gd name="T55" fmla="*/ 24 h 41"/>
                <a:gd name="T56" fmla="*/ 5 w 26"/>
                <a:gd name="T57" fmla="*/ 12 h 41"/>
                <a:gd name="T58" fmla="*/ 9 w 26"/>
                <a:gd name="T59" fmla="*/ 12 h 41"/>
                <a:gd name="T60" fmla="*/ 13 w 26"/>
                <a:gd name="T61" fmla="*/ 11 h 41"/>
                <a:gd name="T62" fmla="*/ 21 w 26"/>
                <a:gd name="T63" fmla="*/ 6 h 41"/>
                <a:gd name="T64" fmla="*/ 26 w 26"/>
                <a:gd name="T65" fmla="*/ 1 h 41"/>
                <a:gd name="T66" fmla="*/ 26 w 26"/>
                <a:gd name="T67" fmla="*/ 1 h 41"/>
                <a:gd name="T68" fmla="*/ 21 w 26"/>
                <a:gd name="T69" fmla="*/ 4 h 41"/>
                <a:gd name="T70" fmla="*/ 16 w 26"/>
                <a:gd name="T71" fmla="*/ 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6" h="41">
                  <a:moveTo>
                    <a:pt x="16" y="8"/>
                  </a:moveTo>
                  <a:cubicBezTo>
                    <a:pt x="16" y="8"/>
                    <a:pt x="20" y="4"/>
                    <a:pt x="20" y="3"/>
                  </a:cubicBezTo>
                  <a:cubicBezTo>
                    <a:pt x="20" y="3"/>
                    <a:pt x="18" y="5"/>
                    <a:pt x="17" y="5"/>
                  </a:cubicBezTo>
                  <a:cubicBezTo>
                    <a:pt x="17" y="5"/>
                    <a:pt x="18" y="2"/>
                    <a:pt x="17" y="0"/>
                  </a:cubicBezTo>
                  <a:cubicBezTo>
                    <a:pt x="17" y="0"/>
                    <a:pt x="16" y="0"/>
                    <a:pt x="16" y="0"/>
                  </a:cubicBezTo>
                  <a:cubicBezTo>
                    <a:pt x="16" y="1"/>
                    <a:pt x="15" y="1"/>
                    <a:pt x="15" y="1"/>
                  </a:cubicBezTo>
                  <a:cubicBezTo>
                    <a:pt x="16" y="2"/>
                    <a:pt x="17" y="3"/>
                    <a:pt x="16" y="4"/>
                  </a:cubicBezTo>
                  <a:cubicBezTo>
                    <a:pt x="15" y="7"/>
                    <a:pt x="18" y="8"/>
                    <a:pt x="9" y="11"/>
                  </a:cubicBezTo>
                  <a:cubicBezTo>
                    <a:pt x="9" y="11"/>
                    <a:pt x="14" y="9"/>
                    <a:pt x="12" y="4"/>
                  </a:cubicBezTo>
                  <a:cubicBezTo>
                    <a:pt x="12" y="4"/>
                    <a:pt x="12" y="9"/>
                    <a:pt x="5" y="11"/>
                  </a:cubicBezTo>
                  <a:cubicBezTo>
                    <a:pt x="5" y="11"/>
                    <a:pt x="5" y="10"/>
                    <a:pt x="5" y="10"/>
                  </a:cubicBezTo>
                  <a:cubicBezTo>
                    <a:pt x="6" y="10"/>
                    <a:pt x="8" y="8"/>
                    <a:pt x="8" y="7"/>
                  </a:cubicBezTo>
                  <a:cubicBezTo>
                    <a:pt x="8" y="7"/>
                    <a:pt x="6" y="10"/>
                    <a:pt x="5" y="9"/>
                  </a:cubicBezTo>
                  <a:cubicBezTo>
                    <a:pt x="5" y="9"/>
                    <a:pt x="7" y="7"/>
                    <a:pt x="7" y="6"/>
                  </a:cubicBezTo>
                  <a:cubicBezTo>
                    <a:pt x="7" y="6"/>
                    <a:pt x="6" y="8"/>
                    <a:pt x="5" y="8"/>
                  </a:cubicBezTo>
                  <a:cubicBezTo>
                    <a:pt x="5" y="8"/>
                    <a:pt x="6" y="8"/>
                    <a:pt x="6" y="4"/>
                  </a:cubicBezTo>
                  <a:cubicBezTo>
                    <a:pt x="6" y="4"/>
                    <a:pt x="6" y="4"/>
                    <a:pt x="5" y="4"/>
                  </a:cubicBezTo>
                  <a:cubicBezTo>
                    <a:pt x="6" y="5"/>
                    <a:pt x="6" y="8"/>
                    <a:pt x="3" y="9"/>
                  </a:cubicBezTo>
                  <a:cubicBezTo>
                    <a:pt x="3" y="9"/>
                    <a:pt x="2" y="9"/>
                    <a:pt x="1" y="13"/>
                  </a:cubicBezTo>
                  <a:cubicBezTo>
                    <a:pt x="1" y="13"/>
                    <a:pt x="2" y="9"/>
                    <a:pt x="2" y="7"/>
                  </a:cubicBezTo>
                  <a:cubicBezTo>
                    <a:pt x="2" y="7"/>
                    <a:pt x="1" y="8"/>
                    <a:pt x="1" y="11"/>
                  </a:cubicBezTo>
                  <a:cubicBezTo>
                    <a:pt x="0" y="14"/>
                    <a:pt x="0" y="14"/>
                    <a:pt x="0" y="14"/>
                  </a:cubicBezTo>
                  <a:cubicBezTo>
                    <a:pt x="1" y="16"/>
                    <a:pt x="2" y="20"/>
                    <a:pt x="3" y="22"/>
                  </a:cubicBezTo>
                  <a:cubicBezTo>
                    <a:pt x="7" y="30"/>
                    <a:pt x="7" y="30"/>
                    <a:pt x="7" y="30"/>
                  </a:cubicBezTo>
                  <a:cubicBezTo>
                    <a:pt x="10" y="34"/>
                    <a:pt x="10" y="34"/>
                    <a:pt x="10" y="34"/>
                  </a:cubicBezTo>
                  <a:cubicBezTo>
                    <a:pt x="13" y="41"/>
                    <a:pt x="13" y="41"/>
                    <a:pt x="13" y="41"/>
                  </a:cubicBezTo>
                  <a:cubicBezTo>
                    <a:pt x="14" y="40"/>
                    <a:pt x="14" y="40"/>
                    <a:pt x="14" y="40"/>
                  </a:cubicBezTo>
                  <a:cubicBezTo>
                    <a:pt x="13" y="35"/>
                    <a:pt x="9" y="24"/>
                    <a:pt x="9" y="24"/>
                  </a:cubicBezTo>
                  <a:cubicBezTo>
                    <a:pt x="5" y="12"/>
                    <a:pt x="5" y="12"/>
                    <a:pt x="5" y="12"/>
                  </a:cubicBezTo>
                  <a:cubicBezTo>
                    <a:pt x="5" y="12"/>
                    <a:pt x="8" y="13"/>
                    <a:pt x="9" y="12"/>
                  </a:cubicBezTo>
                  <a:cubicBezTo>
                    <a:pt x="11" y="12"/>
                    <a:pt x="13" y="11"/>
                    <a:pt x="13" y="11"/>
                  </a:cubicBezTo>
                  <a:cubicBezTo>
                    <a:pt x="13" y="11"/>
                    <a:pt x="20" y="7"/>
                    <a:pt x="21" y="6"/>
                  </a:cubicBezTo>
                  <a:cubicBezTo>
                    <a:pt x="21" y="6"/>
                    <a:pt x="26" y="3"/>
                    <a:pt x="26" y="1"/>
                  </a:cubicBezTo>
                  <a:cubicBezTo>
                    <a:pt x="26" y="1"/>
                    <a:pt x="26" y="1"/>
                    <a:pt x="26" y="1"/>
                  </a:cubicBezTo>
                  <a:cubicBezTo>
                    <a:pt x="24" y="2"/>
                    <a:pt x="21" y="4"/>
                    <a:pt x="21" y="4"/>
                  </a:cubicBezTo>
                  <a:cubicBezTo>
                    <a:pt x="21" y="5"/>
                    <a:pt x="17" y="7"/>
                    <a:pt x="16" y="8"/>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15" name="Freeform 103"/>
            <p:cNvSpPr/>
            <p:nvPr/>
          </p:nvSpPr>
          <p:spPr bwMode="auto">
            <a:xfrm>
              <a:off x="3103959" y="3343276"/>
              <a:ext cx="79772" cy="132159"/>
            </a:xfrm>
            <a:custGeom>
              <a:avLst/>
              <a:gdLst>
                <a:gd name="T0" fmla="*/ 0 w 17"/>
                <a:gd name="T1" fmla="*/ 2 h 28"/>
                <a:gd name="T2" fmla="*/ 2 w 17"/>
                <a:gd name="T3" fmla="*/ 15 h 28"/>
                <a:gd name="T4" fmla="*/ 1 w 17"/>
                <a:gd name="T5" fmla="*/ 22 h 28"/>
                <a:gd name="T6" fmla="*/ 1 w 17"/>
                <a:gd name="T7" fmla="*/ 27 h 28"/>
                <a:gd name="T8" fmla="*/ 3 w 17"/>
                <a:gd name="T9" fmla="*/ 28 h 28"/>
                <a:gd name="T10" fmla="*/ 3 w 17"/>
                <a:gd name="T11" fmla="*/ 20 h 28"/>
                <a:gd name="T12" fmla="*/ 4 w 17"/>
                <a:gd name="T13" fmla="*/ 16 h 28"/>
                <a:gd name="T14" fmla="*/ 8 w 17"/>
                <a:gd name="T15" fmla="*/ 8 h 28"/>
                <a:gd name="T16" fmla="*/ 5 w 17"/>
                <a:gd name="T17" fmla="*/ 13 h 28"/>
                <a:gd name="T18" fmla="*/ 2 w 17"/>
                <a:gd name="T19" fmla="*/ 2 h 28"/>
                <a:gd name="T20" fmla="*/ 9 w 17"/>
                <a:gd name="T21" fmla="*/ 1 h 28"/>
                <a:gd name="T22" fmla="*/ 11 w 17"/>
                <a:gd name="T23" fmla="*/ 4 h 28"/>
                <a:gd name="T24" fmla="*/ 12 w 17"/>
                <a:gd name="T25" fmla="*/ 5 h 28"/>
                <a:gd name="T26" fmla="*/ 11 w 17"/>
                <a:gd name="T27" fmla="*/ 5 h 28"/>
                <a:gd name="T28" fmla="*/ 15 w 17"/>
                <a:gd name="T29" fmla="*/ 22 h 28"/>
                <a:gd name="T30" fmla="*/ 14 w 17"/>
                <a:gd name="T31" fmla="*/ 26 h 28"/>
                <a:gd name="T32" fmla="*/ 15 w 17"/>
                <a:gd name="T33" fmla="*/ 28 h 28"/>
                <a:gd name="T34" fmla="*/ 16 w 17"/>
                <a:gd name="T35" fmla="*/ 25 h 28"/>
                <a:gd name="T36" fmla="*/ 17 w 17"/>
                <a:gd name="T37" fmla="*/ 23 h 28"/>
                <a:gd name="T38" fmla="*/ 11 w 17"/>
                <a:gd name="T39" fmla="*/ 6 h 28"/>
                <a:gd name="T40" fmla="*/ 13 w 17"/>
                <a:gd name="T41" fmla="*/ 4 h 28"/>
                <a:gd name="T42" fmla="*/ 10 w 17"/>
                <a:gd name="T43" fmla="*/ 2 h 28"/>
                <a:gd name="T44" fmla="*/ 9 w 17"/>
                <a:gd name="T45" fmla="*/ 0 h 28"/>
                <a:gd name="T46" fmla="*/ 8 w 17"/>
                <a:gd name="T47" fmla="*/ 0 h 28"/>
                <a:gd name="T48" fmla="*/ 0 w 17"/>
                <a:gd name="T49" fmla="*/ 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 h="28">
                  <a:moveTo>
                    <a:pt x="0" y="2"/>
                  </a:moveTo>
                  <a:cubicBezTo>
                    <a:pt x="2" y="15"/>
                    <a:pt x="2" y="15"/>
                    <a:pt x="2" y="15"/>
                  </a:cubicBezTo>
                  <a:cubicBezTo>
                    <a:pt x="1" y="22"/>
                    <a:pt x="1" y="22"/>
                    <a:pt x="1" y="22"/>
                  </a:cubicBezTo>
                  <a:cubicBezTo>
                    <a:pt x="1" y="22"/>
                    <a:pt x="1" y="24"/>
                    <a:pt x="1" y="27"/>
                  </a:cubicBezTo>
                  <a:cubicBezTo>
                    <a:pt x="3" y="28"/>
                    <a:pt x="3" y="28"/>
                    <a:pt x="3" y="28"/>
                  </a:cubicBezTo>
                  <a:cubicBezTo>
                    <a:pt x="3" y="20"/>
                    <a:pt x="3" y="20"/>
                    <a:pt x="3" y="20"/>
                  </a:cubicBezTo>
                  <a:cubicBezTo>
                    <a:pt x="3" y="20"/>
                    <a:pt x="3" y="16"/>
                    <a:pt x="4" y="16"/>
                  </a:cubicBezTo>
                  <a:cubicBezTo>
                    <a:pt x="5" y="15"/>
                    <a:pt x="8" y="8"/>
                    <a:pt x="8" y="8"/>
                  </a:cubicBezTo>
                  <a:cubicBezTo>
                    <a:pt x="5" y="13"/>
                    <a:pt x="5" y="13"/>
                    <a:pt x="5" y="13"/>
                  </a:cubicBezTo>
                  <a:cubicBezTo>
                    <a:pt x="6" y="7"/>
                    <a:pt x="2" y="2"/>
                    <a:pt x="2" y="2"/>
                  </a:cubicBezTo>
                  <a:cubicBezTo>
                    <a:pt x="3" y="1"/>
                    <a:pt x="9" y="1"/>
                    <a:pt x="9" y="1"/>
                  </a:cubicBezTo>
                  <a:cubicBezTo>
                    <a:pt x="11" y="4"/>
                    <a:pt x="11" y="4"/>
                    <a:pt x="11" y="4"/>
                  </a:cubicBezTo>
                  <a:cubicBezTo>
                    <a:pt x="12" y="5"/>
                    <a:pt x="12" y="5"/>
                    <a:pt x="12" y="5"/>
                  </a:cubicBezTo>
                  <a:cubicBezTo>
                    <a:pt x="11" y="5"/>
                    <a:pt x="11" y="5"/>
                    <a:pt x="11" y="5"/>
                  </a:cubicBezTo>
                  <a:cubicBezTo>
                    <a:pt x="11" y="5"/>
                    <a:pt x="15" y="21"/>
                    <a:pt x="15" y="22"/>
                  </a:cubicBezTo>
                  <a:cubicBezTo>
                    <a:pt x="15" y="23"/>
                    <a:pt x="14" y="26"/>
                    <a:pt x="14" y="26"/>
                  </a:cubicBezTo>
                  <a:cubicBezTo>
                    <a:pt x="14" y="26"/>
                    <a:pt x="15" y="27"/>
                    <a:pt x="15" y="28"/>
                  </a:cubicBezTo>
                  <a:cubicBezTo>
                    <a:pt x="16" y="27"/>
                    <a:pt x="16" y="26"/>
                    <a:pt x="16" y="25"/>
                  </a:cubicBezTo>
                  <a:cubicBezTo>
                    <a:pt x="16" y="24"/>
                    <a:pt x="17" y="24"/>
                    <a:pt x="17" y="23"/>
                  </a:cubicBezTo>
                  <a:cubicBezTo>
                    <a:pt x="11" y="6"/>
                    <a:pt x="11" y="6"/>
                    <a:pt x="11" y="6"/>
                  </a:cubicBezTo>
                  <a:cubicBezTo>
                    <a:pt x="13" y="4"/>
                    <a:pt x="13" y="4"/>
                    <a:pt x="13" y="4"/>
                  </a:cubicBezTo>
                  <a:cubicBezTo>
                    <a:pt x="10" y="2"/>
                    <a:pt x="10" y="2"/>
                    <a:pt x="10" y="2"/>
                  </a:cubicBezTo>
                  <a:cubicBezTo>
                    <a:pt x="9" y="0"/>
                    <a:pt x="9" y="0"/>
                    <a:pt x="9" y="0"/>
                  </a:cubicBezTo>
                  <a:cubicBezTo>
                    <a:pt x="8" y="0"/>
                    <a:pt x="8" y="0"/>
                    <a:pt x="8" y="0"/>
                  </a:cubicBezTo>
                  <a:cubicBezTo>
                    <a:pt x="8" y="0"/>
                    <a:pt x="1" y="2"/>
                    <a:pt x="0" y="2"/>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16" name="Freeform 104"/>
            <p:cNvSpPr/>
            <p:nvPr/>
          </p:nvSpPr>
          <p:spPr bwMode="auto">
            <a:xfrm>
              <a:off x="3084909" y="3508773"/>
              <a:ext cx="61912" cy="113109"/>
            </a:xfrm>
            <a:custGeom>
              <a:avLst/>
              <a:gdLst>
                <a:gd name="T0" fmla="*/ 8 w 13"/>
                <a:gd name="T1" fmla="*/ 23 h 24"/>
                <a:gd name="T2" fmla="*/ 13 w 13"/>
                <a:gd name="T3" fmla="*/ 4 h 24"/>
                <a:gd name="T4" fmla="*/ 12 w 13"/>
                <a:gd name="T5" fmla="*/ 5 h 24"/>
                <a:gd name="T6" fmla="*/ 8 w 13"/>
                <a:gd name="T7" fmla="*/ 14 h 24"/>
                <a:gd name="T8" fmla="*/ 5 w 13"/>
                <a:gd name="T9" fmla="*/ 20 h 24"/>
                <a:gd name="T10" fmla="*/ 4 w 13"/>
                <a:gd name="T11" fmla="*/ 16 h 24"/>
                <a:gd name="T12" fmla="*/ 5 w 13"/>
                <a:gd name="T13" fmla="*/ 5 h 24"/>
                <a:gd name="T14" fmla="*/ 5 w 13"/>
                <a:gd name="T15" fmla="*/ 1 h 24"/>
                <a:gd name="T16" fmla="*/ 4 w 13"/>
                <a:gd name="T17" fmla="*/ 0 h 24"/>
                <a:gd name="T18" fmla="*/ 1 w 13"/>
                <a:gd name="T19" fmla="*/ 5 h 24"/>
                <a:gd name="T20" fmla="*/ 2 w 13"/>
                <a:gd name="T21" fmla="*/ 6 h 24"/>
                <a:gd name="T22" fmla="*/ 0 w 13"/>
                <a:gd name="T23" fmla="*/ 22 h 24"/>
                <a:gd name="T24" fmla="*/ 8 w 13"/>
                <a:gd name="T25" fmla="*/ 2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 h="24">
                  <a:moveTo>
                    <a:pt x="8" y="23"/>
                  </a:moveTo>
                  <a:cubicBezTo>
                    <a:pt x="8" y="23"/>
                    <a:pt x="11" y="10"/>
                    <a:pt x="13" y="4"/>
                  </a:cubicBezTo>
                  <a:cubicBezTo>
                    <a:pt x="12" y="5"/>
                    <a:pt x="12" y="5"/>
                    <a:pt x="12" y="5"/>
                  </a:cubicBezTo>
                  <a:cubicBezTo>
                    <a:pt x="12" y="5"/>
                    <a:pt x="8" y="12"/>
                    <a:pt x="8" y="14"/>
                  </a:cubicBezTo>
                  <a:cubicBezTo>
                    <a:pt x="7" y="16"/>
                    <a:pt x="5" y="20"/>
                    <a:pt x="5" y="20"/>
                  </a:cubicBezTo>
                  <a:cubicBezTo>
                    <a:pt x="4" y="16"/>
                    <a:pt x="4" y="16"/>
                    <a:pt x="4" y="16"/>
                  </a:cubicBezTo>
                  <a:cubicBezTo>
                    <a:pt x="4" y="16"/>
                    <a:pt x="6" y="6"/>
                    <a:pt x="5" y="5"/>
                  </a:cubicBezTo>
                  <a:cubicBezTo>
                    <a:pt x="4" y="4"/>
                    <a:pt x="5" y="1"/>
                    <a:pt x="5" y="1"/>
                  </a:cubicBezTo>
                  <a:cubicBezTo>
                    <a:pt x="4" y="0"/>
                    <a:pt x="4" y="0"/>
                    <a:pt x="4" y="0"/>
                  </a:cubicBezTo>
                  <a:cubicBezTo>
                    <a:pt x="3" y="2"/>
                    <a:pt x="1" y="5"/>
                    <a:pt x="1" y="5"/>
                  </a:cubicBezTo>
                  <a:cubicBezTo>
                    <a:pt x="2" y="6"/>
                    <a:pt x="2" y="6"/>
                    <a:pt x="2" y="6"/>
                  </a:cubicBezTo>
                  <a:cubicBezTo>
                    <a:pt x="0" y="22"/>
                    <a:pt x="0" y="22"/>
                    <a:pt x="0" y="22"/>
                  </a:cubicBezTo>
                  <a:cubicBezTo>
                    <a:pt x="0" y="22"/>
                    <a:pt x="5" y="24"/>
                    <a:pt x="8" y="23"/>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17" name="Freeform 105"/>
            <p:cNvSpPr/>
            <p:nvPr/>
          </p:nvSpPr>
          <p:spPr bwMode="auto">
            <a:xfrm>
              <a:off x="3046809" y="3352801"/>
              <a:ext cx="119062" cy="189309"/>
            </a:xfrm>
            <a:custGeom>
              <a:avLst/>
              <a:gdLst>
                <a:gd name="T0" fmla="*/ 15 w 25"/>
                <a:gd name="T1" fmla="*/ 18 h 40"/>
                <a:gd name="T2" fmla="*/ 16 w 25"/>
                <a:gd name="T3" fmla="*/ 5 h 40"/>
                <a:gd name="T4" fmla="*/ 12 w 25"/>
                <a:gd name="T5" fmla="*/ 0 h 40"/>
                <a:gd name="T6" fmla="*/ 9 w 25"/>
                <a:gd name="T7" fmla="*/ 7 h 40"/>
                <a:gd name="T8" fmla="*/ 1 w 25"/>
                <a:gd name="T9" fmla="*/ 23 h 40"/>
                <a:gd name="T10" fmla="*/ 8 w 25"/>
                <a:gd name="T11" fmla="*/ 32 h 40"/>
                <a:gd name="T12" fmla="*/ 20 w 25"/>
                <a:gd name="T13" fmla="*/ 40 h 40"/>
                <a:gd name="T14" fmla="*/ 24 w 25"/>
                <a:gd name="T15" fmla="*/ 34 h 40"/>
                <a:gd name="T16" fmla="*/ 20 w 25"/>
                <a:gd name="T17" fmla="*/ 31 h 40"/>
                <a:gd name="T18" fmla="*/ 13 w 25"/>
                <a:gd name="T19" fmla="*/ 23 h 40"/>
                <a:gd name="T20" fmla="*/ 13 w 25"/>
                <a:gd name="T21" fmla="*/ 20 h 40"/>
                <a:gd name="T22" fmla="*/ 15 w 25"/>
                <a:gd name="T23" fmla="*/ 1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 h="40">
                  <a:moveTo>
                    <a:pt x="15" y="18"/>
                  </a:moveTo>
                  <a:cubicBezTo>
                    <a:pt x="15" y="18"/>
                    <a:pt x="19" y="9"/>
                    <a:pt x="16" y="5"/>
                  </a:cubicBezTo>
                  <a:cubicBezTo>
                    <a:pt x="14" y="0"/>
                    <a:pt x="12" y="0"/>
                    <a:pt x="12" y="0"/>
                  </a:cubicBezTo>
                  <a:cubicBezTo>
                    <a:pt x="12" y="0"/>
                    <a:pt x="10" y="6"/>
                    <a:pt x="9" y="7"/>
                  </a:cubicBezTo>
                  <a:cubicBezTo>
                    <a:pt x="9" y="7"/>
                    <a:pt x="0" y="18"/>
                    <a:pt x="1" y="23"/>
                  </a:cubicBezTo>
                  <a:cubicBezTo>
                    <a:pt x="1" y="23"/>
                    <a:pt x="5" y="31"/>
                    <a:pt x="8" y="32"/>
                  </a:cubicBezTo>
                  <a:cubicBezTo>
                    <a:pt x="11" y="34"/>
                    <a:pt x="17" y="40"/>
                    <a:pt x="20" y="40"/>
                  </a:cubicBezTo>
                  <a:cubicBezTo>
                    <a:pt x="20" y="40"/>
                    <a:pt x="25" y="37"/>
                    <a:pt x="24" y="34"/>
                  </a:cubicBezTo>
                  <a:cubicBezTo>
                    <a:pt x="24" y="34"/>
                    <a:pt x="23" y="33"/>
                    <a:pt x="20" y="31"/>
                  </a:cubicBezTo>
                  <a:cubicBezTo>
                    <a:pt x="18" y="29"/>
                    <a:pt x="14" y="24"/>
                    <a:pt x="13" y="23"/>
                  </a:cubicBezTo>
                  <a:cubicBezTo>
                    <a:pt x="11" y="22"/>
                    <a:pt x="11" y="22"/>
                    <a:pt x="13" y="20"/>
                  </a:cubicBezTo>
                  <a:cubicBezTo>
                    <a:pt x="15" y="18"/>
                    <a:pt x="15" y="18"/>
                    <a:pt x="15" y="18"/>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18" name="Freeform 106"/>
            <p:cNvSpPr/>
            <p:nvPr/>
          </p:nvSpPr>
          <p:spPr bwMode="auto">
            <a:xfrm>
              <a:off x="3046809" y="3352801"/>
              <a:ext cx="109537" cy="189309"/>
            </a:xfrm>
            <a:custGeom>
              <a:avLst/>
              <a:gdLst>
                <a:gd name="T0" fmla="*/ 18 w 23"/>
                <a:gd name="T1" fmla="*/ 35 h 40"/>
                <a:gd name="T2" fmla="*/ 16 w 23"/>
                <a:gd name="T3" fmla="*/ 34 h 40"/>
                <a:gd name="T4" fmla="*/ 14 w 23"/>
                <a:gd name="T5" fmla="*/ 29 h 40"/>
                <a:gd name="T6" fmla="*/ 9 w 23"/>
                <a:gd name="T7" fmla="*/ 27 h 40"/>
                <a:gd name="T8" fmla="*/ 5 w 23"/>
                <a:gd name="T9" fmla="*/ 24 h 40"/>
                <a:gd name="T10" fmla="*/ 6 w 23"/>
                <a:gd name="T11" fmla="*/ 24 h 40"/>
                <a:gd name="T12" fmla="*/ 10 w 23"/>
                <a:gd name="T13" fmla="*/ 24 h 40"/>
                <a:gd name="T14" fmla="*/ 4 w 23"/>
                <a:gd name="T15" fmla="*/ 23 h 40"/>
                <a:gd name="T16" fmla="*/ 5 w 23"/>
                <a:gd name="T17" fmla="*/ 21 h 40"/>
                <a:gd name="T18" fmla="*/ 3 w 23"/>
                <a:gd name="T19" fmla="*/ 21 h 40"/>
                <a:gd name="T20" fmla="*/ 11 w 23"/>
                <a:gd name="T21" fmla="*/ 20 h 40"/>
                <a:gd name="T22" fmla="*/ 3 w 23"/>
                <a:gd name="T23" fmla="*/ 18 h 40"/>
                <a:gd name="T24" fmla="*/ 5 w 23"/>
                <a:gd name="T25" fmla="*/ 16 h 40"/>
                <a:gd name="T26" fmla="*/ 5 w 23"/>
                <a:gd name="T27" fmla="*/ 14 h 40"/>
                <a:gd name="T28" fmla="*/ 8 w 23"/>
                <a:gd name="T29" fmla="*/ 14 h 40"/>
                <a:gd name="T30" fmla="*/ 6 w 23"/>
                <a:gd name="T31" fmla="*/ 14 h 40"/>
                <a:gd name="T32" fmla="*/ 12 w 23"/>
                <a:gd name="T33" fmla="*/ 12 h 40"/>
                <a:gd name="T34" fmla="*/ 9 w 23"/>
                <a:gd name="T35" fmla="*/ 10 h 40"/>
                <a:gd name="T36" fmla="*/ 13 w 23"/>
                <a:gd name="T37" fmla="*/ 11 h 40"/>
                <a:gd name="T38" fmla="*/ 10 w 23"/>
                <a:gd name="T39" fmla="*/ 8 h 40"/>
                <a:gd name="T40" fmla="*/ 11 w 23"/>
                <a:gd name="T41" fmla="*/ 6 h 40"/>
                <a:gd name="T42" fmla="*/ 14 w 23"/>
                <a:gd name="T43" fmla="*/ 3 h 40"/>
                <a:gd name="T44" fmla="*/ 13 w 23"/>
                <a:gd name="T45" fmla="*/ 0 h 40"/>
                <a:gd name="T46" fmla="*/ 12 w 23"/>
                <a:gd name="T47" fmla="*/ 0 h 40"/>
                <a:gd name="T48" fmla="*/ 9 w 23"/>
                <a:gd name="T49" fmla="*/ 7 h 40"/>
                <a:gd name="T50" fmla="*/ 1 w 23"/>
                <a:gd name="T51" fmla="*/ 23 h 40"/>
                <a:gd name="T52" fmla="*/ 8 w 23"/>
                <a:gd name="T53" fmla="*/ 32 h 40"/>
                <a:gd name="T54" fmla="*/ 20 w 23"/>
                <a:gd name="T55" fmla="*/ 40 h 40"/>
                <a:gd name="T56" fmla="*/ 23 w 23"/>
                <a:gd name="T57" fmla="*/ 37 h 40"/>
                <a:gd name="T58" fmla="*/ 18 w 23"/>
                <a:gd name="T59" fmla="*/ 3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3" h="40">
                  <a:moveTo>
                    <a:pt x="18" y="35"/>
                  </a:moveTo>
                  <a:cubicBezTo>
                    <a:pt x="18" y="35"/>
                    <a:pt x="16" y="34"/>
                    <a:pt x="16" y="34"/>
                  </a:cubicBezTo>
                  <a:cubicBezTo>
                    <a:pt x="15" y="33"/>
                    <a:pt x="14" y="29"/>
                    <a:pt x="14" y="29"/>
                  </a:cubicBezTo>
                  <a:cubicBezTo>
                    <a:pt x="14" y="29"/>
                    <a:pt x="11" y="27"/>
                    <a:pt x="9" y="27"/>
                  </a:cubicBezTo>
                  <a:cubicBezTo>
                    <a:pt x="8" y="28"/>
                    <a:pt x="2" y="23"/>
                    <a:pt x="5" y="24"/>
                  </a:cubicBezTo>
                  <a:cubicBezTo>
                    <a:pt x="5" y="24"/>
                    <a:pt x="5" y="24"/>
                    <a:pt x="6" y="24"/>
                  </a:cubicBezTo>
                  <a:cubicBezTo>
                    <a:pt x="8" y="25"/>
                    <a:pt x="10" y="24"/>
                    <a:pt x="10" y="24"/>
                  </a:cubicBezTo>
                  <a:cubicBezTo>
                    <a:pt x="10" y="24"/>
                    <a:pt x="5" y="23"/>
                    <a:pt x="4" y="23"/>
                  </a:cubicBezTo>
                  <a:cubicBezTo>
                    <a:pt x="4" y="23"/>
                    <a:pt x="5" y="21"/>
                    <a:pt x="5" y="21"/>
                  </a:cubicBezTo>
                  <a:cubicBezTo>
                    <a:pt x="4" y="22"/>
                    <a:pt x="3" y="21"/>
                    <a:pt x="3" y="21"/>
                  </a:cubicBezTo>
                  <a:cubicBezTo>
                    <a:pt x="4" y="19"/>
                    <a:pt x="11" y="20"/>
                    <a:pt x="11" y="20"/>
                  </a:cubicBezTo>
                  <a:cubicBezTo>
                    <a:pt x="10" y="19"/>
                    <a:pt x="5" y="18"/>
                    <a:pt x="3" y="18"/>
                  </a:cubicBezTo>
                  <a:cubicBezTo>
                    <a:pt x="4" y="17"/>
                    <a:pt x="6" y="17"/>
                    <a:pt x="5" y="16"/>
                  </a:cubicBezTo>
                  <a:cubicBezTo>
                    <a:pt x="5" y="16"/>
                    <a:pt x="5" y="15"/>
                    <a:pt x="5" y="14"/>
                  </a:cubicBezTo>
                  <a:cubicBezTo>
                    <a:pt x="6" y="14"/>
                    <a:pt x="8" y="14"/>
                    <a:pt x="8" y="14"/>
                  </a:cubicBezTo>
                  <a:cubicBezTo>
                    <a:pt x="6" y="14"/>
                    <a:pt x="6" y="14"/>
                    <a:pt x="6" y="14"/>
                  </a:cubicBezTo>
                  <a:cubicBezTo>
                    <a:pt x="7" y="13"/>
                    <a:pt x="12" y="12"/>
                    <a:pt x="12" y="12"/>
                  </a:cubicBezTo>
                  <a:cubicBezTo>
                    <a:pt x="11" y="12"/>
                    <a:pt x="9" y="10"/>
                    <a:pt x="9" y="10"/>
                  </a:cubicBezTo>
                  <a:cubicBezTo>
                    <a:pt x="10" y="9"/>
                    <a:pt x="13" y="11"/>
                    <a:pt x="13" y="11"/>
                  </a:cubicBezTo>
                  <a:cubicBezTo>
                    <a:pt x="13" y="10"/>
                    <a:pt x="10" y="8"/>
                    <a:pt x="10" y="8"/>
                  </a:cubicBezTo>
                  <a:cubicBezTo>
                    <a:pt x="10" y="8"/>
                    <a:pt x="11" y="7"/>
                    <a:pt x="11" y="6"/>
                  </a:cubicBezTo>
                  <a:cubicBezTo>
                    <a:pt x="11" y="5"/>
                    <a:pt x="14" y="3"/>
                    <a:pt x="14" y="3"/>
                  </a:cubicBezTo>
                  <a:cubicBezTo>
                    <a:pt x="13" y="0"/>
                    <a:pt x="13" y="0"/>
                    <a:pt x="13" y="0"/>
                  </a:cubicBezTo>
                  <a:cubicBezTo>
                    <a:pt x="12" y="0"/>
                    <a:pt x="12" y="0"/>
                    <a:pt x="12" y="0"/>
                  </a:cubicBezTo>
                  <a:cubicBezTo>
                    <a:pt x="12" y="0"/>
                    <a:pt x="10" y="6"/>
                    <a:pt x="9" y="7"/>
                  </a:cubicBezTo>
                  <a:cubicBezTo>
                    <a:pt x="9" y="7"/>
                    <a:pt x="0" y="18"/>
                    <a:pt x="1" y="23"/>
                  </a:cubicBezTo>
                  <a:cubicBezTo>
                    <a:pt x="1" y="23"/>
                    <a:pt x="5" y="31"/>
                    <a:pt x="8" y="32"/>
                  </a:cubicBezTo>
                  <a:cubicBezTo>
                    <a:pt x="11" y="34"/>
                    <a:pt x="17" y="40"/>
                    <a:pt x="20" y="40"/>
                  </a:cubicBezTo>
                  <a:cubicBezTo>
                    <a:pt x="20" y="40"/>
                    <a:pt x="22" y="39"/>
                    <a:pt x="23" y="37"/>
                  </a:cubicBezTo>
                  <a:cubicBezTo>
                    <a:pt x="22" y="36"/>
                    <a:pt x="18" y="35"/>
                    <a:pt x="18" y="35"/>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19" name="Freeform 107"/>
            <p:cNvSpPr>
              <a:spLocks noEditPoints="1"/>
            </p:cNvSpPr>
            <p:nvPr/>
          </p:nvSpPr>
          <p:spPr bwMode="auto">
            <a:xfrm>
              <a:off x="3151584" y="3258742"/>
              <a:ext cx="65484" cy="79772"/>
            </a:xfrm>
            <a:custGeom>
              <a:avLst/>
              <a:gdLst>
                <a:gd name="T0" fmla="*/ 13 w 14"/>
                <a:gd name="T1" fmla="*/ 11 h 17"/>
                <a:gd name="T2" fmla="*/ 13 w 14"/>
                <a:gd name="T3" fmla="*/ 10 h 17"/>
                <a:gd name="T4" fmla="*/ 13 w 14"/>
                <a:gd name="T5" fmla="*/ 10 h 17"/>
                <a:gd name="T6" fmla="*/ 13 w 14"/>
                <a:gd name="T7" fmla="*/ 10 h 17"/>
                <a:gd name="T8" fmla="*/ 13 w 14"/>
                <a:gd name="T9" fmla="*/ 8 h 17"/>
                <a:gd name="T10" fmla="*/ 13 w 14"/>
                <a:gd name="T11" fmla="*/ 8 h 17"/>
                <a:gd name="T12" fmla="*/ 13 w 14"/>
                <a:gd name="T13" fmla="*/ 8 h 17"/>
                <a:gd name="T14" fmla="*/ 13 w 14"/>
                <a:gd name="T15" fmla="*/ 8 h 17"/>
                <a:gd name="T16" fmla="*/ 13 w 14"/>
                <a:gd name="T17" fmla="*/ 8 h 17"/>
                <a:gd name="T18" fmla="*/ 13 w 14"/>
                <a:gd name="T19" fmla="*/ 8 h 17"/>
                <a:gd name="T20" fmla="*/ 13 w 14"/>
                <a:gd name="T21" fmla="*/ 8 h 17"/>
                <a:gd name="T22" fmla="*/ 13 w 14"/>
                <a:gd name="T23" fmla="*/ 8 h 17"/>
                <a:gd name="T24" fmla="*/ 13 w 14"/>
                <a:gd name="T25" fmla="*/ 8 h 17"/>
                <a:gd name="T26" fmla="*/ 13 w 14"/>
                <a:gd name="T27" fmla="*/ 8 h 17"/>
                <a:gd name="T28" fmla="*/ 13 w 14"/>
                <a:gd name="T29" fmla="*/ 8 h 17"/>
                <a:gd name="T30" fmla="*/ 13 w 14"/>
                <a:gd name="T31" fmla="*/ 7 h 17"/>
                <a:gd name="T32" fmla="*/ 13 w 14"/>
                <a:gd name="T33" fmla="*/ 4 h 17"/>
                <a:gd name="T34" fmla="*/ 10 w 14"/>
                <a:gd name="T35" fmla="*/ 1 h 17"/>
                <a:gd name="T36" fmla="*/ 9 w 14"/>
                <a:gd name="T37" fmla="*/ 4 h 17"/>
                <a:gd name="T38" fmla="*/ 6 w 14"/>
                <a:gd name="T39" fmla="*/ 0 h 17"/>
                <a:gd name="T40" fmla="*/ 2 w 14"/>
                <a:gd name="T41" fmla="*/ 3 h 17"/>
                <a:gd name="T42" fmla="*/ 2 w 14"/>
                <a:gd name="T43" fmla="*/ 8 h 17"/>
                <a:gd name="T44" fmla="*/ 1 w 14"/>
                <a:gd name="T45" fmla="*/ 8 h 17"/>
                <a:gd name="T46" fmla="*/ 2 w 14"/>
                <a:gd name="T47" fmla="*/ 12 h 17"/>
                <a:gd name="T48" fmla="*/ 3 w 14"/>
                <a:gd name="T49" fmla="*/ 12 h 17"/>
                <a:gd name="T50" fmla="*/ 6 w 14"/>
                <a:gd name="T51" fmla="*/ 17 h 17"/>
                <a:gd name="T52" fmla="*/ 10 w 14"/>
                <a:gd name="T53" fmla="*/ 17 h 17"/>
                <a:gd name="T54" fmla="*/ 11 w 14"/>
                <a:gd name="T55" fmla="*/ 17 h 17"/>
                <a:gd name="T56" fmla="*/ 11 w 14"/>
                <a:gd name="T57" fmla="*/ 17 h 17"/>
                <a:gd name="T58" fmla="*/ 13 w 14"/>
                <a:gd name="T59" fmla="*/ 14 h 17"/>
                <a:gd name="T60" fmla="*/ 13 w 14"/>
                <a:gd name="T61" fmla="*/ 11 h 17"/>
                <a:gd name="T62" fmla="*/ 7 w 14"/>
                <a:gd name="T63" fmla="*/ 16 h 17"/>
                <a:gd name="T64" fmla="*/ 6 w 14"/>
                <a:gd name="T65" fmla="*/ 13 h 17"/>
                <a:gd name="T66" fmla="*/ 7 w 14"/>
                <a:gd name="T67" fmla="*/ 11 h 17"/>
                <a:gd name="T68" fmla="*/ 6 w 14"/>
                <a:gd name="T69" fmla="*/ 11 h 17"/>
                <a:gd name="T70" fmla="*/ 5 w 14"/>
                <a:gd name="T71" fmla="*/ 9 h 17"/>
                <a:gd name="T72" fmla="*/ 5 w 14"/>
                <a:gd name="T73" fmla="*/ 9 h 17"/>
                <a:gd name="T74" fmla="*/ 6 w 14"/>
                <a:gd name="T75" fmla="*/ 7 h 17"/>
                <a:gd name="T76" fmla="*/ 6 w 14"/>
                <a:gd name="T77" fmla="*/ 6 h 17"/>
                <a:gd name="T78" fmla="*/ 9 w 14"/>
                <a:gd name="T79" fmla="*/ 5 h 17"/>
                <a:gd name="T80" fmla="*/ 12 w 14"/>
                <a:gd name="T81" fmla="*/ 7 h 17"/>
                <a:gd name="T82" fmla="*/ 12 w 14"/>
                <a:gd name="T83" fmla="*/ 8 h 17"/>
                <a:gd name="T84" fmla="*/ 13 w 14"/>
                <a:gd name="T85" fmla="*/ 10 h 17"/>
                <a:gd name="T86" fmla="*/ 11 w 14"/>
                <a:gd name="T87" fmla="*/ 16 h 17"/>
                <a:gd name="T88" fmla="*/ 7 w 14"/>
                <a:gd name="T89" fmla="*/ 1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 h="17">
                  <a:moveTo>
                    <a:pt x="13" y="11"/>
                  </a:moveTo>
                  <a:cubicBezTo>
                    <a:pt x="13" y="11"/>
                    <a:pt x="13" y="10"/>
                    <a:pt x="13" y="10"/>
                  </a:cubicBezTo>
                  <a:cubicBezTo>
                    <a:pt x="13" y="10"/>
                    <a:pt x="13" y="10"/>
                    <a:pt x="13" y="10"/>
                  </a:cubicBezTo>
                  <a:cubicBezTo>
                    <a:pt x="13" y="10"/>
                    <a:pt x="13" y="10"/>
                    <a:pt x="13" y="10"/>
                  </a:cubicBezTo>
                  <a:cubicBezTo>
                    <a:pt x="13" y="9"/>
                    <a:pt x="13" y="9"/>
                    <a:pt x="13" y="8"/>
                  </a:cubicBezTo>
                  <a:cubicBezTo>
                    <a:pt x="13" y="8"/>
                    <a:pt x="13" y="8"/>
                    <a:pt x="13" y="8"/>
                  </a:cubicBezTo>
                  <a:cubicBezTo>
                    <a:pt x="13" y="8"/>
                    <a:pt x="13" y="8"/>
                    <a:pt x="13" y="8"/>
                  </a:cubicBezTo>
                  <a:cubicBezTo>
                    <a:pt x="13" y="8"/>
                    <a:pt x="13" y="8"/>
                    <a:pt x="13" y="8"/>
                  </a:cubicBezTo>
                  <a:cubicBezTo>
                    <a:pt x="13" y="8"/>
                    <a:pt x="13" y="8"/>
                    <a:pt x="13" y="8"/>
                  </a:cubicBezTo>
                  <a:cubicBezTo>
                    <a:pt x="13" y="8"/>
                    <a:pt x="13" y="8"/>
                    <a:pt x="13" y="8"/>
                  </a:cubicBezTo>
                  <a:cubicBezTo>
                    <a:pt x="13" y="8"/>
                    <a:pt x="13" y="8"/>
                    <a:pt x="13" y="8"/>
                  </a:cubicBezTo>
                  <a:cubicBezTo>
                    <a:pt x="13" y="8"/>
                    <a:pt x="13" y="8"/>
                    <a:pt x="13" y="8"/>
                  </a:cubicBezTo>
                  <a:cubicBezTo>
                    <a:pt x="13" y="8"/>
                    <a:pt x="13" y="8"/>
                    <a:pt x="13" y="8"/>
                  </a:cubicBezTo>
                  <a:cubicBezTo>
                    <a:pt x="13" y="8"/>
                    <a:pt x="13" y="8"/>
                    <a:pt x="13" y="8"/>
                  </a:cubicBezTo>
                  <a:cubicBezTo>
                    <a:pt x="13" y="8"/>
                    <a:pt x="13" y="8"/>
                    <a:pt x="13" y="8"/>
                  </a:cubicBezTo>
                  <a:cubicBezTo>
                    <a:pt x="13" y="7"/>
                    <a:pt x="13" y="7"/>
                    <a:pt x="13" y="7"/>
                  </a:cubicBezTo>
                  <a:cubicBezTo>
                    <a:pt x="13" y="7"/>
                    <a:pt x="13" y="5"/>
                    <a:pt x="13" y="4"/>
                  </a:cubicBezTo>
                  <a:cubicBezTo>
                    <a:pt x="13" y="3"/>
                    <a:pt x="11" y="2"/>
                    <a:pt x="10" y="1"/>
                  </a:cubicBezTo>
                  <a:cubicBezTo>
                    <a:pt x="10" y="2"/>
                    <a:pt x="9" y="3"/>
                    <a:pt x="9" y="4"/>
                  </a:cubicBezTo>
                  <a:cubicBezTo>
                    <a:pt x="8" y="3"/>
                    <a:pt x="6" y="1"/>
                    <a:pt x="6" y="0"/>
                  </a:cubicBezTo>
                  <a:cubicBezTo>
                    <a:pt x="4" y="1"/>
                    <a:pt x="3" y="3"/>
                    <a:pt x="2" y="3"/>
                  </a:cubicBezTo>
                  <a:cubicBezTo>
                    <a:pt x="1" y="4"/>
                    <a:pt x="2" y="8"/>
                    <a:pt x="2" y="8"/>
                  </a:cubicBezTo>
                  <a:cubicBezTo>
                    <a:pt x="2" y="7"/>
                    <a:pt x="1" y="8"/>
                    <a:pt x="1" y="8"/>
                  </a:cubicBezTo>
                  <a:cubicBezTo>
                    <a:pt x="0" y="8"/>
                    <a:pt x="2" y="11"/>
                    <a:pt x="2" y="12"/>
                  </a:cubicBezTo>
                  <a:cubicBezTo>
                    <a:pt x="2" y="12"/>
                    <a:pt x="3" y="12"/>
                    <a:pt x="3" y="12"/>
                  </a:cubicBezTo>
                  <a:cubicBezTo>
                    <a:pt x="3" y="12"/>
                    <a:pt x="5" y="16"/>
                    <a:pt x="6" y="17"/>
                  </a:cubicBezTo>
                  <a:cubicBezTo>
                    <a:pt x="7" y="17"/>
                    <a:pt x="10" y="17"/>
                    <a:pt x="10" y="17"/>
                  </a:cubicBezTo>
                  <a:cubicBezTo>
                    <a:pt x="10" y="17"/>
                    <a:pt x="11" y="17"/>
                    <a:pt x="11" y="17"/>
                  </a:cubicBezTo>
                  <a:cubicBezTo>
                    <a:pt x="11" y="17"/>
                    <a:pt x="11" y="17"/>
                    <a:pt x="11" y="17"/>
                  </a:cubicBezTo>
                  <a:cubicBezTo>
                    <a:pt x="11" y="17"/>
                    <a:pt x="12" y="15"/>
                    <a:pt x="13" y="14"/>
                  </a:cubicBezTo>
                  <a:cubicBezTo>
                    <a:pt x="13" y="14"/>
                    <a:pt x="14" y="12"/>
                    <a:pt x="13" y="11"/>
                  </a:cubicBezTo>
                  <a:close/>
                  <a:moveTo>
                    <a:pt x="7" y="16"/>
                  </a:moveTo>
                  <a:cubicBezTo>
                    <a:pt x="7" y="16"/>
                    <a:pt x="6" y="13"/>
                    <a:pt x="6" y="13"/>
                  </a:cubicBezTo>
                  <a:cubicBezTo>
                    <a:pt x="6" y="13"/>
                    <a:pt x="7" y="11"/>
                    <a:pt x="7" y="11"/>
                  </a:cubicBezTo>
                  <a:cubicBezTo>
                    <a:pt x="7" y="11"/>
                    <a:pt x="6" y="11"/>
                    <a:pt x="6" y="11"/>
                  </a:cubicBezTo>
                  <a:cubicBezTo>
                    <a:pt x="5" y="11"/>
                    <a:pt x="5" y="9"/>
                    <a:pt x="5" y="9"/>
                  </a:cubicBezTo>
                  <a:cubicBezTo>
                    <a:pt x="5" y="9"/>
                    <a:pt x="5" y="9"/>
                    <a:pt x="5" y="9"/>
                  </a:cubicBezTo>
                  <a:cubicBezTo>
                    <a:pt x="6" y="7"/>
                    <a:pt x="6" y="7"/>
                    <a:pt x="6" y="7"/>
                  </a:cubicBezTo>
                  <a:cubicBezTo>
                    <a:pt x="6" y="7"/>
                    <a:pt x="6" y="7"/>
                    <a:pt x="6" y="6"/>
                  </a:cubicBezTo>
                  <a:cubicBezTo>
                    <a:pt x="6" y="6"/>
                    <a:pt x="8" y="5"/>
                    <a:pt x="9" y="5"/>
                  </a:cubicBezTo>
                  <a:cubicBezTo>
                    <a:pt x="12" y="6"/>
                    <a:pt x="12" y="7"/>
                    <a:pt x="12" y="7"/>
                  </a:cubicBezTo>
                  <a:cubicBezTo>
                    <a:pt x="12" y="8"/>
                    <a:pt x="12" y="8"/>
                    <a:pt x="12" y="8"/>
                  </a:cubicBezTo>
                  <a:cubicBezTo>
                    <a:pt x="13" y="8"/>
                    <a:pt x="13" y="10"/>
                    <a:pt x="13" y="10"/>
                  </a:cubicBezTo>
                  <a:cubicBezTo>
                    <a:pt x="13" y="14"/>
                    <a:pt x="11" y="16"/>
                    <a:pt x="11" y="16"/>
                  </a:cubicBezTo>
                  <a:cubicBezTo>
                    <a:pt x="11" y="16"/>
                    <a:pt x="9" y="17"/>
                    <a:pt x="7" y="16"/>
                  </a:cubicBezTo>
                  <a:close/>
                </a:path>
              </a:pathLst>
            </a:custGeom>
            <a:solidFill>
              <a:srgbClr val="EBB27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20" name="Freeform 108"/>
            <p:cNvSpPr/>
            <p:nvPr/>
          </p:nvSpPr>
          <p:spPr bwMode="auto">
            <a:xfrm>
              <a:off x="3156347" y="3253979"/>
              <a:ext cx="65484" cy="51197"/>
            </a:xfrm>
            <a:custGeom>
              <a:avLst/>
              <a:gdLst>
                <a:gd name="T0" fmla="*/ 1 w 14"/>
                <a:gd name="T1" fmla="*/ 9 h 11"/>
                <a:gd name="T2" fmla="*/ 2 w 14"/>
                <a:gd name="T3" fmla="*/ 11 h 11"/>
                <a:gd name="T4" fmla="*/ 3 w 14"/>
                <a:gd name="T5" fmla="*/ 11 h 11"/>
                <a:gd name="T6" fmla="*/ 3 w 14"/>
                <a:gd name="T7" fmla="*/ 10 h 11"/>
                <a:gd name="T8" fmla="*/ 5 w 14"/>
                <a:gd name="T9" fmla="*/ 7 h 11"/>
                <a:gd name="T10" fmla="*/ 9 w 14"/>
                <a:gd name="T11" fmla="*/ 6 h 11"/>
                <a:gd name="T12" fmla="*/ 12 w 14"/>
                <a:gd name="T13" fmla="*/ 7 h 11"/>
                <a:gd name="T14" fmla="*/ 12 w 14"/>
                <a:gd name="T15" fmla="*/ 9 h 11"/>
                <a:gd name="T16" fmla="*/ 13 w 14"/>
                <a:gd name="T17" fmla="*/ 8 h 11"/>
                <a:gd name="T18" fmla="*/ 13 w 14"/>
                <a:gd name="T19" fmla="*/ 4 h 11"/>
                <a:gd name="T20" fmla="*/ 8 w 14"/>
                <a:gd name="T21" fmla="*/ 0 h 11"/>
                <a:gd name="T22" fmla="*/ 7 w 14"/>
                <a:gd name="T23" fmla="*/ 0 h 11"/>
                <a:gd name="T24" fmla="*/ 5 w 14"/>
                <a:gd name="T25" fmla="*/ 0 h 11"/>
                <a:gd name="T26" fmla="*/ 0 w 14"/>
                <a:gd name="T27" fmla="*/ 4 h 11"/>
                <a:gd name="T28" fmla="*/ 0 w 14"/>
                <a:gd name="T29" fmla="*/ 9 h 11"/>
                <a:gd name="T30" fmla="*/ 1 w 14"/>
                <a:gd name="T31"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 h="11">
                  <a:moveTo>
                    <a:pt x="1" y="9"/>
                  </a:moveTo>
                  <a:cubicBezTo>
                    <a:pt x="2" y="11"/>
                    <a:pt x="2" y="11"/>
                    <a:pt x="2" y="11"/>
                  </a:cubicBezTo>
                  <a:cubicBezTo>
                    <a:pt x="3" y="11"/>
                    <a:pt x="3" y="11"/>
                    <a:pt x="3" y="11"/>
                  </a:cubicBezTo>
                  <a:cubicBezTo>
                    <a:pt x="3" y="10"/>
                    <a:pt x="3" y="10"/>
                    <a:pt x="3" y="10"/>
                  </a:cubicBezTo>
                  <a:cubicBezTo>
                    <a:pt x="3" y="10"/>
                    <a:pt x="4" y="7"/>
                    <a:pt x="5" y="7"/>
                  </a:cubicBezTo>
                  <a:cubicBezTo>
                    <a:pt x="5" y="7"/>
                    <a:pt x="8" y="5"/>
                    <a:pt x="9" y="6"/>
                  </a:cubicBezTo>
                  <a:cubicBezTo>
                    <a:pt x="9" y="6"/>
                    <a:pt x="11" y="7"/>
                    <a:pt x="12" y="7"/>
                  </a:cubicBezTo>
                  <a:cubicBezTo>
                    <a:pt x="12" y="7"/>
                    <a:pt x="12" y="9"/>
                    <a:pt x="12" y="9"/>
                  </a:cubicBezTo>
                  <a:cubicBezTo>
                    <a:pt x="12" y="9"/>
                    <a:pt x="12" y="9"/>
                    <a:pt x="13" y="8"/>
                  </a:cubicBezTo>
                  <a:cubicBezTo>
                    <a:pt x="14" y="7"/>
                    <a:pt x="13" y="5"/>
                    <a:pt x="13" y="4"/>
                  </a:cubicBezTo>
                  <a:cubicBezTo>
                    <a:pt x="13" y="4"/>
                    <a:pt x="10" y="0"/>
                    <a:pt x="8" y="0"/>
                  </a:cubicBezTo>
                  <a:cubicBezTo>
                    <a:pt x="7" y="0"/>
                    <a:pt x="7" y="0"/>
                    <a:pt x="7" y="0"/>
                  </a:cubicBezTo>
                  <a:cubicBezTo>
                    <a:pt x="7" y="0"/>
                    <a:pt x="6" y="0"/>
                    <a:pt x="5" y="0"/>
                  </a:cubicBezTo>
                  <a:cubicBezTo>
                    <a:pt x="4" y="0"/>
                    <a:pt x="0" y="3"/>
                    <a:pt x="0" y="4"/>
                  </a:cubicBezTo>
                  <a:cubicBezTo>
                    <a:pt x="0" y="5"/>
                    <a:pt x="0" y="5"/>
                    <a:pt x="0" y="9"/>
                  </a:cubicBezTo>
                  <a:lnTo>
                    <a:pt x="1" y="9"/>
                  </a:ln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ym typeface="+mn-ea"/>
              </a:rPr>
              <a:t>二、职业决策的类型</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78" name="文本框 43"/>
          <p:cNvSpPr txBox="1"/>
          <p:nvPr/>
        </p:nvSpPr>
        <p:spPr>
          <a:xfrm>
            <a:off x="1601046" y="791756"/>
            <a:ext cx="9886043" cy="6092825"/>
          </a:xfrm>
          <a:prstGeom prst="rect">
            <a:avLst/>
          </a:prstGeom>
          <a:noFill/>
        </p:spPr>
        <p:txBody>
          <a:bodyPr wrap="square" rtlCol="0">
            <a:spAutoFit/>
          </a:bodyPr>
          <a:lstStyle/>
          <a:p>
            <a:pPr indent="457200" algn="just">
              <a:lnSpc>
                <a:spcPct val="150000"/>
              </a:lnSpc>
            </a:pPr>
            <a:r>
              <a:rPr lang="en-US" altLang="zh-CN" sz="2000" dirty="0">
                <a:sym typeface="+mn-ea"/>
              </a:rPr>
              <a:t>12</a:t>
            </a:r>
            <a:r>
              <a:rPr lang="zh-CN" altLang="en-US" sz="2000" dirty="0">
                <a:sym typeface="+mn-ea"/>
              </a:rPr>
              <a:t>．遇到难做决定的事时，就会把它扔在一边</a:t>
            </a:r>
            <a:r>
              <a:rPr lang="zh-CN" altLang="en-US" sz="2000" dirty="0" smtClean="0">
                <a:sym typeface="+mn-ea"/>
              </a:rPr>
              <a:t>。</a:t>
            </a:r>
            <a:r>
              <a:rPr lang="en-US" altLang="zh-CN" sz="2000" dirty="0" smtClean="0">
                <a:sym typeface="+mn-ea"/>
              </a:rPr>
              <a:t>	</a:t>
            </a:r>
            <a:r>
              <a:rPr lang="zh-CN" altLang="en-US" sz="2000" dirty="0">
                <a:sym typeface="+mn-ea"/>
              </a:rPr>
              <a:t>	</a:t>
            </a:r>
            <a:r>
              <a:rPr lang="en-US" altLang="zh-CN" sz="2000" dirty="0">
                <a:sym typeface="+mn-ea"/>
              </a:rPr>
              <a:t>1</a:t>
            </a:r>
            <a:r>
              <a:rPr lang="zh-CN" altLang="en-US" sz="2000" dirty="0">
                <a:sym typeface="+mn-ea"/>
              </a:rPr>
              <a:t>（　）　</a:t>
            </a:r>
            <a:r>
              <a:rPr lang="en-US" altLang="zh-CN" sz="2000" dirty="0">
                <a:sym typeface="+mn-ea"/>
              </a:rPr>
              <a:t>0</a:t>
            </a:r>
            <a:r>
              <a:rPr lang="zh-CN" altLang="en-US" sz="2000" dirty="0">
                <a:sym typeface="+mn-ea"/>
              </a:rPr>
              <a:t>（　</a:t>
            </a:r>
            <a:r>
              <a:rPr lang="zh-CN" altLang="en-US" sz="2000" dirty="0" smtClean="0">
                <a:sym typeface="+mn-ea"/>
              </a:rPr>
              <a:t>）</a:t>
            </a:r>
            <a:endParaRPr lang="zh-CN" altLang="en-US" sz="2000" dirty="0"/>
          </a:p>
          <a:p>
            <a:pPr indent="457200" algn="just">
              <a:lnSpc>
                <a:spcPct val="150000"/>
              </a:lnSpc>
            </a:pPr>
            <a:r>
              <a:rPr lang="en-US" altLang="zh-CN" sz="2000" dirty="0"/>
              <a:t>13</a:t>
            </a:r>
            <a:r>
              <a:rPr lang="zh-CN" altLang="en-US" sz="2000" dirty="0"/>
              <a:t>．决定方案后，会开展必要的准备去做好它。		</a:t>
            </a:r>
            <a:r>
              <a:rPr lang="en-US" altLang="zh-CN" sz="2000" dirty="0"/>
              <a:t>1</a:t>
            </a:r>
            <a:r>
              <a:rPr lang="zh-CN" altLang="en-US" sz="2000" dirty="0"/>
              <a:t>（　）　</a:t>
            </a:r>
            <a:r>
              <a:rPr lang="en-US" altLang="zh-CN" sz="2000" dirty="0"/>
              <a:t>0</a:t>
            </a:r>
            <a:r>
              <a:rPr lang="zh-CN" altLang="en-US" sz="2000" dirty="0"/>
              <a:t>（　）</a:t>
            </a:r>
            <a:endParaRPr lang="zh-CN" altLang="en-US" sz="2000" dirty="0"/>
          </a:p>
          <a:p>
            <a:pPr indent="457200" algn="just">
              <a:lnSpc>
                <a:spcPct val="150000"/>
              </a:lnSpc>
            </a:pPr>
            <a:r>
              <a:rPr lang="en-US" altLang="zh-CN" sz="2000" dirty="0"/>
              <a:t>14</a:t>
            </a:r>
            <a:r>
              <a:rPr lang="zh-CN" altLang="en-US" sz="2000" dirty="0"/>
              <a:t>．决定之前，一般不会有任何准备，但会进行大概的分析</a:t>
            </a:r>
            <a:r>
              <a:rPr lang="zh-CN" altLang="en-US" sz="2000" dirty="0" smtClean="0"/>
              <a:t>。</a:t>
            </a:r>
            <a:r>
              <a:rPr lang="en-US" altLang="zh-CN" sz="2000" dirty="0" smtClean="0"/>
              <a:t>1</a:t>
            </a:r>
            <a:r>
              <a:rPr lang="zh-CN" altLang="en-US" sz="2000" dirty="0"/>
              <a:t>（　）　</a:t>
            </a:r>
            <a:r>
              <a:rPr lang="en-US" altLang="zh-CN" sz="2000" dirty="0"/>
              <a:t>0</a:t>
            </a:r>
            <a:r>
              <a:rPr lang="zh-CN" altLang="en-US" sz="2000" dirty="0"/>
              <a:t>（　）</a:t>
            </a:r>
            <a:endParaRPr lang="zh-CN" altLang="en-US" sz="2000" dirty="0"/>
          </a:p>
          <a:p>
            <a:pPr indent="457200" algn="just">
              <a:lnSpc>
                <a:spcPct val="150000"/>
              </a:lnSpc>
            </a:pPr>
            <a:r>
              <a:rPr lang="en-US" altLang="zh-CN" sz="2000" dirty="0"/>
              <a:t>15</a:t>
            </a:r>
            <a:r>
              <a:rPr lang="zh-CN" altLang="en-US" sz="2000" dirty="0"/>
              <a:t>．很容易受到别人意见的影响。	</a:t>
            </a:r>
            <a:r>
              <a:rPr lang="en-US" altLang="zh-CN" sz="2000" dirty="0" smtClean="0"/>
              <a:t>		</a:t>
            </a:r>
            <a:r>
              <a:rPr lang="zh-CN" altLang="en-US" sz="2000" dirty="0"/>
              <a:t>	</a:t>
            </a:r>
            <a:r>
              <a:rPr lang="en-US" altLang="zh-CN" sz="2000" dirty="0"/>
              <a:t>1</a:t>
            </a:r>
            <a:r>
              <a:rPr lang="zh-CN" altLang="en-US" sz="2000" dirty="0"/>
              <a:t>（　）　</a:t>
            </a:r>
            <a:r>
              <a:rPr lang="en-US" altLang="zh-CN" sz="2000" dirty="0"/>
              <a:t>0</a:t>
            </a:r>
            <a:r>
              <a:rPr lang="zh-CN" altLang="en-US" sz="2000" dirty="0"/>
              <a:t>（　）</a:t>
            </a:r>
            <a:endParaRPr lang="zh-CN" altLang="en-US" sz="2000" dirty="0"/>
          </a:p>
          <a:p>
            <a:pPr indent="457200" algn="just">
              <a:lnSpc>
                <a:spcPct val="150000"/>
              </a:lnSpc>
            </a:pPr>
            <a:r>
              <a:rPr lang="en-US" altLang="zh-CN" sz="2000" dirty="0"/>
              <a:t>16</a:t>
            </a:r>
            <a:r>
              <a:rPr lang="zh-CN" altLang="en-US" sz="2000" dirty="0"/>
              <a:t>．觉得做决定是一件痛苦的事。	</a:t>
            </a:r>
            <a:r>
              <a:rPr lang="en-US" altLang="zh-CN" sz="2000" dirty="0" smtClean="0"/>
              <a:t>			1</a:t>
            </a:r>
            <a:r>
              <a:rPr lang="zh-CN" altLang="en-US" sz="2000" dirty="0"/>
              <a:t>（　）　</a:t>
            </a:r>
            <a:r>
              <a:rPr lang="en-US" altLang="zh-CN" sz="2000" dirty="0"/>
              <a:t>0</a:t>
            </a:r>
            <a:r>
              <a:rPr lang="zh-CN" altLang="en-US" sz="2000" dirty="0"/>
              <a:t>（　）</a:t>
            </a:r>
            <a:endParaRPr lang="zh-CN" altLang="en-US" sz="2000" dirty="0"/>
          </a:p>
          <a:p>
            <a:pPr indent="457200" algn="just">
              <a:lnSpc>
                <a:spcPct val="150000"/>
              </a:lnSpc>
            </a:pPr>
            <a:r>
              <a:rPr lang="en-US" altLang="zh-CN" sz="2000" dirty="0"/>
              <a:t>17</a:t>
            </a:r>
            <a:r>
              <a:rPr lang="zh-CN" altLang="en-US" sz="2000" dirty="0"/>
              <a:t>．会参考其他人的意见，综合自己的想法来做决定</a:t>
            </a:r>
            <a:r>
              <a:rPr lang="zh-CN" altLang="en-US" sz="2000" dirty="0" smtClean="0"/>
              <a:t>。</a:t>
            </a:r>
            <a:r>
              <a:rPr lang="zh-CN" altLang="en-US" sz="2000" dirty="0"/>
              <a:t>	</a:t>
            </a:r>
            <a:r>
              <a:rPr lang="en-US" altLang="zh-CN" sz="2000" dirty="0"/>
              <a:t>1</a:t>
            </a:r>
            <a:r>
              <a:rPr lang="zh-CN" altLang="en-US" sz="2000" dirty="0"/>
              <a:t>（　）　</a:t>
            </a:r>
            <a:r>
              <a:rPr lang="en-US" altLang="zh-CN" sz="2000" dirty="0"/>
              <a:t>0</a:t>
            </a:r>
            <a:r>
              <a:rPr lang="zh-CN" altLang="en-US" sz="2000" dirty="0"/>
              <a:t>（　）</a:t>
            </a:r>
            <a:endParaRPr lang="zh-CN" altLang="en-US" sz="2000" dirty="0"/>
          </a:p>
          <a:p>
            <a:pPr indent="457200" algn="just">
              <a:lnSpc>
                <a:spcPct val="150000"/>
              </a:lnSpc>
            </a:pPr>
            <a:r>
              <a:rPr lang="en-US" altLang="zh-CN" sz="2000" dirty="0"/>
              <a:t>18</a:t>
            </a:r>
            <a:r>
              <a:rPr lang="zh-CN" altLang="en-US" sz="2000" dirty="0"/>
              <a:t>．容易不经慎重思考就做决定</a:t>
            </a:r>
            <a:r>
              <a:rPr lang="zh-CN" altLang="en-US" sz="2000" dirty="0" smtClean="0"/>
              <a:t>。</a:t>
            </a:r>
            <a:r>
              <a:rPr lang="en-US" altLang="zh-CN" sz="2000" dirty="0" smtClean="0"/>
              <a:t>				1</a:t>
            </a:r>
            <a:r>
              <a:rPr lang="zh-CN" altLang="en-US" sz="2000" dirty="0"/>
              <a:t>（　）　</a:t>
            </a:r>
            <a:r>
              <a:rPr lang="en-US" altLang="zh-CN" sz="2000" dirty="0"/>
              <a:t>0</a:t>
            </a:r>
            <a:r>
              <a:rPr lang="zh-CN" altLang="en-US" sz="2000" dirty="0"/>
              <a:t>（　）</a:t>
            </a:r>
            <a:endParaRPr lang="zh-CN" altLang="en-US" sz="2000" dirty="0"/>
          </a:p>
          <a:p>
            <a:pPr indent="457200" algn="just">
              <a:lnSpc>
                <a:spcPct val="150000"/>
              </a:lnSpc>
            </a:pPr>
            <a:r>
              <a:rPr lang="en-US" altLang="zh-CN" sz="2000" dirty="0"/>
              <a:t>19</a:t>
            </a:r>
            <a:r>
              <a:rPr lang="zh-CN" altLang="en-US" sz="2000" dirty="0"/>
              <a:t>．在被催促之前，不打算立即做出决定。	</a:t>
            </a:r>
            <a:r>
              <a:rPr lang="en-US" altLang="zh-CN" sz="2000" dirty="0" smtClean="0"/>
              <a:t>		1</a:t>
            </a:r>
            <a:r>
              <a:rPr lang="zh-CN" altLang="en-US" sz="2000" dirty="0"/>
              <a:t>（　）　</a:t>
            </a:r>
            <a:r>
              <a:rPr lang="en-US" altLang="zh-CN" sz="2000" dirty="0"/>
              <a:t>0</a:t>
            </a:r>
            <a:r>
              <a:rPr lang="zh-CN" altLang="en-US" sz="2000" dirty="0"/>
              <a:t>（　）</a:t>
            </a:r>
            <a:endParaRPr lang="zh-CN" altLang="en-US" sz="2000" dirty="0"/>
          </a:p>
          <a:p>
            <a:pPr indent="457200" algn="just">
              <a:lnSpc>
                <a:spcPct val="150000"/>
              </a:lnSpc>
            </a:pPr>
            <a:r>
              <a:rPr lang="en-US" altLang="zh-CN" sz="2000" dirty="0"/>
              <a:t>20</a:t>
            </a:r>
            <a:r>
              <a:rPr lang="zh-CN" altLang="en-US" sz="2000" dirty="0"/>
              <a:t>．处理事情经常犹豫不决。	</a:t>
            </a:r>
            <a:r>
              <a:rPr lang="en-US" altLang="zh-CN" sz="2000" dirty="0" smtClean="0"/>
              <a:t>		</a:t>
            </a:r>
            <a:r>
              <a:rPr lang="zh-CN" altLang="en-US" sz="2000" dirty="0"/>
              <a:t>	</a:t>
            </a:r>
            <a:r>
              <a:rPr lang="en-US" altLang="zh-CN" sz="2000" dirty="0"/>
              <a:t>1</a:t>
            </a:r>
            <a:r>
              <a:rPr lang="zh-CN" altLang="en-US" sz="2000" dirty="0"/>
              <a:t>（　）　</a:t>
            </a:r>
            <a:r>
              <a:rPr lang="en-US" altLang="zh-CN" sz="2000" dirty="0"/>
              <a:t>0</a:t>
            </a:r>
            <a:r>
              <a:rPr lang="zh-CN" altLang="en-US" sz="2000" dirty="0"/>
              <a:t>（　）</a:t>
            </a:r>
            <a:endParaRPr lang="zh-CN" altLang="en-US" sz="2000" dirty="0"/>
          </a:p>
          <a:p>
            <a:pPr indent="457200" algn="just">
              <a:lnSpc>
                <a:spcPct val="150000"/>
              </a:lnSpc>
            </a:pPr>
            <a:r>
              <a:rPr lang="en-US" altLang="zh-CN" sz="2000" dirty="0"/>
              <a:t>21</a:t>
            </a:r>
            <a:r>
              <a:rPr lang="zh-CN" altLang="en-US" sz="2000" dirty="0"/>
              <a:t>．经过深思熟虑，能得出一套明确的行动方案。	</a:t>
            </a:r>
            <a:r>
              <a:rPr lang="en-US" altLang="zh-CN" sz="2000" dirty="0" smtClean="0"/>
              <a:t>	1</a:t>
            </a:r>
            <a:r>
              <a:rPr lang="zh-CN" altLang="en-US" sz="2000" dirty="0"/>
              <a:t>（　）　</a:t>
            </a:r>
            <a:r>
              <a:rPr lang="en-US" altLang="zh-CN" sz="2000" dirty="0"/>
              <a:t>0</a:t>
            </a:r>
            <a:r>
              <a:rPr lang="zh-CN" altLang="en-US" sz="2000" dirty="0"/>
              <a:t>（　）</a:t>
            </a:r>
            <a:endParaRPr lang="zh-CN" altLang="en-US" sz="2000" dirty="0"/>
          </a:p>
          <a:p>
            <a:pPr indent="457200" algn="just">
              <a:lnSpc>
                <a:spcPct val="150000"/>
              </a:lnSpc>
            </a:pPr>
            <a:r>
              <a:rPr lang="en-US" altLang="zh-CN" sz="2000" dirty="0"/>
              <a:t>22</a:t>
            </a:r>
            <a:r>
              <a:rPr lang="zh-CN" altLang="en-US" sz="2000" dirty="0"/>
              <a:t>．通常情况下，自己对事物的判断是很准确的。	</a:t>
            </a:r>
            <a:r>
              <a:rPr lang="en-US" altLang="zh-CN" sz="2000" dirty="0" smtClean="0"/>
              <a:t>	1</a:t>
            </a:r>
            <a:r>
              <a:rPr lang="zh-CN" altLang="en-US" sz="2000" dirty="0"/>
              <a:t>（　）　</a:t>
            </a:r>
            <a:r>
              <a:rPr lang="en-US" altLang="zh-CN" sz="2000" dirty="0"/>
              <a:t>0</a:t>
            </a:r>
            <a:r>
              <a:rPr lang="zh-CN" altLang="en-US" sz="2000" dirty="0"/>
              <a:t>（　）</a:t>
            </a:r>
            <a:endParaRPr lang="zh-CN" altLang="en-US" sz="2000" dirty="0"/>
          </a:p>
          <a:p>
            <a:pPr indent="457200" algn="just">
              <a:lnSpc>
                <a:spcPct val="150000"/>
              </a:lnSpc>
            </a:pPr>
            <a:r>
              <a:rPr lang="en-US" altLang="zh-CN" sz="2000" dirty="0"/>
              <a:t>23</a:t>
            </a:r>
            <a:r>
              <a:rPr lang="zh-CN" altLang="en-US" sz="2000" dirty="0"/>
              <a:t>．常让父母、师长或朋友给自己提供意见。	</a:t>
            </a:r>
            <a:r>
              <a:rPr lang="en-US" altLang="zh-CN" sz="2000" dirty="0" smtClean="0"/>
              <a:t>	1</a:t>
            </a:r>
            <a:r>
              <a:rPr lang="zh-CN" altLang="en-US" sz="2000" dirty="0"/>
              <a:t>（　）　</a:t>
            </a:r>
            <a:r>
              <a:rPr lang="en-US" altLang="zh-CN" sz="2000" dirty="0"/>
              <a:t>0</a:t>
            </a:r>
            <a:r>
              <a:rPr lang="zh-CN" altLang="en-US" sz="2000" dirty="0"/>
              <a:t>（　）</a:t>
            </a:r>
            <a:endParaRPr lang="zh-CN" altLang="en-US" sz="2000" dirty="0"/>
          </a:p>
          <a:p>
            <a:pPr indent="457200" algn="just">
              <a:lnSpc>
                <a:spcPct val="150000"/>
              </a:lnSpc>
            </a:pPr>
            <a:r>
              <a:rPr lang="en-US" altLang="zh-CN" sz="2000" dirty="0"/>
              <a:t>24</a:t>
            </a:r>
            <a:r>
              <a:rPr lang="zh-CN" altLang="en-US" sz="2000" dirty="0"/>
              <a:t>．为了躲避做决定的痛苦过程，会让事情不了了之</a:t>
            </a:r>
            <a:r>
              <a:rPr lang="zh-CN" altLang="en-US" sz="2000" dirty="0" smtClean="0"/>
              <a:t>。</a:t>
            </a:r>
            <a:r>
              <a:rPr lang="zh-CN" altLang="en-US" sz="2000" dirty="0"/>
              <a:t>	</a:t>
            </a:r>
            <a:r>
              <a:rPr lang="en-US" altLang="zh-CN" sz="2000" dirty="0"/>
              <a:t>1</a:t>
            </a:r>
            <a:r>
              <a:rPr lang="zh-CN" altLang="en-US" sz="2000" dirty="0"/>
              <a:t>（　）　</a:t>
            </a:r>
            <a:r>
              <a:rPr lang="en-US" altLang="zh-CN" sz="2000" dirty="0"/>
              <a:t>0</a:t>
            </a:r>
            <a:r>
              <a:rPr lang="zh-CN" altLang="en-US" sz="2000" dirty="0"/>
              <a:t>（　）</a:t>
            </a:r>
            <a:endParaRPr lang="zh-CN" altLang="en-US" sz="2000" dirty="0"/>
          </a:p>
        </p:txBody>
      </p:sp>
      <p:grpSp>
        <p:nvGrpSpPr>
          <p:cNvPr id="80" name="组合 79"/>
          <p:cNvGrpSpPr>
            <a:grpSpLocks noChangeAspect="1"/>
          </p:cNvGrpSpPr>
          <p:nvPr/>
        </p:nvGrpSpPr>
        <p:grpSpPr>
          <a:xfrm>
            <a:off x="130993" y="3424135"/>
            <a:ext cx="1475722" cy="2802435"/>
            <a:chOff x="3046809" y="3253979"/>
            <a:chExt cx="345282" cy="656034"/>
          </a:xfrm>
          <a:effectLst>
            <a:outerShdw blurRad="76200" dir="18900000" sy="23000" kx="-1200000" algn="bl" rotWithShape="0">
              <a:prstClr val="black">
                <a:alpha val="20000"/>
              </a:prstClr>
            </a:outerShdw>
          </a:effectLst>
        </p:grpSpPr>
        <p:sp>
          <p:nvSpPr>
            <p:cNvPr id="81" name="Freeform 81"/>
            <p:cNvSpPr/>
            <p:nvPr/>
          </p:nvSpPr>
          <p:spPr bwMode="auto">
            <a:xfrm>
              <a:off x="3151584" y="3258742"/>
              <a:ext cx="60722" cy="122634"/>
            </a:xfrm>
            <a:custGeom>
              <a:avLst/>
              <a:gdLst>
                <a:gd name="T0" fmla="*/ 3 w 13"/>
                <a:gd name="T1" fmla="*/ 16 h 26"/>
                <a:gd name="T2" fmla="*/ 3 w 13"/>
                <a:gd name="T3" fmla="*/ 12 h 26"/>
                <a:gd name="T4" fmla="*/ 2 w 13"/>
                <a:gd name="T5" fmla="*/ 12 h 26"/>
                <a:gd name="T6" fmla="*/ 1 w 13"/>
                <a:gd name="T7" fmla="*/ 8 h 26"/>
                <a:gd name="T8" fmla="*/ 2 w 13"/>
                <a:gd name="T9" fmla="*/ 8 h 26"/>
                <a:gd name="T10" fmla="*/ 2 w 13"/>
                <a:gd name="T11" fmla="*/ 3 h 26"/>
                <a:gd name="T12" fmla="*/ 8 w 13"/>
                <a:gd name="T13" fmla="*/ 0 h 26"/>
                <a:gd name="T14" fmla="*/ 13 w 13"/>
                <a:gd name="T15" fmla="*/ 4 h 26"/>
                <a:gd name="T16" fmla="*/ 13 w 13"/>
                <a:gd name="T17" fmla="*/ 7 h 26"/>
                <a:gd name="T18" fmla="*/ 13 w 13"/>
                <a:gd name="T19" fmla="*/ 8 h 26"/>
                <a:gd name="T20" fmla="*/ 13 w 13"/>
                <a:gd name="T21" fmla="*/ 10 h 26"/>
                <a:gd name="T22" fmla="*/ 13 w 13"/>
                <a:gd name="T23" fmla="*/ 14 h 26"/>
                <a:gd name="T24" fmla="*/ 11 w 13"/>
                <a:gd name="T25" fmla="*/ 17 h 26"/>
                <a:gd name="T26" fmla="*/ 12 w 13"/>
                <a:gd name="T27" fmla="*/ 20 h 26"/>
                <a:gd name="T28" fmla="*/ 10 w 13"/>
                <a:gd name="T29" fmla="*/ 26 h 26"/>
                <a:gd name="T30" fmla="*/ 3 w 13"/>
                <a:gd name="T31"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 h="26">
                  <a:moveTo>
                    <a:pt x="3" y="16"/>
                  </a:moveTo>
                  <a:cubicBezTo>
                    <a:pt x="3" y="12"/>
                    <a:pt x="3" y="12"/>
                    <a:pt x="3" y="12"/>
                  </a:cubicBezTo>
                  <a:cubicBezTo>
                    <a:pt x="3" y="12"/>
                    <a:pt x="2" y="12"/>
                    <a:pt x="2" y="12"/>
                  </a:cubicBezTo>
                  <a:cubicBezTo>
                    <a:pt x="2" y="11"/>
                    <a:pt x="0" y="8"/>
                    <a:pt x="1" y="8"/>
                  </a:cubicBezTo>
                  <a:cubicBezTo>
                    <a:pt x="1" y="8"/>
                    <a:pt x="2" y="7"/>
                    <a:pt x="2" y="8"/>
                  </a:cubicBezTo>
                  <a:cubicBezTo>
                    <a:pt x="2" y="8"/>
                    <a:pt x="1" y="4"/>
                    <a:pt x="2" y="3"/>
                  </a:cubicBezTo>
                  <a:cubicBezTo>
                    <a:pt x="3" y="2"/>
                    <a:pt x="5" y="0"/>
                    <a:pt x="8" y="0"/>
                  </a:cubicBezTo>
                  <a:cubicBezTo>
                    <a:pt x="10" y="0"/>
                    <a:pt x="13" y="3"/>
                    <a:pt x="13" y="4"/>
                  </a:cubicBezTo>
                  <a:cubicBezTo>
                    <a:pt x="13" y="5"/>
                    <a:pt x="13" y="7"/>
                    <a:pt x="13" y="7"/>
                  </a:cubicBezTo>
                  <a:cubicBezTo>
                    <a:pt x="13" y="7"/>
                    <a:pt x="13" y="8"/>
                    <a:pt x="13" y="8"/>
                  </a:cubicBezTo>
                  <a:cubicBezTo>
                    <a:pt x="13" y="8"/>
                    <a:pt x="13" y="9"/>
                    <a:pt x="13" y="10"/>
                  </a:cubicBezTo>
                  <a:cubicBezTo>
                    <a:pt x="13" y="12"/>
                    <a:pt x="13" y="13"/>
                    <a:pt x="13" y="14"/>
                  </a:cubicBezTo>
                  <a:cubicBezTo>
                    <a:pt x="12" y="15"/>
                    <a:pt x="11" y="17"/>
                    <a:pt x="11" y="17"/>
                  </a:cubicBezTo>
                  <a:cubicBezTo>
                    <a:pt x="12" y="20"/>
                    <a:pt x="12" y="20"/>
                    <a:pt x="12" y="20"/>
                  </a:cubicBezTo>
                  <a:cubicBezTo>
                    <a:pt x="10" y="26"/>
                    <a:pt x="10" y="26"/>
                    <a:pt x="10" y="26"/>
                  </a:cubicBezTo>
                  <a:lnTo>
                    <a:pt x="3" y="16"/>
                  </a:lnTo>
                  <a:close/>
                </a:path>
              </a:pathLst>
            </a:custGeom>
            <a:solidFill>
              <a:srgbClr val="F2C279"/>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82" name="Freeform 82"/>
            <p:cNvSpPr/>
            <p:nvPr/>
          </p:nvSpPr>
          <p:spPr bwMode="auto">
            <a:xfrm>
              <a:off x="3161109" y="3309939"/>
              <a:ext cx="9525" cy="14287"/>
            </a:xfrm>
            <a:custGeom>
              <a:avLst/>
              <a:gdLst>
                <a:gd name="T0" fmla="*/ 0 w 2"/>
                <a:gd name="T1" fmla="*/ 0 h 3"/>
                <a:gd name="T2" fmla="*/ 1 w 2"/>
                <a:gd name="T3" fmla="*/ 2 h 3"/>
                <a:gd name="T4" fmla="*/ 1 w 2"/>
                <a:gd name="T5" fmla="*/ 3 h 3"/>
                <a:gd name="T6" fmla="*/ 2 w 2"/>
                <a:gd name="T7" fmla="*/ 0 h 3"/>
                <a:gd name="T8" fmla="*/ 0 w 2"/>
                <a:gd name="T9" fmla="*/ 0 h 3"/>
              </a:gdLst>
              <a:ahLst/>
              <a:cxnLst>
                <a:cxn ang="0">
                  <a:pos x="T0" y="T1"/>
                </a:cxn>
                <a:cxn ang="0">
                  <a:pos x="T2" y="T3"/>
                </a:cxn>
                <a:cxn ang="0">
                  <a:pos x="T4" y="T5"/>
                </a:cxn>
                <a:cxn ang="0">
                  <a:pos x="T6" y="T7"/>
                </a:cxn>
                <a:cxn ang="0">
                  <a:pos x="T8" y="T9"/>
                </a:cxn>
              </a:cxnLst>
              <a:rect l="0" t="0" r="r" b="b"/>
              <a:pathLst>
                <a:path w="2" h="3">
                  <a:moveTo>
                    <a:pt x="0" y="0"/>
                  </a:moveTo>
                  <a:cubicBezTo>
                    <a:pt x="0" y="0"/>
                    <a:pt x="1" y="2"/>
                    <a:pt x="1" y="2"/>
                  </a:cubicBezTo>
                  <a:cubicBezTo>
                    <a:pt x="1" y="3"/>
                    <a:pt x="1" y="3"/>
                    <a:pt x="1" y="3"/>
                  </a:cubicBezTo>
                  <a:cubicBezTo>
                    <a:pt x="2" y="0"/>
                    <a:pt x="2" y="0"/>
                    <a:pt x="2" y="0"/>
                  </a:cubicBezTo>
                  <a:lnTo>
                    <a:pt x="0" y="0"/>
                  </a:ln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83" name="Freeform 83"/>
            <p:cNvSpPr/>
            <p:nvPr/>
          </p:nvSpPr>
          <p:spPr bwMode="auto">
            <a:xfrm>
              <a:off x="3165872" y="3305176"/>
              <a:ext cx="41672" cy="76200"/>
            </a:xfrm>
            <a:custGeom>
              <a:avLst/>
              <a:gdLst>
                <a:gd name="T0" fmla="*/ 7 w 9"/>
                <a:gd name="T1" fmla="*/ 16 h 16"/>
                <a:gd name="T2" fmla="*/ 9 w 9"/>
                <a:gd name="T3" fmla="*/ 10 h 16"/>
                <a:gd name="T4" fmla="*/ 8 w 9"/>
                <a:gd name="T5" fmla="*/ 7 h 16"/>
                <a:gd name="T6" fmla="*/ 8 w 9"/>
                <a:gd name="T7" fmla="*/ 7 h 16"/>
                <a:gd name="T8" fmla="*/ 4 w 9"/>
                <a:gd name="T9" fmla="*/ 6 h 16"/>
                <a:gd name="T10" fmla="*/ 0 w 9"/>
                <a:gd name="T11" fmla="*/ 0 h 16"/>
                <a:gd name="T12" fmla="*/ 0 w 9"/>
                <a:gd name="T13" fmla="*/ 2 h 16"/>
                <a:gd name="T14" fmla="*/ 0 w 9"/>
                <a:gd name="T15" fmla="*/ 2 h 16"/>
                <a:gd name="T16" fmla="*/ 0 w 9"/>
                <a:gd name="T17" fmla="*/ 6 h 16"/>
                <a:gd name="T18" fmla="*/ 7 w 9"/>
                <a:gd name="T19"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16">
                  <a:moveTo>
                    <a:pt x="7" y="16"/>
                  </a:moveTo>
                  <a:cubicBezTo>
                    <a:pt x="9" y="10"/>
                    <a:pt x="9" y="10"/>
                    <a:pt x="9" y="10"/>
                  </a:cubicBezTo>
                  <a:cubicBezTo>
                    <a:pt x="8" y="7"/>
                    <a:pt x="8" y="7"/>
                    <a:pt x="8" y="7"/>
                  </a:cubicBezTo>
                  <a:cubicBezTo>
                    <a:pt x="8" y="7"/>
                    <a:pt x="8" y="7"/>
                    <a:pt x="8" y="7"/>
                  </a:cubicBezTo>
                  <a:cubicBezTo>
                    <a:pt x="6" y="7"/>
                    <a:pt x="4" y="6"/>
                    <a:pt x="4" y="6"/>
                  </a:cubicBezTo>
                  <a:cubicBezTo>
                    <a:pt x="3" y="6"/>
                    <a:pt x="0" y="0"/>
                    <a:pt x="0" y="0"/>
                  </a:cubicBezTo>
                  <a:cubicBezTo>
                    <a:pt x="0" y="0"/>
                    <a:pt x="0" y="1"/>
                    <a:pt x="0" y="2"/>
                  </a:cubicBezTo>
                  <a:cubicBezTo>
                    <a:pt x="0" y="2"/>
                    <a:pt x="0" y="2"/>
                    <a:pt x="0" y="2"/>
                  </a:cubicBezTo>
                  <a:cubicBezTo>
                    <a:pt x="0" y="6"/>
                    <a:pt x="0" y="6"/>
                    <a:pt x="0" y="6"/>
                  </a:cubicBezTo>
                  <a:lnTo>
                    <a:pt x="7" y="16"/>
                  </a:lnTo>
                  <a:close/>
                </a:path>
              </a:pathLst>
            </a:custGeom>
            <a:solidFill>
              <a:srgbClr val="D69B6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90" name="Freeform 84"/>
            <p:cNvSpPr/>
            <p:nvPr/>
          </p:nvSpPr>
          <p:spPr bwMode="auto">
            <a:xfrm>
              <a:off x="3113484" y="3390901"/>
              <a:ext cx="184547" cy="211931"/>
            </a:xfrm>
            <a:custGeom>
              <a:avLst/>
              <a:gdLst>
                <a:gd name="T0" fmla="*/ 0 w 39"/>
                <a:gd name="T1" fmla="*/ 45 h 45"/>
                <a:gd name="T2" fmla="*/ 27 w 39"/>
                <a:gd name="T3" fmla="*/ 38 h 45"/>
                <a:gd name="T4" fmla="*/ 36 w 39"/>
                <a:gd name="T5" fmla="*/ 41 h 45"/>
                <a:gd name="T6" fmla="*/ 39 w 39"/>
                <a:gd name="T7" fmla="*/ 32 h 45"/>
                <a:gd name="T8" fmla="*/ 31 w 39"/>
                <a:gd name="T9" fmla="*/ 11 h 45"/>
                <a:gd name="T10" fmla="*/ 22 w 39"/>
                <a:gd name="T11" fmla="*/ 0 h 45"/>
                <a:gd name="T12" fmla="*/ 9 w 39"/>
                <a:gd name="T13" fmla="*/ 21 h 45"/>
                <a:gd name="T14" fmla="*/ 0 w 39"/>
                <a:gd name="T15" fmla="*/ 45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45">
                  <a:moveTo>
                    <a:pt x="0" y="45"/>
                  </a:moveTo>
                  <a:cubicBezTo>
                    <a:pt x="27" y="38"/>
                    <a:pt x="27" y="38"/>
                    <a:pt x="27" y="38"/>
                  </a:cubicBezTo>
                  <a:cubicBezTo>
                    <a:pt x="27" y="38"/>
                    <a:pt x="34" y="41"/>
                    <a:pt x="36" y="41"/>
                  </a:cubicBezTo>
                  <a:cubicBezTo>
                    <a:pt x="37" y="40"/>
                    <a:pt x="39" y="32"/>
                    <a:pt x="39" y="32"/>
                  </a:cubicBezTo>
                  <a:cubicBezTo>
                    <a:pt x="39" y="32"/>
                    <a:pt x="33" y="14"/>
                    <a:pt x="31" y="11"/>
                  </a:cubicBezTo>
                  <a:cubicBezTo>
                    <a:pt x="30" y="8"/>
                    <a:pt x="22" y="0"/>
                    <a:pt x="22" y="0"/>
                  </a:cubicBezTo>
                  <a:cubicBezTo>
                    <a:pt x="9" y="21"/>
                    <a:pt x="9" y="21"/>
                    <a:pt x="9" y="21"/>
                  </a:cubicBezTo>
                  <a:lnTo>
                    <a:pt x="0" y="45"/>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92" name="Freeform 85"/>
            <p:cNvSpPr/>
            <p:nvPr/>
          </p:nvSpPr>
          <p:spPr bwMode="auto">
            <a:xfrm>
              <a:off x="3170634" y="3835004"/>
              <a:ext cx="89297" cy="51197"/>
            </a:xfrm>
            <a:custGeom>
              <a:avLst/>
              <a:gdLst>
                <a:gd name="T0" fmla="*/ 1 w 19"/>
                <a:gd name="T1" fmla="*/ 7 h 11"/>
                <a:gd name="T2" fmla="*/ 6 w 19"/>
                <a:gd name="T3" fmla="*/ 8 h 11"/>
                <a:gd name="T4" fmla="*/ 11 w 19"/>
                <a:gd name="T5" fmla="*/ 10 h 11"/>
                <a:gd name="T6" fmla="*/ 19 w 19"/>
                <a:gd name="T7" fmla="*/ 10 h 11"/>
                <a:gd name="T8" fmla="*/ 14 w 19"/>
                <a:gd name="T9" fmla="*/ 7 h 11"/>
                <a:gd name="T10" fmla="*/ 10 w 19"/>
                <a:gd name="T11" fmla="*/ 2 h 11"/>
                <a:gd name="T12" fmla="*/ 8 w 19"/>
                <a:gd name="T13" fmla="*/ 0 h 11"/>
                <a:gd name="T14" fmla="*/ 2 w 19"/>
                <a:gd name="T15" fmla="*/ 1 h 11"/>
                <a:gd name="T16" fmla="*/ 1 w 19"/>
                <a:gd name="T17"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1">
                  <a:moveTo>
                    <a:pt x="1" y="7"/>
                  </a:moveTo>
                  <a:cubicBezTo>
                    <a:pt x="1" y="7"/>
                    <a:pt x="4" y="8"/>
                    <a:pt x="6" y="8"/>
                  </a:cubicBezTo>
                  <a:cubicBezTo>
                    <a:pt x="7" y="7"/>
                    <a:pt x="10" y="10"/>
                    <a:pt x="11" y="10"/>
                  </a:cubicBezTo>
                  <a:cubicBezTo>
                    <a:pt x="12" y="10"/>
                    <a:pt x="19" y="11"/>
                    <a:pt x="19" y="10"/>
                  </a:cubicBezTo>
                  <a:cubicBezTo>
                    <a:pt x="19" y="10"/>
                    <a:pt x="19" y="8"/>
                    <a:pt x="14" y="7"/>
                  </a:cubicBezTo>
                  <a:cubicBezTo>
                    <a:pt x="14" y="7"/>
                    <a:pt x="10" y="3"/>
                    <a:pt x="10" y="2"/>
                  </a:cubicBezTo>
                  <a:cubicBezTo>
                    <a:pt x="10" y="1"/>
                    <a:pt x="8" y="0"/>
                    <a:pt x="8" y="0"/>
                  </a:cubicBezTo>
                  <a:cubicBezTo>
                    <a:pt x="2" y="1"/>
                    <a:pt x="2" y="1"/>
                    <a:pt x="2" y="1"/>
                  </a:cubicBezTo>
                  <a:cubicBezTo>
                    <a:pt x="2" y="1"/>
                    <a:pt x="0" y="4"/>
                    <a:pt x="1" y="7"/>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94" name="Freeform 86"/>
            <p:cNvSpPr/>
            <p:nvPr/>
          </p:nvSpPr>
          <p:spPr bwMode="auto">
            <a:xfrm>
              <a:off x="3127772" y="3867151"/>
              <a:ext cx="51197" cy="42862"/>
            </a:xfrm>
            <a:custGeom>
              <a:avLst/>
              <a:gdLst>
                <a:gd name="T0" fmla="*/ 2 w 11"/>
                <a:gd name="T1" fmla="*/ 8 h 9"/>
                <a:gd name="T2" fmla="*/ 7 w 11"/>
                <a:gd name="T3" fmla="*/ 9 h 9"/>
                <a:gd name="T4" fmla="*/ 10 w 11"/>
                <a:gd name="T5" fmla="*/ 5 h 9"/>
                <a:gd name="T6" fmla="*/ 8 w 11"/>
                <a:gd name="T7" fmla="*/ 0 h 9"/>
                <a:gd name="T8" fmla="*/ 4 w 11"/>
                <a:gd name="T9" fmla="*/ 0 h 9"/>
                <a:gd name="T10" fmla="*/ 1 w 11"/>
                <a:gd name="T11" fmla="*/ 5 h 9"/>
                <a:gd name="T12" fmla="*/ 2 w 11"/>
                <a:gd name="T13" fmla="*/ 8 h 9"/>
              </a:gdLst>
              <a:ahLst/>
              <a:cxnLst>
                <a:cxn ang="0">
                  <a:pos x="T0" y="T1"/>
                </a:cxn>
                <a:cxn ang="0">
                  <a:pos x="T2" y="T3"/>
                </a:cxn>
                <a:cxn ang="0">
                  <a:pos x="T4" y="T5"/>
                </a:cxn>
                <a:cxn ang="0">
                  <a:pos x="T6" y="T7"/>
                </a:cxn>
                <a:cxn ang="0">
                  <a:pos x="T8" y="T9"/>
                </a:cxn>
                <a:cxn ang="0">
                  <a:pos x="T10" y="T11"/>
                </a:cxn>
                <a:cxn ang="0">
                  <a:pos x="T12" y="T13"/>
                </a:cxn>
              </a:cxnLst>
              <a:rect l="0" t="0" r="r" b="b"/>
              <a:pathLst>
                <a:path w="11" h="9">
                  <a:moveTo>
                    <a:pt x="2" y="8"/>
                  </a:moveTo>
                  <a:cubicBezTo>
                    <a:pt x="2" y="8"/>
                    <a:pt x="6" y="9"/>
                    <a:pt x="7" y="9"/>
                  </a:cubicBezTo>
                  <a:cubicBezTo>
                    <a:pt x="8" y="9"/>
                    <a:pt x="11" y="7"/>
                    <a:pt x="10" y="5"/>
                  </a:cubicBezTo>
                  <a:cubicBezTo>
                    <a:pt x="9" y="3"/>
                    <a:pt x="8" y="0"/>
                    <a:pt x="8" y="0"/>
                  </a:cubicBezTo>
                  <a:cubicBezTo>
                    <a:pt x="4" y="0"/>
                    <a:pt x="4" y="0"/>
                    <a:pt x="4" y="0"/>
                  </a:cubicBezTo>
                  <a:cubicBezTo>
                    <a:pt x="4" y="0"/>
                    <a:pt x="1" y="2"/>
                    <a:pt x="1" y="5"/>
                  </a:cubicBezTo>
                  <a:cubicBezTo>
                    <a:pt x="1" y="5"/>
                    <a:pt x="0" y="7"/>
                    <a:pt x="2" y="8"/>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96" name="Freeform 87"/>
            <p:cNvSpPr/>
            <p:nvPr/>
          </p:nvSpPr>
          <p:spPr bwMode="auto">
            <a:xfrm>
              <a:off x="3170634" y="3532585"/>
              <a:ext cx="84534" cy="321469"/>
            </a:xfrm>
            <a:custGeom>
              <a:avLst/>
              <a:gdLst>
                <a:gd name="T0" fmla="*/ 6 w 18"/>
                <a:gd name="T1" fmla="*/ 67 h 68"/>
                <a:gd name="T2" fmla="*/ 12 w 18"/>
                <a:gd name="T3" fmla="*/ 64 h 68"/>
                <a:gd name="T4" fmla="*/ 12 w 18"/>
                <a:gd name="T5" fmla="*/ 55 h 68"/>
                <a:gd name="T6" fmla="*/ 17 w 18"/>
                <a:gd name="T7" fmla="*/ 39 h 68"/>
                <a:gd name="T8" fmla="*/ 17 w 18"/>
                <a:gd name="T9" fmla="*/ 4 h 68"/>
                <a:gd name="T10" fmla="*/ 17 w 18"/>
                <a:gd name="T11" fmla="*/ 0 h 68"/>
                <a:gd name="T12" fmla="*/ 10 w 18"/>
                <a:gd name="T13" fmla="*/ 2 h 68"/>
                <a:gd name="T14" fmla="*/ 3 w 18"/>
                <a:gd name="T15" fmla="*/ 22 h 68"/>
                <a:gd name="T16" fmla="*/ 5 w 18"/>
                <a:gd name="T17" fmla="*/ 35 h 68"/>
                <a:gd name="T18" fmla="*/ 4 w 18"/>
                <a:gd name="T19" fmla="*/ 38 h 68"/>
                <a:gd name="T20" fmla="*/ 3 w 18"/>
                <a:gd name="T21" fmla="*/ 58 h 68"/>
                <a:gd name="T22" fmla="*/ 3 w 18"/>
                <a:gd name="T23" fmla="*/ 59 h 68"/>
                <a:gd name="T24" fmla="*/ 1 w 18"/>
                <a:gd name="T25" fmla="*/ 66 h 68"/>
                <a:gd name="T26" fmla="*/ 1 w 18"/>
                <a:gd name="T27" fmla="*/ 67 h 68"/>
                <a:gd name="T28" fmla="*/ 6 w 18"/>
                <a:gd name="T29" fmla="*/ 67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 h="68">
                  <a:moveTo>
                    <a:pt x="6" y="67"/>
                  </a:moveTo>
                  <a:cubicBezTo>
                    <a:pt x="7" y="66"/>
                    <a:pt x="11" y="66"/>
                    <a:pt x="12" y="64"/>
                  </a:cubicBezTo>
                  <a:cubicBezTo>
                    <a:pt x="12" y="64"/>
                    <a:pt x="11" y="57"/>
                    <a:pt x="12" y="55"/>
                  </a:cubicBezTo>
                  <a:cubicBezTo>
                    <a:pt x="12" y="53"/>
                    <a:pt x="16" y="41"/>
                    <a:pt x="17" y="39"/>
                  </a:cubicBezTo>
                  <a:cubicBezTo>
                    <a:pt x="18" y="38"/>
                    <a:pt x="17" y="8"/>
                    <a:pt x="17" y="4"/>
                  </a:cubicBezTo>
                  <a:cubicBezTo>
                    <a:pt x="17" y="0"/>
                    <a:pt x="17" y="0"/>
                    <a:pt x="17" y="0"/>
                  </a:cubicBezTo>
                  <a:cubicBezTo>
                    <a:pt x="10" y="2"/>
                    <a:pt x="10" y="2"/>
                    <a:pt x="10" y="2"/>
                  </a:cubicBezTo>
                  <a:cubicBezTo>
                    <a:pt x="3" y="22"/>
                    <a:pt x="3" y="22"/>
                    <a:pt x="3" y="22"/>
                  </a:cubicBezTo>
                  <a:cubicBezTo>
                    <a:pt x="3" y="22"/>
                    <a:pt x="4" y="34"/>
                    <a:pt x="5" y="35"/>
                  </a:cubicBezTo>
                  <a:cubicBezTo>
                    <a:pt x="5" y="35"/>
                    <a:pt x="3" y="36"/>
                    <a:pt x="4" y="38"/>
                  </a:cubicBezTo>
                  <a:cubicBezTo>
                    <a:pt x="4" y="38"/>
                    <a:pt x="4" y="56"/>
                    <a:pt x="3" y="58"/>
                  </a:cubicBezTo>
                  <a:cubicBezTo>
                    <a:pt x="3" y="58"/>
                    <a:pt x="3" y="58"/>
                    <a:pt x="3" y="59"/>
                  </a:cubicBezTo>
                  <a:cubicBezTo>
                    <a:pt x="3" y="59"/>
                    <a:pt x="0" y="64"/>
                    <a:pt x="1" y="66"/>
                  </a:cubicBezTo>
                  <a:cubicBezTo>
                    <a:pt x="1" y="66"/>
                    <a:pt x="1" y="66"/>
                    <a:pt x="1" y="67"/>
                  </a:cubicBezTo>
                  <a:cubicBezTo>
                    <a:pt x="3" y="68"/>
                    <a:pt x="4" y="67"/>
                    <a:pt x="6" y="67"/>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98" name="Freeform 88"/>
            <p:cNvSpPr/>
            <p:nvPr/>
          </p:nvSpPr>
          <p:spPr bwMode="auto">
            <a:xfrm>
              <a:off x="3170634" y="3532585"/>
              <a:ext cx="79772" cy="321469"/>
            </a:xfrm>
            <a:custGeom>
              <a:avLst/>
              <a:gdLst>
                <a:gd name="T0" fmla="*/ 10 w 17"/>
                <a:gd name="T1" fmla="*/ 2 h 68"/>
                <a:gd name="T2" fmla="*/ 3 w 17"/>
                <a:gd name="T3" fmla="*/ 22 h 68"/>
                <a:gd name="T4" fmla="*/ 5 w 17"/>
                <a:gd name="T5" fmla="*/ 35 h 68"/>
                <a:gd name="T6" fmla="*/ 4 w 17"/>
                <a:gd name="T7" fmla="*/ 38 h 68"/>
                <a:gd name="T8" fmla="*/ 3 w 17"/>
                <a:gd name="T9" fmla="*/ 58 h 68"/>
                <a:gd name="T10" fmla="*/ 3 w 17"/>
                <a:gd name="T11" fmla="*/ 59 h 68"/>
                <a:gd name="T12" fmla="*/ 1 w 17"/>
                <a:gd name="T13" fmla="*/ 66 h 68"/>
                <a:gd name="T14" fmla="*/ 1 w 17"/>
                <a:gd name="T15" fmla="*/ 67 h 68"/>
                <a:gd name="T16" fmla="*/ 6 w 17"/>
                <a:gd name="T17" fmla="*/ 67 h 68"/>
                <a:gd name="T18" fmla="*/ 7 w 17"/>
                <a:gd name="T19" fmla="*/ 66 h 68"/>
                <a:gd name="T20" fmla="*/ 9 w 17"/>
                <a:gd name="T21" fmla="*/ 61 h 68"/>
                <a:gd name="T22" fmla="*/ 11 w 17"/>
                <a:gd name="T23" fmla="*/ 55 h 68"/>
                <a:gd name="T24" fmla="*/ 14 w 17"/>
                <a:gd name="T25" fmla="*/ 43 h 68"/>
                <a:gd name="T26" fmla="*/ 9 w 17"/>
                <a:gd name="T27" fmla="*/ 52 h 68"/>
                <a:gd name="T28" fmla="*/ 14 w 17"/>
                <a:gd name="T29" fmla="*/ 41 h 68"/>
                <a:gd name="T30" fmla="*/ 9 w 17"/>
                <a:gd name="T31" fmla="*/ 47 h 68"/>
                <a:gd name="T32" fmla="*/ 8 w 17"/>
                <a:gd name="T33" fmla="*/ 44 h 68"/>
                <a:gd name="T34" fmla="*/ 13 w 17"/>
                <a:gd name="T35" fmla="*/ 34 h 68"/>
                <a:gd name="T36" fmla="*/ 7 w 17"/>
                <a:gd name="T37" fmla="*/ 42 h 68"/>
                <a:gd name="T38" fmla="*/ 8 w 17"/>
                <a:gd name="T39" fmla="*/ 35 h 68"/>
                <a:gd name="T40" fmla="*/ 10 w 17"/>
                <a:gd name="T41" fmla="*/ 28 h 68"/>
                <a:gd name="T42" fmla="*/ 7 w 17"/>
                <a:gd name="T43" fmla="*/ 28 h 68"/>
                <a:gd name="T44" fmla="*/ 10 w 17"/>
                <a:gd name="T45" fmla="*/ 22 h 68"/>
                <a:gd name="T46" fmla="*/ 17 w 17"/>
                <a:gd name="T47" fmla="*/ 6 h 68"/>
                <a:gd name="T48" fmla="*/ 17 w 17"/>
                <a:gd name="T49" fmla="*/ 4 h 68"/>
                <a:gd name="T50" fmla="*/ 17 w 17"/>
                <a:gd name="T51" fmla="*/ 0 h 68"/>
                <a:gd name="T52" fmla="*/ 10 w 17"/>
                <a:gd name="T53" fmla="*/ 2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 h="68">
                  <a:moveTo>
                    <a:pt x="10" y="2"/>
                  </a:moveTo>
                  <a:cubicBezTo>
                    <a:pt x="3" y="22"/>
                    <a:pt x="3" y="22"/>
                    <a:pt x="3" y="22"/>
                  </a:cubicBezTo>
                  <a:cubicBezTo>
                    <a:pt x="3" y="22"/>
                    <a:pt x="4" y="34"/>
                    <a:pt x="5" y="35"/>
                  </a:cubicBezTo>
                  <a:cubicBezTo>
                    <a:pt x="5" y="35"/>
                    <a:pt x="3" y="36"/>
                    <a:pt x="4" y="38"/>
                  </a:cubicBezTo>
                  <a:cubicBezTo>
                    <a:pt x="4" y="38"/>
                    <a:pt x="4" y="56"/>
                    <a:pt x="3" y="58"/>
                  </a:cubicBezTo>
                  <a:cubicBezTo>
                    <a:pt x="3" y="58"/>
                    <a:pt x="3" y="58"/>
                    <a:pt x="3" y="59"/>
                  </a:cubicBezTo>
                  <a:cubicBezTo>
                    <a:pt x="3" y="59"/>
                    <a:pt x="0" y="64"/>
                    <a:pt x="1" y="66"/>
                  </a:cubicBezTo>
                  <a:cubicBezTo>
                    <a:pt x="1" y="66"/>
                    <a:pt x="1" y="66"/>
                    <a:pt x="1" y="67"/>
                  </a:cubicBezTo>
                  <a:cubicBezTo>
                    <a:pt x="3" y="68"/>
                    <a:pt x="4" y="67"/>
                    <a:pt x="6" y="67"/>
                  </a:cubicBezTo>
                  <a:cubicBezTo>
                    <a:pt x="6" y="67"/>
                    <a:pt x="6" y="67"/>
                    <a:pt x="7" y="66"/>
                  </a:cubicBezTo>
                  <a:cubicBezTo>
                    <a:pt x="7" y="64"/>
                    <a:pt x="8" y="62"/>
                    <a:pt x="9" y="61"/>
                  </a:cubicBezTo>
                  <a:cubicBezTo>
                    <a:pt x="11" y="60"/>
                    <a:pt x="12" y="56"/>
                    <a:pt x="11" y="55"/>
                  </a:cubicBezTo>
                  <a:cubicBezTo>
                    <a:pt x="11" y="53"/>
                    <a:pt x="14" y="43"/>
                    <a:pt x="14" y="43"/>
                  </a:cubicBezTo>
                  <a:cubicBezTo>
                    <a:pt x="9" y="52"/>
                    <a:pt x="9" y="52"/>
                    <a:pt x="9" y="52"/>
                  </a:cubicBezTo>
                  <a:cubicBezTo>
                    <a:pt x="14" y="41"/>
                    <a:pt x="14" y="41"/>
                    <a:pt x="14" y="41"/>
                  </a:cubicBezTo>
                  <a:cubicBezTo>
                    <a:pt x="9" y="47"/>
                    <a:pt x="9" y="47"/>
                    <a:pt x="9" y="47"/>
                  </a:cubicBezTo>
                  <a:cubicBezTo>
                    <a:pt x="9" y="47"/>
                    <a:pt x="6" y="47"/>
                    <a:pt x="8" y="44"/>
                  </a:cubicBezTo>
                  <a:cubicBezTo>
                    <a:pt x="8" y="43"/>
                    <a:pt x="11" y="38"/>
                    <a:pt x="13" y="34"/>
                  </a:cubicBezTo>
                  <a:cubicBezTo>
                    <a:pt x="11" y="37"/>
                    <a:pt x="7" y="42"/>
                    <a:pt x="7" y="42"/>
                  </a:cubicBezTo>
                  <a:cubicBezTo>
                    <a:pt x="7" y="42"/>
                    <a:pt x="8" y="35"/>
                    <a:pt x="8" y="35"/>
                  </a:cubicBezTo>
                  <a:cubicBezTo>
                    <a:pt x="7" y="34"/>
                    <a:pt x="10" y="28"/>
                    <a:pt x="10" y="28"/>
                  </a:cubicBezTo>
                  <a:cubicBezTo>
                    <a:pt x="7" y="28"/>
                    <a:pt x="7" y="28"/>
                    <a:pt x="7" y="28"/>
                  </a:cubicBezTo>
                  <a:cubicBezTo>
                    <a:pt x="7" y="28"/>
                    <a:pt x="11" y="23"/>
                    <a:pt x="10" y="22"/>
                  </a:cubicBezTo>
                  <a:cubicBezTo>
                    <a:pt x="10" y="21"/>
                    <a:pt x="14" y="12"/>
                    <a:pt x="17" y="6"/>
                  </a:cubicBezTo>
                  <a:cubicBezTo>
                    <a:pt x="17" y="5"/>
                    <a:pt x="17" y="4"/>
                    <a:pt x="17" y="4"/>
                  </a:cubicBezTo>
                  <a:cubicBezTo>
                    <a:pt x="17" y="0"/>
                    <a:pt x="17" y="0"/>
                    <a:pt x="17" y="0"/>
                  </a:cubicBezTo>
                  <a:lnTo>
                    <a:pt x="10" y="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00" name="Freeform 89"/>
            <p:cNvSpPr/>
            <p:nvPr/>
          </p:nvSpPr>
          <p:spPr bwMode="auto">
            <a:xfrm>
              <a:off x="3236119" y="3674270"/>
              <a:ext cx="9525" cy="14287"/>
            </a:xfrm>
            <a:custGeom>
              <a:avLst/>
              <a:gdLst>
                <a:gd name="T0" fmla="*/ 0 w 2"/>
                <a:gd name="T1" fmla="*/ 3 h 3"/>
                <a:gd name="T2" fmla="*/ 1 w 2"/>
                <a:gd name="T3" fmla="*/ 0 h 3"/>
                <a:gd name="T4" fmla="*/ 0 w 2"/>
                <a:gd name="T5" fmla="*/ 3 h 3"/>
              </a:gdLst>
              <a:ahLst/>
              <a:cxnLst>
                <a:cxn ang="0">
                  <a:pos x="T0" y="T1"/>
                </a:cxn>
                <a:cxn ang="0">
                  <a:pos x="T2" y="T3"/>
                </a:cxn>
                <a:cxn ang="0">
                  <a:pos x="T4" y="T5"/>
                </a:cxn>
              </a:cxnLst>
              <a:rect l="0" t="0" r="r" b="b"/>
              <a:pathLst>
                <a:path w="2" h="3">
                  <a:moveTo>
                    <a:pt x="0" y="3"/>
                  </a:moveTo>
                  <a:cubicBezTo>
                    <a:pt x="0" y="2"/>
                    <a:pt x="0" y="0"/>
                    <a:pt x="1" y="0"/>
                  </a:cubicBezTo>
                  <a:cubicBezTo>
                    <a:pt x="1" y="0"/>
                    <a:pt x="2" y="0"/>
                    <a:pt x="0" y="3"/>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02" name="Freeform 90"/>
            <p:cNvSpPr/>
            <p:nvPr/>
          </p:nvSpPr>
          <p:spPr bwMode="auto">
            <a:xfrm>
              <a:off x="3123009" y="3527823"/>
              <a:ext cx="117872" cy="358378"/>
            </a:xfrm>
            <a:custGeom>
              <a:avLst/>
              <a:gdLst>
                <a:gd name="T0" fmla="*/ 6 w 25"/>
                <a:gd name="T1" fmla="*/ 75 h 76"/>
                <a:gd name="T2" fmla="*/ 12 w 25"/>
                <a:gd name="T3" fmla="*/ 73 h 76"/>
                <a:gd name="T4" fmla="*/ 11 w 25"/>
                <a:gd name="T5" fmla="*/ 69 h 76"/>
                <a:gd name="T6" fmla="*/ 9 w 25"/>
                <a:gd name="T7" fmla="*/ 63 h 76"/>
                <a:gd name="T8" fmla="*/ 13 w 25"/>
                <a:gd name="T9" fmla="*/ 45 h 76"/>
                <a:gd name="T10" fmla="*/ 14 w 25"/>
                <a:gd name="T11" fmla="*/ 34 h 76"/>
                <a:gd name="T12" fmla="*/ 19 w 25"/>
                <a:gd name="T13" fmla="*/ 21 h 76"/>
                <a:gd name="T14" fmla="*/ 24 w 25"/>
                <a:gd name="T15" fmla="*/ 6 h 76"/>
                <a:gd name="T16" fmla="*/ 23 w 25"/>
                <a:gd name="T17" fmla="*/ 1 h 76"/>
                <a:gd name="T18" fmla="*/ 4 w 25"/>
                <a:gd name="T19" fmla="*/ 0 h 76"/>
                <a:gd name="T20" fmla="*/ 2 w 25"/>
                <a:gd name="T21" fmla="*/ 15 h 76"/>
                <a:gd name="T22" fmla="*/ 3 w 25"/>
                <a:gd name="T23" fmla="*/ 25 h 76"/>
                <a:gd name="T24" fmla="*/ 3 w 25"/>
                <a:gd name="T25" fmla="*/ 38 h 76"/>
                <a:gd name="T26" fmla="*/ 0 w 25"/>
                <a:gd name="T27" fmla="*/ 66 h 76"/>
                <a:gd name="T28" fmla="*/ 2 w 25"/>
                <a:gd name="T29" fmla="*/ 70 h 76"/>
                <a:gd name="T30" fmla="*/ 1 w 25"/>
                <a:gd name="T31" fmla="*/ 72 h 76"/>
                <a:gd name="T32" fmla="*/ 6 w 25"/>
                <a:gd name="T33" fmla="*/ 75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 h="76">
                  <a:moveTo>
                    <a:pt x="6" y="75"/>
                  </a:moveTo>
                  <a:cubicBezTo>
                    <a:pt x="8" y="76"/>
                    <a:pt x="11" y="74"/>
                    <a:pt x="12" y="73"/>
                  </a:cubicBezTo>
                  <a:cubicBezTo>
                    <a:pt x="13" y="72"/>
                    <a:pt x="13" y="70"/>
                    <a:pt x="11" y="69"/>
                  </a:cubicBezTo>
                  <a:cubicBezTo>
                    <a:pt x="9" y="67"/>
                    <a:pt x="10" y="63"/>
                    <a:pt x="9" y="63"/>
                  </a:cubicBezTo>
                  <a:cubicBezTo>
                    <a:pt x="9" y="63"/>
                    <a:pt x="13" y="47"/>
                    <a:pt x="13" y="45"/>
                  </a:cubicBezTo>
                  <a:cubicBezTo>
                    <a:pt x="12" y="42"/>
                    <a:pt x="15" y="35"/>
                    <a:pt x="14" y="34"/>
                  </a:cubicBezTo>
                  <a:cubicBezTo>
                    <a:pt x="14" y="33"/>
                    <a:pt x="18" y="22"/>
                    <a:pt x="19" y="21"/>
                  </a:cubicBezTo>
                  <a:cubicBezTo>
                    <a:pt x="20" y="20"/>
                    <a:pt x="24" y="8"/>
                    <a:pt x="24" y="6"/>
                  </a:cubicBezTo>
                  <a:cubicBezTo>
                    <a:pt x="25" y="3"/>
                    <a:pt x="23" y="1"/>
                    <a:pt x="23" y="1"/>
                  </a:cubicBezTo>
                  <a:cubicBezTo>
                    <a:pt x="4" y="0"/>
                    <a:pt x="4" y="0"/>
                    <a:pt x="4" y="0"/>
                  </a:cubicBezTo>
                  <a:cubicBezTo>
                    <a:pt x="4" y="0"/>
                    <a:pt x="1" y="12"/>
                    <a:pt x="2" y="15"/>
                  </a:cubicBezTo>
                  <a:cubicBezTo>
                    <a:pt x="3" y="19"/>
                    <a:pt x="3" y="24"/>
                    <a:pt x="3" y="25"/>
                  </a:cubicBezTo>
                  <a:cubicBezTo>
                    <a:pt x="2" y="27"/>
                    <a:pt x="3" y="33"/>
                    <a:pt x="3" y="38"/>
                  </a:cubicBezTo>
                  <a:cubicBezTo>
                    <a:pt x="2" y="43"/>
                    <a:pt x="0" y="65"/>
                    <a:pt x="0" y="66"/>
                  </a:cubicBezTo>
                  <a:cubicBezTo>
                    <a:pt x="0" y="67"/>
                    <a:pt x="2" y="70"/>
                    <a:pt x="2" y="70"/>
                  </a:cubicBezTo>
                  <a:cubicBezTo>
                    <a:pt x="1" y="72"/>
                    <a:pt x="1" y="72"/>
                    <a:pt x="1" y="72"/>
                  </a:cubicBezTo>
                  <a:cubicBezTo>
                    <a:pt x="1" y="72"/>
                    <a:pt x="2" y="74"/>
                    <a:pt x="6" y="75"/>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03" name="Freeform 91"/>
            <p:cNvSpPr/>
            <p:nvPr/>
          </p:nvSpPr>
          <p:spPr bwMode="auto">
            <a:xfrm>
              <a:off x="3132534" y="3513535"/>
              <a:ext cx="122634" cy="38100"/>
            </a:xfrm>
            <a:custGeom>
              <a:avLst/>
              <a:gdLst>
                <a:gd name="T0" fmla="*/ 0 w 26"/>
                <a:gd name="T1" fmla="*/ 7 h 8"/>
                <a:gd name="T2" fmla="*/ 9 w 26"/>
                <a:gd name="T3" fmla="*/ 7 h 8"/>
                <a:gd name="T4" fmla="*/ 19 w 26"/>
                <a:gd name="T5" fmla="*/ 7 h 8"/>
                <a:gd name="T6" fmla="*/ 25 w 26"/>
                <a:gd name="T7" fmla="*/ 5 h 8"/>
                <a:gd name="T8" fmla="*/ 24 w 26"/>
                <a:gd name="T9" fmla="*/ 0 h 8"/>
                <a:gd name="T10" fmla="*/ 20 w 26"/>
                <a:gd name="T11" fmla="*/ 3 h 8"/>
                <a:gd name="T12" fmla="*/ 2 w 26"/>
                <a:gd name="T13" fmla="*/ 2 h 8"/>
                <a:gd name="T14" fmla="*/ 0 w 26"/>
                <a:gd name="T15" fmla="*/ 7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8">
                  <a:moveTo>
                    <a:pt x="0" y="7"/>
                  </a:moveTo>
                  <a:cubicBezTo>
                    <a:pt x="0" y="7"/>
                    <a:pt x="8" y="7"/>
                    <a:pt x="9" y="7"/>
                  </a:cubicBezTo>
                  <a:cubicBezTo>
                    <a:pt x="10" y="8"/>
                    <a:pt x="19" y="7"/>
                    <a:pt x="19" y="7"/>
                  </a:cubicBezTo>
                  <a:cubicBezTo>
                    <a:pt x="19" y="7"/>
                    <a:pt x="24" y="6"/>
                    <a:pt x="25" y="5"/>
                  </a:cubicBezTo>
                  <a:cubicBezTo>
                    <a:pt x="25" y="5"/>
                    <a:pt x="26" y="1"/>
                    <a:pt x="24" y="0"/>
                  </a:cubicBezTo>
                  <a:cubicBezTo>
                    <a:pt x="24" y="0"/>
                    <a:pt x="22" y="3"/>
                    <a:pt x="20" y="3"/>
                  </a:cubicBezTo>
                  <a:cubicBezTo>
                    <a:pt x="20" y="3"/>
                    <a:pt x="4" y="2"/>
                    <a:pt x="2" y="2"/>
                  </a:cubicBezTo>
                  <a:cubicBezTo>
                    <a:pt x="2" y="2"/>
                    <a:pt x="1" y="2"/>
                    <a:pt x="0" y="7"/>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04" name="Freeform 92"/>
            <p:cNvSpPr/>
            <p:nvPr/>
          </p:nvSpPr>
          <p:spPr bwMode="auto">
            <a:xfrm>
              <a:off x="3334941" y="3295651"/>
              <a:ext cx="57150" cy="52387"/>
            </a:xfrm>
            <a:custGeom>
              <a:avLst/>
              <a:gdLst>
                <a:gd name="T0" fmla="*/ 3 w 12"/>
                <a:gd name="T1" fmla="*/ 11 h 11"/>
                <a:gd name="T2" fmla="*/ 8 w 12"/>
                <a:gd name="T3" fmla="*/ 9 h 11"/>
                <a:gd name="T4" fmla="*/ 11 w 12"/>
                <a:gd name="T5" fmla="*/ 2 h 11"/>
                <a:gd name="T6" fmla="*/ 11 w 12"/>
                <a:gd name="T7" fmla="*/ 0 h 11"/>
                <a:gd name="T8" fmla="*/ 9 w 12"/>
                <a:gd name="T9" fmla="*/ 0 h 11"/>
                <a:gd name="T10" fmla="*/ 6 w 12"/>
                <a:gd name="T11" fmla="*/ 2 h 11"/>
                <a:gd name="T12" fmla="*/ 3 w 12"/>
                <a:gd name="T13" fmla="*/ 4 h 11"/>
                <a:gd name="T14" fmla="*/ 3 w 12"/>
                <a:gd name="T15" fmla="*/ 1 h 11"/>
                <a:gd name="T16" fmla="*/ 2 w 12"/>
                <a:gd name="T17" fmla="*/ 3 h 11"/>
                <a:gd name="T18" fmla="*/ 1 w 12"/>
                <a:gd name="T19" fmla="*/ 6 h 11"/>
                <a:gd name="T20" fmla="*/ 1 w 12"/>
                <a:gd name="T21" fmla="*/ 8 h 11"/>
                <a:gd name="T22" fmla="*/ 3 w 12"/>
                <a:gd name="T23"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 h="11">
                  <a:moveTo>
                    <a:pt x="3" y="11"/>
                  </a:moveTo>
                  <a:cubicBezTo>
                    <a:pt x="3" y="11"/>
                    <a:pt x="7" y="10"/>
                    <a:pt x="8" y="9"/>
                  </a:cubicBezTo>
                  <a:cubicBezTo>
                    <a:pt x="8" y="9"/>
                    <a:pt x="11" y="3"/>
                    <a:pt x="11" y="2"/>
                  </a:cubicBezTo>
                  <a:cubicBezTo>
                    <a:pt x="11" y="2"/>
                    <a:pt x="12" y="1"/>
                    <a:pt x="11" y="0"/>
                  </a:cubicBezTo>
                  <a:cubicBezTo>
                    <a:pt x="11" y="0"/>
                    <a:pt x="9" y="0"/>
                    <a:pt x="9" y="0"/>
                  </a:cubicBezTo>
                  <a:cubicBezTo>
                    <a:pt x="9" y="0"/>
                    <a:pt x="8" y="0"/>
                    <a:pt x="6" y="2"/>
                  </a:cubicBezTo>
                  <a:cubicBezTo>
                    <a:pt x="3" y="4"/>
                    <a:pt x="3" y="4"/>
                    <a:pt x="3" y="4"/>
                  </a:cubicBezTo>
                  <a:cubicBezTo>
                    <a:pt x="3" y="4"/>
                    <a:pt x="5" y="2"/>
                    <a:pt x="3" y="1"/>
                  </a:cubicBezTo>
                  <a:cubicBezTo>
                    <a:pt x="2" y="3"/>
                    <a:pt x="2" y="3"/>
                    <a:pt x="2" y="3"/>
                  </a:cubicBezTo>
                  <a:cubicBezTo>
                    <a:pt x="2" y="3"/>
                    <a:pt x="0" y="4"/>
                    <a:pt x="1" y="6"/>
                  </a:cubicBezTo>
                  <a:cubicBezTo>
                    <a:pt x="1" y="7"/>
                    <a:pt x="1" y="8"/>
                    <a:pt x="1" y="8"/>
                  </a:cubicBezTo>
                  <a:cubicBezTo>
                    <a:pt x="1" y="8"/>
                    <a:pt x="2" y="11"/>
                    <a:pt x="3" y="11"/>
                  </a:cubicBezTo>
                  <a:close/>
                </a:path>
              </a:pathLst>
            </a:custGeom>
            <a:solidFill>
              <a:srgbClr val="F2C279"/>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05" name="Freeform 93"/>
            <p:cNvSpPr/>
            <p:nvPr/>
          </p:nvSpPr>
          <p:spPr bwMode="auto">
            <a:xfrm>
              <a:off x="3123009" y="3527823"/>
              <a:ext cx="55959" cy="358378"/>
            </a:xfrm>
            <a:custGeom>
              <a:avLst/>
              <a:gdLst>
                <a:gd name="T0" fmla="*/ 4 w 12"/>
                <a:gd name="T1" fmla="*/ 0 h 76"/>
                <a:gd name="T2" fmla="*/ 2 w 12"/>
                <a:gd name="T3" fmla="*/ 15 h 76"/>
                <a:gd name="T4" fmla="*/ 3 w 12"/>
                <a:gd name="T5" fmla="*/ 25 h 76"/>
                <a:gd name="T6" fmla="*/ 3 w 12"/>
                <a:gd name="T7" fmla="*/ 38 h 76"/>
                <a:gd name="T8" fmla="*/ 0 w 12"/>
                <a:gd name="T9" fmla="*/ 66 h 76"/>
                <a:gd name="T10" fmla="*/ 2 w 12"/>
                <a:gd name="T11" fmla="*/ 70 h 76"/>
                <a:gd name="T12" fmla="*/ 1 w 12"/>
                <a:gd name="T13" fmla="*/ 72 h 76"/>
                <a:gd name="T14" fmla="*/ 6 w 12"/>
                <a:gd name="T15" fmla="*/ 75 h 76"/>
                <a:gd name="T16" fmla="*/ 8 w 12"/>
                <a:gd name="T17" fmla="*/ 75 h 76"/>
                <a:gd name="T18" fmla="*/ 8 w 12"/>
                <a:gd name="T19" fmla="*/ 72 h 76"/>
                <a:gd name="T20" fmla="*/ 4 w 12"/>
                <a:gd name="T21" fmla="*/ 71 h 76"/>
                <a:gd name="T22" fmla="*/ 8 w 12"/>
                <a:gd name="T23" fmla="*/ 69 h 76"/>
                <a:gd name="T24" fmla="*/ 8 w 12"/>
                <a:gd name="T25" fmla="*/ 56 h 76"/>
                <a:gd name="T26" fmla="*/ 10 w 12"/>
                <a:gd name="T27" fmla="*/ 61 h 76"/>
                <a:gd name="T28" fmla="*/ 10 w 12"/>
                <a:gd name="T29" fmla="*/ 60 h 76"/>
                <a:gd name="T30" fmla="*/ 11 w 12"/>
                <a:gd name="T31" fmla="*/ 46 h 76"/>
                <a:gd name="T32" fmla="*/ 10 w 12"/>
                <a:gd name="T33" fmla="*/ 39 h 76"/>
                <a:gd name="T34" fmla="*/ 10 w 12"/>
                <a:gd name="T35" fmla="*/ 44 h 76"/>
                <a:gd name="T36" fmla="*/ 8 w 12"/>
                <a:gd name="T37" fmla="*/ 50 h 76"/>
                <a:gd name="T38" fmla="*/ 8 w 12"/>
                <a:gd name="T39" fmla="*/ 33 h 76"/>
                <a:gd name="T40" fmla="*/ 12 w 12"/>
                <a:gd name="T41" fmla="*/ 31 h 76"/>
                <a:gd name="T42" fmla="*/ 8 w 12"/>
                <a:gd name="T43" fmla="*/ 25 h 76"/>
                <a:gd name="T44" fmla="*/ 11 w 12"/>
                <a:gd name="T45" fmla="*/ 16 h 76"/>
                <a:gd name="T46" fmla="*/ 7 w 12"/>
                <a:gd name="T47" fmla="*/ 14 h 76"/>
                <a:gd name="T48" fmla="*/ 11 w 12"/>
                <a:gd name="T49" fmla="*/ 1 h 76"/>
                <a:gd name="T50" fmla="*/ 4 w 12"/>
                <a:gd name="T51"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 h="76">
                  <a:moveTo>
                    <a:pt x="4" y="0"/>
                  </a:moveTo>
                  <a:cubicBezTo>
                    <a:pt x="4" y="0"/>
                    <a:pt x="1" y="12"/>
                    <a:pt x="2" y="15"/>
                  </a:cubicBezTo>
                  <a:cubicBezTo>
                    <a:pt x="3" y="19"/>
                    <a:pt x="3" y="24"/>
                    <a:pt x="3" y="25"/>
                  </a:cubicBezTo>
                  <a:cubicBezTo>
                    <a:pt x="2" y="27"/>
                    <a:pt x="3" y="33"/>
                    <a:pt x="3" y="38"/>
                  </a:cubicBezTo>
                  <a:cubicBezTo>
                    <a:pt x="2" y="43"/>
                    <a:pt x="0" y="65"/>
                    <a:pt x="0" y="66"/>
                  </a:cubicBezTo>
                  <a:cubicBezTo>
                    <a:pt x="0" y="67"/>
                    <a:pt x="2" y="70"/>
                    <a:pt x="2" y="70"/>
                  </a:cubicBezTo>
                  <a:cubicBezTo>
                    <a:pt x="1" y="72"/>
                    <a:pt x="1" y="72"/>
                    <a:pt x="1" y="72"/>
                  </a:cubicBezTo>
                  <a:cubicBezTo>
                    <a:pt x="1" y="72"/>
                    <a:pt x="2" y="74"/>
                    <a:pt x="6" y="75"/>
                  </a:cubicBezTo>
                  <a:cubicBezTo>
                    <a:pt x="7" y="76"/>
                    <a:pt x="8" y="75"/>
                    <a:pt x="8" y="75"/>
                  </a:cubicBezTo>
                  <a:cubicBezTo>
                    <a:pt x="9" y="74"/>
                    <a:pt x="9" y="73"/>
                    <a:pt x="8" y="72"/>
                  </a:cubicBezTo>
                  <a:cubicBezTo>
                    <a:pt x="7" y="71"/>
                    <a:pt x="4" y="71"/>
                    <a:pt x="4" y="71"/>
                  </a:cubicBezTo>
                  <a:cubicBezTo>
                    <a:pt x="8" y="69"/>
                    <a:pt x="8" y="69"/>
                    <a:pt x="8" y="69"/>
                  </a:cubicBezTo>
                  <a:cubicBezTo>
                    <a:pt x="6" y="64"/>
                    <a:pt x="8" y="56"/>
                    <a:pt x="8" y="56"/>
                  </a:cubicBezTo>
                  <a:cubicBezTo>
                    <a:pt x="9" y="58"/>
                    <a:pt x="9" y="59"/>
                    <a:pt x="10" y="61"/>
                  </a:cubicBezTo>
                  <a:cubicBezTo>
                    <a:pt x="10" y="60"/>
                    <a:pt x="10" y="60"/>
                    <a:pt x="10" y="60"/>
                  </a:cubicBezTo>
                  <a:cubicBezTo>
                    <a:pt x="10" y="56"/>
                    <a:pt x="11" y="46"/>
                    <a:pt x="11" y="46"/>
                  </a:cubicBezTo>
                  <a:cubicBezTo>
                    <a:pt x="10" y="44"/>
                    <a:pt x="10" y="39"/>
                    <a:pt x="10" y="39"/>
                  </a:cubicBezTo>
                  <a:cubicBezTo>
                    <a:pt x="10" y="44"/>
                    <a:pt x="10" y="44"/>
                    <a:pt x="10" y="44"/>
                  </a:cubicBezTo>
                  <a:cubicBezTo>
                    <a:pt x="11" y="50"/>
                    <a:pt x="8" y="50"/>
                    <a:pt x="8" y="50"/>
                  </a:cubicBezTo>
                  <a:cubicBezTo>
                    <a:pt x="5" y="46"/>
                    <a:pt x="8" y="36"/>
                    <a:pt x="8" y="33"/>
                  </a:cubicBezTo>
                  <a:cubicBezTo>
                    <a:pt x="8" y="29"/>
                    <a:pt x="12" y="31"/>
                    <a:pt x="12" y="31"/>
                  </a:cubicBezTo>
                  <a:cubicBezTo>
                    <a:pt x="12" y="31"/>
                    <a:pt x="8" y="29"/>
                    <a:pt x="8" y="25"/>
                  </a:cubicBezTo>
                  <a:cubicBezTo>
                    <a:pt x="8" y="22"/>
                    <a:pt x="11" y="16"/>
                    <a:pt x="11" y="16"/>
                  </a:cubicBezTo>
                  <a:cubicBezTo>
                    <a:pt x="11" y="16"/>
                    <a:pt x="8" y="18"/>
                    <a:pt x="7" y="14"/>
                  </a:cubicBezTo>
                  <a:cubicBezTo>
                    <a:pt x="7" y="12"/>
                    <a:pt x="10" y="5"/>
                    <a:pt x="11" y="1"/>
                  </a:cubicBezTo>
                  <a:lnTo>
                    <a:pt x="4"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06" name="Freeform 94"/>
            <p:cNvSpPr/>
            <p:nvPr/>
          </p:nvSpPr>
          <p:spPr bwMode="auto">
            <a:xfrm>
              <a:off x="3161109" y="3532585"/>
              <a:ext cx="79772" cy="117872"/>
            </a:xfrm>
            <a:custGeom>
              <a:avLst/>
              <a:gdLst>
                <a:gd name="T0" fmla="*/ 1 w 17"/>
                <a:gd name="T1" fmla="*/ 0 h 25"/>
                <a:gd name="T2" fmla="*/ 0 w 17"/>
                <a:gd name="T3" fmla="*/ 4 h 25"/>
                <a:gd name="T4" fmla="*/ 10 w 17"/>
                <a:gd name="T5" fmla="*/ 6 h 25"/>
                <a:gd name="T6" fmla="*/ 11 w 17"/>
                <a:gd name="T7" fmla="*/ 15 h 25"/>
                <a:gd name="T8" fmla="*/ 8 w 17"/>
                <a:gd name="T9" fmla="*/ 18 h 25"/>
                <a:gd name="T10" fmla="*/ 9 w 17"/>
                <a:gd name="T11" fmla="*/ 25 h 25"/>
                <a:gd name="T12" fmla="*/ 11 w 17"/>
                <a:gd name="T13" fmla="*/ 20 h 25"/>
                <a:gd name="T14" fmla="*/ 16 w 17"/>
                <a:gd name="T15" fmla="*/ 5 h 25"/>
                <a:gd name="T16" fmla="*/ 15 w 17"/>
                <a:gd name="T17" fmla="*/ 0 h 25"/>
                <a:gd name="T18" fmla="*/ 1 w 17"/>
                <a:gd name="T19"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 h="25">
                  <a:moveTo>
                    <a:pt x="1" y="0"/>
                  </a:moveTo>
                  <a:cubicBezTo>
                    <a:pt x="0" y="4"/>
                    <a:pt x="0" y="4"/>
                    <a:pt x="0" y="4"/>
                  </a:cubicBezTo>
                  <a:cubicBezTo>
                    <a:pt x="9" y="10"/>
                    <a:pt x="10" y="6"/>
                    <a:pt x="10" y="6"/>
                  </a:cubicBezTo>
                  <a:cubicBezTo>
                    <a:pt x="10" y="6"/>
                    <a:pt x="11" y="13"/>
                    <a:pt x="11" y="15"/>
                  </a:cubicBezTo>
                  <a:cubicBezTo>
                    <a:pt x="11" y="18"/>
                    <a:pt x="8" y="18"/>
                    <a:pt x="8" y="18"/>
                  </a:cubicBezTo>
                  <a:cubicBezTo>
                    <a:pt x="8" y="19"/>
                    <a:pt x="9" y="22"/>
                    <a:pt x="9" y="25"/>
                  </a:cubicBezTo>
                  <a:cubicBezTo>
                    <a:pt x="10" y="23"/>
                    <a:pt x="11" y="20"/>
                    <a:pt x="11" y="20"/>
                  </a:cubicBezTo>
                  <a:cubicBezTo>
                    <a:pt x="12" y="19"/>
                    <a:pt x="16" y="7"/>
                    <a:pt x="16" y="5"/>
                  </a:cubicBezTo>
                  <a:cubicBezTo>
                    <a:pt x="17" y="2"/>
                    <a:pt x="15" y="0"/>
                    <a:pt x="15" y="0"/>
                  </a:cubicBezTo>
                  <a:lnTo>
                    <a:pt x="1"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07" name="Freeform 95"/>
            <p:cNvSpPr/>
            <p:nvPr/>
          </p:nvSpPr>
          <p:spPr bwMode="auto">
            <a:xfrm>
              <a:off x="3221831" y="3527823"/>
              <a:ext cx="23812" cy="19050"/>
            </a:xfrm>
            <a:custGeom>
              <a:avLst/>
              <a:gdLst>
                <a:gd name="T0" fmla="*/ 4 w 5"/>
                <a:gd name="T1" fmla="*/ 0 h 4"/>
                <a:gd name="T2" fmla="*/ 3 w 5"/>
                <a:gd name="T3" fmla="*/ 3 h 4"/>
                <a:gd name="T4" fmla="*/ 0 w 5"/>
                <a:gd name="T5" fmla="*/ 4 h 4"/>
                <a:gd name="T6" fmla="*/ 0 w 5"/>
                <a:gd name="T7" fmla="*/ 1 h 4"/>
                <a:gd name="T8" fmla="*/ 4 w 5"/>
                <a:gd name="T9" fmla="*/ 0 h 4"/>
              </a:gdLst>
              <a:ahLst/>
              <a:cxnLst>
                <a:cxn ang="0">
                  <a:pos x="T0" y="T1"/>
                </a:cxn>
                <a:cxn ang="0">
                  <a:pos x="T2" y="T3"/>
                </a:cxn>
                <a:cxn ang="0">
                  <a:pos x="T4" y="T5"/>
                </a:cxn>
                <a:cxn ang="0">
                  <a:pos x="T6" y="T7"/>
                </a:cxn>
                <a:cxn ang="0">
                  <a:pos x="T8" y="T9"/>
                </a:cxn>
              </a:cxnLst>
              <a:rect l="0" t="0" r="r" b="b"/>
              <a:pathLst>
                <a:path w="5" h="4">
                  <a:moveTo>
                    <a:pt x="4" y="0"/>
                  </a:moveTo>
                  <a:cubicBezTo>
                    <a:pt x="4" y="0"/>
                    <a:pt x="5" y="3"/>
                    <a:pt x="3" y="3"/>
                  </a:cubicBezTo>
                  <a:cubicBezTo>
                    <a:pt x="0" y="4"/>
                    <a:pt x="0" y="4"/>
                    <a:pt x="0" y="4"/>
                  </a:cubicBezTo>
                  <a:cubicBezTo>
                    <a:pt x="0" y="1"/>
                    <a:pt x="0" y="1"/>
                    <a:pt x="0" y="1"/>
                  </a:cubicBezTo>
                  <a:lnTo>
                    <a:pt x="4" y="0"/>
                  </a:lnTo>
                  <a:close/>
                </a:path>
              </a:pathLst>
            </a:custGeom>
            <a:solidFill>
              <a:srgbClr val="EFDBD8"/>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08" name="Freeform 96"/>
            <p:cNvSpPr/>
            <p:nvPr/>
          </p:nvSpPr>
          <p:spPr bwMode="auto">
            <a:xfrm>
              <a:off x="3142059" y="3328989"/>
              <a:ext cx="108347" cy="198834"/>
            </a:xfrm>
            <a:custGeom>
              <a:avLst/>
              <a:gdLst>
                <a:gd name="T0" fmla="*/ 0 w 23"/>
                <a:gd name="T1" fmla="*/ 38 h 42"/>
                <a:gd name="T2" fmla="*/ 9 w 23"/>
                <a:gd name="T3" fmla="*/ 42 h 42"/>
                <a:gd name="T4" fmla="*/ 20 w 23"/>
                <a:gd name="T5" fmla="*/ 42 h 42"/>
                <a:gd name="T6" fmla="*/ 23 w 23"/>
                <a:gd name="T7" fmla="*/ 38 h 42"/>
                <a:gd name="T8" fmla="*/ 21 w 23"/>
                <a:gd name="T9" fmla="*/ 31 h 42"/>
                <a:gd name="T10" fmla="*/ 21 w 23"/>
                <a:gd name="T11" fmla="*/ 23 h 42"/>
                <a:gd name="T12" fmla="*/ 15 w 23"/>
                <a:gd name="T13" fmla="*/ 9 h 42"/>
                <a:gd name="T14" fmla="*/ 18 w 23"/>
                <a:gd name="T15" fmla="*/ 6 h 42"/>
                <a:gd name="T16" fmla="*/ 13 w 23"/>
                <a:gd name="T17" fmla="*/ 2 h 42"/>
                <a:gd name="T18" fmla="*/ 12 w 23"/>
                <a:gd name="T19" fmla="*/ 9 h 42"/>
                <a:gd name="T20" fmla="*/ 11 w 23"/>
                <a:gd name="T21" fmla="*/ 6 h 42"/>
                <a:gd name="T22" fmla="*/ 5 w 23"/>
                <a:gd name="T23" fmla="*/ 0 h 42"/>
                <a:gd name="T24" fmla="*/ 4 w 23"/>
                <a:gd name="T25" fmla="*/ 2 h 42"/>
                <a:gd name="T26" fmla="*/ 7 w 23"/>
                <a:gd name="T27" fmla="*/ 9 h 42"/>
                <a:gd name="T28" fmla="*/ 5 w 23"/>
                <a:gd name="T29" fmla="*/ 14 h 42"/>
                <a:gd name="T30" fmla="*/ 0 w 23"/>
                <a:gd name="T31" fmla="*/ 38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 h="42">
                  <a:moveTo>
                    <a:pt x="0" y="38"/>
                  </a:moveTo>
                  <a:cubicBezTo>
                    <a:pt x="0" y="38"/>
                    <a:pt x="8" y="42"/>
                    <a:pt x="9" y="42"/>
                  </a:cubicBezTo>
                  <a:cubicBezTo>
                    <a:pt x="10" y="42"/>
                    <a:pt x="20" y="42"/>
                    <a:pt x="20" y="42"/>
                  </a:cubicBezTo>
                  <a:cubicBezTo>
                    <a:pt x="20" y="42"/>
                    <a:pt x="22" y="38"/>
                    <a:pt x="23" y="38"/>
                  </a:cubicBezTo>
                  <a:cubicBezTo>
                    <a:pt x="23" y="37"/>
                    <a:pt x="22" y="33"/>
                    <a:pt x="21" y="31"/>
                  </a:cubicBezTo>
                  <a:cubicBezTo>
                    <a:pt x="21" y="29"/>
                    <a:pt x="21" y="24"/>
                    <a:pt x="21" y="23"/>
                  </a:cubicBezTo>
                  <a:cubicBezTo>
                    <a:pt x="20" y="21"/>
                    <a:pt x="22" y="14"/>
                    <a:pt x="15" y="9"/>
                  </a:cubicBezTo>
                  <a:cubicBezTo>
                    <a:pt x="15" y="9"/>
                    <a:pt x="17" y="7"/>
                    <a:pt x="18" y="6"/>
                  </a:cubicBezTo>
                  <a:cubicBezTo>
                    <a:pt x="13" y="2"/>
                    <a:pt x="13" y="2"/>
                    <a:pt x="13" y="2"/>
                  </a:cubicBezTo>
                  <a:cubicBezTo>
                    <a:pt x="13" y="2"/>
                    <a:pt x="13" y="8"/>
                    <a:pt x="12" y="9"/>
                  </a:cubicBezTo>
                  <a:cubicBezTo>
                    <a:pt x="11" y="6"/>
                    <a:pt x="11" y="6"/>
                    <a:pt x="11" y="6"/>
                  </a:cubicBezTo>
                  <a:cubicBezTo>
                    <a:pt x="11" y="6"/>
                    <a:pt x="5" y="0"/>
                    <a:pt x="5" y="0"/>
                  </a:cubicBezTo>
                  <a:cubicBezTo>
                    <a:pt x="4" y="2"/>
                    <a:pt x="4" y="2"/>
                    <a:pt x="4" y="2"/>
                  </a:cubicBezTo>
                  <a:cubicBezTo>
                    <a:pt x="7" y="9"/>
                    <a:pt x="7" y="9"/>
                    <a:pt x="7" y="9"/>
                  </a:cubicBezTo>
                  <a:cubicBezTo>
                    <a:pt x="7" y="9"/>
                    <a:pt x="4" y="13"/>
                    <a:pt x="5" y="14"/>
                  </a:cubicBezTo>
                  <a:cubicBezTo>
                    <a:pt x="5" y="15"/>
                    <a:pt x="0" y="38"/>
                    <a:pt x="0" y="38"/>
                  </a:cubicBezTo>
                  <a:close/>
                </a:path>
              </a:pathLst>
            </a:custGeom>
            <a:solidFill>
              <a:srgbClr val="F5F7FC"/>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09" name="Freeform 97"/>
            <p:cNvSpPr/>
            <p:nvPr/>
          </p:nvSpPr>
          <p:spPr bwMode="auto">
            <a:xfrm>
              <a:off x="3142059" y="3357564"/>
              <a:ext cx="75009" cy="170259"/>
            </a:xfrm>
            <a:custGeom>
              <a:avLst/>
              <a:gdLst>
                <a:gd name="T0" fmla="*/ 7 w 16"/>
                <a:gd name="T1" fmla="*/ 4 h 36"/>
                <a:gd name="T2" fmla="*/ 5 w 16"/>
                <a:gd name="T3" fmla="*/ 9 h 36"/>
                <a:gd name="T4" fmla="*/ 0 w 16"/>
                <a:gd name="T5" fmla="*/ 32 h 36"/>
                <a:gd name="T6" fmla="*/ 9 w 16"/>
                <a:gd name="T7" fmla="*/ 36 h 36"/>
                <a:gd name="T8" fmla="*/ 11 w 16"/>
                <a:gd name="T9" fmla="*/ 36 h 36"/>
                <a:gd name="T10" fmla="*/ 8 w 16"/>
                <a:gd name="T11" fmla="*/ 33 h 36"/>
                <a:gd name="T12" fmla="*/ 7 w 16"/>
                <a:gd name="T13" fmla="*/ 30 h 36"/>
                <a:gd name="T14" fmla="*/ 10 w 16"/>
                <a:gd name="T15" fmla="*/ 32 h 36"/>
                <a:gd name="T16" fmla="*/ 8 w 16"/>
                <a:gd name="T17" fmla="*/ 29 h 36"/>
                <a:gd name="T18" fmla="*/ 15 w 16"/>
                <a:gd name="T19" fmla="*/ 36 h 36"/>
                <a:gd name="T20" fmla="*/ 16 w 16"/>
                <a:gd name="T21" fmla="*/ 36 h 36"/>
                <a:gd name="T22" fmla="*/ 8 w 16"/>
                <a:gd name="T23" fmla="*/ 27 h 36"/>
                <a:gd name="T24" fmla="*/ 10 w 16"/>
                <a:gd name="T25" fmla="*/ 25 h 36"/>
                <a:gd name="T26" fmla="*/ 10 w 16"/>
                <a:gd name="T27" fmla="*/ 23 h 36"/>
                <a:gd name="T28" fmla="*/ 15 w 16"/>
                <a:gd name="T29" fmla="*/ 26 h 36"/>
                <a:gd name="T30" fmla="*/ 10 w 16"/>
                <a:gd name="T31" fmla="*/ 22 h 36"/>
                <a:gd name="T32" fmla="*/ 10 w 16"/>
                <a:gd name="T33" fmla="*/ 20 h 36"/>
                <a:gd name="T34" fmla="*/ 15 w 16"/>
                <a:gd name="T35" fmla="*/ 22 h 36"/>
                <a:gd name="T36" fmla="*/ 10 w 16"/>
                <a:gd name="T37" fmla="*/ 18 h 36"/>
                <a:gd name="T38" fmla="*/ 8 w 16"/>
                <a:gd name="T39" fmla="*/ 15 h 36"/>
                <a:gd name="T40" fmla="*/ 13 w 16"/>
                <a:gd name="T41" fmla="*/ 15 h 36"/>
                <a:gd name="T42" fmla="*/ 8 w 16"/>
                <a:gd name="T43" fmla="*/ 12 h 36"/>
                <a:gd name="T44" fmla="*/ 7 w 16"/>
                <a:gd name="T45" fmla="*/ 6 h 36"/>
                <a:gd name="T46" fmla="*/ 11 w 16"/>
                <a:gd name="T47" fmla="*/ 0 h 36"/>
                <a:gd name="T48" fmla="*/ 7 w 16"/>
                <a:gd name="T49" fmla="*/ 4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 h="36">
                  <a:moveTo>
                    <a:pt x="7" y="4"/>
                  </a:moveTo>
                  <a:cubicBezTo>
                    <a:pt x="5" y="9"/>
                    <a:pt x="5" y="9"/>
                    <a:pt x="5" y="9"/>
                  </a:cubicBezTo>
                  <a:cubicBezTo>
                    <a:pt x="4" y="12"/>
                    <a:pt x="0" y="32"/>
                    <a:pt x="0" y="32"/>
                  </a:cubicBezTo>
                  <a:cubicBezTo>
                    <a:pt x="0" y="32"/>
                    <a:pt x="8" y="36"/>
                    <a:pt x="9" y="36"/>
                  </a:cubicBezTo>
                  <a:cubicBezTo>
                    <a:pt x="10" y="36"/>
                    <a:pt x="10" y="36"/>
                    <a:pt x="11" y="36"/>
                  </a:cubicBezTo>
                  <a:cubicBezTo>
                    <a:pt x="10" y="34"/>
                    <a:pt x="8" y="33"/>
                    <a:pt x="8" y="33"/>
                  </a:cubicBezTo>
                  <a:cubicBezTo>
                    <a:pt x="8" y="32"/>
                    <a:pt x="7" y="30"/>
                    <a:pt x="7" y="30"/>
                  </a:cubicBezTo>
                  <a:cubicBezTo>
                    <a:pt x="10" y="32"/>
                    <a:pt x="10" y="32"/>
                    <a:pt x="10" y="32"/>
                  </a:cubicBezTo>
                  <a:cubicBezTo>
                    <a:pt x="8" y="29"/>
                    <a:pt x="8" y="29"/>
                    <a:pt x="8" y="29"/>
                  </a:cubicBezTo>
                  <a:cubicBezTo>
                    <a:pt x="8" y="29"/>
                    <a:pt x="12" y="32"/>
                    <a:pt x="15" y="36"/>
                  </a:cubicBezTo>
                  <a:cubicBezTo>
                    <a:pt x="15" y="36"/>
                    <a:pt x="16" y="36"/>
                    <a:pt x="16" y="36"/>
                  </a:cubicBezTo>
                  <a:cubicBezTo>
                    <a:pt x="15" y="34"/>
                    <a:pt x="12" y="30"/>
                    <a:pt x="8" y="27"/>
                  </a:cubicBezTo>
                  <a:cubicBezTo>
                    <a:pt x="8" y="27"/>
                    <a:pt x="8" y="24"/>
                    <a:pt x="10" y="25"/>
                  </a:cubicBezTo>
                  <a:cubicBezTo>
                    <a:pt x="10" y="25"/>
                    <a:pt x="9" y="23"/>
                    <a:pt x="10" y="23"/>
                  </a:cubicBezTo>
                  <a:cubicBezTo>
                    <a:pt x="12" y="23"/>
                    <a:pt x="15" y="26"/>
                    <a:pt x="15" y="26"/>
                  </a:cubicBezTo>
                  <a:cubicBezTo>
                    <a:pt x="15" y="26"/>
                    <a:pt x="12" y="22"/>
                    <a:pt x="10" y="22"/>
                  </a:cubicBezTo>
                  <a:cubicBezTo>
                    <a:pt x="10" y="22"/>
                    <a:pt x="9" y="20"/>
                    <a:pt x="10" y="20"/>
                  </a:cubicBezTo>
                  <a:cubicBezTo>
                    <a:pt x="12" y="21"/>
                    <a:pt x="15" y="22"/>
                    <a:pt x="15" y="22"/>
                  </a:cubicBezTo>
                  <a:cubicBezTo>
                    <a:pt x="10" y="18"/>
                    <a:pt x="10" y="18"/>
                    <a:pt x="10" y="18"/>
                  </a:cubicBezTo>
                  <a:cubicBezTo>
                    <a:pt x="8" y="15"/>
                    <a:pt x="8" y="15"/>
                    <a:pt x="8" y="15"/>
                  </a:cubicBezTo>
                  <a:cubicBezTo>
                    <a:pt x="8" y="15"/>
                    <a:pt x="10" y="14"/>
                    <a:pt x="13" y="15"/>
                  </a:cubicBezTo>
                  <a:cubicBezTo>
                    <a:pt x="13" y="15"/>
                    <a:pt x="9" y="13"/>
                    <a:pt x="8" y="12"/>
                  </a:cubicBezTo>
                  <a:cubicBezTo>
                    <a:pt x="8" y="10"/>
                    <a:pt x="7" y="6"/>
                    <a:pt x="7" y="6"/>
                  </a:cubicBezTo>
                  <a:cubicBezTo>
                    <a:pt x="11" y="0"/>
                    <a:pt x="11" y="0"/>
                    <a:pt x="11" y="0"/>
                  </a:cubicBezTo>
                  <a:lnTo>
                    <a:pt x="7" y="4"/>
                  </a:lnTo>
                  <a:close/>
                </a:path>
              </a:pathLst>
            </a:custGeom>
            <a:solidFill>
              <a:srgbClr val="CFD0D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10" name="Freeform 98"/>
            <p:cNvSpPr/>
            <p:nvPr/>
          </p:nvSpPr>
          <p:spPr bwMode="auto">
            <a:xfrm>
              <a:off x="3084909" y="3338514"/>
              <a:ext cx="108347" cy="283369"/>
            </a:xfrm>
            <a:custGeom>
              <a:avLst/>
              <a:gdLst>
                <a:gd name="T0" fmla="*/ 8 w 23"/>
                <a:gd name="T1" fmla="*/ 59 h 60"/>
                <a:gd name="T2" fmla="*/ 14 w 23"/>
                <a:gd name="T3" fmla="*/ 38 h 60"/>
                <a:gd name="T4" fmla="*/ 20 w 23"/>
                <a:gd name="T5" fmla="*/ 26 h 60"/>
                <a:gd name="T6" fmla="*/ 20 w 23"/>
                <a:gd name="T7" fmla="*/ 9 h 60"/>
                <a:gd name="T8" fmla="*/ 16 w 23"/>
                <a:gd name="T9" fmla="*/ 0 h 60"/>
                <a:gd name="T10" fmla="*/ 12 w 23"/>
                <a:gd name="T11" fmla="*/ 1 h 60"/>
                <a:gd name="T12" fmla="*/ 4 w 23"/>
                <a:gd name="T13" fmla="*/ 3 h 60"/>
                <a:gd name="T14" fmla="*/ 6 w 23"/>
                <a:gd name="T15" fmla="*/ 16 h 60"/>
                <a:gd name="T16" fmla="*/ 5 w 23"/>
                <a:gd name="T17" fmla="*/ 23 h 60"/>
                <a:gd name="T18" fmla="*/ 4 w 23"/>
                <a:gd name="T19" fmla="*/ 34 h 60"/>
                <a:gd name="T20" fmla="*/ 1 w 23"/>
                <a:gd name="T21" fmla="*/ 41 h 60"/>
                <a:gd name="T22" fmla="*/ 2 w 23"/>
                <a:gd name="T23" fmla="*/ 42 h 60"/>
                <a:gd name="T24" fmla="*/ 0 w 23"/>
                <a:gd name="T25" fmla="*/ 58 h 60"/>
                <a:gd name="T26" fmla="*/ 8 w 23"/>
                <a:gd name="T27" fmla="*/ 59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 h="60">
                  <a:moveTo>
                    <a:pt x="8" y="59"/>
                  </a:moveTo>
                  <a:cubicBezTo>
                    <a:pt x="8" y="59"/>
                    <a:pt x="12" y="42"/>
                    <a:pt x="14" y="38"/>
                  </a:cubicBezTo>
                  <a:cubicBezTo>
                    <a:pt x="17" y="35"/>
                    <a:pt x="20" y="30"/>
                    <a:pt x="20" y="26"/>
                  </a:cubicBezTo>
                  <a:cubicBezTo>
                    <a:pt x="21" y="22"/>
                    <a:pt x="23" y="14"/>
                    <a:pt x="20" y="9"/>
                  </a:cubicBezTo>
                  <a:cubicBezTo>
                    <a:pt x="20" y="9"/>
                    <a:pt x="18" y="2"/>
                    <a:pt x="16" y="0"/>
                  </a:cubicBezTo>
                  <a:cubicBezTo>
                    <a:pt x="12" y="1"/>
                    <a:pt x="12" y="1"/>
                    <a:pt x="12" y="1"/>
                  </a:cubicBezTo>
                  <a:cubicBezTo>
                    <a:pt x="12" y="1"/>
                    <a:pt x="5" y="3"/>
                    <a:pt x="4" y="3"/>
                  </a:cubicBezTo>
                  <a:cubicBezTo>
                    <a:pt x="6" y="16"/>
                    <a:pt x="6" y="16"/>
                    <a:pt x="6" y="16"/>
                  </a:cubicBezTo>
                  <a:cubicBezTo>
                    <a:pt x="5" y="23"/>
                    <a:pt x="5" y="23"/>
                    <a:pt x="5" y="23"/>
                  </a:cubicBezTo>
                  <a:cubicBezTo>
                    <a:pt x="5" y="23"/>
                    <a:pt x="5" y="32"/>
                    <a:pt x="4" y="34"/>
                  </a:cubicBezTo>
                  <a:cubicBezTo>
                    <a:pt x="4" y="36"/>
                    <a:pt x="1" y="41"/>
                    <a:pt x="1" y="41"/>
                  </a:cubicBezTo>
                  <a:cubicBezTo>
                    <a:pt x="2" y="42"/>
                    <a:pt x="2" y="42"/>
                    <a:pt x="2" y="42"/>
                  </a:cubicBezTo>
                  <a:cubicBezTo>
                    <a:pt x="0" y="58"/>
                    <a:pt x="0" y="58"/>
                    <a:pt x="0" y="58"/>
                  </a:cubicBezTo>
                  <a:cubicBezTo>
                    <a:pt x="0" y="58"/>
                    <a:pt x="5" y="60"/>
                    <a:pt x="8" y="59"/>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11" name="Freeform 99"/>
            <p:cNvSpPr/>
            <p:nvPr/>
          </p:nvSpPr>
          <p:spPr bwMode="auto">
            <a:xfrm>
              <a:off x="3108722" y="3456385"/>
              <a:ext cx="70247" cy="76200"/>
            </a:xfrm>
            <a:custGeom>
              <a:avLst/>
              <a:gdLst>
                <a:gd name="T0" fmla="*/ 1 w 15"/>
                <a:gd name="T1" fmla="*/ 1 h 16"/>
                <a:gd name="T2" fmla="*/ 8 w 15"/>
                <a:gd name="T3" fmla="*/ 8 h 16"/>
                <a:gd name="T4" fmla="*/ 11 w 15"/>
                <a:gd name="T5" fmla="*/ 6 h 16"/>
                <a:gd name="T6" fmla="*/ 10 w 15"/>
                <a:gd name="T7" fmla="*/ 0 h 16"/>
                <a:gd name="T8" fmla="*/ 12 w 15"/>
                <a:gd name="T9" fmla="*/ 4 h 16"/>
                <a:gd name="T10" fmla="*/ 12 w 15"/>
                <a:gd name="T11" fmla="*/ 3 h 16"/>
                <a:gd name="T12" fmla="*/ 12 w 15"/>
                <a:gd name="T13" fmla="*/ 1 h 16"/>
                <a:gd name="T14" fmla="*/ 13 w 15"/>
                <a:gd name="T15" fmla="*/ 1 h 16"/>
                <a:gd name="T16" fmla="*/ 15 w 15"/>
                <a:gd name="T17" fmla="*/ 3 h 16"/>
                <a:gd name="T18" fmla="*/ 14 w 15"/>
                <a:gd name="T19" fmla="*/ 16 h 16"/>
                <a:gd name="T20" fmla="*/ 10 w 15"/>
                <a:gd name="T21" fmla="*/ 16 h 16"/>
                <a:gd name="T22" fmla="*/ 0 w 15"/>
                <a:gd name="T23" fmla="*/ 11 h 16"/>
                <a:gd name="T24" fmla="*/ 1 w 15"/>
                <a:gd name="T25" fmla="*/ 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16">
                  <a:moveTo>
                    <a:pt x="1" y="1"/>
                  </a:moveTo>
                  <a:cubicBezTo>
                    <a:pt x="1" y="1"/>
                    <a:pt x="7" y="7"/>
                    <a:pt x="8" y="8"/>
                  </a:cubicBezTo>
                  <a:cubicBezTo>
                    <a:pt x="11" y="6"/>
                    <a:pt x="11" y="6"/>
                    <a:pt x="11" y="6"/>
                  </a:cubicBezTo>
                  <a:cubicBezTo>
                    <a:pt x="11" y="6"/>
                    <a:pt x="10" y="3"/>
                    <a:pt x="10" y="0"/>
                  </a:cubicBezTo>
                  <a:cubicBezTo>
                    <a:pt x="10" y="0"/>
                    <a:pt x="11" y="4"/>
                    <a:pt x="12" y="4"/>
                  </a:cubicBezTo>
                  <a:cubicBezTo>
                    <a:pt x="12" y="3"/>
                    <a:pt x="12" y="3"/>
                    <a:pt x="12" y="3"/>
                  </a:cubicBezTo>
                  <a:cubicBezTo>
                    <a:pt x="12" y="3"/>
                    <a:pt x="12" y="1"/>
                    <a:pt x="12" y="1"/>
                  </a:cubicBezTo>
                  <a:cubicBezTo>
                    <a:pt x="12" y="1"/>
                    <a:pt x="13" y="1"/>
                    <a:pt x="13" y="1"/>
                  </a:cubicBezTo>
                  <a:cubicBezTo>
                    <a:pt x="15" y="3"/>
                    <a:pt x="15" y="3"/>
                    <a:pt x="15" y="3"/>
                  </a:cubicBezTo>
                  <a:cubicBezTo>
                    <a:pt x="14" y="16"/>
                    <a:pt x="14" y="16"/>
                    <a:pt x="14" y="16"/>
                  </a:cubicBezTo>
                  <a:cubicBezTo>
                    <a:pt x="10" y="16"/>
                    <a:pt x="10" y="16"/>
                    <a:pt x="10" y="16"/>
                  </a:cubicBezTo>
                  <a:cubicBezTo>
                    <a:pt x="10" y="16"/>
                    <a:pt x="0" y="11"/>
                    <a:pt x="0" y="11"/>
                  </a:cubicBezTo>
                  <a:cubicBezTo>
                    <a:pt x="2" y="7"/>
                    <a:pt x="1" y="1"/>
                    <a:pt x="1"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12" name="Freeform 100"/>
            <p:cNvSpPr/>
            <p:nvPr/>
          </p:nvSpPr>
          <p:spPr bwMode="auto">
            <a:xfrm>
              <a:off x="3146822" y="3518298"/>
              <a:ext cx="60722" cy="42862"/>
            </a:xfrm>
            <a:custGeom>
              <a:avLst/>
              <a:gdLst>
                <a:gd name="T0" fmla="*/ 0 w 13"/>
                <a:gd name="T1" fmla="*/ 3 h 9"/>
                <a:gd name="T2" fmla="*/ 3 w 13"/>
                <a:gd name="T3" fmla="*/ 5 h 9"/>
                <a:gd name="T4" fmla="*/ 6 w 13"/>
                <a:gd name="T5" fmla="*/ 6 h 9"/>
                <a:gd name="T6" fmla="*/ 9 w 13"/>
                <a:gd name="T7" fmla="*/ 8 h 9"/>
                <a:gd name="T8" fmla="*/ 12 w 13"/>
                <a:gd name="T9" fmla="*/ 8 h 9"/>
                <a:gd name="T10" fmla="*/ 9 w 13"/>
                <a:gd name="T11" fmla="*/ 5 h 9"/>
                <a:gd name="T12" fmla="*/ 13 w 13"/>
                <a:gd name="T13" fmla="*/ 6 h 9"/>
                <a:gd name="T14" fmla="*/ 11 w 13"/>
                <a:gd name="T15" fmla="*/ 3 h 9"/>
                <a:gd name="T16" fmla="*/ 7 w 13"/>
                <a:gd name="T17" fmla="*/ 2 h 9"/>
                <a:gd name="T18" fmla="*/ 11 w 13"/>
                <a:gd name="T19" fmla="*/ 2 h 9"/>
                <a:gd name="T20" fmla="*/ 13 w 13"/>
                <a:gd name="T21" fmla="*/ 2 h 9"/>
                <a:gd name="T22" fmla="*/ 9 w 13"/>
                <a:gd name="T23" fmla="*/ 0 h 9"/>
                <a:gd name="T24" fmla="*/ 3 w 13"/>
                <a:gd name="T25" fmla="*/ 0 h 9"/>
                <a:gd name="T26" fmla="*/ 0 w 13"/>
                <a:gd name="T27"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 h="9">
                  <a:moveTo>
                    <a:pt x="0" y="3"/>
                  </a:moveTo>
                  <a:cubicBezTo>
                    <a:pt x="0" y="3"/>
                    <a:pt x="2" y="3"/>
                    <a:pt x="3" y="5"/>
                  </a:cubicBezTo>
                  <a:cubicBezTo>
                    <a:pt x="5" y="6"/>
                    <a:pt x="6" y="6"/>
                    <a:pt x="6" y="6"/>
                  </a:cubicBezTo>
                  <a:cubicBezTo>
                    <a:pt x="6" y="6"/>
                    <a:pt x="9" y="9"/>
                    <a:pt x="9" y="8"/>
                  </a:cubicBezTo>
                  <a:cubicBezTo>
                    <a:pt x="9" y="8"/>
                    <a:pt x="12" y="8"/>
                    <a:pt x="12" y="8"/>
                  </a:cubicBezTo>
                  <a:cubicBezTo>
                    <a:pt x="9" y="5"/>
                    <a:pt x="9" y="5"/>
                    <a:pt x="9" y="5"/>
                  </a:cubicBezTo>
                  <a:cubicBezTo>
                    <a:pt x="9" y="5"/>
                    <a:pt x="11" y="7"/>
                    <a:pt x="13" y="6"/>
                  </a:cubicBezTo>
                  <a:cubicBezTo>
                    <a:pt x="13" y="6"/>
                    <a:pt x="12" y="3"/>
                    <a:pt x="11" y="3"/>
                  </a:cubicBezTo>
                  <a:cubicBezTo>
                    <a:pt x="10" y="3"/>
                    <a:pt x="7" y="2"/>
                    <a:pt x="7" y="2"/>
                  </a:cubicBezTo>
                  <a:cubicBezTo>
                    <a:pt x="11" y="2"/>
                    <a:pt x="11" y="2"/>
                    <a:pt x="11" y="2"/>
                  </a:cubicBezTo>
                  <a:cubicBezTo>
                    <a:pt x="11" y="2"/>
                    <a:pt x="12" y="2"/>
                    <a:pt x="13" y="2"/>
                  </a:cubicBezTo>
                  <a:cubicBezTo>
                    <a:pt x="13" y="2"/>
                    <a:pt x="9" y="0"/>
                    <a:pt x="9" y="0"/>
                  </a:cubicBezTo>
                  <a:cubicBezTo>
                    <a:pt x="3" y="0"/>
                    <a:pt x="3" y="0"/>
                    <a:pt x="3" y="0"/>
                  </a:cubicBezTo>
                  <a:lnTo>
                    <a:pt x="0" y="3"/>
                  </a:lnTo>
                  <a:close/>
                </a:path>
              </a:pathLst>
            </a:custGeom>
            <a:solidFill>
              <a:srgbClr val="F2C279"/>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13" name="Freeform 101"/>
            <p:cNvSpPr/>
            <p:nvPr/>
          </p:nvSpPr>
          <p:spPr bwMode="auto">
            <a:xfrm>
              <a:off x="3202781" y="3328989"/>
              <a:ext cx="155972" cy="259556"/>
            </a:xfrm>
            <a:custGeom>
              <a:avLst/>
              <a:gdLst>
                <a:gd name="T0" fmla="*/ 14 w 33"/>
                <a:gd name="T1" fmla="*/ 55 h 55"/>
                <a:gd name="T2" fmla="*/ 17 w 33"/>
                <a:gd name="T3" fmla="*/ 41 h 55"/>
                <a:gd name="T4" fmla="*/ 11 w 33"/>
                <a:gd name="T5" fmla="*/ 30 h 55"/>
                <a:gd name="T6" fmla="*/ 4 w 33"/>
                <a:gd name="T7" fmla="*/ 13 h 55"/>
                <a:gd name="T8" fmla="*/ 2 w 33"/>
                <a:gd name="T9" fmla="*/ 9 h 55"/>
                <a:gd name="T10" fmla="*/ 5 w 33"/>
                <a:gd name="T11" fmla="*/ 6 h 55"/>
                <a:gd name="T12" fmla="*/ 0 w 33"/>
                <a:gd name="T13" fmla="*/ 2 h 55"/>
                <a:gd name="T14" fmla="*/ 7 w 33"/>
                <a:gd name="T15" fmla="*/ 4 h 55"/>
                <a:gd name="T16" fmla="*/ 10 w 33"/>
                <a:gd name="T17" fmla="*/ 7 h 55"/>
                <a:gd name="T18" fmla="*/ 14 w 33"/>
                <a:gd name="T19" fmla="*/ 8 h 55"/>
                <a:gd name="T20" fmla="*/ 16 w 33"/>
                <a:gd name="T21" fmla="*/ 9 h 55"/>
                <a:gd name="T22" fmla="*/ 19 w 33"/>
                <a:gd name="T23" fmla="*/ 6 h 55"/>
                <a:gd name="T24" fmla="*/ 23 w 33"/>
                <a:gd name="T25" fmla="*/ 4 h 55"/>
                <a:gd name="T26" fmla="*/ 26 w 33"/>
                <a:gd name="T27" fmla="*/ 3 h 55"/>
                <a:gd name="T28" fmla="*/ 29 w 33"/>
                <a:gd name="T29" fmla="*/ 0 h 55"/>
                <a:gd name="T30" fmla="*/ 33 w 33"/>
                <a:gd name="T31" fmla="*/ 5 h 55"/>
                <a:gd name="T32" fmla="*/ 28 w 33"/>
                <a:gd name="T33" fmla="*/ 10 h 55"/>
                <a:gd name="T34" fmla="*/ 20 w 33"/>
                <a:gd name="T35" fmla="*/ 15 h 55"/>
                <a:gd name="T36" fmla="*/ 16 w 33"/>
                <a:gd name="T37" fmla="*/ 16 h 55"/>
                <a:gd name="T38" fmla="*/ 12 w 33"/>
                <a:gd name="T39" fmla="*/ 16 h 55"/>
                <a:gd name="T40" fmla="*/ 16 w 33"/>
                <a:gd name="T41" fmla="*/ 28 h 55"/>
                <a:gd name="T42" fmla="*/ 21 w 33"/>
                <a:gd name="T43" fmla="*/ 47 h 55"/>
                <a:gd name="T44" fmla="*/ 14 w 33"/>
                <a:gd name="T45" fmla="*/ 5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3" h="55">
                  <a:moveTo>
                    <a:pt x="14" y="55"/>
                  </a:moveTo>
                  <a:cubicBezTo>
                    <a:pt x="14" y="55"/>
                    <a:pt x="18" y="44"/>
                    <a:pt x="17" y="41"/>
                  </a:cubicBezTo>
                  <a:cubicBezTo>
                    <a:pt x="15" y="38"/>
                    <a:pt x="11" y="30"/>
                    <a:pt x="11" y="30"/>
                  </a:cubicBezTo>
                  <a:cubicBezTo>
                    <a:pt x="11" y="29"/>
                    <a:pt x="6" y="16"/>
                    <a:pt x="4" y="13"/>
                  </a:cubicBezTo>
                  <a:cubicBezTo>
                    <a:pt x="2" y="9"/>
                    <a:pt x="2" y="9"/>
                    <a:pt x="2" y="9"/>
                  </a:cubicBezTo>
                  <a:cubicBezTo>
                    <a:pt x="2" y="9"/>
                    <a:pt x="3" y="7"/>
                    <a:pt x="5" y="6"/>
                  </a:cubicBezTo>
                  <a:cubicBezTo>
                    <a:pt x="5" y="6"/>
                    <a:pt x="1" y="5"/>
                    <a:pt x="0" y="2"/>
                  </a:cubicBezTo>
                  <a:cubicBezTo>
                    <a:pt x="0" y="2"/>
                    <a:pt x="5" y="2"/>
                    <a:pt x="7" y="4"/>
                  </a:cubicBezTo>
                  <a:cubicBezTo>
                    <a:pt x="10" y="7"/>
                    <a:pt x="10" y="7"/>
                    <a:pt x="10" y="7"/>
                  </a:cubicBezTo>
                  <a:cubicBezTo>
                    <a:pt x="10" y="7"/>
                    <a:pt x="13" y="7"/>
                    <a:pt x="14" y="8"/>
                  </a:cubicBezTo>
                  <a:cubicBezTo>
                    <a:pt x="14" y="8"/>
                    <a:pt x="16" y="8"/>
                    <a:pt x="16" y="9"/>
                  </a:cubicBezTo>
                  <a:cubicBezTo>
                    <a:pt x="16" y="9"/>
                    <a:pt x="18" y="7"/>
                    <a:pt x="19" y="6"/>
                  </a:cubicBezTo>
                  <a:cubicBezTo>
                    <a:pt x="21" y="6"/>
                    <a:pt x="23" y="5"/>
                    <a:pt x="23" y="4"/>
                  </a:cubicBezTo>
                  <a:cubicBezTo>
                    <a:pt x="24" y="4"/>
                    <a:pt x="25" y="3"/>
                    <a:pt x="26" y="3"/>
                  </a:cubicBezTo>
                  <a:cubicBezTo>
                    <a:pt x="27" y="3"/>
                    <a:pt x="27" y="1"/>
                    <a:pt x="29" y="0"/>
                  </a:cubicBezTo>
                  <a:cubicBezTo>
                    <a:pt x="29" y="0"/>
                    <a:pt x="33" y="4"/>
                    <a:pt x="33" y="5"/>
                  </a:cubicBezTo>
                  <a:cubicBezTo>
                    <a:pt x="33" y="7"/>
                    <a:pt x="28" y="10"/>
                    <a:pt x="28" y="10"/>
                  </a:cubicBezTo>
                  <a:cubicBezTo>
                    <a:pt x="27" y="11"/>
                    <a:pt x="20" y="15"/>
                    <a:pt x="20" y="15"/>
                  </a:cubicBezTo>
                  <a:cubicBezTo>
                    <a:pt x="20" y="15"/>
                    <a:pt x="18" y="16"/>
                    <a:pt x="16" y="16"/>
                  </a:cubicBezTo>
                  <a:cubicBezTo>
                    <a:pt x="15" y="17"/>
                    <a:pt x="12" y="16"/>
                    <a:pt x="12" y="16"/>
                  </a:cubicBezTo>
                  <a:cubicBezTo>
                    <a:pt x="16" y="28"/>
                    <a:pt x="16" y="28"/>
                    <a:pt x="16" y="28"/>
                  </a:cubicBezTo>
                  <a:cubicBezTo>
                    <a:pt x="16" y="28"/>
                    <a:pt x="21" y="43"/>
                    <a:pt x="21" y="47"/>
                  </a:cubicBezTo>
                  <a:cubicBezTo>
                    <a:pt x="21" y="50"/>
                    <a:pt x="19" y="54"/>
                    <a:pt x="14" y="55"/>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14" name="Freeform 102"/>
            <p:cNvSpPr/>
            <p:nvPr/>
          </p:nvSpPr>
          <p:spPr bwMode="auto">
            <a:xfrm>
              <a:off x="3236119" y="3348039"/>
              <a:ext cx="122634" cy="194072"/>
            </a:xfrm>
            <a:custGeom>
              <a:avLst/>
              <a:gdLst>
                <a:gd name="T0" fmla="*/ 16 w 26"/>
                <a:gd name="T1" fmla="*/ 8 h 41"/>
                <a:gd name="T2" fmla="*/ 20 w 26"/>
                <a:gd name="T3" fmla="*/ 3 h 41"/>
                <a:gd name="T4" fmla="*/ 17 w 26"/>
                <a:gd name="T5" fmla="*/ 5 h 41"/>
                <a:gd name="T6" fmla="*/ 17 w 26"/>
                <a:gd name="T7" fmla="*/ 0 h 41"/>
                <a:gd name="T8" fmla="*/ 16 w 26"/>
                <a:gd name="T9" fmla="*/ 0 h 41"/>
                <a:gd name="T10" fmla="*/ 15 w 26"/>
                <a:gd name="T11" fmla="*/ 1 h 41"/>
                <a:gd name="T12" fmla="*/ 16 w 26"/>
                <a:gd name="T13" fmla="*/ 4 h 41"/>
                <a:gd name="T14" fmla="*/ 9 w 26"/>
                <a:gd name="T15" fmla="*/ 11 h 41"/>
                <a:gd name="T16" fmla="*/ 12 w 26"/>
                <a:gd name="T17" fmla="*/ 4 h 41"/>
                <a:gd name="T18" fmla="*/ 5 w 26"/>
                <a:gd name="T19" fmla="*/ 11 h 41"/>
                <a:gd name="T20" fmla="*/ 5 w 26"/>
                <a:gd name="T21" fmla="*/ 10 h 41"/>
                <a:gd name="T22" fmla="*/ 8 w 26"/>
                <a:gd name="T23" fmla="*/ 7 h 41"/>
                <a:gd name="T24" fmla="*/ 5 w 26"/>
                <a:gd name="T25" fmla="*/ 9 h 41"/>
                <a:gd name="T26" fmla="*/ 7 w 26"/>
                <a:gd name="T27" fmla="*/ 6 h 41"/>
                <a:gd name="T28" fmla="*/ 5 w 26"/>
                <a:gd name="T29" fmla="*/ 8 h 41"/>
                <a:gd name="T30" fmla="*/ 6 w 26"/>
                <a:gd name="T31" fmla="*/ 4 h 41"/>
                <a:gd name="T32" fmla="*/ 5 w 26"/>
                <a:gd name="T33" fmla="*/ 4 h 41"/>
                <a:gd name="T34" fmla="*/ 3 w 26"/>
                <a:gd name="T35" fmla="*/ 9 h 41"/>
                <a:gd name="T36" fmla="*/ 1 w 26"/>
                <a:gd name="T37" fmla="*/ 13 h 41"/>
                <a:gd name="T38" fmla="*/ 2 w 26"/>
                <a:gd name="T39" fmla="*/ 7 h 41"/>
                <a:gd name="T40" fmla="*/ 1 w 26"/>
                <a:gd name="T41" fmla="*/ 11 h 41"/>
                <a:gd name="T42" fmla="*/ 0 w 26"/>
                <a:gd name="T43" fmla="*/ 14 h 41"/>
                <a:gd name="T44" fmla="*/ 3 w 26"/>
                <a:gd name="T45" fmla="*/ 22 h 41"/>
                <a:gd name="T46" fmla="*/ 7 w 26"/>
                <a:gd name="T47" fmla="*/ 30 h 41"/>
                <a:gd name="T48" fmla="*/ 10 w 26"/>
                <a:gd name="T49" fmla="*/ 34 h 41"/>
                <a:gd name="T50" fmla="*/ 13 w 26"/>
                <a:gd name="T51" fmla="*/ 41 h 41"/>
                <a:gd name="T52" fmla="*/ 14 w 26"/>
                <a:gd name="T53" fmla="*/ 40 h 41"/>
                <a:gd name="T54" fmla="*/ 9 w 26"/>
                <a:gd name="T55" fmla="*/ 24 h 41"/>
                <a:gd name="T56" fmla="*/ 5 w 26"/>
                <a:gd name="T57" fmla="*/ 12 h 41"/>
                <a:gd name="T58" fmla="*/ 9 w 26"/>
                <a:gd name="T59" fmla="*/ 12 h 41"/>
                <a:gd name="T60" fmla="*/ 13 w 26"/>
                <a:gd name="T61" fmla="*/ 11 h 41"/>
                <a:gd name="T62" fmla="*/ 21 w 26"/>
                <a:gd name="T63" fmla="*/ 6 h 41"/>
                <a:gd name="T64" fmla="*/ 26 w 26"/>
                <a:gd name="T65" fmla="*/ 1 h 41"/>
                <a:gd name="T66" fmla="*/ 26 w 26"/>
                <a:gd name="T67" fmla="*/ 1 h 41"/>
                <a:gd name="T68" fmla="*/ 21 w 26"/>
                <a:gd name="T69" fmla="*/ 4 h 41"/>
                <a:gd name="T70" fmla="*/ 16 w 26"/>
                <a:gd name="T71" fmla="*/ 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6" h="41">
                  <a:moveTo>
                    <a:pt x="16" y="8"/>
                  </a:moveTo>
                  <a:cubicBezTo>
                    <a:pt x="16" y="8"/>
                    <a:pt x="20" y="4"/>
                    <a:pt x="20" y="3"/>
                  </a:cubicBezTo>
                  <a:cubicBezTo>
                    <a:pt x="20" y="3"/>
                    <a:pt x="18" y="5"/>
                    <a:pt x="17" y="5"/>
                  </a:cubicBezTo>
                  <a:cubicBezTo>
                    <a:pt x="17" y="5"/>
                    <a:pt x="18" y="2"/>
                    <a:pt x="17" y="0"/>
                  </a:cubicBezTo>
                  <a:cubicBezTo>
                    <a:pt x="17" y="0"/>
                    <a:pt x="16" y="0"/>
                    <a:pt x="16" y="0"/>
                  </a:cubicBezTo>
                  <a:cubicBezTo>
                    <a:pt x="16" y="1"/>
                    <a:pt x="15" y="1"/>
                    <a:pt x="15" y="1"/>
                  </a:cubicBezTo>
                  <a:cubicBezTo>
                    <a:pt x="16" y="2"/>
                    <a:pt x="17" y="3"/>
                    <a:pt x="16" y="4"/>
                  </a:cubicBezTo>
                  <a:cubicBezTo>
                    <a:pt x="15" y="7"/>
                    <a:pt x="18" y="8"/>
                    <a:pt x="9" y="11"/>
                  </a:cubicBezTo>
                  <a:cubicBezTo>
                    <a:pt x="9" y="11"/>
                    <a:pt x="14" y="9"/>
                    <a:pt x="12" y="4"/>
                  </a:cubicBezTo>
                  <a:cubicBezTo>
                    <a:pt x="12" y="4"/>
                    <a:pt x="12" y="9"/>
                    <a:pt x="5" y="11"/>
                  </a:cubicBezTo>
                  <a:cubicBezTo>
                    <a:pt x="5" y="11"/>
                    <a:pt x="5" y="10"/>
                    <a:pt x="5" y="10"/>
                  </a:cubicBezTo>
                  <a:cubicBezTo>
                    <a:pt x="6" y="10"/>
                    <a:pt x="8" y="8"/>
                    <a:pt x="8" y="7"/>
                  </a:cubicBezTo>
                  <a:cubicBezTo>
                    <a:pt x="8" y="7"/>
                    <a:pt x="6" y="10"/>
                    <a:pt x="5" y="9"/>
                  </a:cubicBezTo>
                  <a:cubicBezTo>
                    <a:pt x="5" y="9"/>
                    <a:pt x="7" y="7"/>
                    <a:pt x="7" y="6"/>
                  </a:cubicBezTo>
                  <a:cubicBezTo>
                    <a:pt x="7" y="6"/>
                    <a:pt x="6" y="8"/>
                    <a:pt x="5" y="8"/>
                  </a:cubicBezTo>
                  <a:cubicBezTo>
                    <a:pt x="5" y="8"/>
                    <a:pt x="6" y="8"/>
                    <a:pt x="6" y="4"/>
                  </a:cubicBezTo>
                  <a:cubicBezTo>
                    <a:pt x="6" y="4"/>
                    <a:pt x="6" y="4"/>
                    <a:pt x="5" y="4"/>
                  </a:cubicBezTo>
                  <a:cubicBezTo>
                    <a:pt x="6" y="5"/>
                    <a:pt x="6" y="8"/>
                    <a:pt x="3" y="9"/>
                  </a:cubicBezTo>
                  <a:cubicBezTo>
                    <a:pt x="3" y="9"/>
                    <a:pt x="2" y="9"/>
                    <a:pt x="1" y="13"/>
                  </a:cubicBezTo>
                  <a:cubicBezTo>
                    <a:pt x="1" y="13"/>
                    <a:pt x="2" y="9"/>
                    <a:pt x="2" y="7"/>
                  </a:cubicBezTo>
                  <a:cubicBezTo>
                    <a:pt x="2" y="7"/>
                    <a:pt x="1" y="8"/>
                    <a:pt x="1" y="11"/>
                  </a:cubicBezTo>
                  <a:cubicBezTo>
                    <a:pt x="0" y="14"/>
                    <a:pt x="0" y="14"/>
                    <a:pt x="0" y="14"/>
                  </a:cubicBezTo>
                  <a:cubicBezTo>
                    <a:pt x="1" y="16"/>
                    <a:pt x="2" y="20"/>
                    <a:pt x="3" y="22"/>
                  </a:cubicBezTo>
                  <a:cubicBezTo>
                    <a:pt x="7" y="30"/>
                    <a:pt x="7" y="30"/>
                    <a:pt x="7" y="30"/>
                  </a:cubicBezTo>
                  <a:cubicBezTo>
                    <a:pt x="10" y="34"/>
                    <a:pt x="10" y="34"/>
                    <a:pt x="10" y="34"/>
                  </a:cubicBezTo>
                  <a:cubicBezTo>
                    <a:pt x="13" y="41"/>
                    <a:pt x="13" y="41"/>
                    <a:pt x="13" y="41"/>
                  </a:cubicBezTo>
                  <a:cubicBezTo>
                    <a:pt x="14" y="40"/>
                    <a:pt x="14" y="40"/>
                    <a:pt x="14" y="40"/>
                  </a:cubicBezTo>
                  <a:cubicBezTo>
                    <a:pt x="13" y="35"/>
                    <a:pt x="9" y="24"/>
                    <a:pt x="9" y="24"/>
                  </a:cubicBezTo>
                  <a:cubicBezTo>
                    <a:pt x="5" y="12"/>
                    <a:pt x="5" y="12"/>
                    <a:pt x="5" y="12"/>
                  </a:cubicBezTo>
                  <a:cubicBezTo>
                    <a:pt x="5" y="12"/>
                    <a:pt x="8" y="13"/>
                    <a:pt x="9" y="12"/>
                  </a:cubicBezTo>
                  <a:cubicBezTo>
                    <a:pt x="11" y="12"/>
                    <a:pt x="13" y="11"/>
                    <a:pt x="13" y="11"/>
                  </a:cubicBezTo>
                  <a:cubicBezTo>
                    <a:pt x="13" y="11"/>
                    <a:pt x="20" y="7"/>
                    <a:pt x="21" y="6"/>
                  </a:cubicBezTo>
                  <a:cubicBezTo>
                    <a:pt x="21" y="6"/>
                    <a:pt x="26" y="3"/>
                    <a:pt x="26" y="1"/>
                  </a:cubicBezTo>
                  <a:cubicBezTo>
                    <a:pt x="26" y="1"/>
                    <a:pt x="26" y="1"/>
                    <a:pt x="26" y="1"/>
                  </a:cubicBezTo>
                  <a:cubicBezTo>
                    <a:pt x="24" y="2"/>
                    <a:pt x="21" y="4"/>
                    <a:pt x="21" y="4"/>
                  </a:cubicBezTo>
                  <a:cubicBezTo>
                    <a:pt x="21" y="5"/>
                    <a:pt x="17" y="7"/>
                    <a:pt x="16" y="8"/>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15" name="Freeform 103"/>
            <p:cNvSpPr/>
            <p:nvPr/>
          </p:nvSpPr>
          <p:spPr bwMode="auto">
            <a:xfrm>
              <a:off x="3103959" y="3343276"/>
              <a:ext cx="79772" cy="132159"/>
            </a:xfrm>
            <a:custGeom>
              <a:avLst/>
              <a:gdLst>
                <a:gd name="T0" fmla="*/ 0 w 17"/>
                <a:gd name="T1" fmla="*/ 2 h 28"/>
                <a:gd name="T2" fmla="*/ 2 w 17"/>
                <a:gd name="T3" fmla="*/ 15 h 28"/>
                <a:gd name="T4" fmla="*/ 1 w 17"/>
                <a:gd name="T5" fmla="*/ 22 h 28"/>
                <a:gd name="T6" fmla="*/ 1 w 17"/>
                <a:gd name="T7" fmla="*/ 27 h 28"/>
                <a:gd name="T8" fmla="*/ 3 w 17"/>
                <a:gd name="T9" fmla="*/ 28 h 28"/>
                <a:gd name="T10" fmla="*/ 3 w 17"/>
                <a:gd name="T11" fmla="*/ 20 h 28"/>
                <a:gd name="T12" fmla="*/ 4 w 17"/>
                <a:gd name="T13" fmla="*/ 16 h 28"/>
                <a:gd name="T14" fmla="*/ 8 w 17"/>
                <a:gd name="T15" fmla="*/ 8 h 28"/>
                <a:gd name="T16" fmla="*/ 5 w 17"/>
                <a:gd name="T17" fmla="*/ 13 h 28"/>
                <a:gd name="T18" fmla="*/ 2 w 17"/>
                <a:gd name="T19" fmla="*/ 2 h 28"/>
                <a:gd name="T20" fmla="*/ 9 w 17"/>
                <a:gd name="T21" fmla="*/ 1 h 28"/>
                <a:gd name="T22" fmla="*/ 11 w 17"/>
                <a:gd name="T23" fmla="*/ 4 h 28"/>
                <a:gd name="T24" fmla="*/ 12 w 17"/>
                <a:gd name="T25" fmla="*/ 5 h 28"/>
                <a:gd name="T26" fmla="*/ 11 w 17"/>
                <a:gd name="T27" fmla="*/ 5 h 28"/>
                <a:gd name="T28" fmla="*/ 15 w 17"/>
                <a:gd name="T29" fmla="*/ 22 h 28"/>
                <a:gd name="T30" fmla="*/ 14 w 17"/>
                <a:gd name="T31" fmla="*/ 26 h 28"/>
                <a:gd name="T32" fmla="*/ 15 w 17"/>
                <a:gd name="T33" fmla="*/ 28 h 28"/>
                <a:gd name="T34" fmla="*/ 16 w 17"/>
                <a:gd name="T35" fmla="*/ 25 h 28"/>
                <a:gd name="T36" fmla="*/ 17 w 17"/>
                <a:gd name="T37" fmla="*/ 23 h 28"/>
                <a:gd name="T38" fmla="*/ 11 w 17"/>
                <a:gd name="T39" fmla="*/ 6 h 28"/>
                <a:gd name="T40" fmla="*/ 13 w 17"/>
                <a:gd name="T41" fmla="*/ 4 h 28"/>
                <a:gd name="T42" fmla="*/ 10 w 17"/>
                <a:gd name="T43" fmla="*/ 2 h 28"/>
                <a:gd name="T44" fmla="*/ 9 w 17"/>
                <a:gd name="T45" fmla="*/ 0 h 28"/>
                <a:gd name="T46" fmla="*/ 8 w 17"/>
                <a:gd name="T47" fmla="*/ 0 h 28"/>
                <a:gd name="T48" fmla="*/ 0 w 17"/>
                <a:gd name="T49" fmla="*/ 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 h="28">
                  <a:moveTo>
                    <a:pt x="0" y="2"/>
                  </a:moveTo>
                  <a:cubicBezTo>
                    <a:pt x="2" y="15"/>
                    <a:pt x="2" y="15"/>
                    <a:pt x="2" y="15"/>
                  </a:cubicBezTo>
                  <a:cubicBezTo>
                    <a:pt x="1" y="22"/>
                    <a:pt x="1" y="22"/>
                    <a:pt x="1" y="22"/>
                  </a:cubicBezTo>
                  <a:cubicBezTo>
                    <a:pt x="1" y="22"/>
                    <a:pt x="1" y="24"/>
                    <a:pt x="1" y="27"/>
                  </a:cubicBezTo>
                  <a:cubicBezTo>
                    <a:pt x="3" y="28"/>
                    <a:pt x="3" y="28"/>
                    <a:pt x="3" y="28"/>
                  </a:cubicBezTo>
                  <a:cubicBezTo>
                    <a:pt x="3" y="20"/>
                    <a:pt x="3" y="20"/>
                    <a:pt x="3" y="20"/>
                  </a:cubicBezTo>
                  <a:cubicBezTo>
                    <a:pt x="3" y="20"/>
                    <a:pt x="3" y="16"/>
                    <a:pt x="4" y="16"/>
                  </a:cubicBezTo>
                  <a:cubicBezTo>
                    <a:pt x="5" y="15"/>
                    <a:pt x="8" y="8"/>
                    <a:pt x="8" y="8"/>
                  </a:cubicBezTo>
                  <a:cubicBezTo>
                    <a:pt x="5" y="13"/>
                    <a:pt x="5" y="13"/>
                    <a:pt x="5" y="13"/>
                  </a:cubicBezTo>
                  <a:cubicBezTo>
                    <a:pt x="6" y="7"/>
                    <a:pt x="2" y="2"/>
                    <a:pt x="2" y="2"/>
                  </a:cubicBezTo>
                  <a:cubicBezTo>
                    <a:pt x="3" y="1"/>
                    <a:pt x="9" y="1"/>
                    <a:pt x="9" y="1"/>
                  </a:cubicBezTo>
                  <a:cubicBezTo>
                    <a:pt x="11" y="4"/>
                    <a:pt x="11" y="4"/>
                    <a:pt x="11" y="4"/>
                  </a:cubicBezTo>
                  <a:cubicBezTo>
                    <a:pt x="12" y="5"/>
                    <a:pt x="12" y="5"/>
                    <a:pt x="12" y="5"/>
                  </a:cubicBezTo>
                  <a:cubicBezTo>
                    <a:pt x="11" y="5"/>
                    <a:pt x="11" y="5"/>
                    <a:pt x="11" y="5"/>
                  </a:cubicBezTo>
                  <a:cubicBezTo>
                    <a:pt x="11" y="5"/>
                    <a:pt x="15" y="21"/>
                    <a:pt x="15" y="22"/>
                  </a:cubicBezTo>
                  <a:cubicBezTo>
                    <a:pt x="15" y="23"/>
                    <a:pt x="14" y="26"/>
                    <a:pt x="14" y="26"/>
                  </a:cubicBezTo>
                  <a:cubicBezTo>
                    <a:pt x="14" y="26"/>
                    <a:pt x="15" y="27"/>
                    <a:pt x="15" y="28"/>
                  </a:cubicBezTo>
                  <a:cubicBezTo>
                    <a:pt x="16" y="27"/>
                    <a:pt x="16" y="26"/>
                    <a:pt x="16" y="25"/>
                  </a:cubicBezTo>
                  <a:cubicBezTo>
                    <a:pt x="16" y="24"/>
                    <a:pt x="17" y="24"/>
                    <a:pt x="17" y="23"/>
                  </a:cubicBezTo>
                  <a:cubicBezTo>
                    <a:pt x="11" y="6"/>
                    <a:pt x="11" y="6"/>
                    <a:pt x="11" y="6"/>
                  </a:cubicBezTo>
                  <a:cubicBezTo>
                    <a:pt x="13" y="4"/>
                    <a:pt x="13" y="4"/>
                    <a:pt x="13" y="4"/>
                  </a:cubicBezTo>
                  <a:cubicBezTo>
                    <a:pt x="10" y="2"/>
                    <a:pt x="10" y="2"/>
                    <a:pt x="10" y="2"/>
                  </a:cubicBezTo>
                  <a:cubicBezTo>
                    <a:pt x="9" y="0"/>
                    <a:pt x="9" y="0"/>
                    <a:pt x="9" y="0"/>
                  </a:cubicBezTo>
                  <a:cubicBezTo>
                    <a:pt x="8" y="0"/>
                    <a:pt x="8" y="0"/>
                    <a:pt x="8" y="0"/>
                  </a:cubicBezTo>
                  <a:cubicBezTo>
                    <a:pt x="8" y="0"/>
                    <a:pt x="1" y="2"/>
                    <a:pt x="0" y="2"/>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16" name="Freeform 104"/>
            <p:cNvSpPr/>
            <p:nvPr/>
          </p:nvSpPr>
          <p:spPr bwMode="auto">
            <a:xfrm>
              <a:off x="3084909" y="3508773"/>
              <a:ext cx="61912" cy="113109"/>
            </a:xfrm>
            <a:custGeom>
              <a:avLst/>
              <a:gdLst>
                <a:gd name="T0" fmla="*/ 8 w 13"/>
                <a:gd name="T1" fmla="*/ 23 h 24"/>
                <a:gd name="T2" fmla="*/ 13 w 13"/>
                <a:gd name="T3" fmla="*/ 4 h 24"/>
                <a:gd name="T4" fmla="*/ 12 w 13"/>
                <a:gd name="T5" fmla="*/ 5 h 24"/>
                <a:gd name="T6" fmla="*/ 8 w 13"/>
                <a:gd name="T7" fmla="*/ 14 h 24"/>
                <a:gd name="T8" fmla="*/ 5 w 13"/>
                <a:gd name="T9" fmla="*/ 20 h 24"/>
                <a:gd name="T10" fmla="*/ 4 w 13"/>
                <a:gd name="T11" fmla="*/ 16 h 24"/>
                <a:gd name="T12" fmla="*/ 5 w 13"/>
                <a:gd name="T13" fmla="*/ 5 h 24"/>
                <a:gd name="T14" fmla="*/ 5 w 13"/>
                <a:gd name="T15" fmla="*/ 1 h 24"/>
                <a:gd name="T16" fmla="*/ 4 w 13"/>
                <a:gd name="T17" fmla="*/ 0 h 24"/>
                <a:gd name="T18" fmla="*/ 1 w 13"/>
                <a:gd name="T19" fmla="*/ 5 h 24"/>
                <a:gd name="T20" fmla="*/ 2 w 13"/>
                <a:gd name="T21" fmla="*/ 6 h 24"/>
                <a:gd name="T22" fmla="*/ 0 w 13"/>
                <a:gd name="T23" fmla="*/ 22 h 24"/>
                <a:gd name="T24" fmla="*/ 8 w 13"/>
                <a:gd name="T25" fmla="*/ 2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 h="24">
                  <a:moveTo>
                    <a:pt x="8" y="23"/>
                  </a:moveTo>
                  <a:cubicBezTo>
                    <a:pt x="8" y="23"/>
                    <a:pt x="11" y="10"/>
                    <a:pt x="13" y="4"/>
                  </a:cubicBezTo>
                  <a:cubicBezTo>
                    <a:pt x="12" y="5"/>
                    <a:pt x="12" y="5"/>
                    <a:pt x="12" y="5"/>
                  </a:cubicBezTo>
                  <a:cubicBezTo>
                    <a:pt x="12" y="5"/>
                    <a:pt x="8" y="12"/>
                    <a:pt x="8" y="14"/>
                  </a:cubicBezTo>
                  <a:cubicBezTo>
                    <a:pt x="7" y="16"/>
                    <a:pt x="5" y="20"/>
                    <a:pt x="5" y="20"/>
                  </a:cubicBezTo>
                  <a:cubicBezTo>
                    <a:pt x="4" y="16"/>
                    <a:pt x="4" y="16"/>
                    <a:pt x="4" y="16"/>
                  </a:cubicBezTo>
                  <a:cubicBezTo>
                    <a:pt x="4" y="16"/>
                    <a:pt x="6" y="6"/>
                    <a:pt x="5" y="5"/>
                  </a:cubicBezTo>
                  <a:cubicBezTo>
                    <a:pt x="4" y="4"/>
                    <a:pt x="5" y="1"/>
                    <a:pt x="5" y="1"/>
                  </a:cubicBezTo>
                  <a:cubicBezTo>
                    <a:pt x="4" y="0"/>
                    <a:pt x="4" y="0"/>
                    <a:pt x="4" y="0"/>
                  </a:cubicBezTo>
                  <a:cubicBezTo>
                    <a:pt x="3" y="2"/>
                    <a:pt x="1" y="5"/>
                    <a:pt x="1" y="5"/>
                  </a:cubicBezTo>
                  <a:cubicBezTo>
                    <a:pt x="2" y="6"/>
                    <a:pt x="2" y="6"/>
                    <a:pt x="2" y="6"/>
                  </a:cubicBezTo>
                  <a:cubicBezTo>
                    <a:pt x="0" y="22"/>
                    <a:pt x="0" y="22"/>
                    <a:pt x="0" y="22"/>
                  </a:cubicBezTo>
                  <a:cubicBezTo>
                    <a:pt x="0" y="22"/>
                    <a:pt x="5" y="24"/>
                    <a:pt x="8" y="23"/>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17" name="Freeform 105"/>
            <p:cNvSpPr/>
            <p:nvPr/>
          </p:nvSpPr>
          <p:spPr bwMode="auto">
            <a:xfrm>
              <a:off x="3046809" y="3352801"/>
              <a:ext cx="119062" cy="189309"/>
            </a:xfrm>
            <a:custGeom>
              <a:avLst/>
              <a:gdLst>
                <a:gd name="T0" fmla="*/ 15 w 25"/>
                <a:gd name="T1" fmla="*/ 18 h 40"/>
                <a:gd name="T2" fmla="*/ 16 w 25"/>
                <a:gd name="T3" fmla="*/ 5 h 40"/>
                <a:gd name="T4" fmla="*/ 12 w 25"/>
                <a:gd name="T5" fmla="*/ 0 h 40"/>
                <a:gd name="T6" fmla="*/ 9 w 25"/>
                <a:gd name="T7" fmla="*/ 7 h 40"/>
                <a:gd name="T8" fmla="*/ 1 w 25"/>
                <a:gd name="T9" fmla="*/ 23 h 40"/>
                <a:gd name="T10" fmla="*/ 8 w 25"/>
                <a:gd name="T11" fmla="*/ 32 h 40"/>
                <a:gd name="T12" fmla="*/ 20 w 25"/>
                <a:gd name="T13" fmla="*/ 40 h 40"/>
                <a:gd name="T14" fmla="*/ 24 w 25"/>
                <a:gd name="T15" fmla="*/ 34 h 40"/>
                <a:gd name="T16" fmla="*/ 20 w 25"/>
                <a:gd name="T17" fmla="*/ 31 h 40"/>
                <a:gd name="T18" fmla="*/ 13 w 25"/>
                <a:gd name="T19" fmla="*/ 23 h 40"/>
                <a:gd name="T20" fmla="*/ 13 w 25"/>
                <a:gd name="T21" fmla="*/ 20 h 40"/>
                <a:gd name="T22" fmla="*/ 15 w 25"/>
                <a:gd name="T23" fmla="*/ 1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 h="40">
                  <a:moveTo>
                    <a:pt x="15" y="18"/>
                  </a:moveTo>
                  <a:cubicBezTo>
                    <a:pt x="15" y="18"/>
                    <a:pt x="19" y="9"/>
                    <a:pt x="16" y="5"/>
                  </a:cubicBezTo>
                  <a:cubicBezTo>
                    <a:pt x="14" y="0"/>
                    <a:pt x="12" y="0"/>
                    <a:pt x="12" y="0"/>
                  </a:cubicBezTo>
                  <a:cubicBezTo>
                    <a:pt x="12" y="0"/>
                    <a:pt x="10" y="6"/>
                    <a:pt x="9" y="7"/>
                  </a:cubicBezTo>
                  <a:cubicBezTo>
                    <a:pt x="9" y="7"/>
                    <a:pt x="0" y="18"/>
                    <a:pt x="1" y="23"/>
                  </a:cubicBezTo>
                  <a:cubicBezTo>
                    <a:pt x="1" y="23"/>
                    <a:pt x="5" y="31"/>
                    <a:pt x="8" y="32"/>
                  </a:cubicBezTo>
                  <a:cubicBezTo>
                    <a:pt x="11" y="34"/>
                    <a:pt x="17" y="40"/>
                    <a:pt x="20" y="40"/>
                  </a:cubicBezTo>
                  <a:cubicBezTo>
                    <a:pt x="20" y="40"/>
                    <a:pt x="25" y="37"/>
                    <a:pt x="24" y="34"/>
                  </a:cubicBezTo>
                  <a:cubicBezTo>
                    <a:pt x="24" y="34"/>
                    <a:pt x="23" y="33"/>
                    <a:pt x="20" y="31"/>
                  </a:cubicBezTo>
                  <a:cubicBezTo>
                    <a:pt x="18" y="29"/>
                    <a:pt x="14" y="24"/>
                    <a:pt x="13" y="23"/>
                  </a:cubicBezTo>
                  <a:cubicBezTo>
                    <a:pt x="11" y="22"/>
                    <a:pt x="11" y="22"/>
                    <a:pt x="13" y="20"/>
                  </a:cubicBezTo>
                  <a:cubicBezTo>
                    <a:pt x="15" y="18"/>
                    <a:pt x="15" y="18"/>
                    <a:pt x="15" y="18"/>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18" name="Freeform 106"/>
            <p:cNvSpPr/>
            <p:nvPr/>
          </p:nvSpPr>
          <p:spPr bwMode="auto">
            <a:xfrm>
              <a:off x="3046809" y="3352801"/>
              <a:ext cx="109537" cy="189309"/>
            </a:xfrm>
            <a:custGeom>
              <a:avLst/>
              <a:gdLst>
                <a:gd name="T0" fmla="*/ 18 w 23"/>
                <a:gd name="T1" fmla="*/ 35 h 40"/>
                <a:gd name="T2" fmla="*/ 16 w 23"/>
                <a:gd name="T3" fmla="*/ 34 h 40"/>
                <a:gd name="T4" fmla="*/ 14 w 23"/>
                <a:gd name="T5" fmla="*/ 29 h 40"/>
                <a:gd name="T6" fmla="*/ 9 w 23"/>
                <a:gd name="T7" fmla="*/ 27 h 40"/>
                <a:gd name="T8" fmla="*/ 5 w 23"/>
                <a:gd name="T9" fmla="*/ 24 h 40"/>
                <a:gd name="T10" fmla="*/ 6 w 23"/>
                <a:gd name="T11" fmla="*/ 24 h 40"/>
                <a:gd name="T12" fmla="*/ 10 w 23"/>
                <a:gd name="T13" fmla="*/ 24 h 40"/>
                <a:gd name="T14" fmla="*/ 4 w 23"/>
                <a:gd name="T15" fmla="*/ 23 h 40"/>
                <a:gd name="T16" fmla="*/ 5 w 23"/>
                <a:gd name="T17" fmla="*/ 21 h 40"/>
                <a:gd name="T18" fmla="*/ 3 w 23"/>
                <a:gd name="T19" fmla="*/ 21 h 40"/>
                <a:gd name="T20" fmla="*/ 11 w 23"/>
                <a:gd name="T21" fmla="*/ 20 h 40"/>
                <a:gd name="T22" fmla="*/ 3 w 23"/>
                <a:gd name="T23" fmla="*/ 18 h 40"/>
                <a:gd name="T24" fmla="*/ 5 w 23"/>
                <a:gd name="T25" fmla="*/ 16 h 40"/>
                <a:gd name="T26" fmla="*/ 5 w 23"/>
                <a:gd name="T27" fmla="*/ 14 h 40"/>
                <a:gd name="T28" fmla="*/ 8 w 23"/>
                <a:gd name="T29" fmla="*/ 14 h 40"/>
                <a:gd name="T30" fmla="*/ 6 w 23"/>
                <a:gd name="T31" fmla="*/ 14 h 40"/>
                <a:gd name="T32" fmla="*/ 12 w 23"/>
                <a:gd name="T33" fmla="*/ 12 h 40"/>
                <a:gd name="T34" fmla="*/ 9 w 23"/>
                <a:gd name="T35" fmla="*/ 10 h 40"/>
                <a:gd name="T36" fmla="*/ 13 w 23"/>
                <a:gd name="T37" fmla="*/ 11 h 40"/>
                <a:gd name="T38" fmla="*/ 10 w 23"/>
                <a:gd name="T39" fmla="*/ 8 h 40"/>
                <a:gd name="T40" fmla="*/ 11 w 23"/>
                <a:gd name="T41" fmla="*/ 6 h 40"/>
                <a:gd name="T42" fmla="*/ 14 w 23"/>
                <a:gd name="T43" fmla="*/ 3 h 40"/>
                <a:gd name="T44" fmla="*/ 13 w 23"/>
                <a:gd name="T45" fmla="*/ 0 h 40"/>
                <a:gd name="T46" fmla="*/ 12 w 23"/>
                <a:gd name="T47" fmla="*/ 0 h 40"/>
                <a:gd name="T48" fmla="*/ 9 w 23"/>
                <a:gd name="T49" fmla="*/ 7 h 40"/>
                <a:gd name="T50" fmla="*/ 1 w 23"/>
                <a:gd name="T51" fmla="*/ 23 h 40"/>
                <a:gd name="T52" fmla="*/ 8 w 23"/>
                <a:gd name="T53" fmla="*/ 32 h 40"/>
                <a:gd name="T54" fmla="*/ 20 w 23"/>
                <a:gd name="T55" fmla="*/ 40 h 40"/>
                <a:gd name="T56" fmla="*/ 23 w 23"/>
                <a:gd name="T57" fmla="*/ 37 h 40"/>
                <a:gd name="T58" fmla="*/ 18 w 23"/>
                <a:gd name="T59" fmla="*/ 3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3" h="40">
                  <a:moveTo>
                    <a:pt x="18" y="35"/>
                  </a:moveTo>
                  <a:cubicBezTo>
                    <a:pt x="18" y="35"/>
                    <a:pt x="16" y="34"/>
                    <a:pt x="16" y="34"/>
                  </a:cubicBezTo>
                  <a:cubicBezTo>
                    <a:pt x="15" y="33"/>
                    <a:pt x="14" y="29"/>
                    <a:pt x="14" y="29"/>
                  </a:cubicBezTo>
                  <a:cubicBezTo>
                    <a:pt x="14" y="29"/>
                    <a:pt x="11" y="27"/>
                    <a:pt x="9" y="27"/>
                  </a:cubicBezTo>
                  <a:cubicBezTo>
                    <a:pt x="8" y="28"/>
                    <a:pt x="2" y="23"/>
                    <a:pt x="5" y="24"/>
                  </a:cubicBezTo>
                  <a:cubicBezTo>
                    <a:pt x="5" y="24"/>
                    <a:pt x="5" y="24"/>
                    <a:pt x="6" y="24"/>
                  </a:cubicBezTo>
                  <a:cubicBezTo>
                    <a:pt x="8" y="25"/>
                    <a:pt x="10" y="24"/>
                    <a:pt x="10" y="24"/>
                  </a:cubicBezTo>
                  <a:cubicBezTo>
                    <a:pt x="10" y="24"/>
                    <a:pt x="5" y="23"/>
                    <a:pt x="4" y="23"/>
                  </a:cubicBezTo>
                  <a:cubicBezTo>
                    <a:pt x="4" y="23"/>
                    <a:pt x="5" y="21"/>
                    <a:pt x="5" y="21"/>
                  </a:cubicBezTo>
                  <a:cubicBezTo>
                    <a:pt x="4" y="22"/>
                    <a:pt x="3" y="21"/>
                    <a:pt x="3" y="21"/>
                  </a:cubicBezTo>
                  <a:cubicBezTo>
                    <a:pt x="4" y="19"/>
                    <a:pt x="11" y="20"/>
                    <a:pt x="11" y="20"/>
                  </a:cubicBezTo>
                  <a:cubicBezTo>
                    <a:pt x="10" y="19"/>
                    <a:pt x="5" y="18"/>
                    <a:pt x="3" y="18"/>
                  </a:cubicBezTo>
                  <a:cubicBezTo>
                    <a:pt x="4" y="17"/>
                    <a:pt x="6" y="17"/>
                    <a:pt x="5" y="16"/>
                  </a:cubicBezTo>
                  <a:cubicBezTo>
                    <a:pt x="5" y="16"/>
                    <a:pt x="5" y="15"/>
                    <a:pt x="5" y="14"/>
                  </a:cubicBezTo>
                  <a:cubicBezTo>
                    <a:pt x="6" y="14"/>
                    <a:pt x="8" y="14"/>
                    <a:pt x="8" y="14"/>
                  </a:cubicBezTo>
                  <a:cubicBezTo>
                    <a:pt x="6" y="14"/>
                    <a:pt x="6" y="14"/>
                    <a:pt x="6" y="14"/>
                  </a:cubicBezTo>
                  <a:cubicBezTo>
                    <a:pt x="7" y="13"/>
                    <a:pt x="12" y="12"/>
                    <a:pt x="12" y="12"/>
                  </a:cubicBezTo>
                  <a:cubicBezTo>
                    <a:pt x="11" y="12"/>
                    <a:pt x="9" y="10"/>
                    <a:pt x="9" y="10"/>
                  </a:cubicBezTo>
                  <a:cubicBezTo>
                    <a:pt x="10" y="9"/>
                    <a:pt x="13" y="11"/>
                    <a:pt x="13" y="11"/>
                  </a:cubicBezTo>
                  <a:cubicBezTo>
                    <a:pt x="13" y="10"/>
                    <a:pt x="10" y="8"/>
                    <a:pt x="10" y="8"/>
                  </a:cubicBezTo>
                  <a:cubicBezTo>
                    <a:pt x="10" y="8"/>
                    <a:pt x="11" y="7"/>
                    <a:pt x="11" y="6"/>
                  </a:cubicBezTo>
                  <a:cubicBezTo>
                    <a:pt x="11" y="5"/>
                    <a:pt x="14" y="3"/>
                    <a:pt x="14" y="3"/>
                  </a:cubicBezTo>
                  <a:cubicBezTo>
                    <a:pt x="13" y="0"/>
                    <a:pt x="13" y="0"/>
                    <a:pt x="13" y="0"/>
                  </a:cubicBezTo>
                  <a:cubicBezTo>
                    <a:pt x="12" y="0"/>
                    <a:pt x="12" y="0"/>
                    <a:pt x="12" y="0"/>
                  </a:cubicBezTo>
                  <a:cubicBezTo>
                    <a:pt x="12" y="0"/>
                    <a:pt x="10" y="6"/>
                    <a:pt x="9" y="7"/>
                  </a:cubicBezTo>
                  <a:cubicBezTo>
                    <a:pt x="9" y="7"/>
                    <a:pt x="0" y="18"/>
                    <a:pt x="1" y="23"/>
                  </a:cubicBezTo>
                  <a:cubicBezTo>
                    <a:pt x="1" y="23"/>
                    <a:pt x="5" y="31"/>
                    <a:pt x="8" y="32"/>
                  </a:cubicBezTo>
                  <a:cubicBezTo>
                    <a:pt x="11" y="34"/>
                    <a:pt x="17" y="40"/>
                    <a:pt x="20" y="40"/>
                  </a:cubicBezTo>
                  <a:cubicBezTo>
                    <a:pt x="20" y="40"/>
                    <a:pt x="22" y="39"/>
                    <a:pt x="23" y="37"/>
                  </a:cubicBezTo>
                  <a:cubicBezTo>
                    <a:pt x="22" y="36"/>
                    <a:pt x="18" y="35"/>
                    <a:pt x="18" y="35"/>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19" name="Freeform 107"/>
            <p:cNvSpPr>
              <a:spLocks noEditPoints="1"/>
            </p:cNvSpPr>
            <p:nvPr/>
          </p:nvSpPr>
          <p:spPr bwMode="auto">
            <a:xfrm>
              <a:off x="3151584" y="3258742"/>
              <a:ext cx="65484" cy="79772"/>
            </a:xfrm>
            <a:custGeom>
              <a:avLst/>
              <a:gdLst>
                <a:gd name="T0" fmla="*/ 13 w 14"/>
                <a:gd name="T1" fmla="*/ 11 h 17"/>
                <a:gd name="T2" fmla="*/ 13 w 14"/>
                <a:gd name="T3" fmla="*/ 10 h 17"/>
                <a:gd name="T4" fmla="*/ 13 w 14"/>
                <a:gd name="T5" fmla="*/ 10 h 17"/>
                <a:gd name="T6" fmla="*/ 13 w 14"/>
                <a:gd name="T7" fmla="*/ 10 h 17"/>
                <a:gd name="T8" fmla="*/ 13 w 14"/>
                <a:gd name="T9" fmla="*/ 8 h 17"/>
                <a:gd name="T10" fmla="*/ 13 w 14"/>
                <a:gd name="T11" fmla="*/ 8 h 17"/>
                <a:gd name="T12" fmla="*/ 13 w 14"/>
                <a:gd name="T13" fmla="*/ 8 h 17"/>
                <a:gd name="T14" fmla="*/ 13 w 14"/>
                <a:gd name="T15" fmla="*/ 8 h 17"/>
                <a:gd name="T16" fmla="*/ 13 w 14"/>
                <a:gd name="T17" fmla="*/ 8 h 17"/>
                <a:gd name="T18" fmla="*/ 13 w 14"/>
                <a:gd name="T19" fmla="*/ 8 h 17"/>
                <a:gd name="T20" fmla="*/ 13 w 14"/>
                <a:gd name="T21" fmla="*/ 8 h 17"/>
                <a:gd name="T22" fmla="*/ 13 w 14"/>
                <a:gd name="T23" fmla="*/ 8 h 17"/>
                <a:gd name="T24" fmla="*/ 13 w 14"/>
                <a:gd name="T25" fmla="*/ 8 h 17"/>
                <a:gd name="T26" fmla="*/ 13 w 14"/>
                <a:gd name="T27" fmla="*/ 8 h 17"/>
                <a:gd name="T28" fmla="*/ 13 w 14"/>
                <a:gd name="T29" fmla="*/ 8 h 17"/>
                <a:gd name="T30" fmla="*/ 13 w 14"/>
                <a:gd name="T31" fmla="*/ 7 h 17"/>
                <a:gd name="T32" fmla="*/ 13 w 14"/>
                <a:gd name="T33" fmla="*/ 4 h 17"/>
                <a:gd name="T34" fmla="*/ 10 w 14"/>
                <a:gd name="T35" fmla="*/ 1 h 17"/>
                <a:gd name="T36" fmla="*/ 9 w 14"/>
                <a:gd name="T37" fmla="*/ 4 h 17"/>
                <a:gd name="T38" fmla="*/ 6 w 14"/>
                <a:gd name="T39" fmla="*/ 0 h 17"/>
                <a:gd name="T40" fmla="*/ 2 w 14"/>
                <a:gd name="T41" fmla="*/ 3 h 17"/>
                <a:gd name="T42" fmla="*/ 2 w 14"/>
                <a:gd name="T43" fmla="*/ 8 h 17"/>
                <a:gd name="T44" fmla="*/ 1 w 14"/>
                <a:gd name="T45" fmla="*/ 8 h 17"/>
                <a:gd name="T46" fmla="*/ 2 w 14"/>
                <a:gd name="T47" fmla="*/ 12 h 17"/>
                <a:gd name="T48" fmla="*/ 3 w 14"/>
                <a:gd name="T49" fmla="*/ 12 h 17"/>
                <a:gd name="T50" fmla="*/ 6 w 14"/>
                <a:gd name="T51" fmla="*/ 17 h 17"/>
                <a:gd name="T52" fmla="*/ 10 w 14"/>
                <a:gd name="T53" fmla="*/ 17 h 17"/>
                <a:gd name="T54" fmla="*/ 11 w 14"/>
                <a:gd name="T55" fmla="*/ 17 h 17"/>
                <a:gd name="T56" fmla="*/ 11 w 14"/>
                <a:gd name="T57" fmla="*/ 17 h 17"/>
                <a:gd name="T58" fmla="*/ 13 w 14"/>
                <a:gd name="T59" fmla="*/ 14 h 17"/>
                <a:gd name="T60" fmla="*/ 13 w 14"/>
                <a:gd name="T61" fmla="*/ 11 h 17"/>
                <a:gd name="T62" fmla="*/ 7 w 14"/>
                <a:gd name="T63" fmla="*/ 16 h 17"/>
                <a:gd name="T64" fmla="*/ 6 w 14"/>
                <a:gd name="T65" fmla="*/ 13 h 17"/>
                <a:gd name="T66" fmla="*/ 7 w 14"/>
                <a:gd name="T67" fmla="*/ 11 h 17"/>
                <a:gd name="T68" fmla="*/ 6 w 14"/>
                <a:gd name="T69" fmla="*/ 11 h 17"/>
                <a:gd name="T70" fmla="*/ 5 w 14"/>
                <a:gd name="T71" fmla="*/ 9 h 17"/>
                <a:gd name="T72" fmla="*/ 5 w 14"/>
                <a:gd name="T73" fmla="*/ 9 h 17"/>
                <a:gd name="T74" fmla="*/ 6 w 14"/>
                <a:gd name="T75" fmla="*/ 7 h 17"/>
                <a:gd name="T76" fmla="*/ 6 w 14"/>
                <a:gd name="T77" fmla="*/ 6 h 17"/>
                <a:gd name="T78" fmla="*/ 9 w 14"/>
                <a:gd name="T79" fmla="*/ 5 h 17"/>
                <a:gd name="T80" fmla="*/ 12 w 14"/>
                <a:gd name="T81" fmla="*/ 7 h 17"/>
                <a:gd name="T82" fmla="*/ 12 w 14"/>
                <a:gd name="T83" fmla="*/ 8 h 17"/>
                <a:gd name="T84" fmla="*/ 13 w 14"/>
                <a:gd name="T85" fmla="*/ 10 h 17"/>
                <a:gd name="T86" fmla="*/ 11 w 14"/>
                <a:gd name="T87" fmla="*/ 16 h 17"/>
                <a:gd name="T88" fmla="*/ 7 w 14"/>
                <a:gd name="T89" fmla="*/ 1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 h="17">
                  <a:moveTo>
                    <a:pt x="13" y="11"/>
                  </a:moveTo>
                  <a:cubicBezTo>
                    <a:pt x="13" y="11"/>
                    <a:pt x="13" y="10"/>
                    <a:pt x="13" y="10"/>
                  </a:cubicBezTo>
                  <a:cubicBezTo>
                    <a:pt x="13" y="10"/>
                    <a:pt x="13" y="10"/>
                    <a:pt x="13" y="10"/>
                  </a:cubicBezTo>
                  <a:cubicBezTo>
                    <a:pt x="13" y="10"/>
                    <a:pt x="13" y="10"/>
                    <a:pt x="13" y="10"/>
                  </a:cubicBezTo>
                  <a:cubicBezTo>
                    <a:pt x="13" y="9"/>
                    <a:pt x="13" y="9"/>
                    <a:pt x="13" y="8"/>
                  </a:cubicBezTo>
                  <a:cubicBezTo>
                    <a:pt x="13" y="8"/>
                    <a:pt x="13" y="8"/>
                    <a:pt x="13" y="8"/>
                  </a:cubicBezTo>
                  <a:cubicBezTo>
                    <a:pt x="13" y="8"/>
                    <a:pt x="13" y="8"/>
                    <a:pt x="13" y="8"/>
                  </a:cubicBezTo>
                  <a:cubicBezTo>
                    <a:pt x="13" y="8"/>
                    <a:pt x="13" y="8"/>
                    <a:pt x="13" y="8"/>
                  </a:cubicBezTo>
                  <a:cubicBezTo>
                    <a:pt x="13" y="8"/>
                    <a:pt x="13" y="8"/>
                    <a:pt x="13" y="8"/>
                  </a:cubicBezTo>
                  <a:cubicBezTo>
                    <a:pt x="13" y="8"/>
                    <a:pt x="13" y="8"/>
                    <a:pt x="13" y="8"/>
                  </a:cubicBezTo>
                  <a:cubicBezTo>
                    <a:pt x="13" y="8"/>
                    <a:pt x="13" y="8"/>
                    <a:pt x="13" y="8"/>
                  </a:cubicBezTo>
                  <a:cubicBezTo>
                    <a:pt x="13" y="8"/>
                    <a:pt x="13" y="8"/>
                    <a:pt x="13" y="8"/>
                  </a:cubicBezTo>
                  <a:cubicBezTo>
                    <a:pt x="13" y="8"/>
                    <a:pt x="13" y="8"/>
                    <a:pt x="13" y="8"/>
                  </a:cubicBezTo>
                  <a:cubicBezTo>
                    <a:pt x="13" y="8"/>
                    <a:pt x="13" y="8"/>
                    <a:pt x="13" y="8"/>
                  </a:cubicBezTo>
                  <a:cubicBezTo>
                    <a:pt x="13" y="8"/>
                    <a:pt x="13" y="8"/>
                    <a:pt x="13" y="8"/>
                  </a:cubicBezTo>
                  <a:cubicBezTo>
                    <a:pt x="13" y="7"/>
                    <a:pt x="13" y="7"/>
                    <a:pt x="13" y="7"/>
                  </a:cubicBezTo>
                  <a:cubicBezTo>
                    <a:pt x="13" y="7"/>
                    <a:pt x="13" y="5"/>
                    <a:pt x="13" y="4"/>
                  </a:cubicBezTo>
                  <a:cubicBezTo>
                    <a:pt x="13" y="3"/>
                    <a:pt x="11" y="2"/>
                    <a:pt x="10" y="1"/>
                  </a:cubicBezTo>
                  <a:cubicBezTo>
                    <a:pt x="10" y="2"/>
                    <a:pt x="9" y="3"/>
                    <a:pt x="9" y="4"/>
                  </a:cubicBezTo>
                  <a:cubicBezTo>
                    <a:pt x="8" y="3"/>
                    <a:pt x="6" y="1"/>
                    <a:pt x="6" y="0"/>
                  </a:cubicBezTo>
                  <a:cubicBezTo>
                    <a:pt x="4" y="1"/>
                    <a:pt x="3" y="3"/>
                    <a:pt x="2" y="3"/>
                  </a:cubicBezTo>
                  <a:cubicBezTo>
                    <a:pt x="1" y="4"/>
                    <a:pt x="2" y="8"/>
                    <a:pt x="2" y="8"/>
                  </a:cubicBezTo>
                  <a:cubicBezTo>
                    <a:pt x="2" y="7"/>
                    <a:pt x="1" y="8"/>
                    <a:pt x="1" y="8"/>
                  </a:cubicBezTo>
                  <a:cubicBezTo>
                    <a:pt x="0" y="8"/>
                    <a:pt x="2" y="11"/>
                    <a:pt x="2" y="12"/>
                  </a:cubicBezTo>
                  <a:cubicBezTo>
                    <a:pt x="2" y="12"/>
                    <a:pt x="3" y="12"/>
                    <a:pt x="3" y="12"/>
                  </a:cubicBezTo>
                  <a:cubicBezTo>
                    <a:pt x="3" y="12"/>
                    <a:pt x="5" y="16"/>
                    <a:pt x="6" y="17"/>
                  </a:cubicBezTo>
                  <a:cubicBezTo>
                    <a:pt x="7" y="17"/>
                    <a:pt x="10" y="17"/>
                    <a:pt x="10" y="17"/>
                  </a:cubicBezTo>
                  <a:cubicBezTo>
                    <a:pt x="10" y="17"/>
                    <a:pt x="11" y="17"/>
                    <a:pt x="11" y="17"/>
                  </a:cubicBezTo>
                  <a:cubicBezTo>
                    <a:pt x="11" y="17"/>
                    <a:pt x="11" y="17"/>
                    <a:pt x="11" y="17"/>
                  </a:cubicBezTo>
                  <a:cubicBezTo>
                    <a:pt x="11" y="17"/>
                    <a:pt x="12" y="15"/>
                    <a:pt x="13" y="14"/>
                  </a:cubicBezTo>
                  <a:cubicBezTo>
                    <a:pt x="13" y="14"/>
                    <a:pt x="14" y="12"/>
                    <a:pt x="13" y="11"/>
                  </a:cubicBezTo>
                  <a:close/>
                  <a:moveTo>
                    <a:pt x="7" y="16"/>
                  </a:moveTo>
                  <a:cubicBezTo>
                    <a:pt x="7" y="16"/>
                    <a:pt x="6" y="13"/>
                    <a:pt x="6" y="13"/>
                  </a:cubicBezTo>
                  <a:cubicBezTo>
                    <a:pt x="6" y="13"/>
                    <a:pt x="7" y="11"/>
                    <a:pt x="7" y="11"/>
                  </a:cubicBezTo>
                  <a:cubicBezTo>
                    <a:pt x="7" y="11"/>
                    <a:pt x="6" y="11"/>
                    <a:pt x="6" y="11"/>
                  </a:cubicBezTo>
                  <a:cubicBezTo>
                    <a:pt x="5" y="11"/>
                    <a:pt x="5" y="9"/>
                    <a:pt x="5" y="9"/>
                  </a:cubicBezTo>
                  <a:cubicBezTo>
                    <a:pt x="5" y="9"/>
                    <a:pt x="5" y="9"/>
                    <a:pt x="5" y="9"/>
                  </a:cubicBezTo>
                  <a:cubicBezTo>
                    <a:pt x="6" y="7"/>
                    <a:pt x="6" y="7"/>
                    <a:pt x="6" y="7"/>
                  </a:cubicBezTo>
                  <a:cubicBezTo>
                    <a:pt x="6" y="7"/>
                    <a:pt x="6" y="7"/>
                    <a:pt x="6" y="6"/>
                  </a:cubicBezTo>
                  <a:cubicBezTo>
                    <a:pt x="6" y="6"/>
                    <a:pt x="8" y="5"/>
                    <a:pt x="9" y="5"/>
                  </a:cubicBezTo>
                  <a:cubicBezTo>
                    <a:pt x="12" y="6"/>
                    <a:pt x="12" y="7"/>
                    <a:pt x="12" y="7"/>
                  </a:cubicBezTo>
                  <a:cubicBezTo>
                    <a:pt x="12" y="8"/>
                    <a:pt x="12" y="8"/>
                    <a:pt x="12" y="8"/>
                  </a:cubicBezTo>
                  <a:cubicBezTo>
                    <a:pt x="13" y="8"/>
                    <a:pt x="13" y="10"/>
                    <a:pt x="13" y="10"/>
                  </a:cubicBezTo>
                  <a:cubicBezTo>
                    <a:pt x="13" y="14"/>
                    <a:pt x="11" y="16"/>
                    <a:pt x="11" y="16"/>
                  </a:cubicBezTo>
                  <a:cubicBezTo>
                    <a:pt x="11" y="16"/>
                    <a:pt x="9" y="17"/>
                    <a:pt x="7" y="16"/>
                  </a:cubicBezTo>
                  <a:close/>
                </a:path>
              </a:pathLst>
            </a:custGeom>
            <a:solidFill>
              <a:srgbClr val="EBB27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20" name="Freeform 108"/>
            <p:cNvSpPr/>
            <p:nvPr/>
          </p:nvSpPr>
          <p:spPr bwMode="auto">
            <a:xfrm>
              <a:off x="3156347" y="3253979"/>
              <a:ext cx="65484" cy="51197"/>
            </a:xfrm>
            <a:custGeom>
              <a:avLst/>
              <a:gdLst>
                <a:gd name="T0" fmla="*/ 1 w 14"/>
                <a:gd name="T1" fmla="*/ 9 h 11"/>
                <a:gd name="T2" fmla="*/ 2 w 14"/>
                <a:gd name="T3" fmla="*/ 11 h 11"/>
                <a:gd name="T4" fmla="*/ 3 w 14"/>
                <a:gd name="T5" fmla="*/ 11 h 11"/>
                <a:gd name="T6" fmla="*/ 3 w 14"/>
                <a:gd name="T7" fmla="*/ 10 h 11"/>
                <a:gd name="T8" fmla="*/ 5 w 14"/>
                <a:gd name="T9" fmla="*/ 7 h 11"/>
                <a:gd name="T10" fmla="*/ 9 w 14"/>
                <a:gd name="T11" fmla="*/ 6 h 11"/>
                <a:gd name="T12" fmla="*/ 12 w 14"/>
                <a:gd name="T13" fmla="*/ 7 h 11"/>
                <a:gd name="T14" fmla="*/ 12 w 14"/>
                <a:gd name="T15" fmla="*/ 9 h 11"/>
                <a:gd name="T16" fmla="*/ 13 w 14"/>
                <a:gd name="T17" fmla="*/ 8 h 11"/>
                <a:gd name="T18" fmla="*/ 13 w 14"/>
                <a:gd name="T19" fmla="*/ 4 h 11"/>
                <a:gd name="T20" fmla="*/ 8 w 14"/>
                <a:gd name="T21" fmla="*/ 0 h 11"/>
                <a:gd name="T22" fmla="*/ 7 w 14"/>
                <a:gd name="T23" fmla="*/ 0 h 11"/>
                <a:gd name="T24" fmla="*/ 5 w 14"/>
                <a:gd name="T25" fmla="*/ 0 h 11"/>
                <a:gd name="T26" fmla="*/ 0 w 14"/>
                <a:gd name="T27" fmla="*/ 4 h 11"/>
                <a:gd name="T28" fmla="*/ 0 w 14"/>
                <a:gd name="T29" fmla="*/ 9 h 11"/>
                <a:gd name="T30" fmla="*/ 1 w 14"/>
                <a:gd name="T31"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 h="11">
                  <a:moveTo>
                    <a:pt x="1" y="9"/>
                  </a:moveTo>
                  <a:cubicBezTo>
                    <a:pt x="2" y="11"/>
                    <a:pt x="2" y="11"/>
                    <a:pt x="2" y="11"/>
                  </a:cubicBezTo>
                  <a:cubicBezTo>
                    <a:pt x="3" y="11"/>
                    <a:pt x="3" y="11"/>
                    <a:pt x="3" y="11"/>
                  </a:cubicBezTo>
                  <a:cubicBezTo>
                    <a:pt x="3" y="10"/>
                    <a:pt x="3" y="10"/>
                    <a:pt x="3" y="10"/>
                  </a:cubicBezTo>
                  <a:cubicBezTo>
                    <a:pt x="3" y="10"/>
                    <a:pt x="4" y="7"/>
                    <a:pt x="5" y="7"/>
                  </a:cubicBezTo>
                  <a:cubicBezTo>
                    <a:pt x="5" y="7"/>
                    <a:pt x="8" y="5"/>
                    <a:pt x="9" y="6"/>
                  </a:cubicBezTo>
                  <a:cubicBezTo>
                    <a:pt x="9" y="6"/>
                    <a:pt x="11" y="7"/>
                    <a:pt x="12" y="7"/>
                  </a:cubicBezTo>
                  <a:cubicBezTo>
                    <a:pt x="12" y="7"/>
                    <a:pt x="12" y="9"/>
                    <a:pt x="12" y="9"/>
                  </a:cubicBezTo>
                  <a:cubicBezTo>
                    <a:pt x="12" y="9"/>
                    <a:pt x="12" y="9"/>
                    <a:pt x="13" y="8"/>
                  </a:cubicBezTo>
                  <a:cubicBezTo>
                    <a:pt x="14" y="7"/>
                    <a:pt x="13" y="5"/>
                    <a:pt x="13" y="4"/>
                  </a:cubicBezTo>
                  <a:cubicBezTo>
                    <a:pt x="13" y="4"/>
                    <a:pt x="10" y="0"/>
                    <a:pt x="8" y="0"/>
                  </a:cubicBezTo>
                  <a:cubicBezTo>
                    <a:pt x="7" y="0"/>
                    <a:pt x="7" y="0"/>
                    <a:pt x="7" y="0"/>
                  </a:cubicBezTo>
                  <a:cubicBezTo>
                    <a:pt x="7" y="0"/>
                    <a:pt x="6" y="0"/>
                    <a:pt x="5" y="0"/>
                  </a:cubicBezTo>
                  <a:cubicBezTo>
                    <a:pt x="4" y="0"/>
                    <a:pt x="0" y="3"/>
                    <a:pt x="0" y="4"/>
                  </a:cubicBezTo>
                  <a:cubicBezTo>
                    <a:pt x="0" y="5"/>
                    <a:pt x="0" y="5"/>
                    <a:pt x="0" y="9"/>
                  </a:cubicBezTo>
                  <a:lnTo>
                    <a:pt x="1" y="9"/>
                  </a:ln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ym typeface="+mn-ea"/>
              </a:rPr>
              <a:t>二、职业决策的类型</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78" name="文本框 43"/>
          <p:cNvSpPr txBox="1"/>
          <p:nvPr/>
        </p:nvSpPr>
        <p:spPr>
          <a:xfrm>
            <a:off x="1601046" y="987336"/>
            <a:ext cx="9886043" cy="2308324"/>
          </a:xfrm>
          <a:prstGeom prst="rect">
            <a:avLst/>
          </a:prstGeom>
          <a:noFill/>
        </p:spPr>
        <p:txBody>
          <a:bodyPr wrap="square" rtlCol="0">
            <a:spAutoFit/>
          </a:bodyPr>
          <a:lstStyle/>
          <a:p>
            <a:pPr indent="457200" algn="just">
              <a:lnSpc>
                <a:spcPct val="150000"/>
              </a:lnSpc>
            </a:pPr>
            <a:r>
              <a:rPr lang="zh-CN" altLang="en-US" sz="2400" dirty="0"/>
              <a:t>请根据自己的个人特质和实际情况，客观地对以下问题作答，若符合，得</a:t>
            </a:r>
            <a:r>
              <a:rPr lang="en-US" altLang="zh-CN" sz="2400" dirty="0"/>
              <a:t>1</a:t>
            </a:r>
            <a:r>
              <a:rPr lang="zh-CN" altLang="en-US" sz="2400" dirty="0"/>
              <a:t>分，不符合则为</a:t>
            </a:r>
            <a:r>
              <a:rPr lang="en-US" altLang="zh-CN" sz="2400" dirty="0"/>
              <a:t>0</a:t>
            </a:r>
            <a:r>
              <a:rPr lang="zh-CN" altLang="en-US" sz="2400" dirty="0"/>
              <a:t>分。回答结束后，请将分数填入职业决策类型得分</a:t>
            </a:r>
            <a:r>
              <a:rPr lang="zh-CN" altLang="en-US" sz="2400" dirty="0" smtClean="0"/>
              <a:t>表中</a:t>
            </a:r>
            <a:r>
              <a:rPr lang="zh-CN" altLang="en-US" sz="2400" dirty="0"/>
              <a:t>并进行统计汇总。测试分析测验完毕后，将得分进行汇总。得分最高的栏目代表着个人的决策方式和</a:t>
            </a:r>
            <a:r>
              <a:rPr lang="zh-CN" altLang="en-US" sz="2400" dirty="0" smtClean="0"/>
              <a:t>风格。</a:t>
            </a:r>
            <a:endParaRPr lang="zh-CN" altLang="en-US" sz="2400" dirty="0"/>
          </a:p>
        </p:txBody>
      </p:sp>
      <p:grpSp>
        <p:nvGrpSpPr>
          <p:cNvPr id="80" name="组合 79"/>
          <p:cNvGrpSpPr>
            <a:grpSpLocks noChangeAspect="1"/>
          </p:cNvGrpSpPr>
          <p:nvPr/>
        </p:nvGrpSpPr>
        <p:grpSpPr>
          <a:xfrm>
            <a:off x="130993" y="3424135"/>
            <a:ext cx="1475722" cy="2802435"/>
            <a:chOff x="3046809" y="3253979"/>
            <a:chExt cx="345282" cy="656034"/>
          </a:xfrm>
          <a:effectLst>
            <a:outerShdw blurRad="76200" dir="18900000" sy="23000" kx="-1200000" algn="bl" rotWithShape="0">
              <a:prstClr val="black">
                <a:alpha val="20000"/>
              </a:prstClr>
            </a:outerShdw>
          </a:effectLst>
        </p:grpSpPr>
        <p:sp>
          <p:nvSpPr>
            <p:cNvPr id="81" name="Freeform 81"/>
            <p:cNvSpPr/>
            <p:nvPr/>
          </p:nvSpPr>
          <p:spPr bwMode="auto">
            <a:xfrm>
              <a:off x="3151584" y="3258742"/>
              <a:ext cx="60722" cy="122634"/>
            </a:xfrm>
            <a:custGeom>
              <a:avLst/>
              <a:gdLst>
                <a:gd name="T0" fmla="*/ 3 w 13"/>
                <a:gd name="T1" fmla="*/ 16 h 26"/>
                <a:gd name="T2" fmla="*/ 3 w 13"/>
                <a:gd name="T3" fmla="*/ 12 h 26"/>
                <a:gd name="T4" fmla="*/ 2 w 13"/>
                <a:gd name="T5" fmla="*/ 12 h 26"/>
                <a:gd name="T6" fmla="*/ 1 w 13"/>
                <a:gd name="T7" fmla="*/ 8 h 26"/>
                <a:gd name="T8" fmla="*/ 2 w 13"/>
                <a:gd name="T9" fmla="*/ 8 h 26"/>
                <a:gd name="T10" fmla="*/ 2 w 13"/>
                <a:gd name="T11" fmla="*/ 3 h 26"/>
                <a:gd name="T12" fmla="*/ 8 w 13"/>
                <a:gd name="T13" fmla="*/ 0 h 26"/>
                <a:gd name="T14" fmla="*/ 13 w 13"/>
                <a:gd name="T15" fmla="*/ 4 h 26"/>
                <a:gd name="T16" fmla="*/ 13 w 13"/>
                <a:gd name="T17" fmla="*/ 7 h 26"/>
                <a:gd name="T18" fmla="*/ 13 w 13"/>
                <a:gd name="T19" fmla="*/ 8 h 26"/>
                <a:gd name="T20" fmla="*/ 13 w 13"/>
                <a:gd name="T21" fmla="*/ 10 h 26"/>
                <a:gd name="T22" fmla="*/ 13 w 13"/>
                <a:gd name="T23" fmla="*/ 14 h 26"/>
                <a:gd name="T24" fmla="*/ 11 w 13"/>
                <a:gd name="T25" fmla="*/ 17 h 26"/>
                <a:gd name="T26" fmla="*/ 12 w 13"/>
                <a:gd name="T27" fmla="*/ 20 h 26"/>
                <a:gd name="T28" fmla="*/ 10 w 13"/>
                <a:gd name="T29" fmla="*/ 26 h 26"/>
                <a:gd name="T30" fmla="*/ 3 w 13"/>
                <a:gd name="T31"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 h="26">
                  <a:moveTo>
                    <a:pt x="3" y="16"/>
                  </a:moveTo>
                  <a:cubicBezTo>
                    <a:pt x="3" y="12"/>
                    <a:pt x="3" y="12"/>
                    <a:pt x="3" y="12"/>
                  </a:cubicBezTo>
                  <a:cubicBezTo>
                    <a:pt x="3" y="12"/>
                    <a:pt x="2" y="12"/>
                    <a:pt x="2" y="12"/>
                  </a:cubicBezTo>
                  <a:cubicBezTo>
                    <a:pt x="2" y="11"/>
                    <a:pt x="0" y="8"/>
                    <a:pt x="1" y="8"/>
                  </a:cubicBezTo>
                  <a:cubicBezTo>
                    <a:pt x="1" y="8"/>
                    <a:pt x="2" y="7"/>
                    <a:pt x="2" y="8"/>
                  </a:cubicBezTo>
                  <a:cubicBezTo>
                    <a:pt x="2" y="8"/>
                    <a:pt x="1" y="4"/>
                    <a:pt x="2" y="3"/>
                  </a:cubicBezTo>
                  <a:cubicBezTo>
                    <a:pt x="3" y="2"/>
                    <a:pt x="5" y="0"/>
                    <a:pt x="8" y="0"/>
                  </a:cubicBezTo>
                  <a:cubicBezTo>
                    <a:pt x="10" y="0"/>
                    <a:pt x="13" y="3"/>
                    <a:pt x="13" y="4"/>
                  </a:cubicBezTo>
                  <a:cubicBezTo>
                    <a:pt x="13" y="5"/>
                    <a:pt x="13" y="7"/>
                    <a:pt x="13" y="7"/>
                  </a:cubicBezTo>
                  <a:cubicBezTo>
                    <a:pt x="13" y="7"/>
                    <a:pt x="13" y="8"/>
                    <a:pt x="13" y="8"/>
                  </a:cubicBezTo>
                  <a:cubicBezTo>
                    <a:pt x="13" y="8"/>
                    <a:pt x="13" y="9"/>
                    <a:pt x="13" y="10"/>
                  </a:cubicBezTo>
                  <a:cubicBezTo>
                    <a:pt x="13" y="12"/>
                    <a:pt x="13" y="13"/>
                    <a:pt x="13" y="14"/>
                  </a:cubicBezTo>
                  <a:cubicBezTo>
                    <a:pt x="12" y="15"/>
                    <a:pt x="11" y="17"/>
                    <a:pt x="11" y="17"/>
                  </a:cubicBezTo>
                  <a:cubicBezTo>
                    <a:pt x="12" y="20"/>
                    <a:pt x="12" y="20"/>
                    <a:pt x="12" y="20"/>
                  </a:cubicBezTo>
                  <a:cubicBezTo>
                    <a:pt x="10" y="26"/>
                    <a:pt x="10" y="26"/>
                    <a:pt x="10" y="26"/>
                  </a:cubicBezTo>
                  <a:lnTo>
                    <a:pt x="3" y="16"/>
                  </a:lnTo>
                  <a:close/>
                </a:path>
              </a:pathLst>
            </a:custGeom>
            <a:solidFill>
              <a:srgbClr val="F2C279"/>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82" name="Freeform 82"/>
            <p:cNvSpPr/>
            <p:nvPr/>
          </p:nvSpPr>
          <p:spPr bwMode="auto">
            <a:xfrm>
              <a:off x="3161109" y="3309939"/>
              <a:ext cx="9525" cy="14287"/>
            </a:xfrm>
            <a:custGeom>
              <a:avLst/>
              <a:gdLst>
                <a:gd name="T0" fmla="*/ 0 w 2"/>
                <a:gd name="T1" fmla="*/ 0 h 3"/>
                <a:gd name="T2" fmla="*/ 1 w 2"/>
                <a:gd name="T3" fmla="*/ 2 h 3"/>
                <a:gd name="T4" fmla="*/ 1 w 2"/>
                <a:gd name="T5" fmla="*/ 3 h 3"/>
                <a:gd name="T6" fmla="*/ 2 w 2"/>
                <a:gd name="T7" fmla="*/ 0 h 3"/>
                <a:gd name="T8" fmla="*/ 0 w 2"/>
                <a:gd name="T9" fmla="*/ 0 h 3"/>
              </a:gdLst>
              <a:ahLst/>
              <a:cxnLst>
                <a:cxn ang="0">
                  <a:pos x="T0" y="T1"/>
                </a:cxn>
                <a:cxn ang="0">
                  <a:pos x="T2" y="T3"/>
                </a:cxn>
                <a:cxn ang="0">
                  <a:pos x="T4" y="T5"/>
                </a:cxn>
                <a:cxn ang="0">
                  <a:pos x="T6" y="T7"/>
                </a:cxn>
                <a:cxn ang="0">
                  <a:pos x="T8" y="T9"/>
                </a:cxn>
              </a:cxnLst>
              <a:rect l="0" t="0" r="r" b="b"/>
              <a:pathLst>
                <a:path w="2" h="3">
                  <a:moveTo>
                    <a:pt x="0" y="0"/>
                  </a:moveTo>
                  <a:cubicBezTo>
                    <a:pt x="0" y="0"/>
                    <a:pt x="1" y="2"/>
                    <a:pt x="1" y="2"/>
                  </a:cubicBezTo>
                  <a:cubicBezTo>
                    <a:pt x="1" y="3"/>
                    <a:pt x="1" y="3"/>
                    <a:pt x="1" y="3"/>
                  </a:cubicBezTo>
                  <a:cubicBezTo>
                    <a:pt x="2" y="0"/>
                    <a:pt x="2" y="0"/>
                    <a:pt x="2" y="0"/>
                  </a:cubicBezTo>
                  <a:lnTo>
                    <a:pt x="0" y="0"/>
                  </a:ln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83" name="Freeform 83"/>
            <p:cNvSpPr/>
            <p:nvPr/>
          </p:nvSpPr>
          <p:spPr bwMode="auto">
            <a:xfrm>
              <a:off x="3165872" y="3305176"/>
              <a:ext cx="41672" cy="76200"/>
            </a:xfrm>
            <a:custGeom>
              <a:avLst/>
              <a:gdLst>
                <a:gd name="T0" fmla="*/ 7 w 9"/>
                <a:gd name="T1" fmla="*/ 16 h 16"/>
                <a:gd name="T2" fmla="*/ 9 w 9"/>
                <a:gd name="T3" fmla="*/ 10 h 16"/>
                <a:gd name="T4" fmla="*/ 8 w 9"/>
                <a:gd name="T5" fmla="*/ 7 h 16"/>
                <a:gd name="T6" fmla="*/ 8 w 9"/>
                <a:gd name="T7" fmla="*/ 7 h 16"/>
                <a:gd name="T8" fmla="*/ 4 w 9"/>
                <a:gd name="T9" fmla="*/ 6 h 16"/>
                <a:gd name="T10" fmla="*/ 0 w 9"/>
                <a:gd name="T11" fmla="*/ 0 h 16"/>
                <a:gd name="T12" fmla="*/ 0 w 9"/>
                <a:gd name="T13" fmla="*/ 2 h 16"/>
                <a:gd name="T14" fmla="*/ 0 w 9"/>
                <a:gd name="T15" fmla="*/ 2 h 16"/>
                <a:gd name="T16" fmla="*/ 0 w 9"/>
                <a:gd name="T17" fmla="*/ 6 h 16"/>
                <a:gd name="T18" fmla="*/ 7 w 9"/>
                <a:gd name="T19"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16">
                  <a:moveTo>
                    <a:pt x="7" y="16"/>
                  </a:moveTo>
                  <a:cubicBezTo>
                    <a:pt x="9" y="10"/>
                    <a:pt x="9" y="10"/>
                    <a:pt x="9" y="10"/>
                  </a:cubicBezTo>
                  <a:cubicBezTo>
                    <a:pt x="8" y="7"/>
                    <a:pt x="8" y="7"/>
                    <a:pt x="8" y="7"/>
                  </a:cubicBezTo>
                  <a:cubicBezTo>
                    <a:pt x="8" y="7"/>
                    <a:pt x="8" y="7"/>
                    <a:pt x="8" y="7"/>
                  </a:cubicBezTo>
                  <a:cubicBezTo>
                    <a:pt x="6" y="7"/>
                    <a:pt x="4" y="6"/>
                    <a:pt x="4" y="6"/>
                  </a:cubicBezTo>
                  <a:cubicBezTo>
                    <a:pt x="3" y="6"/>
                    <a:pt x="0" y="0"/>
                    <a:pt x="0" y="0"/>
                  </a:cubicBezTo>
                  <a:cubicBezTo>
                    <a:pt x="0" y="0"/>
                    <a:pt x="0" y="1"/>
                    <a:pt x="0" y="2"/>
                  </a:cubicBezTo>
                  <a:cubicBezTo>
                    <a:pt x="0" y="2"/>
                    <a:pt x="0" y="2"/>
                    <a:pt x="0" y="2"/>
                  </a:cubicBezTo>
                  <a:cubicBezTo>
                    <a:pt x="0" y="6"/>
                    <a:pt x="0" y="6"/>
                    <a:pt x="0" y="6"/>
                  </a:cubicBezTo>
                  <a:lnTo>
                    <a:pt x="7" y="16"/>
                  </a:lnTo>
                  <a:close/>
                </a:path>
              </a:pathLst>
            </a:custGeom>
            <a:solidFill>
              <a:srgbClr val="D69B6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90" name="Freeform 84"/>
            <p:cNvSpPr/>
            <p:nvPr/>
          </p:nvSpPr>
          <p:spPr bwMode="auto">
            <a:xfrm>
              <a:off x="3113484" y="3390901"/>
              <a:ext cx="184547" cy="211931"/>
            </a:xfrm>
            <a:custGeom>
              <a:avLst/>
              <a:gdLst>
                <a:gd name="T0" fmla="*/ 0 w 39"/>
                <a:gd name="T1" fmla="*/ 45 h 45"/>
                <a:gd name="T2" fmla="*/ 27 w 39"/>
                <a:gd name="T3" fmla="*/ 38 h 45"/>
                <a:gd name="T4" fmla="*/ 36 w 39"/>
                <a:gd name="T5" fmla="*/ 41 h 45"/>
                <a:gd name="T6" fmla="*/ 39 w 39"/>
                <a:gd name="T7" fmla="*/ 32 h 45"/>
                <a:gd name="T8" fmla="*/ 31 w 39"/>
                <a:gd name="T9" fmla="*/ 11 h 45"/>
                <a:gd name="T10" fmla="*/ 22 w 39"/>
                <a:gd name="T11" fmla="*/ 0 h 45"/>
                <a:gd name="T12" fmla="*/ 9 w 39"/>
                <a:gd name="T13" fmla="*/ 21 h 45"/>
                <a:gd name="T14" fmla="*/ 0 w 39"/>
                <a:gd name="T15" fmla="*/ 45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45">
                  <a:moveTo>
                    <a:pt x="0" y="45"/>
                  </a:moveTo>
                  <a:cubicBezTo>
                    <a:pt x="27" y="38"/>
                    <a:pt x="27" y="38"/>
                    <a:pt x="27" y="38"/>
                  </a:cubicBezTo>
                  <a:cubicBezTo>
                    <a:pt x="27" y="38"/>
                    <a:pt x="34" y="41"/>
                    <a:pt x="36" y="41"/>
                  </a:cubicBezTo>
                  <a:cubicBezTo>
                    <a:pt x="37" y="40"/>
                    <a:pt x="39" y="32"/>
                    <a:pt x="39" y="32"/>
                  </a:cubicBezTo>
                  <a:cubicBezTo>
                    <a:pt x="39" y="32"/>
                    <a:pt x="33" y="14"/>
                    <a:pt x="31" y="11"/>
                  </a:cubicBezTo>
                  <a:cubicBezTo>
                    <a:pt x="30" y="8"/>
                    <a:pt x="22" y="0"/>
                    <a:pt x="22" y="0"/>
                  </a:cubicBezTo>
                  <a:cubicBezTo>
                    <a:pt x="9" y="21"/>
                    <a:pt x="9" y="21"/>
                    <a:pt x="9" y="21"/>
                  </a:cubicBezTo>
                  <a:lnTo>
                    <a:pt x="0" y="45"/>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92" name="Freeform 85"/>
            <p:cNvSpPr/>
            <p:nvPr/>
          </p:nvSpPr>
          <p:spPr bwMode="auto">
            <a:xfrm>
              <a:off x="3170634" y="3835004"/>
              <a:ext cx="89297" cy="51197"/>
            </a:xfrm>
            <a:custGeom>
              <a:avLst/>
              <a:gdLst>
                <a:gd name="T0" fmla="*/ 1 w 19"/>
                <a:gd name="T1" fmla="*/ 7 h 11"/>
                <a:gd name="T2" fmla="*/ 6 w 19"/>
                <a:gd name="T3" fmla="*/ 8 h 11"/>
                <a:gd name="T4" fmla="*/ 11 w 19"/>
                <a:gd name="T5" fmla="*/ 10 h 11"/>
                <a:gd name="T6" fmla="*/ 19 w 19"/>
                <a:gd name="T7" fmla="*/ 10 h 11"/>
                <a:gd name="T8" fmla="*/ 14 w 19"/>
                <a:gd name="T9" fmla="*/ 7 h 11"/>
                <a:gd name="T10" fmla="*/ 10 w 19"/>
                <a:gd name="T11" fmla="*/ 2 h 11"/>
                <a:gd name="T12" fmla="*/ 8 w 19"/>
                <a:gd name="T13" fmla="*/ 0 h 11"/>
                <a:gd name="T14" fmla="*/ 2 w 19"/>
                <a:gd name="T15" fmla="*/ 1 h 11"/>
                <a:gd name="T16" fmla="*/ 1 w 19"/>
                <a:gd name="T17"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1">
                  <a:moveTo>
                    <a:pt x="1" y="7"/>
                  </a:moveTo>
                  <a:cubicBezTo>
                    <a:pt x="1" y="7"/>
                    <a:pt x="4" y="8"/>
                    <a:pt x="6" y="8"/>
                  </a:cubicBezTo>
                  <a:cubicBezTo>
                    <a:pt x="7" y="7"/>
                    <a:pt x="10" y="10"/>
                    <a:pt x="11" y="10"/>
                  </a:cubicBezTo>
                  <a:cubicBezTo>
                    <a:pt x="12" y="10"/>
                    <a:pt x="19" y="11"/>
                    <a:pt x="19" y="10"/>
                  </a:cubicBezTo>
                  <a:cubicBezTo>
                    <a:pt x="19" y="10"/>
                    <a:pt x="19" y="8"/>
                    <a:pt x="14" y="7"/>
                  </a:cubicBezTo>
                  <a:cubicBezTo>
                    <a:pt x="14" y="7"/>
                    <a:pt x="10" y="3"/>
                    <a:pt x="10" y="2"/>
                  </a:cubicBezTo>
                  <a:cubicBezTo>
                    <a:pt x="10" y="1"/>
                    <a:pt x="8" y="0"/>
                    <a:pt x="8" y="0"/>
                  </a:cubicBezTo>
                  <a:cubicBezTo>
                    <a:pt x="2" y="1"/>
                    <a:pt x="2" y="1"/>
                    <a:pt x="2" y="1"/>
                  </a:cubicBezTo>
                  <a:cubicBezTo>
                    <a:pt x="2" y="1"/>
                    <a:pt x="0" y="4"/>
                    <a:pt x="1" y="7"/>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94" name="Freeform 86"/>
            <p:cNvSpPr/>
            <p:nvPr/>
          </p:nvSpPr>
          <p:spPr bwMode="auto">
            <a:xfrm>
              <a:off x="3127772" y="3867151"/>
              <a:ext cx="51197" cy="42862"/>
            </a:xfrm>
            <a:custGeom>
              <a:avLst/>
              <a:gdLst>
                <a:gd name="T0" fmla="*/ 2 w 11"/>
                <a:gd name="T1" fmla="*/ 8 h 9"/>
                <a:gd name="T2" fmla="*/ 7 w 11"/>
                <a:gd name="T3" fmla="*/ 9 h 9"/>
                <a:gd name="T4" fmla="*/ 10 w 11"/>
                <a:gd name="T5" fmla="*/ 5 h 9"/>
                <a:gd name="T6" fmla="*/ 8 w 11"/>
                <a:gd name="T7" fmla="*/ 0 h 9"/>
                <a:gd name="T8" fmla="*/ 4 w 11"/>
                <a:gd name="T9" fmla="*/ 0 h 9"/>
                <a:gd name="T10" fmla="*/ 1 w 11"/>
                <a:gd name="T11" fmla="*/ 5 h 9"/>
                <a:gd name="T12" fmla="*/ 2 w 11"/>
                <a:gd name="T13" fmla="*/ 8 h 9"/>
              </a:gdLst>
              <a:ahLst/>
              <a:cxnLst>
                <a:cxn ang="0">
                  <a:pos x="T0" y="T1"/>
                </a:cxn>
                <a:cxn ang="0">
                  <a:pos x="T2" y="T3"/>
                </a:cxn>
                <a:cxn ang="0">
                  <a:pos x="T4" y="T5"/>
                </a:cxn>
                <a:cxn ang="0">
                  <a:pos x="T6" y="T7"/>
                </a:cxn>
                <a:cxn ang="0">
                  <a:pos x="T8" y="T9"/>
                </a:cxn>
                <a:cxn ang="0">
                  <a:pos x="T10" y="T11"/>
                </a:cxn>
                <a:cxn ang="0">
                  <a:pos x="T12" y="T13"/>
                </a:cxn>
              </a:cxnLst>
              <a:rect l="0" t="0" r="r" b="b"/>
              <a:pathLst>
                <a:path w="11" h="9">
                  <a:moveTo>
                    <a:pt x="2" y="8"/>
                  </a:moveTo>
                  <a:cubicBezTo>
                    <a:pt x="2" y="8"/>
                    <a:pt x="6" y="9"/>
                    <a:pt x="7" y="9"/>
                  </a:cubicBezTo>
                  <a:cubicBezTo>
                    <a:pt x="8" y="9"/>
                    <a:pt x="11" y="7"/>
                    <a:pt x="10" y="5"/>
                  </a:cubicBezTo>
                  <a:cubicBezTo>
                    <a:pt x="9" y="3"/>
                    <a:pt x="8" y="0"/>
                    <a:pt x="8" y="0"/>
                  </a:cubicBezTo>
                  <a:cubicBezTo>
                    <a:pt x="4" y="0"/>
                    <a:pt x="4" y="0"/>
                    <a:pt x="4" y="0"/>
                  </a:cubicBezTo>
                  <a:cubicBezTo>
                    <a:pt x="4" y="0"/>
                    <a:pt x="1" y="2"/>
                    <a:pt x="1" y="5"/>
                  </a:cubicBezTo>
                  <a:cubicBezTo>
                    <a:pt x="1" y="5"/>
                    <a:pt x="0" y="7"/>
                    <a:pt x="2" y="8"/>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96" name="Freeform 87"/>
            <p:cNvSpPr/>
            <p:nvPr/>
          </p:nvSpPr>
          <p:spPr bwMode="auto">
            <a:xfrm>
              <a:off x="3170634" y="3532585"/>
              <a:ext cx="84534" cy="321469"/>
            </a:xfrm>
            <a:custGeom>
              <a:avLst/>
              <a:gdLst>
                <a:gd name="T0" fmla="*/ 6 w 18"/>
                <a:gd name="T1" fmla="*/ 67 h 68"/>
                <a:gd name="T2" fmla="*/ 12 w 18"/>
                <a:gd name="T3" fmla="*/ 64 h 68"/>
                <a:gd name="T4" fmla="*/ 12 w 18"/>
                <a:gd name="T5" fmla="*/ 55 h 68"/>
                <a:gd name="T6" fmla="*/ 17 w 18"/>
                <a:gd name="T7" fmla="*/ 39 h 68"/>
                <a:gd name="T8" fmla="*/ 17 w 18"/>
                <a:gd name="T9" fmla="*/ 4 h 68"/>
                <a:gd name="T10" fmla="*/ 17 w 18"/>
                <a:gd name="T11" fmla="*/ 0 h 68"/>
                <a:gd name="T12" fmla="*/ 10 w 18"/>
                <a:gd name="T13" fmla="*/ 2 h 68"/>
                <a:gd name="T14" fmla="*/ 3 w 18"/>
                <a:gd name="T15" fmla="*/ 22 h 68"/>
                <a:gd name="T16" fmla="*/ 5 w 18"/>
                <a:gd name="T17" fmla="*/ 35 h 68"/>
                <a:gd name="T18" fmla="*/ 4 w 18"/>
                <a:gd name="T19" fmla="*/ 38 h 68"/>
                <a:gd name="T20" fmla="*/ 3 w 18"/>
                <a:gd name="T21" fmla="*/ 58 h 68"/>
                <a:gd name="T22" fmla="*/ 3 w 18"/>
                <a:gd name="T23" fmla="*/ 59 h 68"/>
                <a:gd name="T24" fmla="*/ 1 w 18"/>
                <a:gd name="T25" fmla="*/ 66 h 68"/>
                <a:gd name="T26" fmla="*/ 1 w 18"/>
                <a:gd name="T27" fmla="*/ 67 h 68"/>
                <a:gd name="T28" fmla="*/ 6 w 18"/>
                <a:gd name="T29" fmla="*/ 67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 h="68">
                  <a:moveTo>
                    <a:pt x="6" y="67"/>
                  </a:moveTo>
                  <a:cubicBezTo>
                    <a:pt x="7" y="66"/>
                    <a:pt x="11" y="66"/>
                    <a:pt x="12" y="64"/>
                  </a:cubicBezTo>
                  <a:cubicBezTo>
                    <a:pt x="12" y="64"/>
                    <a:pt x="11" y="57"/>
                    <a:pt x="12" y="55"/>
                  </a:cubicBezTo>
                  <a:cubicBezTo>
                    <a:pt x="12" y="53"/>
                    <a:pt x="16" y="41"/>
                    <a:pt x="17" y="39"/>
                  </a:cubicBezTo>
                  <a:cubicBezTo>
                    <a:pt x="18" y="38"/>
                    <a:pt x="17" y="8"/>
                    <a:pt x="17" y="4"/>
                  </a:cubicBezTo>
                  <a:cubicBezTo>
                    <a:pt x="17" y="0"/>
                    <a:pt x="17" y="0"/>
                    <a:pt x="17" y="0"/>
                  </a:cubicBezTo>
                  <a:cubicBezTo>
                    <a:pt x="10" y="2"/>
                    <a:pt x="10" y="2"/>
                    <a:pt x="10" y="2"/>
                  </a:cubicBezTo>
                  <a:cubicBezTo>
                    <a:pt x="3" y="22"/>
                    <a:pt x="3" y="22"/>
                    <a:pt x="3" y="22"/>
                  </a:cubicBezTo>
                  <a:cubicBezTo>
                    <a:pt x="3" y="22"/>
                    <a:pt x="4" y="34"/>
                    <a:pt x="5" y="35"/>
                  </a:cubicBezTo>
                  <a:cubicBezTo>
                    <a:pt x="5" y="35"/>
                    <a:pt x="3" y="36"/>
                    <a:pt x="4" y="38"/>
                  </a:cubicBezTo>
                  <a:cubicBezTo>
                    <a:pt x="4" y="38"/>
                    <a:pt x="4" y="56"/>
                    <a:pt x="3" y="58"/>
                  </a:cubicBezTo>
                  <a:cubicBezTo>
                    <a:pt x="3" y="58"/>
                    <a:pt x="3" y="58"/>
                    <a:pt x="3" y="59"/>
                  </a:cubicBezTo>
                  <a:cubicBezTo>
                    <a:pt x="3" y="59"/>
                    <a:pt x="0" y="64"/>
                    <a:pt x="1" y="66"/>
                  </a:cubicBezTo>
                  <a:cubicBezTo>
                    <a:pt x="1" y="66"/>
                    <a:pt x="1" y="66"/>
                    <a:pt x="1" y="67"/>
                  </a:cubicBezTo>
                  <a:cubicBezTo>
                    <a:pt x="3" y="68"/>
                    <a:pt x="4" y="67"/>
                    <a:pt x="6" y="67"/>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98" name="Freeform 88"/>
            <p:cNvSpPr/>
            <p:nvPr/>
          </p:nvSpPr>
          <p:spPr bwMode="auto">
            <a:xfrm>
              <a:off x="3170634" y="3532585"/>
              <a:ext cx="79772" cy="321469"/>
            </a:xfrm>
            <a:custGeom>
              <a:avLst/>
              <a:gdLst>
                <a:gd name="T0" fmla="*/ 10 w 17"/>
                <a:gd name="T1" fmla="*/ 2 h 68"/>
                <a:gd name="T2" fmla="*/ 3 w 17"/>
                <a:gd name="T3" fmla="*/ 22 h 68"/>
                <a:gd name="T4" fmla="*/ 5 w 17"/>
                <a:gd name="T5" fmla="*/ 35 h 68"/>
                <a:gd name="T6" fmla="*/ 4 w 17"/>
                <a:gd name="T7" fmla="*/ 38 h 68"/>
                <a:gd name="T8" fmla="*/ 3 w 17"/>
                <a:gd name="T9" fmla="*/ 58 h 68"/>
                <a:gd name="T10" fmla="*/ 3 w 17"/>
                <a:gd name="T11" fmla="*/ 59 h 68"/>
                <a:gd name="T12" fmla="*/ 1 w 17"/>
                <a:gd name="T13" fmla="*/ 66 h 68"/>
                <a:gd name="T14" fmla="*/ 1 w 17"/>
                <a:gd name="T15" fmla="*/ 67 h 68"/>
                <a:gd name="T16" fmla="*/ 6 w 17"/>
                <a:gd name="T17" fmla="*/ 67 h 68"/>
                <a:gd name="T18" fmla="*/ 7 w 17"/>
                <a:gd name="T19" fmla="*/ 66 h 68"/>
                <a:gd name="T20" fmla="*/ 9 w 17"/>
                <a:gd name="T21" fmla="*/ 61 h 68"/>
                <a:gd name="T22" fmla="*/ 11 w 17"/>
                <a:gd name="T23" fmla="*/ 55 h 68"/>
                <a:gd name="T24" fmla="*/ 14 w 17"/>
                <a:gd name="T25" fmla="*/ 43 h 68"/>
                <a:gd name="T26" fmla="*/ 9 w 17"/>
                <a:gd name="T27" fmla="*/ 52 h 68"/>
                <a:gd name="T28" fmla="*/ 14 w 17"/>
                <a:gd name="T29" fmla="*/ 41 h 68"/>
                <a:gd name="T30" fmla="*/ 9 w 17"/>
                <a:gd name="T31" fmla="*/ 47 h 68"/>
                <a:gd name="T32" fmla="*/ 8 w 17"/>
                <a:gd name="T33" fmla="*/ 44 h 68"/>
                <a:gd name="T34" fmla="*/ 13 w 17"/>
                <a:gd name="T35" fmla="*/ 34 h 68"/>
                <a:gd name="T36" fmla="*/ 7 w 17"/>
                <a:gd name="T37" fmla="*/ 42 h 68"/>
                <a:gd name="T38" fmla="*/ 8 w 17"/>
                <a:gd name="T39" fmla="*/ 35 h 68"/>
                <a:gd name="T40" fmla="*/ 10 w 17"/>
                <a:gd name="T41" fmla="*/ 28 h 68"/>
                <a:gd name="T42" fmla="*/ 7 w 17"/>
                <a:gd name="T43" fmla="*/ 28 h 68"/>
                <a:gd name="T44" fmla="*/ 10 w 17"/>
                <a:gd name="T45" fmla="*/ 22 h 68"/>
                <a:gd name="T46" fmla="*/ 17 w 17"/>
                <a:gd name="T47" fmla="*/ 6 h 68"/>
                <a:gd name="T48" fmla="*/ 17 w 17"/>
                <a:gd name="T49" fmla="*/ 4 h 68"/>
                <a:gd name="T50" fmla="*/ 17 w 17"/>
                <a:gd name="T51" fmla="*/ 0 h 68"/>
                <a:gd name="T52" fmla="*/ 10 w 17"/>
                <a:gd name="T53" fmla="*/ 2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 h="68">
                  <a:moveTo>
                    <a:pt x="10" y="2"/>
                  </a:moveTo>
                  <a:cubicBezTo>
                    <a:pt x="3" y="22"/>
                    <a:pt x="3" y="22"/>
                    <a:pt x="3" y="22"/>
                  </a:cubicBezTo>
                  <a:cubicBezTo>
                    <a:pt x="3" y="22"/>
                    <a:pt x="4" y="34"/>
                    <a:pt x="5" y="35"/>
                  </a:cubicBezTo>
                  <a:cubicBezTo>
                    <a:pt x="5" y="35"/>
                    <a:pt x="3" y="36"/>
                    <a:pt x="4" y="38"/>
                  </a:cubicBezTo>
                  <a:cubicBezTo>
                    <a:pt x="4" y="38"/>
                    <a:pt x="4" y="56"/>
                    <a:pt x="3" y="58"/>
                  </a:cubicBezTo>
                  <a:cubicBezTo>
                    <a:pt x="3" y="58"/>
                    <a:pt x="3" y="58"/>
                    <a:pt x="3" y="59"/>
                  </a:cubicBezTo>
                  <a:cubicBezTo>
                    <a:pt x="3" y="59"/>
                    <a:pt x="0" y="64"/>
                    <a:pt x="1" y="66"/>
                  </a:cubicBezTo>
                  <a:cubicBezTo>
                    <a:pt x="1" y="66"/>
                    <a:pt x="1" y="66"/>
                    <a:pt x="1" y="67"/>
                  </a:cubicBezTo>
                  <a:cubicBezTo>
                    <a:pt x="3" y="68"/>
                    <a:pt x="4" y="67"/>
                    <a:pt x="6" y="67"/>
                  </a:cubicBezTo>
                  <a:cubicBezTo>
                    <a:pt x="6" y="67"/>
                    <a:pt x="6" y="67"/>
                    <a:pt x="7" y="66"/>
                  </a:cubicBezTo>
                  <a:cubicBezTo>
                    <a:pt x="7" y="64"/>
                    <a:pt x="8" y="62"/>
                    <a:pt x="9" y="61"/>
                  </a:cubicBezTo>
                  <a:cubicBezTo>
                    <a:pt x="11" y="60"/>
                    <a:pt x="12" y="56"/>
                    <a:pt x="11" y="55"/>
                  </a:cubicBezTo>
                  <a:cubicBezTo>
                    <a:pt x="11" y="53"/>
                    <a:pt x="14" y="43"/>
                    <a:pt x="14" y="43"/>
                  </a:cubicBezTo>
                  <a:cubicBezTo>
                    <a:pt x="9" y="52"/>
                    <a:pt x="9" y="52"/>
                    <a:pt x="9" y="52"/>
                  </a:cubicBezTo>
                  <a:cubicBezTo>
                    <a:pt x="14" y="41"/>
                    <a:pt x="14" y="41"/>
                    <a:pt x="14" y="41"/>
                  </a:cubicBezTo>
                  <a:cubicBezTo>
                    <a:pt x="9" y="47"/>
                    <a:pt x="9" y="47"/>
                    <a:pt x="9" y="47"/>
                  </a:cubicBezTo>
                  <a:cubicBezTo>
                    <a:pt x="9" y="47"/>
                    <a:pt x="6" y="47"/>
                    <a:pt x="8" y="44"/>
                  </a:cubicBezTo>
                  <a:cubicBezTo>
                    <a:pt x="8" y="43"/>
                    <a:pt x="11" y="38"/>
                    <a:pt x="13" y="34"/>
                  </a:cubicBezTo>
                  <a:cubicBezTo>
                    <a:pt x="11" y="37"/>
                    <a:pt x="7" y="42"/>
                    <a:pt x="7" y="42"/>
                  </a:cubicBezTo>
                  <a:cubicBezTo>
                    <a:pt x="7" y="42"/>
                    <a:pt x="8" y="35"/>
                    <a:pt x="8" y="35"/>
                  </a:cubicBezTo>
                  <a:cubicBezTo>
                    <a:pt x="7" y="34"/>
                    <a:pt x="10" y="28"/>
                    <a:pt x="10" y="28"/>
                  </a:cubicBezTo>
                  <a:cubicBezTo>
                    <a:pt x="7" y="28"/>
                    <a:pt x="7" y="28"/>
                    <a:pt x="7" y="28"/>
                  </a:cubicBezTo>
                  <a:cubicBezTo>
                    <a:pt x="7" y="28"/>
                    <a:pt x="11" y="23"/>
                    <a:pt x="10" y="22"/>
                  </a:cubicBezTo>
                  <a:cubicBezTo>
                    <a:pt x="10" y="21"/>
                    <a:pt x="14" y="12"/>
                    <a:pt x="17" y="6"/>
                  </a:cubicBezTo>
                  <a:cubicBezTo>
                    <a:pt x="17" y="5"/>
                    <a:pt x="17" y="4"/>
                    <a:pt x="17" y="4"/>
                  </a:cubicBezTo>
                  <a:cubicBezTo>
                    <a:pt x="17" y="0"/>
                    <a:pt x="17" y="0"/>
                    <a:pt x="17" y="0"/>
                  </a:cubicBezTo>
                  <a:lnTo>
                    <a:pt x="10" y="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00" name="Freeform 89"/>
            <p:cNvSpPr/>
            <p:nvPr/>
          </p:nvSpPr>
          <p:spPr bwMode="auto">
            <a:xfrm>
              <a:off x="3236119" y="3674270"/>
              <a:ext cx="9525" cy="14287"/>
            </a:xfrm>
            <a:custGeom>
              <a:avLst/>
              <a:gdLst>
                <a:gd name="T0" fmla="*/ 0 w 2"/>
                <a:gd name="T1" fmla="*/ 3 h 3"/>
                <a:gd name="T2" fmla="*/ 1 w 2"/>
                <a:gd name="T3" fmla="*/ 0 h 3"/>
                <a:gd name="T4" fmla="*/ 0 w 2"/>
                <a:gd name="T5" fmla="*/ 3 h 3"/>
              </a:gdLst>
              <a:ahLst/>
              <a:cxnLst>
                <a:cxn ang="0">
                  <a:pos x="T0" y="T1"/>
                </a:cxn>
                <a:cxn ang="0">
                  <a:pos x="T2" y="T3"/>
                </a:cxn>
                <a:cxn ang="0">
                  <a:pos x="T4" y="T5"/>
                </a:cxn>
              </a:cxnLst>
              <a:rect l="0" t="0" r="r" b="b"/>
              <a:pathLst>
                <a:path w="2" h="3">
                  <a:moveTo>
                    <a:pt x="0" y="3"/>
                  </a:moveTo>
                  <a:cubicBezTo>
                    <a:pt x="0" y="2"/>
                    <a:pt x="0" y="0"/>
                    <a:pt x="1" y="0"/>
                  </a:cubicBezTo>
                  <a:cubicBezTo>
                    <a:pt x="1" y="0"/>
                    <a:pt x="2" y="0"/>
                    <a:pt x="0" y="3"/>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02" name="Freeform 90"/>
            <p:cNvSpPr/>
            <p:nvPr/>
          </p:nvSpPr>
          <p:spPr bwMode="auto">
            <a:xfrm>
              <a:off x="3123009" y="3527823"/>
              <a:ext cx="117872" cy="358378"/>
            </a:xfrm>
            <a:custGeom>
              <a:avLst/>
              <a:gdLst>
                <a:gd name="T0" fmla="*/ 6 w 25"/>
                <a:gd name="T1" fmla="*/ 75 h 76"/>
                <a:gd name="T2" fmla="*/ 12 w 25"/>
                <a:gd name="T3" fmla="*/ 73 h 76"/>
                <a:gd name="T4" fmla="*/ 11 w 25"/>
                <a:gd name="T5" fmla="*/ 69 h 76"/>
                <a:gd name="T6" fmla="*/ 9 w 25"/>
                <a:gd name="T7" fmla="*/ 63 h 76"/>
                <a:gd name="T8" fmla="*/ 13 w 25"/>
                <a:gd name="T9" fmla="*/ 45 h 76"/>
                <a:gd name="T10" fmla="*/ 14 w 25"/>
                <a:gd name="T11" fmla="*/ 34 h 76"/>
                <a:gd name="T12" fmla="*/ 19 w 25"/>
                <a:gd name="T13" fmla="*/ 21 h 76"/>
                <a:gd name="T14" fmla="*/ 24 w 25"/>
                <a:gd name="T15" fmla="*/ 6 h 76"/>
                <a:gd name="T16" fmla="*/ 23 w 25"/>
                <a:gd name="T17" fmla="*/ 1 h 76"/>
                <a:gd name="T18" fmla="*/ 4 w 25"/>
                <a:gd name="T19" fmla="*/ 0 h 76"/>
                <a:gd name="T20" fmla="*/ 2 w 25"/>
                <a:gd name="T21" fmla="*/ 15 h 76"/>
                <a:gd name="T22" fmla="*/ 3 w 25"/>
                <a:gd name="T23" fmla="*/ 25 h 76"/>
                <a:gd name="T24" fmla="*/ 3 w 25"/>
                <a:gd name="T25" fmla="*/ 38 h 76"/>
                <a:gd name="T26" fmla="*/ 0 w 25"/>
                <a:gd name="T27" fmla="*/ 66 h 76"/>
                <a:gd name="T28" fmla="*/ 2 w 25"/>
                <a:gd name="T29" fmla="*/ 70 h 76"/>
                <a:gd name="T30" fmla="*/ 1 w 25"/>
                <a:gd name="T31" fmla="*/ 72 h 76"/>
                <a:gd name="T32" fmla="*/ 6 w 25"/>
                <a:gd name="T33" fmla="*/ 75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 h="76">
                  <a:moveTo>
                    <a:pt x="6" y="75"/>
                  </a:moveTo>
                  <a:cubicBezTo>
                    <a:pt x="8" y="76"/>
                    <a:pt x="11" y="74"/>
                    <a:pt x="12" y="73"/>
                  </a:cubicBezTo>
                  <a:cubicBezTo>
                    <a:pt x="13" y="72"/>
                    <a:pt x="13" y="70"/>
                    <a:pt x="11" y="69"/>
                  </a:cubicBezTo>
                  <a:cubicBezTo>
                    <a:pt x="9" y="67"/>
                    <a:pt x="10" y="63"/>
                    <a:pt x="9" y="63"/>
                  </a:cubicBezTo>
                  <a:cubicBezTo>
                    <a:pt x="9" y="63"/>
                    <a:pt x="13" y="47"/>
                    <a:pt x="13" y="45"/>
                  </a:cubicBezTo>
                  <a:cubicBezTo>
                    <a:pt x="12" y="42"/>
                    <a:pt x="15" y="35"/>
                    <a:pt x="14" y="34"/>
                  </a:cubicBezTo>
                  <a:cubicBezTo>
                    <a:pt x="14" y="33"/>
                    <a:pt x="18" y="22"/>
                    <a:pt x="19" y="21"/>
                  </a:cubicBezTo>
                  <a:cubicBezTo>
                    <a:pt x="20" y="20"/>
                    <a:pt x="24" y="8"/>
                    <a:pt x="24" y="6"/>
                  </a:cubicBezTo>
                  <a:cubicBezTo>
                    <a:pt x="25" y="3"/>
                    <a:pt x="23" y="1"/>
                    <a:pt x="23" y="1"/>
                  </a:cubicBezTo>
                  <a:cubicBezTo>
                    <a:pt x="4" y="0"/>
                    <a:pt x="4" y="0"/>
                    <a:pt x="4" y="0"/>
                  </a:cubicBezTo>
                  <a:cubicBezTo>
                    <a:pt x="4" y="0"/>
                    <a:pt x="1" y="12"/>
                    <a:pt x="2" y="15"/>
                  </a:cubicBezTo>
                  <a:cubicBezTo>
                    <a:pt x="3" y="19"/>
                    <a:pt x="3" y="24"/>
                    <a:pt x="3" y="25"/>
                  </a:cubicBezTo>
                  <a:cubicBezTo>
                    <a:pt x="2" y="27"/>
                    <a:pt x="3" y="33"/>
                    <a:pt x="3" y="38"/>
                  </a:cubicBezTo>
                  <a:cubicBezTo>
                    <a:pt x="2" y="43"/>
                    <a:pt x="0" y="65"/>
                    <a:pt x="0" y="66"/>
                  </a:cubicBezTo>
                  <a:cubicBezTo>
                    <a:pt x="0" y="67"/>
                    <a:pt x="2" y="70"/>
                    <a:pt x="2" y="70"/>
                  </a:cubicBezTo>
                  <a:cubicBezTo>
                    <a:pt x="1" y="72"/>
                    <a:pt x="1" y="72"/>
                    <a:pt x="1" y="72"/>
                  </a:cubicBezTo>
                  <a:cubicBezTo>
                    <a:pt x="1" y="72"/>
                    <a:pt x="2" y="74"/>
                    <a:pt x="6" y="75"/>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03" name="Freeform 91"/>
            <p:cNvSpPr/>
            <p:nvPr/>
          </p:nvSpPr>
          <p:spPr bwMode="auto">
            <a:xfrm>
              <a:off x="3132534" y="3513535"/>
              <a:ext cx="122634" cy="38100"/>
            </a:xfrm>
            <a:custGeom>
              <a:avLst/>
              <a:gdLst>
                <a:gd name="T0" fmla="*/ 0 w 26"/>
                <a:gd name="T1" fmla="*/ 7 h 8"/>
                <a:gd name="T2" fmla="*/ 9 w 26"/>
                <a:gd name="T3" fmla="*/ 7 h 8"/>
                <a:gd name="T4" fmla="*/ 19 w 26"/>
                <a:gd name="T5" fmla="*/ 7 h 8"/>
                <a:gd name="T6" fmla="*/ 25 w 26"/>
                <a:gd name="T7" fmla="*/ 5 h 8"/>
                <a:gd name="T8" fmla="*/ 24 w 26"/>
                <a:gd name="T9" fmla="*/ 0 h 8"/>
                <a:gd name="T10" fmla="*/ 20 w 26"/>
                <a:gd name="T11" fmla="*/ 3 h 8"/>
                <a:gd name="T12" fmla="*/ 2 w 26"/>
                <a:gd name="T13" fmla="*/ 2 h 8"/>
                <a:gd name="T14" fmla="*/ 0 w 26"/>
                <a:gd name="T15" fmla="*/ 7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8">
                  <a:moveTo>
                    <a:pt x="0" y="7"/>
                  </a:moveTo>
                  <a:cubicBezTo>
                    <a:pt x="0" y="7"/>
                    <a:pt x="8" y="7"/>
                    <a:pt x="9" y="7"/>
                  </a:cubicBezTo>
                  <a:cubicBezTo>
                    <a:pt x="10" y="8"/>
                    <a:pt x="19" y="7"/>
                    <a:pt x="19" y="7"/>
                  </a:cubicBezTo>
                  <a:cubicBezTo>
                    <a:pt x="19" y="7"/>
                    <a:pt x="24" y="6"/>
                    <a:pt x="25" y="5"/>
                  </a:cubicBezTo>
                  <a:cubicBezTo>
                    <a:pt x="25" y="5"/>
                    <a:pt x="26" y="1"/>
                    <a:pt x="24" y="0"/>
                  </a:cubicBezTo>
                  <a:cubicBezTo>
                    <a:pt x="24" y="0"/>
                    <a:pt x="22" y="3"/>
                    <a:pt x="20" y="3"/>
                  </a:cubicBezTo>
                  <a:cubicBezTo>
                    <a:pt x="20" y="3"/>
                    <a:pt x="4" y="2"/>
                    <a:pt x="2" y="2"/>
                  </a:cubicBezTo>
                  <a:cubicBezTo>
                    <a:pt x="2" y="2"/>
                    <a:pt x="1" y="2"/>
                    <a:pt x="0" y="7"/>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04" name="Freeform 92"/>
            <p:cNvSpPr/>
            <p:nvPr/>
          </p:nvSpPr>
          <p:spPr bwMode="auto">
            <a:xfrm>
              <a:off x="3334941" y="3295651"/>
              <a:ext cx="57150" cy="52387"/>
            </a:xfrm>
            <a:custGeom>
              <a:avLst/>
              <a:gdLst>
                <a:gd name="T0" fmla="*/ 3 w 12"/>
                <a:gd name="T1" fmla="*/ 11 h 11"/>
                <a:gd name="T2" fmla="*/ 8 w 12"/>
                <a:gd name="T3" fmla="*/ 9 h 11"/>
                <a:gd name="T4" fmla="*/ 11 w 12"/>
                <a:gd name="T5" fmla="*/ 2 h 11"/>
                <a:gd name="T6" fmla="*/ 11 w 12"/>
                <a:gd name="T7" fmla="*/ 0 h 11"/>
                <a:gd name="T8" fmla="*/ 9 w 12"/>
                <a:gd name="T9" fmla="*/ 0 h 11"/>
                <a:gd name="T10" fmla="*/ 6 w 12"/>
                <a:gd name="T11" fmla="*/ 2 h 11"/>
                <a:gd name="T12" fmla="*/ 3 w 12"/>
                <a:gd name="T13" fmla="*/ 4 h 11"/>
                <a:gd name="T14" fmla="*/ 3 w 12"/>
                <a:gd name="T15" fmla="*/ 1 h 11"/>
                <a:gd name="T16" fmla="*/ 2 w 12"/>
                <a:gd name="T17" fmla="*/ 3 h 11"/>
                <a:gd name="T18" fmla="*/ 1 w 12"/>
                <a:gd name="T19" fmla="*/ 6 h 11"/>
                <a:gd name="T20" fmla="*/ 1 w 12"/>
                <a:gd name="T21" fmla="*/ 8 h 11"/>
                <a:gd name="T22" fmla="*/ 3 w 12"/>
                <a:gd name="T23"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 h="11">
                  <a:moveTo>
                    <a:pt x="3" y="11"/>
                  </a:moveTo>
                  <a:cubicBezTo>
                    <a:pt x="3" y="11"/>
                    <a:pt x="7" y="10"/>
                    <a:pt x="8" y="9"/>
                  </a:cubicBezTo>
                  <a:cubicBezTo>
                    <a:pt x="8" y="9"/>
                    <a:pt x="11" y="3"/>
                    <a:pt x="11" y="2"/>
                  </a:cubicBezTo>
                  <a:cubicBezTo>
                    <a:pt x="11" y="2"/>
                    <a:pt x="12" y="1"/>
                    <a:pt x="11" y="0"/>
                  </a:cubicBezTo>
                  <a:cubicBezTo>
                    <a:pt x="11" y="0"/>
                    <a:pt x="9" y="0"/>
                    <a:pt x="9" y="0"/>
                  </a:cubicBezTo>
                  <a:cubicBezTo>
                    <a:pt x="9" y="0"/>
                    <a:pt x="8" y="0"/>
                    <a:pt x="6" y="2"/>
                  </a:cubicBezTo>
                  <a:cubicBezTo>
                    <a:pt x="3" y="4"/>
                    <a:pt x="3" y="4"/>
                    <a:pt x="3" y="4"/>
                  </a:cubicBezTo>
                  <a:cubicBezTo>
                    <a:pt x="3" y="4"/>
                    <a:pt x="5" y="2"/>
                    <a:pt x="3" y="1"/>
                  </a:cubicBezTo>
                  <a:cubicBezTo>
                    <a:pt x="2" y="3"/>
                    <a:pt x="2" y="3"/>
                    <a:pt x="2" y="3"/>
                  </a:cubicBezTo>
                  <a:cubicBezTo>
                    <a:pt x="2" y="3"/>
                    <a:pt x="0" y="4"/>
                    <a:pt x="1" y="6"/>
                  </a:cubicBezTo>
                  <a:cubicBezTo>
                    <a:pt x="1" y="7"/>
                    <a:pt x="1" y="8"/>
                    <a:pt x="1" y="8"/>
                  </a:cubicBezTo>
                  <a:cubicBezTo>
                    <a:pt x="1" y="8"/>
                    <a:pt x="2" y="11"/>
                    <a:pt x="3" y="11"/>
                  </a:cubicBezTo>
                  <a:close/>
                </a:path>
              </a:pathLst>
            </a:custGeom>
            <a:solidFill>
              <a:srgbClr val="F2C279"/>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05" name="Freeform 93"/>
            <p:cNvSpPr/>
            <p:nvPr/>
          </p:nvSpPr>
          <p:spPr bwMode="auto">
            <a:xfrm>
              <a:off x="3123009" y="3527823"/>
              <a:ext cx="55959" cy="358378"/>
            </a:xfrm>
            <a:custGeom>
              <a:avLst/>
              <a:gdLst>
                <a:gd name="T0" fmla="*/ 4 w 12"/>
                <a:gd name="T1" fmla="*/ 0 h 76"/>
                <a:gd name="T2" fmla="*/ 2 w 12"/>
                <a:gd name="T3" fmla="*/ 15 h 76"/>
                <a:gd name="T4" fmla="*/ 3 w 12"/>
                <a:gd name="T5" fmla="*/ 25 h 76"/>
                <a:gd name="T6" fmla="*/ 3 w 12"/>
                <a:gd name="T7" fmla="*/ 38 h 76"/>
                <a:gd name="T8" fmla="*/ 0 w 12"/>
                <a:gd name="T9" fmla="*/ 66 h 76"/>
                <a:gd name="T10" fmla="*/ 2 w 12"/>
                <a:gd name="T11" fmla="*/ 70 h 76"/>
                <a:gd name="T12" fmla="*/ 1 w 12"/>
                <a:gd name="T13" fmla="*/ 72 h 76"/>
                <a:gd name="T14" fmla="*/ 6 w 12"/>
                <a:gd name="T15" fmla="*/ 75 h 76"/>
                <a:gd name="T16" fmla="*/ 8 w 12"/>
                <a:gd name="T17" fmla="*/ 75 h 76"/>
                <a:gd name="T18" fmla="*/ 8 w 12"/>
                <a:gd name="T19" fmla="*/ 72 h 76"/>
                <a:gd name="T20" fmla="*/ 4 w 12"/>
                <a:gd name="T21" fmla="*/ 71 h 76"/>
                <a:gd name="T22" fmla="*/ 8 w 12"/>
                <a:gd name="T23" fmla="*/ 69 h 76"/>
                <a:gd name="T24" fmla="*/ 8 w 12"/>
                <a:gd name="T25" fmla="*/ 56 h 76"/>
                <a:gd name="T26" fmla="*/ 10 w 12"/>
                <a:gd name="T27" fmla="*/ 61 h 76"/>
                <a:gd name="T28" fmla="*/ 10 w 12"/>
                <a:gd name="T29" fmla="*/ 60 h 76"/>
                <a:gd name="T30" fmla="*/ 11 w 12"/>
                <a:gd name="T31" fmla="*/ 46 h 76"/>
                <a:gd name="T32" fmla="*/ 10 w 12"/>
                <a:gd name="T33" fmla="*/ 39 h 76"/>
                <a:gd name="T34" fmla="*/ 10 w 12"/>
                <a:gd name="T35" fmla="*/ 44 h 76"/>
                <a:gd name="T36" fmla="*/ 8 w 12"/>
                <a:gd name="T37" fmla="*/ 50 h 76"/>
                <a:gd name="T38" fmla="*/ 8 w 12"/>
                <a:gd name="T39" fmla="*/ 33 h 76"/>
                <a:gd name="T40" fmla="*/ 12 w 12"/>
                <a:gd name="T41" fmla="*/ 31 h 76"/>
                <a:gd name="T42" fmla="*/ 8 w 12"/>
                <a:gd name="T43" fmla="*/ 25 h 76"/>
                <a:gd name="T44" fmla="*/ 11 w 12"/>
                <a:gd name="T45" fmla="*/ 16 h 76"/>
                <a:gd name="T46" fmla="*/ 7 w 12"/>
                <a:gd name="T47" fmla="*/ 14 h 76"/>
                <a:gd name="T48" fmla="*/ 11 w 12"/>
                <a:gd name="T49" fmla="*/ 1 h 76"/>
                <a:gd name="T50" fmla="*/ 4 w 12"/>
                <a:gd name="T51"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 h="76">
                  <a:moveTo>
                    <a:pt x="4" y="0"/>
                  </a:moveTo>
                  <a:cubicBezTo>
                    <a:pt x="4" y="0"/>
                    <a:pt x="1" y="12"/>
                    <a:pt x="2" y="15"/>
                  </a:cubicBezTo>
                  <a:cubicBezTo>
                    <a:pt x="3" y="19"/>
                    <a:pt x="3" y="24"/>
                    <a:pt x="3" y="25"/>
                  </a:cubicBezTo>
                  <a:cubicBezTo>
                    <a:pt x="2" y="27"/>
                    <a:pt x="3" y="33"/>
                    <a:pt x="3" y="38"/>
                  </a:cubicBezTo>
                  <a:cubicBezTo>
                    <a:pt x="2" y="43"/>
                    <a:pt x="0" y="65"/>
                    <a:pt x="0" y="66"/>
                  </a:cubicBezTo>
                  <a:cubicBezTo>
                    <a:pt x="0" y="67"/>
                    <a:pt x="2" y="70"/>
                    <a:pt x="2" y="70"/>
                  </a:cubicBezTo>
                  <a:cubicBezTo>
                    <a:pt x="1" y="72"/>
                    <a:pt x="1" y="72"/>
                    <a:pt x="1" y="72"/>
                  </a:cubicBezTo>
                  <a:cubicBezTo>
                    <a:pt x="1" y="72"/>
                    <a:pt x="2" y="74"/>
                    <a:pt x="6" y="75"/>
                  </a:cubicBezTo>
                  <a:cubicBezTo>
                    <a:pt x="7" y="76"/>
                    <a:pt x="8" y="75"/>
                    <a:pt x="8" y="75"/>
                  </a:cubicBezTo>
                  <a:cubicBezTo>
                    <a:pt x="9" y="74"/>
                    <a:pt x="9" y="73"/>
                    <a:pt x="8" y="72"/>
                  </a:cubicBezTo>
                  <a:cubicBezTo>
                    <a:pt x="7" y="71"/>
                    <a:pt x="4" y="71"/>
                    <a:pt x="4" y="71"/>
                  </a:cubicBezTo>
                  <a:cubicBezTo>
                    <a:pt x="8" y="69"/>
                    <a:pt x="8" y="69"/>
                    <a:pt x="8" y="69"/>
                  </a:cubicBezTo>
                  <a:cubicBezTo>
                    <a:pt x="6" y="64"/>
                    <a:pt x="8" y="56"/>
                    <a:pt x="8" y="56"/>
                  </a:cubicBezTo>
                  <a:cubicBezTo>
                    <a:pt x="9" y="58"/>
                    <a:pt x="9" y="59"/>
                    <a:pt x="10" y="61"/>
                  </a:cubicBezTo>
                  <a:cubicBezTo>
                    <a:pt x="10" y="60"/>
                    <a:pt x="10" y="60"/>
                    <a:pt x="10" y="60"/>
                  </a:cubicBezTo>
                  <a:cubicBezTo>
                    <a:pt x="10" y="56"/>
                    <a:pt x="11" y="46"/>
                    <a:pt x="11" y="46"/>
                  </a:cubicBezTo>
                  <a:cubicBezTo>
                    <a:pt x="10" y="44"/>
                    <a:pt x="10" y="39"/>
                    <a:pt x="10" y="39"/>
                  </a:cubicBezTo>
                  <a:cubicBezTo>
                    <a:pt x="10" y="44"/>
                    <a:pt x="10" y="44"/>
                    <a:pt x="10" y="44"/>
                  </a:cubicBezTo>
                  <a:cubicBezTo>
                    <a:pt x="11" y="50"/>
                    <a:pt x="8" y="50"/>
                    <a:pt x="8" y="50"/>
                  </a:cubicBezTo>
                  <a:cubicBezTo>
                    <a:pt x="5" y="46"/>
                    <a:pt x="8" y="36"/>
                    <a:pt x="8" y="33"/>
                  </a:cubicBezTo>
                  <a:cubicBezTo>
                    <a:pt x="8" y="29"/>
                    <a:pt x="12" y="31"/>
                    <a:pt x="12" y="31"/>
                  </a:cubicBezTo>
                  <a:cubicBezTo>
                    <a:pt x="12" y="31"/>
                    <a:pt x="8" y="29"/>
                    <a:pt x="8" y="25"/>
                  </a:cubicBezTo>
                  <a:cubicBezTo>
                    <a:pt x="8" y="22"/>
                    <a:pt x="11" y="16"/>
                    <a:pt x="11" y="16"/>
                  </a:cubicBezTo>
                  <a:cubicBezTo>
                    <a:pt x="11" y="16"/>
                    <a:pt x="8" y="18"/>
                    <a:pt x="7" y="14"/>
                  </a:cubicBezTo>
                  <a:cubicBezTo>
                    <a:pt x="7" y="12"/>
                    <a:pt x="10" y="5"/>
                    <a:pt x="11" y="1"/>
                  </a:cubicBezTo>
                  <a:lnTo>
                    <a:pt x="4"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06" name="Freeform 94"/>
            <p:cNvSpPr/>
            <p:nvPr/>
          </p:nvSpPr>
          <p:spPr bwMode="auto">
            <a:xfrm>
              <a:off x="3161109" y="3532585"/>
              <a:ext cx="79772" cy="117872"/>
            </a:xfrm>
            <a:custGeom>
              <a:avLst/>
              <a:gdLst>
                <a:gd name="T0" fmla="*/ 1 w 17"/>
                <a:gd name="T1" fmla="*/ 0 h 25"/>
                <a:gd name="T2" fmla="*/ 0 w 17"/>
                <a:gd name="T3" fmla="*/ 4 h 25"/>
                <a:gd name="T4" fmla="*/ 10 w 17"/>
                <a:gd name="T5" fmla="*/ 6 h 25"/>
                <a:gd name="T6" fmla="*/ 11 w 17"/>
                <a:gd name="T7" fmla="*/ 15 h 25"/>
                <a:gd name="T8" fmla="*/ 8 w 17"/>
                <a:gd name="T9" fmla="*/ 18 h 25"/>
                <a:gd name="T10" fmla="*/ 9 w 17"/>
                <a:gd name="T11" fmla="*/ 25 h 25"/>
                <a:gd name="T12" fmla="*/ 11 w 17"/>
                <a:gd name="T13" fmla="*/ 20 h 25"/>
                <a:gd name="T14" fmla="*/ 16 w 17"/>
                <a:gd name="T15" fmla="*/ 5 h 25"/>
                <a:gd name="T16" fmla="*/ 15 w 17"/>
                <a:gd name="T17" fmla="*/ 0 h 25"/>
                <a:gd name="T18" fmla="*/ 1 w 17"/>
                <a:gd name="T19"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 h="25">
                  <a:moveTo>
                    <a:pt x="1" y="0"/>
                  </a:moveTo>
                  <a:cubicBezTo>
                    <a:pt x="0" y="4"/>
                    <a:pt x="0" y="4"/>
                    <a:pt x="0" y="4"/>
                  </a:cubicBezTo>
                  <a:cubicBezTo>
                    <a:pt x="9" y="10"/>
                    <a:pt x="10" y="6"/>
                    <a:pt x="10" y="6"/>
                  </a:cubicBezTo>
                  <a:cubicBezTo>
                    <a:pt x="10" y="6"/>
                    <a:pt x="11" y="13"/>
                    <a:pt x="11" y="15"/>
                  </a:cubicBezTo>
                  <a:cubicBezTo>
                    <a:pt x="11" y="18"/>
                    <a:pt x="8" y="18"/>
                    <a:pt x="8" y="18"/>
                  </a:cubicBezTo>
                  <a:cubicBezTo>
                    <a:pt x="8" y="19"/>
                    <a:pt x="9" y="22"/>
                    <a:pt x="9" y="25"/>
                  </a:cubicBezTo>
                  <a:cubicBezTo>
                    <a:pt x="10" y="23"/>
                    <a:pt x="11" y="20"/>
                    <a:pt x="11" y="20"/>
                  </a:cubicBezTo>
                  <a:cubicBezTo>
                    <a:pt x="12" y="19"/>
                    <a:pt x="16" y="7"/>
                    <a:pt x="16" y="5"/>
                  </a:cubicBezTo>
                  <a:cubicBezTo>
                    <a:pt x="17" y="2"/>
                    <a:pt x="15" y="0"/>
                    <a:pt x="15" y="0"/>
                  </a:cubicBezTo>
                  <a:lnTo>
                    <a:pt x="1"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07" name="Freeform 95"/>
            <p:cNvSpPr/>
            <p:nvPr/>
          </p:nvSpPr>
          <p:spPr bwMode="auto">
            <a:xfrm>
              <a:off x="3221831" y="3527823"/>
              <a:ext cx="23812" cy="19050"/>
            </a:xfrm>
            <a:custGeom>
              <a:avLst/>
              <a:gdLst>
                <a:gd name="T0" fmla="*/ 4 w 5"/>
                <a:gd name="T1" fmla="*/ 0 h 4"/>
                <a:gd name="T2" fmla="*/ 3 w 5"/>
                <a:gd name="T3" fmla="*/ 3 h 4"/>
                <a:gd name="T4" fmla="*/ 0 w 5"/>
                <a:gd name="T5" fmla="*/ 4 h 4"/>
                <a:gd name="T6" fmla="*/ 0 w 5"/>
                <a:gd name="T7" fmla="*/ 1 h 4"/>
                <a:gd name="T8" fmla="*/ 4 w 5"/>
                <a:gd name="T9" fmla="*/ 0 h 4"/>
              </a:gdLst>
              <a:ahLst/>
              <a:cxnLst>
                <a:cxn ang="0">
                  <a:pos x="T0" y="T1"/>
                </a:cxn>
                <a:cxn ang="0">
                  <a:pos x="T2" y="T3"/>
                </a:cxn>
                <a:cxn ang="0">
                  <a:pos x="T4" y="T5"/>
                </a:cxn>
                <a:cxn ang="0">
                  <a:pos x="T6" y="T7"/>
                </a:cxn>
                <a:cxn ang="0">
                  <a:pos x="T8" y="T9"/>
                </a:cxn>
              </a:cxnLst>
              <a:rect l="0" t="0" r="r" b="b"/>
              <a:pathLst>
                <a:path w="5" h="4">
                  <a:moveTo>
                    <a:pt x="4" y="0"/>
                  </a:moveTo>
                  <a:cubicBezTo>
                    <a:pt x="4" y="0"/>
                    <a:pt x="5" y="3"/>
                    <a:pt x="3" y="3"/>
                  </a:cubicBezTo>
                  <a:cubicBezTo>
                    <a:pt x="0" y="4"/>
                    <a:pt x="0" y="4"/>
                    <a:pt x="0" y="4"/>
                  </a:cubicBezTo>
                  <a:cubicBezTo>
                    <a:pt x="0" y="1"/>
                    <a:pt x="0" y="1"/>
                    <a:pt x="0" y="1"/>
                  </a:cubicBezTo>
                  <a:lnTo>
                    <a:pt x="4" y="0"/>
                  </a:lnTo>
                  <a:close/>
                </a:path>
              </a:pathLst>
            </a:custGeom>
            <a:solidFill>
              <a:srgbClr val="EFDBD8"/>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08" name="Freeform 96"/>
            <p:cNvSpPr/>
            <p:nvPr/>
          </p:nvSpPr>
          <p:spPr bwMode="auto">
            <a:xfrm>
              <a:off x="3142059" y="3328989"/>
              <a:ext cx="108347" cy="198834"/>
            </a:xfrm>
            <a:custGeom>
              <a:avLst/>
              <a:gdLst>
                <a:gd name="T0" fmla="*/ 0 w 23"/>
                <a:gd name="T1" fmla="*/ 38 h 42"/>
                <a:gd name="T2" fmla="*/ 9 w 23"/>
                <a:gd name="T3" fmla="*/ 42 h 42"/>
                <a:gd name="T4" fmla="*/ 20 w 23"/>
                <a:gd name="T5" fmla="*/ 42 h 42"/>
                <a:gd name="T6" fmla="*/ 23 w 23"/>
                <a:gd name="T7" fmla="*/ 38 h 42"/>
                <a:gd name="T8" fmla="*/ 21 w 23"/>
                <a:gd name="T9" fmla="*/ 31 h 42"/>
                <a:gd name="T10" fmla="*/ 21 w 23"/>
                <a:gd name="T11" fmla="*/ 23 h 42"/>
                <a:gd name="T12" fmla="*/ 15 w 23"/>
                <a:gd name="T13" fmla="*/ 9 h 42"/>
                <a:gd name="T14" fmla="*/ 18 w 23"/>
                <a:gd name="T15" fmla="*/ 6 h 42"/>
                <a:gd name="T16" fmla="*/ 13 w 23"/>
                <a:gd name="T17" fmla="*/ 2 h 42"/>
                <a:gd name="T18" fmla="*/ 12 w 23"/>
                <a:gd name="T19" fmla="*/ 9 h 42"/>
                <a:gd name="T20" fmla="*/ 11 w 23"/>
                <a:gd name="T21" fmla="*/ 6 h 42"/>
                <a:gd name="T22" fmla="*/ 5 w 23"/>
                <a:gd name="T23" fmla="*/ 0 h 42"/>
                <a:gd name="T24" fmla="*/ 4 w 23"/>
                <a:gd name="T25" fmla="*/ 2 h 42"/>
                <a:gd name="T26" fmla="*/ 7 w 23"/>
                <a:gd name="T27" fmla="*/ 9 h 42"/>
                <a:gd name="T28" fmla="*/ 5 w 23"/>
                <a:gd name="T29" fmla="*/ 14 h 42"/>
                <a:gd name="T30" fmla="*/ 0 w 23"/>
                <a:gd name="T31" fmla="*/ 38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 h="42">
                  <a:moveTo>
                    <a:pt x="0" y="38"/>
                  </a:moveTo>
                  <a:cubicBezTo>
                    <a:pt x="0" y="38"/>
                    <a:pt x="8" y="42"/>
                    <a:pt x="9" y="42"/>
                  </a:cubicBezTo>
                  <a:cubicBezTo>
                    <a:pt x="10" y="42"/>
                    <a:pt x="20" y="42"/>
                    <a:pt x="20" y="42"/>
                  </a:cubicBezTo>
                  <a:cubicBezTo>
                    <a:pt x="20" y="42"/>
                    <a:pt x="22" y="38"/>
                    <a:pt x="23" y="38"/>
                  </a:cubicBezTo>
                  <a:cubicBezTo>
                    <a:pt x="23" y="37"/>
                    <a:pt x="22" y="33"/>
                    <a:pt x="21" y="31"/>
                  </a:cubicBezTo>
                  <a:cubicBezTo>
                    <a:pt x="21" y="29"/>
                    <a:pt x="21" y="24"/>
                    <a:pt x="21" y="23"/>
                  </a:cubicBezTo>
                  <a:cubicBezTo>
                    <a:pt x="20" y="21"/>
                    <a:pt x="22" y="14"/>
                    <a:pt x="15" y="9"/>
                  </a:cubicBezTo>
                  <a:cubicBezTo>
                    <a:pt x="15" y="9"/>
                    <a:pt x="17" y="7"/>
                    <a:pt x="18" y="6"/>
                  </a:cubicBezTo>
                  <a:cubicBezTo>
                    <a:pt x="13" y="2"/>
                    <a:pt x="13" y="2"/>
                    <a:pt x="13" y="2"/>
                  </a:cubicBezTo>
                  <a:cubicBezTo>
                    <a:pt x="13" y="2"/>
                    <a:pt x="13" y="8"/>
                    <a:pt x="12" y="9"/>
                  </a:cubicBezTo>
                  <a:cubicBezTo>
                    <a:pt x="11" y="6"/>
                    <a:pt x="11" y="6"/>
                    <a:pt x="11" y="6"/>
                  </a:cubicBezTo>
                  <a:cubicBezTo>
                    <a:pt x="11" y="6"/>
                    <a:pt x="5" y="0"/>
                    <a:pt x="5" y="0"/>
                  </a:cubicBezTo>
                  <a:cubicBezTo>
                    <a:pt x="4" y="2"/>
                    <a:pt x="4" y="2"/>
                    <a:pt x="4" y="2"/>
                  </a:cubicBezTo>
                  <a:cubicBezTo>
                    <a:pt x="7" y="9"/>
                    <a:pt x="7" y="9"/>
                    <a:pt x="7" y="9"/>
                  </a:cubicBezTo>
                  <a:cubicBezTo>
                    <a:pt x="7" y="9"/>
                    <a:pt x="4" y="13"/>
                    <a:pt x="5" y="14"/>
                  </a:cubicBezTo>
                  <a:cubicBezTo>
                    <a:pt x="5" y="15"/>
                    <a:pt x="0" y="38"/>
                    <a:pt x="0" y="38"/>
                  </a:cubicBezTo>
                  <a:close/>
                </a:path>
              </a:pathLst>
            </a:custGeom>
            <a:solidFill>
              <a:srgbClr val="F5F7FC"/>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09" name="Freeform 97"/>
            <p:cNvSpPr/>
            <p:nvPr/>
          </p:nvSpPr>
          <p:spPr bwMode="auto">
            <a:xfrm>
              <a:off x="3142059" y="3357564"/>
              <a:ext cx="75009" cy="170259"/>
            </a:xfrm>
            <a:custGeom>
              <a:avLst/>
              <a:gdLst>
                <a:gd name="T0" fmla="*/ 7 w 16"/>
                <a:gd name="T1" fmla="*/ 4 h 36"/>
                <a:gd name="T2" fmla="*/ 5 w 16"/>
                <a:gd name="T3" fmla="*/ 9 h 36"/>
                <a:gd name="T4" fmla="*/ 0 w 16"/>
                <a:gd name="T5" fmla="*/ 32 h 36"/>
                <a:gd name="T6" fmla="*/ 9 w 16"/>
                <a:gd name="T7" fmla="*/ 36 h 36"/>
                <a:gd name="T8" fmla="*/ 11 w 16"/>
                <a:gd name="T9" fmla="*/ 36 h 36"/>
                <a:gd name="T10" fmla="*/ 8 w 16"/>
                <a:gd name="T11" fmla="*/ 33 h 36"/>
                <a:gd name="T12" fmla="*/ 7 w 16"/>
                <a:gd name="T13" fmla="*/ 30 h 36"/>
                <a:gd name="T14" fmla="*/ 10 w 16"/>
                <a:gd name="T15" fmla="*/ 32 h 36"/>
                <a:gd name="T16" fmla="*/ 8 w 16"/>
                <a:gd name="T17" fmla="*/ 29 h 36"/>
                <a:gd name="T18" fmla="*/ 15 w 16"/>
                <a:gd name="T19" fmla="*/ 36 h 36"/>
                <a:gd name="T20" fmla="*/ 16 w 16"/>
                <a:gd name="T21" fmla="*/ 36 h 36"/>
                <a:gd name="T22" fmla="*/ 8 w 16"/>
                <a:gd name="T23" fmla="*/ 27 h 36"/>
                <a:gd name="T24" fmla="*/ 10 w 16"/>
                <a:gd name="T25" fmla="*/ 25 h 36"/>
                <a:gd name="T26" fmla="*/ 10 w 16"/>
                <a:gd name="T27" fmla="*/ 23 h 36"/>
                <a:gd name="T28" fmla="*/ 15 w 16"/>
                <a:gd name="T29" fmla="*/ 26 h 36"/>
                <a:gd name="T30" fmla="*/ 10 w 16"/>
                <a:gd name="T31" fmla="*/ 22 h 36"/>
                <a:gd name="T32" fmla="*/ 10 w 16"/>
                <a:gd name="T33" fmla="*/ 20 h 36"/>
                <a:gd name="T34" fmla="*/ 15 w 16"/>
                <a:gd name="T35" fmla="*/ 22 h 36"/>
                <a:gd name="T36" fmla="*/ 10 w 16"/>
                <a:gd name="T37" fmla="*/ 18 h 36"/>
                <a:gd name="T38" fmla="*/ 8 w 16"/>
                <a:gd name="T39" fmla="*/ 15 h 36"/>
                <a:gd name="T40" fmla="*/ 13 w 16"/>
                <a:gd name="T41" fmla="*/ 15 h 36"/>
                <a:gd name="T42" fmla="*/ 8 w 16"/>
                <a:gd name="T43" fmla="*/ 12 h 36"/>
                <a:gd name="T44" fmla="*/ 7 w 16"/>
                <a:gd name="T45" fmla="*/ 6 h 36"/>
                <a:gd name="T46" fmla="*/ 11 w 16"/>
                <a:gd name="T47" fmla="*/ 0 h 36"/>
                <a:gd name="T48" fmla="*/ 7 w 16"/>
                <a:gd name="T49" fmla="*/ 4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 h="36">
                  <a:moveTo>
                    <a:pt x="7" y="4"/>
                  </a:moveTo>
                  <a:cubicBezTo>
                    <a:pt x="5" y="9"/>
                    <a:pt x="5" y="9"/>
                    <a:pt x="5" y="9"/>
                  </a:cubicBezTo>
                  <a:cubicBezTo>
                    <a:pt x="4" y="12"/>
                    <a:pt x="0" y="32"/>
                    <a:pt x="0" y="32"/>
                  </a:cubicBezTo>
                  <a:cubicBezTo>
                    <a:pt x="0" y="32"/>
                    <a:pt x="8" y="36"/>
                    <a:pt x="9" y="36"/>
                  </a:cubicBezTo>
                  <a:cubicBezTo>
                    <a:pt x="10" y="36"/>
                    <a:pt x="10" y="36"/>
                    <a:pt x="11" y="36"/>
                  </a:cubicBezTo>
                  <a:cubicBezTo>
                    <a:pt x="10" y="34"/>
                    <a:pt x="8" y="33"/>
                    <a:pt x="8" y="33"/>
                  </a:cubicBezTo>
                  <a:cubicBezTo>
                    <a:pt x="8" y="32"/>
                    <a:pt x="7" y="30"/>
                    <a:pt x="7" y="30"/>
                  </a:cubicBezTo>
                  <a:cubicBezTo>
                    <a:pt x="10" y="32"/>
                    <a:pt x="10" y="32"/>
                    <a:pt x="10" y="32"/>
                  </a:cubicBezTo>
                  <a:cubicBezTo>
                    <a:pt x="8" y="29"/>
                    <a:pt x="8" y="29"/>
                    <a:pt x="8" y="29"/>
                  </a:cubicBezTo>
                  <a:cubicBezTo>
                    <a:pt x="8" y="29"/>
                    <a:pt x="12" y="32"/>
                    <a:pt x="15" y="36"/>
                  </a:cubicBezTo>
                  <a:cubicBezTo>
                    <a:pt x="15" y="36"/>
                    <a:pt x="16" y="36"/>
                    <a:pt x="16" y="36"/>
                  </a:cubicBezTo>
                  <a:cubicBezTo>
                    <a:pt x="15" y="34"/>
                    <a:pt x="12" y="30"/>
                    <a:pt x="8" y="27"/>
                  </a:cubicBezTo>
                  <a:cubicBezTo>
                    <a:pt x="8" y="27"/>
                    <a:pt x="8" y="24"/>
                    <a:pt x="10" y="25"/>
                  </a:cubicBezTo>
                  <a:cubicBezTo>
                    <a:pt x="10" y="25"/>
                    <a:pt x="9" y="23"/>
                    <a:pt x="10" y="23"/>
                  </a:cubicBezTo>
                  <a:cubicBezTo>
                    <a:pt x="12" y="23"/>
                    <a:pt x="15" y="26"/>
                    <a:pt x="15" y="26"/>
                  </a:cubicBezTo>
                  <a:cubicBezTo>
                    <a:pt x="15" y="26"/>
                    <a:pt x="12" y="22"/>
                    <a:pt x="10" y="22"/>
                  </a:cubicBezTo>
                  <a:cubicBezTo>
                    <a:pt x="10" y="22"/>
                    <a:pt x="9" y="20"/>
                    <a:pt x="10" y="20"/>
                  </a:cubicBezTo>
                  <a:cubicBezTo>
                    <a:pt x="12" y="21"/>
                    <a:pt x="15" y="22"/>
                    <a:pt x="15" y="22"/>
                  </a:cubicBezTo>
                  <a:cubicBezTo>
                    <a:pt x="10" y="18"/>
                    <a:pt x="10" y="18"/>
                    <a:pt x="10" y="18"/>
                  </a:cubicBezTo>
                  <a:cubicBezTo>
                    <a:pt x="8" y="15"/>
                    <a:pt x="8" y="15"/>
                    <a:pt x="8" y="15"/>
                  </a:cubicBezTo>
                  <a:cubicBezTo>
                    <a:pt x="8" y="15"/>
                    <a:pt x="10" y="14"/>
                    <a:pt x="13" y="15"/>
                  </a:cubicBezTo>
                  <a:cubicBezTo>
                    <a:pt x="13" y="15"/>
                    <a:pt x="9" y="13"/>
                    <a:pt x="8" y="12"/>
                  </a:cubicBezTo>
                  <a:cubicBezTo>
                    <a:pt x="8" y="10"/>
                    <a:pt x="7" y="6"/>
                    <a:pt x="7" y="6"/>
                  </a:cubicBezTo>
                  <a:cubicBezTo>
                    <a:pt x="11" y="0"/>
                    <a:pt x="11" y="0"/>
                    <a:pt x="11" y="0"/>
                  </a:cubicBezTo>
                  <a:lnTo>
                    <a:pt x="7" y="4"/>
                  </a:lnTo>
                  <a:close/>
                </a:path>
              </a:pathLst>
            </a:custGeom>
            <a:solidFill>
              <a:srgbClr val="CFD0D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10" name="Freeform 98"/>
            <p:cNvSpPr/>
            <p:nvPr/>
          </p:nvSpPr>
          <p:spPr bwMode="auto">
            <a:xfrm>
              <a:off x="3084909" y="3338514"/>
              <a:ext cx="108347" cy="283369"/>
            </a:xfrm>
            <a:custGeom>
              <a:avLst/>
              <a:gdLst>
                <a:gd name="T0" fmla="*/ 8 w 23"/>
                <a:gd name="T1" fmla="*/ 59 h 60"/>
                <a:gd name="T2" fmla="*/ 14 w 23"/>
                <a:gd name="T3" fmla="*/ 38 h 60"/>
                <a:gd name="T4" fmla="*/ 20 w 23"/>
                <a:gd name="T5" fmla="*/ 26 h 60"/>
                <a:gd name="T6" fmla="*/ 20 w 23"/>
                <a:gd name="T7" fmla="*/ 9 h 60"/>
                <a:gd name="T8" fmla="*/ 16 w 23"/>
                <a:gd name="T9" fmla="*/ 0 h 60"/>
                <a:gd name="T10" fmla="*/ 12 w 23"/>
                <a:gd name="T11" fmla="*/ 1 h 60"/>
                <a:gd name="T12" fmla="*/ 4 w 23"/>
                <a:gd name="T13" fmla="*/ 3 h 60"/>
                <a:gd name="T14" fmla="*/ 6 w 23"/>
                <a:gd name="T15" fmla="*/ 16 h 60"/>
                <a:gd name="T16" fmla="*/ 5 w 23"/>
                <a:gd name="T17" fmla="*/ 23 h 60"/>
                <a:gd name="T18" fmla="*/ 4 w 23"/>
                <a:gd name="T19" fmla="*/ 34 h 60"/>
                <a:gd name="T20" fmla="*/ 1 w 23"/>
                <a:gd name="T21" fmla="*/ 41 h 60"/>
                <a:gd name="T22" fmla="*/ 2 w 23"/>
                <a:gd name="T23" fmla="*/ 42 h 60"/>
                <a:gd name="T24" fmla="*/ 0 w 23"/>
                <a:gd name="T25" fmla="*/ 58 h 60"/>
                <a:gd name="T26" fmla="*/ 8 w 23"/>
                <a:gd name="T27" fmla="*/ 59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 h="60">
                  <a:moveTo>
                    <a:pt x="8" y="59"/>
                  </a:moveTo>
                  <a:cubicBezTo>
                    <a:pt x="8" y="59"/>
                    <a:pt x="12" y="42"/>
                    <a:pt x="14" y="38"/>
                  </a:cubicBezTo>
                  <a:cubicBezTo>
                    <a:pt x="17" y="35"/>
                    <a:pt x="20" y="30"/>
                    <a:pt x="20" y="26"/>
                  </a:cubicBezTo>
                  <a:cubicBezTo>
                    <a:pt x="21" y="22"/>
                    <a:pt x="23" y="14"/>
                    <a:pt x="20" y="9"/>
                  </a:cubicBezTo>
                  <a:cubicBezTo>
                    <a:pt x="20" y="9"/>
                    <a:pt x="18" y="2"/>
                    <a:pt x="16" y="0"/>
                  </a:cubicBezTo>
                  <a:cubicBezTo>
                    <a:pt x="12" y="1"/>
                    <a:pt x="12" y="1"/>
                    <a:pt x="12" y="1"/>
                  </a:cubicBezTo>
                  <a:cubicBezTo>
                    <a:pt x="12" y="1"/>
                    <a:pt x="5" y="3"/>
                    <a:pt x="4" y="3"/>
                  </a:cubicBezTo>
                  <a:cubicBezTo>
                    <a:pt x="6" y="16"/>
                    <a:pt x="6" y="16"/>
                    <a:pt x="6" y="16"/>
                  </a:cubicBezTo>
                  <a:cubicBezTo>
                    <a:pt x="5" y="23"/>
                    <a:pt x="5" y="23"/>
                    <a:pt x="5" y="23"/>
                  </a:cubicBezTo>
                  <a:cubicBezTo>
                    <a:pt x="5" y="23"/>
                    <a:pt x="5" y="32"/>
                    <a:pt x="4" y="34"/>
                  </a:cubicBezTo>
                  <a:cubicBezTo>
                    <a:pt x="4" y="36"/>
                    <a:pt x="1" y="41"/>
                    <a:pt x="1" y="41"/>
                  </a:cubicBezTo>
                  <a:cubicBezTo>
                    <a:pt x="2" y="42"/>
                    <a:pt x="2" y="42"/>
                    <a:pt x="2" y="42"/>
                  </a:cubicBezTo>
                  <a:cubicBezTo>
                    <a:pt x="0" y="58"/>
                    <a:pt x="0" y="58"/>
                    <a:pt x="0" y="58"/>
                  </a:cubicBezTo>
                  <a:cubicBezTo>
                    <a:pt x="0" y="58"/>
                    <a:pt x="5" y="60"/>
                    <a:pt x="8" y="59"/>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11" name="Freeform 99"/>
            <p:cNvSpPr/>
            <p:nvPr/>
          </p:nvSpPr>
          <p:spPr bwMode="auto">
            <a:xfrm>
              <a:off x="3108722" y="3456385"/>
              <a:ext cx="70247" cy="76200"/>
            </a:xfrm>
            <a:custGeom>
              <a:avLst/>
              <a:gdLst>
                <a:gd name="T0" fmla="*/ 1 w 15"/>
                <a:gd name="T1" fmla="*/ 1 h 16"/>
                <a:gd name="T2" fmla="*/ 8 w 15"/>
                <a:gd name="T3" fmla="*/ 8 h 16"/>
                <a:gd name="T4" fmla="*/ 11 w 15"/>
                <a:gd name="T5" fmla="*/ 6 h 16"/>
                <a:gd name="T6" fmla="*/ 10 w 15"/>
                <a:gd name="T7" fmla="*/ 0 h 16"/>
                <a:gd name="T8" fmla="*/ 12 w 15"/>
                <a:gd name="T9" fmla="*/ 4 h 16"/>
                <a:gd name="T10" fmla="*/ 12 w 15"/>
                <a:gd name="T11" fmla="*/ 3 h 16"/>
                <a:gd name="T12" fmla="*/ 12 w 15"/>
                <a:gd name="T13" fmla="*/ 1 h 16"/>
                <a:gd name="T14" fmla="*/ 13 w 15"/>
                <a:gd name="T15" fmla="*/ 1 h 16"/>
                <a:gd name="T16" fmla="*/ 15 w 15"/>
                <a:gd name="T17" fmla="*/ 3 h 16"/>
                <a:gd name="T18" fmla="*/ 14 w 15"/>
                <a:gd name="T19" fmla="*/ 16 h 16"/>
                <a:gd name="T20" fmla="*/ 10 w 15"/>
                <a:gd name="T21" fmla="*/ 16 h 16"/>
                <a:gd name="T22" fmla="*/ 0 w 15"/>
                <a:gd name="T23" fmla="*/ 11 h 16"/>
                <a:gd name="T24" fmla="*/ 1 w 15"/>
                <a:gd name="T25" fmla="*/ 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16">
                  <a:moveTo>
                    <a:pt x="1" y="1"/>
                  </a:moveTo>
                  <a:cubicBezTo>
                    <a:pt x="1" y="1"/>
                    <a:pt x="7" y="7"/>
                    <a:pt x="8" y="8"/>
                  </a:cubicBezTo>
                  <a:cubicBezTo>
                    <a:pt x="11" y="6"/>
                    <a:pt x="11" y="6"/>
                    <a:pt x="11" y="6"/>
                  </a:cubicBezTo>
                  <a:cubicBezTo>
                    <a:pt x="11" y="6"/>
                    <a:pt x="10" y="3"/>
                    <a:pt x="10" y="0"/>
                  </a:cubicBezTo>
                  <a:cubicBezTo>
                    <a:pt x="10" y="0"/>
                    <a:pt x="11" y="4"/>
                    <a:pt x="12" y="4"/>
                  </a:cubicBezTo>
                  <a:cubicBezTo>
                    <a:pt x="12" y="3"/>
                    <a:pt x="12" y="3"/>
                    <a:pt x="12" y="3"/>
                  </a:cubicBezTo>
                  <a:cubicBezTo>
                    <a:pt x="12" y="3"/>
                    <a:pt x="12" y="1"/>
                    <a:pt x="12" y="1"/>
                  </a:cubicBezTo>
                  <a:cubicBezTo>
                    <a:pt x="12" y="1"/>
                    <a:pt x="13" y="1"/>
                    <a:pt x="13" y="1"/>
                  </a:cubicBezTo>
                  <a:cubicBezTo>
                    <a:pt x="15" y="3"/>
                    <a:pt x="15" y="3"/>
                    <a:pt x="15" y="3"/>
                  </a:cubicBezTo>
                  <a:cubicBezTo>
                    <a:pt x="14" y="16"/>
                    <a:pt x="14" y="16"/>
                    <a:pt x="14" y="16"/>
                  </a:cubicBezTo>
                  <a:cubicBezTo>
                    <a:pt x="10" y="16"/>
                    <a:pt x="10" y="16"/>
                    <a:pt x="10" y="16"/>
                  </a:cubicBezTo>
                  <a:cubicBezTo>
                    <a:pt x="10" y="16"/>
                    <a:pt x="0" y="11"/>
                    <a:pt x="0" y="11"/>
                  </a:cubicBezTo>
                  <a:cubicBezTo>
                    <a:pt x="2" y="7"/>
                    <a:pt x="1" y="1"/>
                    <a:pt x="1"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12" name="Freeform 100"/>
            <p:cNvSpPr/>
            <p:nvPr/>
          </p:nvSpPr>
          <p:spPr bwMode="auto">
            <a:xfrm>
              <a:off x="3146822" y="3518298"/>
              <a:ext cx="60722" cy="42862"/>
            </a:xfrm>
            <a:custGeom>
              <a:avLst/>
              <a:gdLst>
                <a:gd name="T0" fmla="*/ 0 w 13"/>
                <a:gd name="T1" fmla="*/ 3 h 9"/>
                <a:gd name="T2" fmla="*/ 3 w 13"/>
                <a:gd name="T3" fmla="*/ 5 h 9"/>
                <a:gd name="T4" fmla="*/ 6 w 13"/>
                <a:gd name="T5" fmla="*/ 6 h 9"/>
                <a:gd name="T6" fmla="*/ 9 w 13"/>
                <a:gd name="T7" fmla="*/ 8 h 9"/>
                <a:gd name="T8" fmla="*/ 12 w 13"/>
                <a:gd name="T9" fmla="*/ 8 h 9"/>
                <a:gd name="T10" fmla="*/ 9 w 13"/>
                <a:gd name="T11" fmla="*/ 5 h 9"/>
                <a:gd name="T12" fmla="*/ 13 w 13"/>
                <a:gd name="T13" fmla="*/ 6 h 9"/>
                <a:gd name="T14" fmla="*/ 11 w 13"/>
                <a:gd name="T15" fmla="*/ 3 h 9"/>
                <a:gd name="T16" fmla="*/ 7 w 13"/>
                <a:gd name="T17" fmla="*/ 2 h 9"/>
                <a:gd name="T18" fmla="*/ 11 w 13"/>
                <a:gd name="T19" fmla="*/ 2 h 9"/>
                <a:gd name="T20" fmla="*/ 13 w 13"/>
                <a:gd name="T21" fmla="*/ 2 h 9"/>
                <a:gd name="T22" fmla="*/ 9 w 13"/>
                <a:gd name="T23" fmla="*/ 0 h 9"/>
                <a:gd name="T24" fmla="*/ 3 w 13"/>
                <a:gd name="T25" fmla="*/ 0 h 9"/>
                <a:gd name="T26" fmla="*/ 0 w 13"/>
                <a:gd name="T27"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 h="9">
                  <a:moveTo>
                    <a:pt x="0" y="3"/>
                  </a:moveTo>
                  <a:cubicBezTo>
                    <a:pt x="0" y="3"/>
                    <a:pt x="2" y="3"/>
                    <a:pt x="3" y="5"/>
                  </a:cubicBezTo>
                  <a:cubicBezTo>
                    <a:pt x="5" y="6"/>
                    <a:pt x="6" y="6"/>
                    <a:pt x="6" y="6"/>
                  </a:cubicBezTo>
                  <a:cubicBezTo>
                    <a:pt x="6" y="6"/>
                    <a:pt x="9" y="9"/>
                    <a:pt x="9" y="8"/>
                  </a:cubicBezTo>
                  <a:cubicBezTo>
                    <a:pt x="9" y="8"/>
                    <a:pt x="12" y="8"/>
                    <a:pt x="12" y="8"/>
                  </a:cubicBezTo>
                  <a:cubicBezTo>
                    <a:pt x="9" y="5"/>
                    <a:pt x="9" y="5"/>
                    <a:pt x="9" y="5"/>
                  </a:cubicBezTo>
                  <a:cubicBezTo>
                    <a:pt x="9" y="5"/>
                    <a:pt x="11" y="7"/>
                    <a:pt x="13" y="6"/>
                  </a:cubicBezTo>
                  <a:cubicBezTo>
                    <a:pt x="13" y="6"/>
                    <a:pt x="12" y="3"/>
                    <a:pt x="11" y="3"/>
                  </a:cubicBezTo>
                  <a:cubicBezTo>
                    <a:pt x="10" y="3"/>
                    <a:pt x="7" y="2"/>
                    <a:pt x="7" y="2"/>
                  </a:cubicBezTo>
                  <a:cubicBezTo>
                    <a:pt x="11" y="2"/>
                    <a:pt x="11" y="2"/>
                    <a:pt x="11" y="2"/>
                  </a:cubicBezTo>
                  <a:cubicBezTo>
                    <a:pt x="11" y="2"/>
                    <a:pt x="12" y="2"/>
                    <a:pt x="13" y="2"/>
                  </a:cubicBezTo>
                  <a:cubicBezTo>
                    <a:pt x="13" y="2"/>
                    <a:pt x="9" y="0"/>
                    <a:pt x="9" y="0"/>
                  </a:cubicBezTo>
                  <a:cubicBezTo>
                    <a:pt x="3" y="0"/>
                    <a:pt x="3" y="0"/>
                    <a:pt x="3" y="0"/>
                  </a:cubicBezTo>
                  <a:lnTo>
                    <a:pt x="0" y="3"/>
                  </a:lnTo>
                  <a:close/>
                </a:path>
              </a:pathLst>
            </a:custGeom>
            <a:solidFill>
              <a:srgbClr val="F2C279"/>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13" name="Freeform 101"/>
            <p:cNvSpPr/>
            <p:nvPr/>
          </p:nvSpPr>
          <p:spPr bwMode="auto">
            <a:xfrm>
              <a:off x="3202781" y="3328989"/>
              <a:ext cx="155972" cy="259556"/>
            </a:xfrm>
            <a:custGeom>
              <a:avLst/>
              <a:gdLst>
                <a:gd name="T0" fmla="*/ 14 w 33"/>
                <a:gd name="T1" fmla="*/ 55 h 55"/>
                <a:gd name="T2" fmla="*/ 17 w 33"/>
                <a:gd name="T3" fmla="*/ 41 h 55"/>
                <a:gd name="T4" fmla="*/ 11 w 33"/>
                <a:gd name="T5" fmla="*/ 30 h 55"/>
                <a:gd name="T6" fmla="*/ 4 w 33"/>
                <a:gd name="T7" fmla="*/ 13 h 55"/>
                <a:gd name="T8" fmla="*/ 2 w 33"/>
                <a:gd name="T9" fmla="*/ 9 h 55"/>
                <a:gd name="T10" fmla="*/ 5 w 33"/>
                <a:gd name="T11" fmla="*/ 6 h 55"/>
                <a:gd name="T12" fmla="*/ 0 w 33"/>
                <a:gd name="T13" fmla="*/ 2 h 55"/>
                <a:gd name="T14" fmla="*/ 7 w 33"/>
                <a:gd name="T15" fmla="*/ 4 h 55"/>
                <a:gd name="T16" fmla="*/ 10 w 33"/>
                <a:gd name="T17" fmla="*/ 7 h 55"/>
                <a:gd name="T18" fmla="*/ 14 w 33"/>
                <a:gd name="T19" fmla="*/ 8 h 55"/>
                <a:gd name="T20" fmla="*/ 16 w 33"/>
                <a:gd name="T21" fmla="*/ 9 h 55"/>
                <a:gd name="T22" fmla="*/ 19 w 33"/>
                <a:gd name="T23" fmla="*/ 6 h 55"/>
                <a:gd name="T24" fmla="*/ 23 w 33"/>
                <a:gd name="T25" fmla="*/ 4 h 55"/>
                <a:gd name="T26" fmla="*/ 26 w 33"/>
                <a:gd name="T27" fmla="*/ 3 h 55"/>
                <a:gd name="T28" fmla="*/ 29 w 33"/>
                <a:gd name="T29" fmla="*/ 0 h 55"/>
                <a:gd name="T30" fmla="*/ 33 w 33"/>
                <a:gd name="T31" fmla="*/ 5 h 55"/>
                <a:gd name="T32" fmla="*/ 28 w 33"/>
                <a:gd name="T33" fmla="*/ 10 h 55"/>
                <a:gd name="T34" fmla="*/ 20 w 33"/>
                <a:gd name="T35" fmla="*/ 15 h 55"/>
                <a:gd name="T36" fmla="*/ 16 w 33"/>
                <a:gd name="T37" fmla="*/ 16 h 55"/>
                <a:gd name="T38" fmla="*/ 12 w 33"/>
                <a:gd name="T39" fmla="*/ 16 h 55"/>
                <a:gd name="T40" fmla="*/ 16 w 33"/>
                <a:gd name="T41" fmla="*/ 28 h 55"/>
                <a:gd name="T42" fmla="*/ 21 w 33"/>
                <a:gd name="T43" fmla="*/ 47 h 55"/>
                <a:gd name="T44" fmla="*/ 14 w 33"/>
                <a:gd name="T45" fmla="*/ 5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3" h="55">
                  <a:moveTo>
                    <a:pt x="14" y="55"/>
                  </a:moveTo>
                  <a:cubicBezTo>
                    <a:pt x="14" y="55"/>
                    <a:pt x="18" y="44"/>
                    <a:pt x="17" y="41"/>
                  </a:cubicBezTo>
                  <a:cubicBezTo>
                    <a:pt x="15" y="38"/>
                    <a:pt x="11" y="30"/>
                    <a:pt x="11" y="30"/>
                  </a:cubicBezTo>
                  <a:cubicBezTo>
                    <a:pt x="11" y="29"/>
                    <a:pt x="6" y="16"/>
                    <a:pt x="4" y="13"/>
                  </a:cubicBezTo>
                  <a:cubicBezTo>
                    <a:pt x="2" y="9"/>
                    <a:pt x="2" y="9"/>
                    <a:pt x="2" y="9"/>
                  </a:cubicBezTo>
                  <a:cubicBezTo>
                    <a:pt x="2" y="9"/>
                    <a:pt x="3" y="7"/>
                    <a:pt x="5" y="6"/>
                  </a:cubicBezTo>
                  <a:cubicBezTo>
                    <a:pt x="5" y="6"/>
                    <a:pt x="1" y="5"/>
                    <a:pt x="0" y="2"/>
                  </a:cubicBezTo>
                  <a:cubicBezTo>
                    <a:pt x="0" y="2"/>
                    <a:pt x="5" y="2"/>
                    <a:pt x="7" y="4"/>
                  </a:cubicBezTo>
                  <a:cubicBezTo>
                    <a:pt x="10" y="7"/>
                    <a:pt x="10" y="7"/>
                    <a:pt x="10" y="7"/>
                  </a:cubicBezTo>
                  <a:cubicBezTo>
                    <a:pt x="10" y="7"/>
                    <a:pt x="13" y="7"/>
                    <a:pt x="14" y="8"/>
                  </a:cubicBezTo>
                  <a:cubicBezTo>
                    <a:pt x="14" y="8"/>
                    <a:pt x="16" y="8"/>
                    <a:pt x="16" y="9"/>
                  </a:cubicBezTo>
                  <a:cubicBezTo>
                    <a:pt x="16" y="9"/>
                    <a:pt x="18" y="7"/>
                    <a:pt x="19" y="6"/>
                  </a:cubicBezTo>
                  <a:cubicBezTo>
                    <a:pt x="21" y="6"/>
                    <a:pt x="23" y="5"/>
                    <a:pt x="23" y="4"/>
                  </a:cubicBezTo>
                  <a:cubicBezTo>
                    <a:pt x="24" y="4"/>
                    <a:pt x="25" y="3"/>
                    <a:pt x="26" y="3"/>
                  </a:cubicBezTo>
                  <a:cubicBezTo>
                    <a:pt x="27" y="3"/>
                    <a:pt x="27" y="1"/>
                    <a:pt x="29" y="0"/>
                  </a:cubicBezTo>
                  <a:cubicBezTo>
                    <a:pt x="29" y="0"/>
                    <a:pt x="33" y="4"/>
                    <a:pt x="33" y="5"/>
                  </a:cubicBezTo>
                  <a:cubicBezTo>
                    <a:pt x="33" y="7"/>
                    <a:pt x="28" y="10"/>
                    <a:pt x="28" y="10"/>
                  </a:cubicBezTo>
                  <a:cubicBezTo>
                    <a:pt x="27" y="11"/>
                    <a:pt x="20" y="15"/>
                    <a:pt x="20" y="15"/>
                  </a:cubicBezTo>
                  <a:cubicBezTo>
                    <a:pt x="20" y="15"/>
                    <a:pt x="18" y="16"/>
                    <a:pt x="16" y="16"/>
                  </a:cubicBezTo>
                  <a:cubicBezTo>
                    <a:pt x="15" y="17"/>
                    <a:pt x="12" y="16"/>
                    <a:pt x="12" y="16"/>
                  </a:cubicBezTo>
                  <a:cubicBezTo>
                    <a:pt x="16" y="28"/>
                    <a:pt x="16" y="28"/>
                    <a:pt x="16" y="28"/>
                  </a:cubicBezTo>
                  <a:cubicBezTo>
                    <a:pt x="16" y="28"/>
                    <a:pt x="21" y="43"/>
                    <a:pt x="21" y="47"/>
                  </a:cubicBezTo>
                  <a:cubicBezTo>
                    <a:pt x="21" y="50"/>
                    <a:pt x="19" y="54"/>
                    <a:pt x="14" y="55"/>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14" name="Freeform 102"/>
            <p:cNvSpPr/>
            <p:nvPr/>
          </p:nvSpPr>
          <p:spPr bwMode="auto">
            <a:xfrm>
              <a:off x="3236119" y="3348039"/>
              <a:ext cx="122634" cy="194072"/>
            </a:xfrm>
            <a:custGeom>
              <a:avLst/>
              <a:gdLst>
                <a:gd name="T0" fmla="*/ 16 w 26"/>
                <a:gd name="T1" fmla="*/ 8 h 41"/>
                <a:gd name="T2" fmla="*/ 20 w 26"/>
                <a:gd name="T3" fmla="*/ 3 h 41"/>
                <a:gd name="T4" fmla="*/ 17 w 26"/>
                <a:gd name="T5" fmla="*/ 5 h 41"/>
                <a:gd name="T6" fmla="*/ 17 w 26"/>
                <a:gd name="T7" fmla="*/ 0 h 41"/>
                <a:gd name="T8" fmla="*/ 16 w 26"/>
                <a:gd name="T9" fmla="*/ 0 h 41"/>
                <a:gd name="T10" fmla="*/ 15 w 26"/>
                <a:gd name="T11" fmla="*/ 1 h 41"/>
                <a:gd name="T12" fmla="*/ 16 w 26"/>
                <a:gd name="T13" fmla="*/ 4 h 41"/>
                <a:gd name="T14" fmla="*/ 9 w 26"/>
                <a:gd name="T15" fmla="*/ 11 h 41"/>
                <a:gd name="T16" fmla="*/ 12 w 26"/>
                <a:gd name="T17" fmla="*/ 4 h 41"/>
                <a:gd name="T18" fmla="*/ 5 w 26"/>
                <a:gd name="T19" fmla="*/ 11 h 41"/>
                <a:gd name="T20" fmla="*/ 5 w 26"/>
                <a:gd name="T21" fmla="*/ 10 h 41"/>
                <a:gd name="T22" fmla="*/ 8 w 26"/>
                <a:gd name="T23" fmla="*/ 7 h 41"/>
                <a:gd name="T24" fmla="*/ 5 w 26"/>
                <a:gd name="T25" fmla="*/ 9 h 41"/>
                <a:gd name="T26" fmla="*/ 7 w 26"/>
                <a:gd name="T27" fmla="*/ 6 h 41"/>
                <a:gd name="T28" fmla="*/ 5 w 26"/>
                <a:gd name="T29" fmla="*/ 8 h 41"/>
                <a:gd name="T30" fmla="*/ 6 w 26"/>
                <a:gd name="T31" fmla="*/ 4 h 41"/>
                <a:gd name="T32" fmla="*/ 5 w 26"/>
                <a:gd name="T33" fmla="*/ 4 h 41"/>
                <a:gd name="T34" fmla="*/ 3 w 26"/>
                <a:gd name="T35" fmla="*/ 9 h 41"/>
                <a:gd name="T36" fmla="*/ 1 w 26"/>
                <a:gd name="T37" fmla="*/ 13 h 41"/>
                <a:gd name="T38" fmla="*/ 2 w 26"/>
                <a:gd name="T39" fmla="*/ 7 h 41"/>
                <a:gd name="T40" fmla="*/ 1 w 26"/>
                <a:gd name="T41" fmla="*/ 11 h 41"/>
                <a:gd name="T42" fmla="*/ 0 w 26"/>
                <a:gd name="T43" fmla="*/ 14 h 41"/>
                <a:gd name="T44" fmla="*/ 3 w 26"/>
                <a:gd name="T45" fmla="*/ 22 h 41"/>
                <a:gd name="T46" fmla="*/ 7 w 26"/>
                <a:gd name="T47" fmla="*/ 30 h 41"/>
                <a:gd name="T48" fmla="*/ 10 w 26"/>
                <a:gd name="T49" fmla="*/ 34 h 41"/>
                <a:gd name="T50" fmla="*/ 13 w 26"/>
                <a:gd name="T51" fmla="*/ 41 h 41"/>
                <a:gd name="T52" fmla="*/ 14 w 26"/>
                <a:gd name="T53" fmla="*/ 40 h 41"/>
                <a:gd name="T54" fmla="*/ 9 w 26"/>
                <a:gd name="T55" fmla="*/ 24 h 41"/>
                <a:gd name="T56" fmla="*/ 5 w 26"/>
                <a:gd name="T57" fmla="*/ 12 h 41"/>
                <a:gd name="T58" fmla="*/ 9 w 26"/>
                <a:gd name="T59" fmla="*/ 12 h 41"/>
                <a:gd name="T60" fmla="*/ 13 w 26"/>
                <a:gd name="T61" fmla="*/ 11 h 41"/>
                <a:gd name="T62" fmla="*/ 21 w 26"/>
                <a:gd name="T63" fmla="*/ 6 h 41"/>
                <a:gd name="T64" fmla="*/ 26 w 26"/>
                <a:gd name="T65" fmla="*/ 1 h 41"/>
                <a:gd name="T66" fmla="*/ 26 w 26"/>
                <a:gd name="T67" fmla="*/ 1 h 41"/>
                <a:gd name="T68" fmla="*/ 21 w 26"/>
                <a:gd name="T69" fmla="*/ 4 h 41"/>
                <a:gd name="T70" fmla="*/ 16 w 26"/>
                <a:gd name="T71" fmla="*/ 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6" h="41">
                  <a:moveTo>
                    <a:pt x="16" y="8"/>
                  </a:moveTo>
                  <a:cubicBezTo>
                    <a:pt x="16" y="8"/>
                    <a:pt x="20" y="4"/>
                    <a:pt x="20" y="3"/>
                  </a:cubicBezTo>
                  <a:cubicBezTo>
                    <a:pt x="20" y="3"/>
                    <a:pt x="18" y="5"/>
                    <a:pt x="17" y="5"/>
                  </a:cubicBezTo>
                  <a:cubicBezTo>
                    <a:pt x="17" y="5"/>
                    <a:pt x="18" y="2"/>
                    <a:pt x="17" y="0"/>
                  </a:cubicBezTo>
                  <a:cubicBezTo>
                    <a:pt x="17" y="0"/>
                    <a:pt x="16" y="0"/>
                    <a:pt x="16" y="0"/>
                  </a:cubicBezTo>
                  <a:cubicBezTo>
                    <a:pt x="16" y="1"/>
                    <a:pt x="15" y="1"/>
                    <a:pt x="15" y="1"/>
                  </a:cubicBezTo>
                  <a:cubicBezTo>
                    <a:pt x="16" y="2"/>
                    <a:pt x="17" y="3"/>
                    <a:pt x="16" y="4"/>
                  </a:cubicBezTo>
                  <a:cubicBezTo>
                    <a:pt x="15" y="7"/>
                    <a:pt x="18" y="8"/>
                    <a:pt x="9" y="11"/>
                  </a:cubicBezTo>
                  <a:cubicBezTo>
                    <a:pt x="9" y="11"/>
                    <a:pt x="14" y="9"/>
                    <a:pt x="12" y="4"/>
                  </a:cubicBezTo>
                  <a:cubicBezTo>
                    <a:pt x="12" y="4"/>
                    <a:pt x="12" y="9"/>
                    <a:pt x="5" y="11"/>
                  </a:cubicBezTo>
                  <a:cubicBezTo>
                    <a:pt x="5" y="11"/>
                    <a:pt x="5" y="10"/>
                    <a:pt x="5" y="10"/>
                  </a:cubicBezTo>
                  <a:cubicBezTo>
                    <a:pt x="6" y="10"/>
                    <a:pt x="8" y="8"/>
                    <a:pt x="8" y="7"/>
                  </a:cubicBezTo>
                  <a:cubicBezTo>
                    <a:pt x="8" y="7"/>
                    <a:pt x="6" y="10"/>
                    <a:pt x="5" y="9"/>
                  </a:cubicBezTo>
                  <a:cubicBezTo>
                    <a:pt x="5" y="9"/>
                    <a:pt x="7" y="7"/>
                    <a:pt x="7" y="6"/>
                  </a:cubicBezTo>
                  <a:cubicBezTo>
                    <a:pt x="7" y="6"/>
                    <a:pt x="6" y="8"/>
                    <a:pt x="5" y="8"/>
                  </a:cubicBezTo>
                  <a:cubicBezTo>
                    <a:pt x="5" y="8"/>
                    <a:pt x="6" y="8"/>
                    <a:pt x="6" y="4"/>
                  </a:cubicBezTo>
                  <a:cubicBezTo>
                    <a:pt x="6" y="4"/>
                    <a:pt x="6" y="4"/>
                    <a:pt x="5" y="4"/>
                  </a:cubicBezTo>
                  <a:cubicBezTo>
                    <a:pt x="6" y="5"/>
                    <a:pt x="6" y="8"/>
                    <a:pt x="3" y="9"/>
                  </a:cubicBezTo>
                  <a:cubicBezTo>
                    <a:pt x="3" y="9"/>
                    <a:pt x="2" y="9"/>
                    <a:pt x="1" y="13"/>
                  </a:cubicBezTo>
                  <a:cubicBezTo>
                    <a:pt x="1" y="13"/>
                    <a:pt x="2" y="9"/>
                    <a:pt x="2" y="7"/>
                  </a:cubicBezTo>
                  <a:cubicBezTo>
                    <a:pt x="2" y="7"/>
                    <a:pt x="1" y="8"/>
                    <a:pt x="1" y="11"/>
                  </a:cubicBezTo>
                  <a:cubicBezTo>
                    <a:pt x="0" y="14"/>
                    <a:pt x="0" y="14"/>
                    <a:pt x="0" y="14"/>
                  </a:cubicBezTo>
                  <a:cubicBezTo>
                    <a:pt x="1" y="16"/>
                    <a:pt x="2" y="20"/>
                    <a:pt x="3" y="22"/>
                  </a:cubicBezTo>
                  <a:cubicBezTo>
                    <a:pt x="7" y="30"/>
                    <a:pt x="7" y="30"/>
                    <a:pt x="7" y="30"/>
                  </a:cubicBezTo>
                  <a:cubicBezTo>
                    <a:pt x="10" y="34"/>
                    <a:pt x="10" y="34"/>
                    <a:pt x="10" y="34"/>
                  </a:cubicBezTo>
                  <a:cubicBezTo>
                    <a:pt x="13" y="41"/>
                    <a:pt x="13" y="41"/>
                    <a:pt x="13" y="41"/>
                  </a:cubicBezTo>
                  <a:cubicBezTo>
                    <a:pt x="14" y="40"/>
                    <a:pt x="14" y="40"/>
                    <a:pt x="14" y="40"/>
                  </a:cubicBezTo>
                  <a:cubicBezTo>
                    <a:pt x="13" y="35"/>
                    <a:pt x="9" y="24"/>
                    <a:pt x="9" y="24"/>
                  </a:cubicBezTo>
                  <a:cubicBezTo>
                    <a:pt x="5" y="12"/>
                    <a:pt x="5" y="12"/>
                    <a:pt x="5" y="12"/>
                  </a:cubicBezTo>
                  <a:cubicBezTo>
                    <a:pt x="5" y="12"/>
                    <a:pt x="8" y="13"/>
                    <a:pt x="9" y="12"/>
                  </a:cubicBezTo>
                  <a:cubicBezTo>
                    <a:pt x="11" y="12"/>
                    <a:pt x="13" y="11"/>
                    <a:pt x="13" y="11"/>
                  </a:cubicBezTo>
                  <a:cubicBezTo>
                    <a:pt x="13" y="11"/>
                    <a:pt x="20" y="7"/>
                    <a:pt x="21" y="6"/>
                  </a:cubicBezTo>
                  <a:cubicBezTo>
                    <a:pt x="21" y="6"/>
                    <a:pt x="26" y="3"/>
                    <a:pt x="26" y="1"/>
                  </a:cubicBezTo>
                  <a:cubicBezTo>
                    <a:pt x="26" y="1"/>
                    <a:pt x="26" y="1"/>
                    <a:pt x="26" y="1"/>
                  </a:cubicBezTo>
                  <a:cubicBezTo>
                    <a:pt x="24" y="2"/>
                    <a:pt x="21" y="4"/>
                    <a:pt x="21" y="4"/>
                  </a:cubicBezTo>
                  <a:cubicBezTo>
                    <a:pt x="21" y="5"/>
                    <a:pt x="17" y="7"/>
                    <a:pt x="16" y="8"/>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15" name="Freeform 103"/>
            <p:cNvSpPr/>
            <p:nvPr/>
          </p:nvSpPr>
          <p:spPr bwMode="auto">
            <a:xfrm>
              <a:off x="3103959" y="3343276"/>
              <a:ext cx="79772" cy="132159"/>
            </a:xfrm>
            <a:custGeom>
              <a:avLst/>
              <a:gdLst>
                <a:gd name="T0" fmla="*/ 0 w 17"/>
                <a:gd name="T1" fmla="*/ 2 h 28"/>
                <a:gd name="T2" fmla="*/ 2 w 17"/>
                <a:gd name="T3" fmla="*/ 15 h 28"/>
                <a:gd name="T4" fmla="*/ 1 w 17"/>
                <a:gd name="T5" fmla="*/ 22 h 28"/>
                <a:gd name="T6" fmla="*/ 1 w 17"/>
                <a:gd name="T7" fmla="*/ 27 h 28"/>
                <a:gd name="T8" fmla="*/ 3 w 17"/>
                <a:gd name="T9" fmla="*/ 28 h 28"/>
                <a:gd name="T10" fmla="*/ 3 w 17"/>
                <a:gd name="T11" fmla="*/ 20 h 28"/>
                <a:gd name="T12" fmla="*/ 4 w 17"/>
                <a:gd name="T13" fmla="*/ 16 h 28"/>
                <a:gd name="T14" fmla="*/ 8 w 17"/>
                <a:gd name="T15" fmla="*/ 8 h 28"/>
                <a:gd name="T16" fmla="*/ 5 w 17"/>
                <a:gd name="T17" fmla="*/ 13 h 28"/>
                <a:gd name="T18" fmla="*/ 2 w 17"/>
                <a:gd name="T19" fmla="*/ 2 h 28"/>
                <a:gd name="T20" fmla="*/ 9 w 17"/>
                <a:gd name="T21" fmla="*/ 1 h 28"/>
                <a:gd name="T22" fmla="*/ 11 w 17"/>
                <a:gd name="T23" fmla="*/ 4 h 28"/>
                <a:gd name="T24" fmla="*/ 12 w 17"/>
                <a:gd name="T25" fmla="*/ 5 h 28"/>
                <a:gd name="T26" fmla="*/ 11 w 17"/>
                <a:gd name="T27" fmla="*/ 5 h 28"/>
                <a:gd name="T28" fmla="*/ 15 w 17"/>
                <a:gd name="T29" fmla="*/ 22 h 28"/>
                <a:gd name="T30" fmla="*/ 14 w 17"/>
                <a:gd name="T31" fmla="*/ 26 h 28"/>
                <a:gd name="T32" fmla="*/ 15 w 17"/>
                <a:gd name="T33" fmla="*/ 28 h 28"/>
                <a:gd name="T34" fmla="*/ 16 w 17"/>
                <a:gd name="T35" fmla="*/ 25 h 28"/>
                <a:gd name="T36" fmla="*/ 17 w 17"/>
                <a:gd name="T37" fmla="*/ 23 h 28"/>
                <a:gd name="T38" fmla="*/ 11 w 17"/>
                <a:gd name="T39" fmla="*/ 6 h 28"/>
                <a:gd name="T40" fmla="*/ 13 w 17"/>
                <a:gd name="T41" fmla="*/ 4 h 28"/>
                <a:gd name="T42" fmla="*/ 10 w 17"/>
                <a:gd name="T43" fmla="*/ 2 h 28"/>
                <a:gd name="T44" fmla="*/ 9 w 17"/>
                <a:gd name="T45" fmla="*/ 0 h 28"/>
                <a:gd name="T46" fmla="*/ 8 w 17"/>
                <a:gd name="T47" fmla="*/ 0 h 28"/>
                <a:gd name="T48" fmla="*/ 0 w 17"/>
                <a:gd name="T49" fmla="*/ 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 h="28">
                  <a:moveTo>
                    <a:pt x="0" y="2"/>
                  </a:moveTo>
                  <a:cubicBezTo>
                    <a:pt x="2" y="15"/>
                    <a:pt x="2" y="15"/>
                    <a:pt x="2" y="15"/>
                  </a:cubicBezTo>
                  <a:cubicBezTo>
                    <a:pt x="1" y="22"/>
                    <a:pt x="1" y="22"/>
                    <a:pt x="1" y="22"/>
                  </a:cubicBezTo>
                  <a:cubicBezTo>
                    <a:pt x="1" y="22"/>
                    <a:pt x="1" y="24"/>
                    <a:pt x="1" y="27"/>
                  </a:cubicBezTo>
                  <a:cubicBezTo>
                    <a:pt x="3" y="28"/>
                    <a:pt x="3" y="28"/>
                    <a:pt x="3" y="28"/>
                  </a:cubicBezTo>
                  <a:cubicBezTo>
                    <a:pt x="3" y="20"/>
                    <a:pt x="3" y="20"/>
                    <a:pt x="3" y="20"/>
                  </a:cubicBezTo>
                  <a:cubicBezTo>
                    <a:pt x="3" y="20"/>
                    <a:pt x="3" y="16"/>
                    <a:pt x="4" y="16"/>
                  </a:cubicBezTo>
                  <a:cubicBezTo>
                    <a:pt x="5" y="15"/>
                    <a:pt x="8" y="8"/>
                    <a:pt x="8" y="8"/>
                  </a:cubicBezTo>
                  <a:cubicBezTo>
                    <a:pt x="5" y="13"/>
                    <a:pt x="5" y="13"/>
                    <a:pt x="5" y="13"/>
                  </a:cubicBezTo>
                  <a:cubicBezTo>
                    <a:pt x="6" y="7"/>
                    <a:pt x="2" y="2"/>
                    <a:pt x="2" y="2"/>
                  </a:cubicBezTo>
                  <a:cubicBezTo>
                    <a:pt x="3" y="1"/>
                    <a:pt x="9" y="1"/>
                    <a:pt x="9" y="1"/>
                  </a:cubicBezTo>
                  <a:cubicBezTo>
                    <a:pt x="11" y="4"/>
                    <a:pt x="11" y="4"/>
                    <a:pt x="11" y="4"/>
                  </a:cubicBezTo>
                  <a:cubicBezTo>
                    <a:pt x="12" y="5"/>
                    <a:pt x="12" y="5"/>
                    <a:pt x="12" y="5"/>
                  </a:cubicBezTo>
                  <a:cubicBezTo>
                    <a:pt x="11" y="5"/>
                    <a:pt x="11" y="5"/>
                    <a:pt x="11" y="5"/>
                  </a:cubicBezTo>
                  <a:cubicBezTo>
                    <a:pt x="11" y="5"/>
                    <a:pt x="15" y="21"/>
                    <a:pt x="15" y="22"/>
                  </a:cubicBezTo>
                  <a:cubicBezTo>
                    <a:pt x="15" y="23"/>
                    <a:pt x="14" y="26"/>
                    <a:pt x="14" y="26"/>
                  </a:cubicBezTo>
                  <a:cubicBezTo>
                    <a:pt x="14" y="26"/>
                    <a:pt x="15" y="27"/>
                    <a:pt x="15" y="28"/>
                  </a:cubicBezTo>
                  <a:cubicBezTo>
                    <a:pt x="16" y="27"/>
                    <a:pt x="16" y="26"/>
                    <a:pt x="16" y="25"/>
                  </a:cubicBezTo>
                  <a:cubicBezTo>
                    <a:pt x="16" y="24"/>
                    <a:pt x="17" y="24"/>
                    <a:pt x="17" y="23"/>
                  </a:cubicBezTo>
                  <a:cubicBezTo>
                    <a:pt x="11" y="6"/>
                    <a:pt x="11" y="6"/>
                    <a:pt x="11" y="6"/>
                  </a:cubicBezTo>
                  <a:cubicBezTo>
                    <a:pt x="13" y="4"/>
                    <a:pt x="13" y="4"/>
                    <a:pt x="13" y="4"/>
                  </a:cubicBezTo>
                  <a:cubicBezTo>
                    <a:pt x="10" y="2"/>
                    <a:pt x="10" y="2"/>
                    <a:pt x="10" y="2"/>
                  </a:cubicBezTo>
                  <a:cubicBezTo>
                    <a:pt x="9" y="0"/>
                    <a:pt x="9" y="0"/>
                    <a:pt x="9" y="0"/>
                  </a:cubicBezTo>
                  <a:cubicBezTo>
                    <a:pt x="8" y="0"/>
                    <a:pt x="8" y="0"/>
                    <a:pt x="8" y="0"/>
                  </a:cubicBezTo>
                  <a:cubicBezTo>
                    <a:pt x="8" y="0"/>
                    <a:pt x="1" y="2"/>
                    <a:pt x="0" y="2"/>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16" name="Freeform 104"/>
            <p:cNvSpPr/>
            <p:nvPr/>
          </p:nvSpPr>
          <p:spPr bwMode="auto">
            <a:xfrm>
              <a:off x="3084909" y="3508773"/>
              <a:ext cx="61912" cy="113109"/>
            </a:xfrm>
            <a:custGeom>
              <a:avLst/>
              <a:gdLst>
                <a:gd name="T0" fmla="*/ 8 w 13"/>
                <a:gd name="T1" fmla="*/ 23 h 24"/>
                <a:gd name="T2" fmla="*/ 13 w 13"/>
                <a:gd name="T3" fmla="*/ 4 h 24"/>
                <a:gd name="T4" fmla="*/ 12 w 13"/>
                <a:gd name="T5" fmla="*/ 5 h 24"/>
                <a:gd name="T6" fmla="*/ 8 w 13"/>
                <a:gd name="T7" fmla="*/ 14 h 24"/>
                <a:gd name="T8" fmla="*/ 5 w 13"/>
                <a:gd name="T9" fmla="*/ 20 h 24"/>
                <a:gd name="T10" fmla="*/ 4 w 13"/>
                <a:gd name="T11" fmla="*/ 16 h 24"/>
                <a:gd name="T12" fmla="*/ 5 w 13"/>
                <a:gd name="T13" fmla="*/ 5 h 24"/>
                <a:gd name="T14" fmla="*/ 5 w 13"/>
                <a:gd name="T15" fmla="*/ 1 h 24"/>
                <a:gd name="T16" fmla="*/ 4 w 13"/>
                <a:gd name="T17" fmla="*/ 0 h 24"/>
                <a:gd name="T18" fmla="*/ 1 w 13"/>
                <a:gd name="T19" fmla="*/ 5 h 24"/>
                <a:gd name="T20" fmla="*/ 2 w 13"/>
                <a:gd name="T21" fmla="*/ 6 h 24"/>
                <a:gd name="T22" fmla="*/ 0 w 13"/>
                <a:gd name="T23" fmla="*/ 22 h 24"/>
                <a:gd name="T24" fmla="*/ 8 w 13"/>
                <a:gd name="T25" fmla="*/ 2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 h="24">
                  <a:moveTo>
                    <a:pt x="8" y="23"/>
                  </a:moveTo>
                  <a:cubicBezTo>
                    <a:pt x="8" y="23"/>
                    <a:pt x="11" y="10"/>
                    <a:pt x="13" y="4"/>
                  </a:cubicBezTo>
                  <a:cubicBezTo>
                    <a:pt x="12" y="5"/>
                    <a:pt x="12" y="5"/>
                    <a:pt x="12" y="5"/>
                  </a:cubicBezTo>
                  <a:cubicBezTo>
                    <a:pt x="12" y="5"/>
                    <a:pt x="8" y="12"/>
                    <a:pt x="8" y="14"/>
                  </a:cubicBezTo>
                  <a:cubicBezTo>
                    <a:pt x="7" y="16"/>
                    <a:pt x="5" y="20"/>
                    <a:pt x="5" y="20"/>
                  </a:cubicBezTo>
                  <a:cubicBezTo>
                    <a:pt x="4" y="16"/>
                    <a:pt x="4" y="16"/>
                    <a:pt x="4" y="16"/>
                  </a:cubicBezTo>
                  <a:cubicBezTo>
                    <a:pt x="4" y="16"/>
                    <a:pt x="6" y="6"/>
                    <a:pt x="5" y="5"/>
                  </a:cubicBezTo>
                  <a:cubicBezTo>
                    <a:pt x="4" y="4"/>
                    <a:pt x="5" y="1"/>
                    <a:pt x="5" y="1"/>
                  </a:cubicBezTo>
                  <a:cubicBezTo>
                    <a:pt x="4" y="0"/>
                    <a:pt x="4" y="0"/>
                    <a:pt x="4" y="0"/>
                  </a:cubicBezTo>
                  <a:cubicBezTo>
                    <a:pt x="3" y="2"/>
                    <a:pt x="1" y="5"/>
                    <a:pt x="1" y="5"/>
                  </a:cubicBezTo>
                  <a:cubicBezTo>
                    <a:pt x="2" y="6"/>
                    <a:pt x="2" y="6"/>
                    <a:pt x="2" y="6"/>
                  </a:cubicBezTo>
                  <a:cubicBezTo>
                    <a:pt x="0" y="22"/>
                    <a:pt x="0" y="22"/>
                    <a:pt x="0" y="22"/>
                  </a:cubicBezTo>
                  <a:cubicBezTo>
                    <a:pt x="0" y="22"/>
                    <a:pt x="5" y="24"/>
                    <a:pt x="8" y="23"/>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17" name="Freeform 105"/>
            <p:cNvSpPr/>
            <p:nvPr/>
          </p:nvSpPr>
          <p:spPr bwMode="auto">
            <a:xfrm>
              <a:off x="3046809" y="3352801"/>
              <a:ext cx="119062" cy="189309"/>
            </a:xfrm>
            <a:custGeom>
              <a:avLst/>
              <a:gdLst>
                <a:gd name="T0" fmla="*/ 15 w 25"/>
                <a:gd name="T1" fmla="*/ 18 h 40"/>
                <a:gd name="T2" fmla="*/ 16 w 25"/>
                <a:gd name="T3" fmla="*/ 5 h 40"/>
                <a:gd name="T4" fmla="*/ 12 w 25"/>
                <a:gd name="T5" fmla="*/ 0 h 40"/>
                <a:gd name="T6" fmla="*/ 9 w 25"/>
                <a:gd name="T7" fmla="*/ 7 h 40"/>
                <a:gd name="T8" fmla="*/ 1 w 25"/>
                <a:gd name="T9" fmla="*/ 23 h 40"/>
                <a:gd name="T10" fmla="*/ 8 w 25"/>
                <a:gd name="T11" fmla="*/ 32 h 40"/>
                <a:gd name="T12" fmla="*/ 20 w 25"/>
                <a:gd name="T13" fmla="*/ 40 h 40"/>
                <a:gd name="T14" fmla="*/ 24 w 25"/>
                <a:gd name="T15" fmla="*/ 34 h 40"/>
                <a:gd name="T16" fmla="*/ 20 w 25"/>
                <a:gd name="T17" fmla="*/ 31 h 40"/>
                <a:gd name="T18" fmla="*/ 13 w 25"/>
                <a:gd name="T19" fmla="*/ 23 h 40"/>
                <a:gd name="T20" fmla="*/ 13 w 25"/>
                <a:gd name="T21" fmla="*/ 20 h 40"/>
                <a:gd name="T22" fmla="*/ 15 w 25"/>
                <a:gd name="T23" fmla="*/ 1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 h="40">
                  <a:moveTo>
                    <a:pt x="15" y="18"/>
                  </a:moveTo>
                  <a:cubicBezTo>
                    <a:pt x="15" y="18"/>
                    <a:pt x="19" y="9"/>
                    <a:pt x="16" y="5"/>
                  </a:cubicBezTo>
                  <a:cubicBezTo>
                    <a:pt x="14" y="0"/>
                    <a:pt x="12" y="0"/>
                    <a:pt x="12" y="0"/>
                  </a:cubicBezTo>
                  <a:cubicBezTo>
                    <a:pt x="12" y="0"/>
                    <a:pt x="10" y="6"/>
                    <a:pt x="9" y="7"/>
                  </a:cubicBezTo>
                  <a:cubicBezTo>
                    <a:pt x="9" y="7"/>
                    <a:pt x="0" y="18"/>
                    <a:pt x="1" y="23"/>
                  </a:cubicBezTo>
                  <a:cubicBezTo>
                    <a:pt x="1" y="23"/>
                    <a:pt x="5" y="31"/>
                    <a:pt x="8" y="32"/>
                  </a:cubicBezTo>
                  <a:cubicBezTo>
                    <a:pt x="11" y="34"/>
                    <a:pt x="17" y="40"/>
                    <a:pt x="20" y="40"/>
                  </a:cubicBezTo>
                  <a:cubicBezTo>
                    <a:pt x="20" y="40"/>
                    <a:pt x="25" y="37"/>
                    <a:pt x="24" y="34"/>
                  </a:cubicBezTo>
                  <a:cubicBezTo>
                    <a:pt x="24" y="34"/>
                    <a:pt x="23" y="33"/>
                    <a:pt x="20" y="31"/>
                  </a:cubicBezTo>
                  <a:cubicBezTo>
                    <a:pt x="18" y="29"/>
                    <a:pt x="14" y="24"/>
                    <a:pt x="13" y="23"/>
                  </a:cubicBezTo>
                  <a:cubicBezTo>
                    <a:pt x="11" y="22"/>
                    <a:pt x="11" y="22"/>
                    <a:pt x="13" y="20"/>
                  </a:cubicBezTo>
                  <a:cubicBezTo>
                    <a:pt x="15" y="18"/>
                    <a:pt x="15" y="18"/>
                    <a:pt x="15" y="18"/>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18" name="Freeform 106"/>
            <p:cNvSpPr/>
            <p:nvPr/>
          </p:nvSpPr>
          <p:spPr bwMode="auto">
            <a:xfrm>
              <a:off x="3046809" y="3352801"/>
              <a:ext cx="109537" cy="189309"/>
            </a:xfrm>
            <a:custGeom>
              <a:avLst/>
              <a:gdLst>
                <a:gd name="T0" fmla="*/ 18 w 23"/>
                <a:gd name="T1" fmla="*/ 35 h 40"/>
                <a:gd name="T2" fmla="*/ 16 w 23"/>
                <a:gd name="T3" fmla="*/ 34 h 40"/>
                <a:gd name="T4" fmla="*/ 14 w 23"/>
                <a:gd name="T5" fmla="*/ 29 h 40"/>
                <a:gd name="T6" fmla="*/ 9 w 23"/>
                <a:gd name="T7" fmla="*/ 27 h 40"/>
                <a:gd name="T8" fmla="*/ 5 w 23"/>
                <a:gd name="T9" fmla="*/ 24 h 40"/>
                <a:gd name="T10" fmla="*/ 6 w 23"/>
                <a:gd name="T11" fmla="*/ 24 h 40"/>
                <a:gd name="T12" fmla="*/ 10 w 23"/>
                <a:gd name="T13" fmla="*/ 24 h 40"/>
                <a:gd name="T14" fmla="*/ 4 w 23"/>
                <a:gd name="T15" fmla="*/ 23 h 40"/>
                <a:gd name="T16" fmla="*/ 5 w 23"/>
                <a:gd name="T17" fmla="*/ 21 h 40"/>
                <a:gd name="T18" fmla="*/ 3 w 23"/>
                <a:gd name="T19" fmla="*/ 21 h 40"/>
                <a:gd name="T20" fmla="*/ 11 w 23"/>
                <a:gd name="T21" fmla="*/ 20 h 40"/>
                <a:gd name="T22" fmla="*/ 3 w 23"/>
                <a:gd name="T23" fmla="*/ 18 h 40"/>
                <a:gd name="T24" fmla="*/ 5 w 23"/>
                <a:gd name="T25" fmla="*/ 16 h 40"/>
                <a:gd name="T26" fmla="*/ 5 w 23"/>
                <a:gd name="T27" fmla="*/ 14 h 40"/>
                <a:gd name="T28" fmla="*/ 8 w 23"/>
                <a:gd name="T29" fmla="*/ 14 h 40"/>
                <a:gd name="T30" fmla="*/ 6 w 23"/>
                <a:gd name="T31" fmla="*/ 14 h 40"/>
                <a:gd name="T32" fmla="*/ 12 w 23"/>
                <a:gd name="T33" fmla="*/ 12 h 40"/>
                <a:gd name="T34" fmla="*/ 9 w 23"/>
                <a:gd name="T35" fmla="*/ 10 h 40"/>
                <a:gd name="T36" fmla="*/ 13 w 23"/>
                <a:gd name="T37" fmla="*/ 11 h 40"/>
                <a:gd name="T38" fmla="*/ 10 w 23"/>
                <a:gd name="T39" fmla="*/ 8 h 40"/>
                <a:gd name="T40" fmla="*/ 11 w 23"/>
                <a:gd name="T41" fmla="*/ 6 h 40"/>
                <a:gd name="T42" fmla="*/ 14 w 23"/>
                <a:gd name="T43" fmla="*/ 3 h 40"/>
                <a:gd name="T44" fmla="*/ 13 w 23"/>
                <a:gd name="T45" fmla="*/ 0 h 40"/>
                <a:gd name="T46" fmla="*/ 12 w 23"/>
                <a:gd name="T47" fmla="*/ 0 h 40"/>
                <a:gd name="T48" fmla="*/ 9 w 23"/>
                <a:gd name="T49" fmla="*/ 7 h 40"/>
                <a:gd name="T50" fmla="*/ 1 w 23"/>
                <a:gd name="T51" fmla="*/ 23 h 40"/>
                <a:gd name="T52" fmla="*/ 8 w 23"/>
                <a:gd name="T53" fmla="*/ 32 h 40"/>
                <a:gd name="T54" fmla="*/ 20 w 23"/>
                <a:gd name="T55" fmla="*/ 40 h 40"/>
                <a:gd name="T56" fmla="*/ 23 w 23"/>
                <a:gd name="T57" fmla="*/ 37 h 40"/>
                <a:gd name="T58" fmla="*/ 18 w 23"/>
                <a:gd name="T59" fmla="*/ 3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3" h="40">
                  <a:moveTo>
                    <a:pt x="18" y="35"/>
                  </a:moveTo>
                  <a:cubicBezTo>
                    <a:pt x="18" y="35"/>
                    <a:pt x="16" y="34"/>
                    <a:pt x="16" y="34"/>
                  </a:cubicBezTo>
                  <a:cubicBezTo>
                    <a:pt x="15" y="33"/>
                    <a:pt x="14" y="29"/>
                    <a:pt x="14" y="29"/>
                  </a:cubicBezTo>
                  <a:cubicBezTo>
                    <a:pt x="14" y="29"/>
                    <a:pt x="11" y="27"/>
                    <a:pt x="9" y="27"/>
                  </a:cubicBezTo>
                  <a:cubicBezTo>
                    <a:pt x="8" y="28"/>
                    <a:pt x="2" y="23"/>
                    <a:pt x="5" y="24"/>
                  </a:cubicBezTo>
                  <a:cubicBezTo>
                    <a:pt x="5" y="24"/>
                    <a:pt x="5" y="24"/>
                    <a:pt x="6" y="24"/>
                  </a:cubicBezTo>
                  <a:cubicBezTo>
                    <a:pt x="8" y="25"/>
                    <a:pt x="10" y="24"/>
                    <a:pt x="10" y="24"/>
                  </a:cubicBezTo>
                  <a:cubicBezTo>
                    <a:pt x="10" y="24"/>
                    <a:pt x="5" y="23"/>
                    <a:pt x="4" y="23"/>
                  </a:cubicBezTo>
                  <a:cubicBezTo>
                    <a:pt x="4" y="23"/>
                    <a:pt x="5" y="21"/>
                    <a:pt x="5" y="21"/>
                  </a:cubicBezTo>
                  <a:cubicBezTo>
                    <a:pt x="4" y="22"/>
                    <a:pt x="3" y="21"/>
                    <a:pt x="3" y="21"/>
                  </a:cubicBezTo>
                  <a:cubicBezTo>
                    <a:pt x="4" y="19"/>
                    <a:pt x="11" y="20"/>
                    <a:pt x="11" y="20"/>
                  </a:cubicBezTo>
                  <a:cubicBezTo>
                    <a:pt x="10" y="19"/>
                    <a:pt x="5" y="18"/>
                    <a:pt x="3" y="18"/>
                  </a:cubicBezTo>
                  <a:cubicBezTo>
                    <a:pt x="4" y="17"/>
                    <a:pt x="6" y="17"/>
                    <a:pt x="5" y="16"/>
                  </a:cubicBezTo>
                  <a:cubicBezTo>
                    <a:pt x="5" y="16"/>
                    <a:pt x="5" y="15"/>
                    <a:pt x="5" y="14"/>
                  </a:cubicBezTo>
                  <a:cubicBezTo>
                    <a:pt x="6" y="14"/>
                    <a:pt x="8" y="14"/>
                    <a:pt x="8" y="14"/>
                  </a:cubicBezTo>
                  <a:cubicBezTo>
                    <a:pt x="6" y="14"/>
                    <a:pt x="6" y="14"/>
                    <a:pt x="6" y="14"/>
                  </a:cubicBezTo>
                  <a:cubicBezTo>
                    <a:pt x="7" y="13"/>
                    <a:pt x="12" y="12"/>
                    <a:pt x="12" y="12"/>
                  </a:cubicBezTo>
                  <a:cubicBezTo>
                    <a:pt x="11" y="12"/>
                    <a:pt x="9" y="10"/>
                    <a:pt x="9" y="10"/>
                  </a:cubicBezTo>
                  <a:cubicBezTo>
                    <a:pt x="10" y="9"/>
                    <a:pt x="13" y="11"/>
                    <a:pt x="13" y="11"/>
                  </a:cubicBezTo>
                  <a:cubicBezTo>
                    <a:pt x="13" y="10"/>
                    <a:pt x="10" y="8"/>
                    <a:pt x="10" y="8"/>
                  </a:cubicBezTo>
                  <a:cubicBezTo>
                    <a:pt x="10" y="8"/>
                    <a:pt x="11" y="7"/>
                    <a:pt x="11" y="6"/>
                  </a:cubicBezTo>
                  <a:cubicBezTo>
                    <a:pt x="11" y="5"/>
                    <a:pt x="14" y="3"/>
                    <a:pt x="14" y="3"/>
                  </a:cubicBezTo>
                  <a:cubicBezTo>
                    <a:pt x="13" y="0"/>
                    <a:pt x="13" y="0"/>
                    <a:pt x="13" y="0"/>
                  </a:cubicBezTo>
                  <a:cubicBezTo>
                    <a:pt x="12" y="0"/>
                    <a:pt x="12" y="0"/>
                    <a:pt x="12" y="0"/>
                  </a:cubicBezTo>
                  <a:cubicBezTo>
                    <a:pt x="12" y="0"/>
                    <a:pt x="10" y="6"/>
                    <a:pt x="9" y="7"/>
                  </a:cubicBezTo>
                  <a:cubicBezTo>
                    <a:pt x="9" y="7"/>
                    <a:pt x="0" y="18"/>
                    <a:pt x="1" y="23"/>
                  </a:cubicBezTo>
                  <a:cubicBezTo>
                    <a:pt x="1" y="23"/>
                    <a:pt x="5" y="31"/>
                    <a:pt x="8" y="32"/>
                  </a:cubicBezTo>
                  <a:cubicBezTo>
                    <a:pt x="11" y="34"/>
                    <a:pt x="17" y="40"/>
                    <a:pt x="20" y="40"/>
                  </a:cubicBezTo>
                  <a:cubicBezTo>
                    <a:pt x="20" y="40"/>
                    <a:pt x="22" y="39"/>
                    <a:pt x="23" y="37"/>
                  </a:cubicBezTo>
                  <a:cubicBezTo>
                    <a:pt x="22" y="36"/>
                    <a:pt x="18" y="35"/>
                    <a:pt x="18" y="35"/>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19" name="Freeform 107"/>
            <p:cNvSpPr>
              <a:spLocks noEditPoints="1"/>
            </p:cNvSpPr>
            <p:nvPr/>
          </p:nvSpPr>
          <p:spPr bwMode="auto">
            <a:xfrm>
              <a:off x="3151584" y="3258742"/>
              <a:ext cx="65484" cy="79772"/>
            </a:xfrm>
            <a:custGeom>
              <a:avLst/>
              <a:gdLst>
                <a:gd name="T0" fmla="*/ 13 w 14"/>
                <a:gd name="T1" fmla="*/ 11 h 17"/>
                <a:gd name="T2" fmla="*/ 13 w 14"/>
                <a:gd name="T3" fmla="*/ 10 h 17"/>
                <a:gd name="T4" fmla="*/ 13 w 14"/>
                <a:gd name="T5" fmla="*/ 10 h 17"/>
                <a:gd name="T6" fmla="*/ 13 w 14"/>
                <a:gd name="T7" fmla="*/ 10 h 17"/>
                <a:gd name="T8" fmla="*/ 13 w 14"/>
                <a:gd name="T9" fmla="*/ 8 h 17"/>
                <a:gd name="T10" fmla="*/ 13 w 14"/>
                <a:gd name="T11" fmla="*/ 8 h 17"/>
                <a:gd name="T12" fmla="*/ 13 w 14"/>
                <a:gd name="T13" fmla="*/ 8 h 17"/>
                <a:gd name="T14" fmla="*/ 13 w 14"/>
                <a:gd name="T15" fmla="*/ 8 h 17"/>
                <a:gd name="T16" fmla="*/ 13 w 14"/>
                <a:gd name="T17" fmla="*/ 8 h 17"/>
                <a:gd name="T18" fmla="*/ 13 w 14"/>
                <a:gd name="T19" fmla="*/ 8 h 17"/>
                <a:gd name="T20" fmla="*/ 13 w 14"/>
                <a:gd name="T21" fmla="*/ 8 h 17"/>
                <a:gd name="T22" fmla="*/ 13 w 14"/>
                <a:gd name="T23" fmla="*/ 8 h 17"/>
                <a:gd name="T24" fmla="*/ 13 w 14"/>
                <a:gd name="T25" fmla="*/ 8 h 17"/>
                <a:gd name="T26" fmla="*/ 13 w 14"/>
                <a:gd name="T27" fmla="*/ 8 h 17"/>
                <a:gd name="T28" fmla="*/ 13 w 14"/>
                <a:gd name="T29" fmla="*/ 8 h 17"/>
                <a:gd name="T30" fmla="*/ 13 w 14"/>
                <a:gd name="T31" fmla="*/ 7 h 17"/>
                <a:gd name="T32" fmla="*/ 13 w 14"/>
                <a:gd name="T33" fmla="*/ 4 h 17"/>
                <a:gd name="T34" fmla="*/ 10 w 14"/>
                <a:gd name="T35" fmla="*/ 1 h 17"/>
                <a:gd name="T36" fmla="*/ 9 w 14"/>
                <a:gd name="T37" fmla="*/ 4 h 17"/>
                <a:gd name="T38" fmla="*/ 6 w 14"/>
                <a:gd name="T39" fmla="*/ 0 h 17"/>
                <a:gd name="T40" fmla="*/ 2 w 14"/>
                <a:gd name="T41" fmla="*/ 3 h 17"/>
                <a:gd name="T42" fmla="*/ 2 w 14"/>
                <a:gd name="T43" fmla="*/ 8 h 17"/>
                <a:gd name="T44" fmla="*/ 1 w 14"/>
                <a:gd name="T45" fmla="*/ 8 h 17"/>
                <a:gd name="T46" fmla="*/ 2 w 14"/>
                <a:gd name="T47" fmla="*/ 12 h 17"/>
                <a:gd name="T48" fmla="*/ 3 w 14"/>
                <a:gd name="T49" fmla="*/ 12 h 17"/>
                <a:gd name="T50" fmla="*/ 6 w 14"/>
                <a:gd name="T51" fmla="*/ 17 h 17"/>
                <a:gd name="T52" fmla="*/ 10 w 14"/>
                <a:gd name="T53" fmla="*/ 17 h 17"/>
                <a:gd name="T54" fmla="*/ 11 w 14"/>
                <a:gd name="T55" fmla="*/ 17 h 17"/>
                <a:gd name="T56" fmla="*/ 11 w 14"/>
                <a:gd name="T57" fmla="*/ 17 h 17"/>
                <a:gd name="T58" fmla="*/ 13 w 14"/>
                <a:gd name="T59" fmla="*/ 14 h 17"/>
                <a:gd name="T60" fmla="*/ 13 w 14"/>
                <a:gd name="T61" fmla="*/ 11 h 17"/>
                <a:gd name="T62" fmla="*/ 7 w 14"/>
                <a:gd name="T63" fmla="*/ 16 h 17"/>
                <a:gd name="T64" fmla="*/ 6 w 14"/>
                <a:gd name="T65" fmla="*/ 13 h 17"/>
                <a:gd name="T66" fmla="*/ 7 w 14"/>
                <a:gd name="T67" fmla="*/ 11 h 17"/>
                <a:gd name="T68" fmla="*/ 6 w 14"/>
                <a:gd name="T69" fmla="*/ 11 h 17"/>
                <a:gd name="T70" fmla="*/ 5 w 14"/>
                <a:gd name="T71" fmla="*/ 9 h 17"/>
                <a:gd name="T72" fmla="*/ 5 w 14"/>
                <a:gd name="T73" fmla="*/ 9 h 17"/>
                <a:gd name="T74" fmla="*/ 6 w 14"/>
                <a:gd name="T75" fmla="*/ 7 h 17"/>
                <a:gd name="T76" fmla="*/ 6 w 14"/>
                <a:gd name="T77" fmla="*/ 6 h 17"/>
                <a:gd name="T78" fmla="*/ 9 w 14"/>
                <a:gd name="T79" fmla="*/ 5 h 17"/>
                <a:gd name="T80" fmla="*/ 12 w 14"/>
                <a:gd name="T81" fmla="*/ 7 h 17"/>
                <a:gd name="T82" fmla="*/ 12 w 14"/>
                <a:gd name="T83" fmla="*/ 8 h 17"/>
                <a:gd name="T84" fmla="*/ 13 w 14"/>
                <a:gd name="T85" fmla="*/ 10 h 17"/>
                <a:gd name="T86" fmla="*/ 11 w 14"/>
                <a:gd name="T87" fmla="*/ 16 h 17"/>
                <a:gd name="T88" fmla="*/ 7 w 14"/>
                <a:gd name="T89" fmla="*/ 1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 h="17">
                  <a:moveTo>
                    <a:pt x="13" y="11"/>
                  </a:moveTo>
                  <a:cubicBezTo>
                    <a:pt x="13" y="11"/>
                    <a:pt x="13" y="10"/>
                    <a:pt x="13" y="10"/>
                  </a:cubicBezTo>
                  <a:cubicBezTo>
                    <a:pt x="13" y="10"/>
                    <a:pt x="13" y="10"/>
                    <a:pt x="13" y="10"/>
                  </a:cubicBezTo>
                  <a:cubicBezTo>
                    <a:pt x="13" y="10"/>
                    <a:pt x="13" y="10"/>
                    <a:pt x="13" y="10"/>
                  </a:cubicBezTo>
                  <a:cubicBezTo>
                    <a:pt x="13" y="9"/>
                    <a:pt x="13" y="9"/>
                    <a:pt x="13" y="8"/>
                  </a:cubicBezTo>
                  <a:cubicBezTo>
                    <a:pt x="13" y="8"/>
                    <a:pt x="13" y="8"/>
                    <a:pt x="13" y="8"/>
                  </a:cubicBezTo>
                  <a:cubicBezTo>
                    <a:pt x="13" y="8"/>
                    <a:pt x="13" y="8"/>
                    <a:pt x="13" y="8"/>
                  </a:cubicBezTo>
                  <a:cubicBezTo>
                    <a:pt x="13" y="8"/>
                    <a:pt x="13" y="8"/>
                    <a:pt x="13" y="8"/>
                  </a:cubicBezTo>
                  <a:cubicBezTo>
                    <a:pt x="13" y="8"/>
                    <a:pt x="13" y="8"/>
                    <a:pt x="13" y="8"/>
                  </a:cubicBezTo>
                  <a:cubicBezTo>
                    <a:pt x="13" y="8"/>
                    <a:pt x="13" y="8"/>
                    <a:pt x="13" y="8"/>
                  </a:cubicBezTo>
                  <a:cubicBezTo>
                    <a:pt x="13" y="8"/>
                    <a:pt x="13" y="8"/>
                    <a:pt x="13" y="8"/>
                  </a:cubicBezTo>
                  <a:cubicBezTo>
                    <a:pt x="13" y="8"/>
                    <a:pt x="13" y="8"/>
                    <a:pt x="13" y="8"/>
                  </a:cubicBezTo>
                  <a:cubicBezTo>
                    <a:pt x="13" y="8"/>
                    <a:pt x="13" y="8"/>
                    <a:pt x="13" y="8"/>
                  </a:cubicBezTo>
                  <a:cubicBezTo>
                    <a:pt x="13" y="8"/>
                    <a:pt x="13" y="8"/>
                    <a:pt x="13" y="8"/>
                  </a:cubicBezTo>
                  <a:cubicBezTo>
                    <a:pt x="13" y="8"/>
                    <a:pt x="13" y="8"/>
                    <a:pt x="13" y="8"/>
                  </a:cubicBezTo>
                  <a:cubicBezTo>
                    <a:pt x="13" y="7"/>
                    <a:pt x="13" y="7"/>
                    <a:pt x="13" y="7"/>
                  </a:cubicBezTo>
                  <a:cubicBezTo>
                    <a:pt x="13" y="7"/>
                    <a:pt x="13" y="5"/>
                    <a:pt x="13" y="4"/>
                  </a:cubicBezTo>
                  <a:cubicBezTo>
                    <a:pt x="13" y="3"/>
                    <a:pt x="11" y="2"/>
                    <a:pt x="10" y="1"/>
                  </a:cubicBezTo>
                  <a:cubicBezTo>
                    <a:pt x="10" y="2"/>
                    <a:pt x="9" y="3"/>
                    <a:pt x="9" y="4"/>
                  </a:cubicBezTo>
                  <a:cubicBezTo>
                    <a:pt x="8" y="3"/>
                    <a:pt x="6" y="1"/>
                    <a:pt x="6" y="0"/>
                  </a:cubicBezTo>
                  <a:cubicBezTo>
                    <a:pt x="4" y="1"/>
                    <a:pt x="3" y="3"/>
                    <a:pt x="2" y="3"/>
                  </a:cubicBezTo>
                  <a:cubicBezTo>
                    <a:pt x="1" y="4"/>
                    <a:pt x="2" y="8"/>
                    <a:pt x="2" y="8"/>
                  </a:cubicBezTo>
                  <a:cubicBezTo>
                    <a:pt x="2" y="7"/>
                    <a:pt x="1" y="8"/>
                    <a:pt x="1" y="8"/>
                  </a:cubicBezTo>
                  <a:cubicBezTo>
                    <a:pt x="0" y="8"/>
                    <a:pt x="2" y="11"/>
                    <a:pt x="2" y="12"/>
                  </a:cubicBezTo>
                  <a:cubicBezTo>
                    <a:pt x="2" y="12"/>
                    <a:pt x="3" y="12"/>
                    <a:pt x="3" y="12"/>
                  </a:cubicBezTo>
                  <a:cubicBezTo>
                    <a:pt x="3" y="12"/>
                    <a:pt x="5" y="16"/>
                    <a:pt x="6" y="17"/>
                  </a:cubicBezTo>
                  <a:cubicBezTo>
                    <a:pt x="7" y="17"/>
                    <a:pt x="10" y="17"/>
                    <a:pt x="10" y="17"/>
                  </a:cubicBezTo>
                  <a:cubicBezTo>
                    <a:pt x="10" y="17"/>
                    <a:pt x="11" y="17"/>
                    <a:pt x="11" y="17"/>
                  </a:cubicBezTo>
                  <a:cubicBezTo>
                    <a:pt x="11" y="17"/>
                    <a:pt x="11" y="17"/>
                    <a:pt x="11" y="17"/>
                  </a:cubicBezTo>
                  <a:cubicBezTo>
                    <a:pt x="11" y="17"/>
                    <a:pt x="12" y="15"/>
                    <a:pt x="13" y="14"/>
                  </a:cubicBezTo>
                  <a:cubicBezTo>
                    <a:pt x="13" y="14"/>
                    <a:pt x="14" y="12"/>
                    <a:pt x="13" y="11"/>
                  </a:cubicBezTo>
                  <a:close/>
                  <a:moveTo>
                    <a:pt x="7" y="16"/>
                  </a:moveTo>
                  <a:cubicBezTo>
                    <a:pt x="7" y="16"/>
                    <a:pt x="6" y="13"/>
                    <a:pt x="6" y="13"/>
                  </a:cubicBezTo>
                  <a:cubicBezTo>
                    <a:pt x="6" y="13"/>
                    <a:pt x="7" y="11"/>
                    <a:pt x="7" y="11"/>
                  </a:cubicBezTo>
                  <a:cubicBezTo>
                    <a:pt x="7" y="11"/>
                    <a:pt x="6" y="11"/>
                    <a:pt x="6" y="11"/>
                  </a:cubicBezTo>
                  <a:cubicBezTo>
                    <a:pt x="5" y="11"/>
                    <a:pt x="5" y="9"/>
                    <a:pt x="5" y="9"/>
                  </a:cubicBezTo>
                  <a:cubicBezTo>
                    <a:pt x="5" y="9"/>
                    <a:pt x="5" y="9"/>
                    <a:pt x="5" y="9"/>
                  </a:cubicBezTo>
                  <a:cubicBezTo>
                    <a:pt x="6" y="7"/>
                    <a:pt x="6" y="7"/>
                    <a:pt x="6" y="7"/>
                  </a:cubicBezTo>
                  <a:cubicBezTo>
                    <a:pt x="6" y="7"/>
                    <a:pt x="6" y="7"/>
                    <a:pt x="6" y="6"/>
                  </a:cubicBezTo>
                  <a:cubicBezTo>
                    <a:pt x="6" y="6"/>
                    <a:pt x="8" y="5"/>
                    <a:pt x="9" y="5"/>
                  </a:cubicBezTo>
                  <a:cubicBezTo>
                    <a:pt x="12" y="6"/>
                    <a:pt x="12" y="7"/>
                    <a:pt x="12" y="7"/>
                  </a:cubicBezTo>
                  <a:cubicBezTo>
                    <a:pt x="12" y="8"/>
                    <a:pt x="12" y="8"/>
                    <a:pt x="12" y="8"/>
                  </a:cubicBezTo>
                  <a:cubicBezTo>
                    <a:pt x="13" y="8"/>
                    <a:pt x="13" y="10"/>
                    <a:pt x="13" y="10"/>
                  </a:cubicBezTo>
                  <a:cubicBezTo>
                    <a:pt x="13" y="14"/>
                    <a:pt x="11" y="16"/>
                    <a:pt x="11" y="16"/>
                  </a:cubicBezTo>
                  <a:cubicBezTo>
                    <a:pt x="11" y="16"/>
                    <a:pt x="9" y="17"/>
                    <a:pt x="7" y="16"/>
                  </a:cubicBezTo>
                  <a:close/>
                </a:path>
              </a:pathLst>
            </a:custGeom>
            <a:solidFill>
              <a:srgbClr val="EBB27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20" name="Freeform 108"/>
            <p:cNvSpPr/>
            <p:nvPr/>
          </p:nvSpPr>
          <p:spPr bwMode="auto">
            <a:xfrm>
              <a:off x="3156347" y="3253979"/>
              <a:ext cx="65484" cy="51197"/>
            </a:xfrm>
            <a:custGeom>
              <a:avLst/>
              <a:gdLst>
                <a:gd name="T0" fmla="*/ 1 w 14"/>
                <a:gd name="T1" fmla="*/ 9 h 11"/>
                <a:gd name="T2" fmla="*/ 2 w 14"/>
                <a:gd name="T3" fmla="*/ 11 h 11"/>
                <a:gd name="T4" fmla="*/ 3 w 14"/>
                <a:gd name="T5" fmla="*/ 11 h 11"/>
                <a:gd name="T6" fmla="*/ 3 w 14"/>
                <a:gd name="T7" fmla="*/ 10 h 11"/>
                <a:gd name="T8" fmla="*/ 5 w 14"/>
                <a:gd name="T9" fmla="*/ 7 h 11"/>
                <a:gd name="T10" fmla="*/ 9 w 14"/>
                <a:gd name="T11" fmla="*/ 6 h 11"/>
                <a:gd name="T12" fmla="*/ 12 w 14"/>
                <a:gd name="T13" fmla="*/ 7 h 11"/>
                <a:gd name="T14" fmla="*/ 12 w 14"/>
                <a:gd name="T15" fmla="*/ 9 h 11"/>
                <a:gd name="T16" fmla="*/ 13 w 14"/>
                <a:gd name="T17" fmla="*/ 8 h 11"/>
                <a:gd name="T18" fmla="*/ 13 w 14"/>
                <a:gd name="T19" fmla="*/ 4 h 11"/>
                <a:gd name="T20" fmla="*/ 8 w 14"/>
                <a:gd name="T21" fmla="*/ 0 h 11"/>
                <a:gd name="T22" fmla="*/ 7 w 14"/>
                <a:gd name="T23" fmla="*/ 0 h 11"/>
                <a:gd name="T24" fmla="*/ 5 w 14"/>
                <a:gd name="T25" fmla="*/ 0 h 11"/>
                <a:gd name="T26" fmla="*/ 0 w 14"/>
                <a:gd name="T27" fmla="*/ 4 h 11"/>
                <a:gd name="T28" fmla="*/ 0 w 14"/>
                <a:gd name="T29" fmla="*/ 9 h 11"/>
                <a:gd name="T30" fmla="*/ 1 w 14"/>
                <a:gd name="T31"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 h="11">
                  <a:moveTo>
                    <a:pt x="1" y="9"/>
                  </a:moveTo>
                  <a:cubicBezTo>
                    <a:pt x="2" y="11"/>
                    <a:pt x="2" y="11"/>
                    <a:pt x="2" y="11"/>
                  </a:cubicBezTo>
                  <a:cubicBezTo>
                    <a:pt x="3" y="11"/>
                    <a:pt x="3" y="11"/>
                    <a:pt x="3" y="11"/>
                  </a:cubicBezTo>
                  <a:cubicBezTo>
                    <a:pt x="3" y="10"/>
                    <a:pt x="3" y="10"/>
                    <a:pt x="3" y="10"/>
                  </a:cubicBezTo>
                  <a:cubicBezTo>
                    <a:pt x="3" y="10"/>
                    <a:pt x="4" y="7"/>
                    <a:pt x="5" y="7"/>
                  </a:cubicBezTo>
                  <a:cubicBezTo>
                    <a:pt x="5" y="7"/>
                    <a:pt x="8" y="5"/>
                    <a:pt x="9" y="6"/>
                  </a:cubicBezTo>
                  <a:cubicBezTo>
                    <a:pt x="9" y="6"/>
                    <a:pt x="11" y="7"/>
                    <a:pt x="12" y="7"/>
                  </a:cubicBezTo>
                  <a:cubicBezTo>
                    <a:pt x="12" y="7"/>
                    <a:pt x="12" y="9"/>
                    <a:pt x="12" y="9"/>
                  </a:cubicBezTo>
                  <a:cubicBezTo>
                    <a:pt x="12" y="9"/>
                    <a:pt x="12" y="9"/>
                    <a:pt x="13" y="8"/>
                  </a:cubicBezTo>
                  <a:cubicBezTo>
                    <a:pt x="14" y="7"/>
                    <a:pt x="13" y="5"/>
                    <a:pt x="13" y="4"/>
                  </a:cubicBezTo>
                  <a:cubicBezTo>
                    <a:pt x="13" y="4"/>
                    <a:pt x="10" y="0"/>
                    <a:pt x="8" y="0"/>
                  </a:cubicBezTo>
                  <a:cubicBezTo>
                    <a:pt x="7" y="0"/>
                    <a:pt x="7" y="0"/>
                    <a:pt x="7" y="0"/>
                  </a:cubicBezTo>
                  <a:cubicBezTo>
                    <a:pt x="7" y="0"/>
                    <a:pt x="6" y="0"/>
                    <a:pt x="5" y="0"/>
                  </a:cubicBezTo>
                  <a:cubicBezTo>
                    <a:pt x="4" y="0"/>
                    <a:pt x="0" y="3"/>
                    <a:pt x="0" y="4"/>
                  </a:cubicBezTo>
                  <a:cubicBezTo>
                    <a:pt x="0" y="5"/>
                    <a:pt x="0" y="5"/>
                    <a:pt x="0" y="9"/>
                  </a:cubicBezTo>
                  <a:lnTo>
                    <a:pt x="1" y="9"/>
                  </a:ln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grpSp>
      <p:graphicFrame>
        <p:nvGraphicFramePr>
          <p:cNvPr id="4" name="表格 3"/>
          <p:cNvGraphicFramePr>
            <a:graphicFrameLocks noGrp="1"/>
          </p:cNvGraphicFramePr>
          <p:nvPr/>
        </p:nvGraphicFramePr>
        <p:xfrm>
          <a:off x="1937085" y="3428787"/>
          <a:ext cx="9613231" cy="3152490"/>
        </p:xfrm>
        <a:graphic>
          <a:graphicData uri="http://schemas.openxmlformats.org/drawingml/2006/table">
            <a:tbl>
              <a:tblPr firstRow="1">
                <a:tableStyleId>{F5AB1C69-6EDB-4FF4-983F-18BD219EF322}</a:tableStyleId>
              </a:tblPr>
              <a:tblGrid>
                <a:gridCol w="1233387"/>
                <a:gridCol w="1102386"/>
                <a:gridCol w="876658"/>
                <a:gridCol w="1118937"/>
                <a:gridCol w="1179094"/>
                <a:gridCol w="1046748"/>
                <a:gridCol w="1106905"/>
                <a:gridCol w="1082842"/>
                <a:gridCol w="866274"/>
              </a:tblGrid>
              <a:tr h="475638">
                <a:tc>
                  <a:txBody>
                    <a:bodyPr/>
                    <a:lstStyle/>
                    <a:p>
                      <a:pPr indent="228600" algn="ctr">
                        <a:lnSpc>
                          <a:spcPct val="107000"/>
                        </a:lnSpc>
                        <a:spcBef>
                          <a:spcPts val="140"/>
                        </a:spcBef>
                        <a:spcAft>
                          <a:spcPts val="140"/>
                        </a:spcAft>
                      </a:pPr>
                      <a:r>
                        <a:rPr lang="zh-CN" sz="1500" kern="100" dirty="0">
                          <a:effectLst/>
                        </a:rPr>
                        <a:t>决策类型</a:t>
                      </a:r>
                      <a:endParaRPr lang="zh-CN" sz="1300" kern="100" dirty="0">
                        <a:effectLst/>
                        <a:latin typeface="Times New Roman" panose="02020603050405020304" pitchFamily="18" charset="0"/>
                        <a:ea typeface="宋体" panose="02010600030101010101" pitchFamily="2" charset="-122"/>
                        <a:cs typeface="宋体" panose="02010600030101010101" pitchFamily="2" charset="-122"/>
                      </a:endParaRPr>
                    </a:p>
                  </a:txBody>
                  <a:tcPr marL="114868" marR="114868" marT="0" marB="0" anchor="ctr"/>
                </a:tc>
                <a:tc gridSpan="2">
                  <a:txBody>
                    <a:bodyPr/>
                    <a:lstStyle/>
                    <a:p>
                      <a:pPr algn="ctr">
                        <a:lnSpc>
                          <a:spcPct val="107000"/>
                        </a:lnSpc>
                        <a:spcBef>
                          <a:spcPts val="140"/>
                        </a:spcBef>
                        <a:spcAft>
                          <a:spcPts val="140"/>
                        </a:spcAft>
                      </a:pPr>
                      <a:r>
                        <a:rPr lang="zh-CN" sz="1500" kern="100">
                          <a:effectLst/>
                        </a:rPr>
                        <a:t>理性型</a:t>
                      </a:r>
                      <a:endParaRPr lang="zh-CN" sz="1300" kern="100">
                        <a:effectLst/>
                        <a:latin typeface="Times New Roman" panose="02020603050405020304" pitchFamily="18" charset="0"/>
                        <a:ea typeface="宋体" panose="02010600030101010101" pitchFamily="2" charset="-122"/>
                        <a:cs typeface="宋体" panose="02010600030101010101" pitchFamily="2" charset="-122"/>
                      </a:endParaRPr>
                    </a:p>
                  </a:txBody>
                  <a:tcPr marL="114868" marR="114868" marT="0" marB="0" anchor="ctr"/>
                </a:tc>
                <a:tc hMerge="1">
                  <a:tcPr/>
                </a:tc>
                <a:tc gridSpan="2">
                  <a:txBody>
                    <a:bodyPr/>
                    <a:lstStyle/>
                    <a:p>
                      <a:pPr algn="ctr">
                        <a:lnSpc>
                          <a:spcPct val="107000"/>
                        </a:lnSpc>
                        <a:spcBef>
                          <a:spcPts val="140"/>
                        </a:spcBef>
                        <a:spcAft>
                          <a:spcPts val="140"/>
                        </a:spcAft>
                      </a:pPr>
                      <a:r>
                        <a:rPr lang="zh-CN" sz="1500" kern="100">
                          <a:effectLst/>
                        </a:rPr>
                        <a:t>直觉型</a:t>
                      </a:r>
                      <a:endParaRPr lang="zh-CN" sz="1300" kern="100">
                        <a:effectLst/>
                        <a:latin typeface="Times New Roman" panose="02020603050405020304" pitchFamily="18" charset="0"/>
                        <a:ea typeface="宋体" panose="02010600030101010101" pitchFamily="2" charset="-122"/>
                        <a:cs typeface="宋体" panose="02010600030101010101" pitchFamily="2" charset="-122"/>
                      </a:endParaRPr>
                    </a:p>
                  </a:txBody>
                  <a:tcPr marL="0" marR="0" marT="0" marB="0" anchor="ctr"/>
                </a:tc>
                <a:tc hMerge="1">
                  <a:tcPr/>
                </a:tc>
                <a:tc gridSpan="2">
                  <a:txBody>
                    <a:bodyPr/>
                    <a:lstStyle/>
                    <a:p>
                      <a:pPr algn="ctr">
                        <a:lnSpc>
                          <a:spcPct val="107000"/>
                        </a:lnSpc>
                        <a:spcBef>
                          <a:spcPts val="140"/>
                        </a:spcBef>
                        <a:spcAft>
                          <a:spcPts val="140"/>
                        </a:spcAft>
                      </a:pPr>
                      <a:r>
                        <a:rPr lang="zh-CN" sz="1500" kern="100">
                          <a:effectLst/>
                        </a:rPr>
                        <a:t>依赖型</a:t>
                      </a:r>
                      <a:endParaRPr lang="zh-CN" sz="1300" kern="100">
                        <a:effectLst/>
                        <a:latin typeface="Times New Roman" panose="02020603050405020304" pitchFamily="18" charset="0"/>
                        <a:ea typeface="宋体" panose="02010600030101010101" pitchFamily="2" charset="-122"/>
                        <a:cs typeface="宋体" panose="02010600030101010101" pitchFamily="2" charset="-122"/>
                      </a:endParaRPr>
                    </a:p>
                  </a:txBody>
                  <a:tcPr marL="114868" marR="114868" marT="0" marB="0" anchor="ctr"/>
                </a:tc>
                <a:tc hMerge="1">
                  <a:tcPr/>
                </a:tc>
                <a:tc gridSpan="2">
                  <a:txBody>
                    <a:bodyPr/>
                    <a:lstStyle/>
                    <a:p>
                      <a:pPr algn="ctr">
                        <a:lnSpc>
                          <a:spcPct val="107000"/>
                        </a:lnSpc>
                        <a:spcBef>
                          <a:spcPts val="140"/>
                        </a:spcBef>
                        <a:spcAft>
                          <a:spcPts val="140"/>
                        </a:spcAft>
                      </a:pPr>
                      <a:r>
                        <a:rPr lang="zh-CN" sz="1500" kern="100">
                          <a:effectLst/>
                        </a:rPr>
                        <a:t>犹豫型</a:t>
                      </a:r>
                      <a:endParaRPr lang="zh-CN" sz="1300" kern="100">
                        <a:effectLst/>
                        <a:latin typeface="Times New Roman" panose="02020603050405020304" pitchFamily="18" charset="0"/>
                        <a:ea typeface="宋体" panose="02010600030101010101" pitchFamily="2" charset="-122"/>
                        <a:cs typeface="宋体" panose="02010600030101010101" pitchFamily="2" charset="-122"/>
                      </a:endParaRPr>
                    </a:p>
                  </a:txBody>
                  <a:tcPr marL="114868" marR="114868" marT="0" marB="0" anchor="ctr"/>
                </a:tc>
                <a:tc hMerge="1">
                  <a:tcPr/>
                </a:tc>
              </a:tr>
              <a:tr h="361621">
                <a:tc rowSpan="3">
                  <a:txBody>
                    <a:bodyPr/>
                    <a:lstStyle/>
                    <a:p>
                      <a:pPr algn="ctr">
                        <a:lnSpc>
                          <a:spcPct val="107000"/>
                        </a:lnSpc>
                        <a:spcBef>
                          <a:spcPts val="100"/>
                        </a:spcBef>
                        <a:spcAft>
                          <a:spcPts val="100"/>
                        </a:spcAft>
                      </a:pPr>
                      <a:r>
                        <a:rPr lang="zh-CN" sz="1500" kern="100">
                          <a:effectLst/>
                        </a:rPr>
                        <a:t>得分项</a:t>
                      </a:r>
                      <a:endParaRPr lang="zh-CN" sz="1500" kern="100">
                        <a:effectLst/>
                        <a:latin typeface="方正博雅刊宋简体" panose="02000000000000000000" charset="-122"/>
                        <a:ea typeface="等线" panose="02010600030101010101" charset="-122"/>
                        <a:cs typeface="Times New Roman" panose="02020603050405020304" pitchFamily="18" charset="0"/>
                      </a:endParaRPr>
                    </a:p>
                  </a:txBody>
                  <a:tcPr marL="114868" marR="114868" marT="0" marB="0" anchor="ctr"/>
                </a:tc>
                <a:tc>
                  <a:txBody>
                    <a:bodyPr/>
                    <a:lstStyle/>
                    <a:p>
                      <a:pPr algn="ctr">
                        <a:lnSpc>
                          <a:spcPct val="107000"/>
                        </a:lnSpc>
                        <a:spcBef>
                          <a:spcPts val="100"/>
                        </a:spcBef>
                        <a:spcAft>
                          <a:spcPts val="100"/>
                        </a:spcAft>
                      </a:pPr>
                      <a:r>
                        <a:rPr lang="en-US" sz="1500" kern="100">
                          <a:effectLst/>
                        </a:rPr>
                        <a:t>1</a:t>
                      </a:r>
                      <a:endParaRPr lang="zh-CN" sz="1500" kern="100">
                        <a:effectLst/>
                        <a:latin typeface="方正博雅刊宋简体" panose="02000000000000000000" charset="-122"/>
                        <a:ea typeface="等线" panose="02010600030101010101" charset="-122"/>
                        <a:cs typeface="Times New Roman" panose="02020603050405020304" pitchFamily="18" charset="0"/>
                      </a:endParaRPr>
                    </a:p>
                  </a:txBody>
                  <a:tcPr marL="114868" marR="114868" marT="0" marB="0" anchor="ctr"/>
                </a:tc>
                <a:tc>
                  <a:txBody>
                    <a:bodyPr/>
                    <a:lstStyle/>
                    <a:p>
                      <a:pPr algn="ctr">
                        <a:lnSpc>
                          <a:spcPct val="107000"/>
                        </a:lnSpc>
                        <a:spcBef>
                          <a:spcPts val="100"/>
                        </a:spcBef>
                        <a:spcAft>
                          <a:spcPts val="100"/>
                        </a:spcAft>
                      </a:pPr>
                      <a:r>
                        <a:rPr lang="en-US" sz="1500" kern="100">
                          <a:effectLst/>
                        </a:rPr>
                        <a:t> </a:t>
                      </a:r>
                      <a:endParaRPr lang="zh-CN" sz="1500" kern="100">
                        <a:effectLst/>
                        <a:latin typeface="方正博雅刊宋简体" panose="02000000000000000000" charset="-122"/>
                        <a:ea typeface="等线" panose="02010600030101010101" charset="-122"/>
                        <a:cs typeface="Times New Roman" panose="02020603050405020304" pitchFamily="18" charset="0"/>
                      </a:endParaRPr>
                    </a:p>
                  </a:txBody>
                  <a:tcPr marL="0" marR="0" marT="0" marB="0" anchor="ctr"/>
                </a:tc>
                <a:tc>
                  <a:txBody>
                    <a:bodyPr/>
                    <a:lstStyle/>
                    <a:p>
                      <a:pPr algn="ctr">
                        <a:lnSpc>
                          <a:spcPct val="107000"/>
                        </a:lnSpc>
                        <a:spcBef>
                          <a:spcPts val="100"/>
                        </a:spcBef>
                        <a:spcAft>
                          <a:spcPts val="100"/>
                        </a:spcAft>
                      </a:pPr>
                      <a:r>
                        <a:rPr lang="en-US" sz="1500" kern="100">
                          <a:effectLst/>
                        </a:rPr>
                        <a:t>2</a:t>
                      </a:r>
                      <a:endParaRPr lang="zh-CN" sz="1500" kern="100">
                        <a:effectLst/>
                        <a:latin typeface="方正博雅刊宋简体" panose="02000000000000000000" charset="-122"/>
                        <a:ea typeface="等线" panose="02010600030101010101" charset="-122"/>
                        <a:cs typeface="Times New Roman" panose="02020603050405020304" pitchFamily="18" charset="0"/>
                      </a:endParaRPr>
                    </a:p>
                  </a:txBody>
                  <a:tcPr marL="0" marR="0" marT="0" marB="0" anchor="ctr"/>
                </a:tc>
                <a:tc>
                  <a:txBody>
                    <a:bodyPr/>
                    <a:lstStyle/>
                    <a:p>
                      <a:pPr algn="ctr">
                        <a:lnSpc>
                          <a:spcPct val="107000"/>
                        </a:lnSpc>
                        <a:spcBef>
                          <a:spcPts val="100"/>
                        </a:spcBef>
                        <a:spcAft>
                          <a:spcPts val="100"/>
                        </a:spcAft>
                      </a:pPr>
                      <a:r>
                        <a:rPr lang="en-US" sz="1500" kern="100">
                          <a:effectLst/>
                        </a:rPr>
                        <a:t> </a:t>
                      </a:r>
                      <a:endParaRPr lang="zh-CN" sz="1500" kern="100">
                        <a:effectLst/>
                        <a:latin typeface="方正博雅刊宋简体" panose="02000000000000000000" charset="-122"/>
                        <a:ea typeface="等线" panose="02010600030101010101" charset="-122"/>
                        <a:cs typeface="Times New Roman" panose="02020603050405020304" pitchFamily="18" charset="0"/>
                      </a:endParaRPr>
                    </a:p>
                  </a:txBody>
                  <a:tcPr marL="0" marR="0" marT="0" marB="0" anchor="ctr"/>
                </a:tc>
                <a:tc>
                  <a:txBody>
                    <a:bodyPr/>
                    <a:lstStyle/>
                    <a:p>
                      <a:pPr algn="ctr">
                        <a:lnSpc>
                          <a:spcPct val="107000"/>
                        </a:lnSpc>
                        <a:spcBef>
                          <a:spcPts val="100"/>
                        </a:spcBef>
                        <a:spcAft>
                          <a:spcPts val="100"/>
                        </a:spcAft>
                      </a:pPr>
                      <a:r>
                        <a:rPr lang="en-US" sz="1500" kern="100">
                          <a:effectLst/>
                        </a:rPr>
                        <a:t>3</a:t>
                      </a:r>
                      <a:endParaRPr lang="zh-CN" sz="1500" kern="100">
                        <a:effectLst/>
                        <a:latin typeface="方正博雅刊宋简体" panose="02000000000000000000" charset="-122"/>
                        <a:ea typeface="等线" panose="02010600030101010101" charset="-122"/>
                        <a:cs typeface="Times New Roman" panose="02020603050405020304" pitchFamily="18" charset="0"/>
                      </a:endParaRPr>
                    </a:p>
                  </a:txBody>
                  <a:tcPr marL="114868" marR="114868" marT="0" marB="0" anchor="ctr"/>
                </a:tc>
                <a:tc>
                  <a:txBody>
                    <a:bodyPr/>
                    <a:lstStyle/>
                    <a:p>
                      <a:pPr algn="ctr">
                        <a:lnSpc>
                          <a:spcPct val="107000"/>
                        </a:lnSpc>
                        <a:spcBef>
                          <a:spcPts val="100"/>
                        </a:spcBef>
                        <a:spcAft>
                          <a:spcPts val="100"/>
                        </a:spcAft>
                      </a:pPr>
                      <a:r>
                        <a:rPr lang="en-US" sz="1500" kern="100">
                          <a:effectLst/>
                        </a:rPr>
                        <a:t> </a:t>
                      </a:r>
                      <a:endParaRPr lang="zh-CN" sz="1500" kern="100">
                        <a:effectLst/>
                        <a:latin typeface="方正博雅刊宋简体" panose="02000000000000000000" charset="-122"/>
                        <a:ea typeface="等线" panose="02010600030101010101" charset="-122"/>
                        <a:cs typeface="Times New Roman" panose="02020603050405020304" pitchFamily="18" charset="0"/>
                      </a:endParaRPr>
                    </a:p>
                  </a:txBody>
                  <a:tcPr marL="0" marR="0" marT="0" marB="0" anchor="ctr"/>
                </a:tc>
                <a:tc>
                  <a:txBody>
                    <a:bodyPr/>
                    <a:lstStyle/>
                    <a:p>
                      <a:pPr algn="ctr">
                        <a:lnSpc>
                          <a:spcPct val="107000"/>
                        </a:lnSpc>
                        <a:spcBef>
                          <a:spcPts val="100"/>
                        </a:spcBef>
                        <a:spcAft>
                          <a:spcPts val="100"/>
                        </a:spcAft>
                      </a:pPr>
                      <a:r>
                        <a:rPr lang="en-US" sz="1500" kern="100">
                          <a:effectLst/>
                        </a:rPr>
                        <a:t>4</a:t>
                      </a:r>
                      <a:endParaRPr lang="zh-CN" sz="1500" kern="100">
                        <a:effectLst/>
                        <a:latin typeface="方正博雅刊宋简体" panose="02000000000000000000" charset="-122"/>
                        <a:ea typeface="等线" panose="02010600030101010101" charset="-122"/>
                        <a:cs typeface="Times New Roman" panose="02020603050405020304" pitchFamily="18" charset="0"/>
                      </a:endParaRPr>
                    </a:p>
                  </a:txBody>
                  <a:tcPr marL="114868" marR="114868" marT="0" marB="0" anchor="ctr"/>
                </a:tc>
                <a:tc>
                  <a:txBody>
                    <a:bodyPr/>
                    <a:lstStyle/>
                    <a:p>
                      <a:pPr algn="ctr">
                        <a:lnSpc>
                          <a:spcPct val="107000"/>
                        </a:lnSpc>
                        <a:spcBef>
                          <a:spcPts val="100"/>
                        </a:spcBef>
                        <a:spcAft>
                          <a:spcPts val="100"/>
                        </a:spcAft>
                      </a:pPr>
                      <a:r>
                        <a:rPr lang="en-US" sz="1500" kern="100">
                          <a:effectLst/>
                        </a:rPr>
                        <a:t> </a:t>
                      </a:r>
                      <a:endParaRPr lang="zh-CN" sz="1500" kern="100">
                        <a:effectLst/>
                        <a:latin typeface="方正博雅刊宋简体" panose="02000000000000000000" charset="-122"/>
                        <a:ea typeface="等线" panose="02010600030101010101" charset="-122"/>
                        <a:cs typeface="Times New Roman" panose="02020603050405020304" pitchFamily="18" charset="0"/>
                      </a:endParaRPr>
                    </a:p>
                  </a:txBody>
                  <a:tcPr marL="0" marR="0" marT="0" marB="0" anchor="ctr"/>
                </a:tc>
              </a:tr>
              <a:tr h="361621">
                <a:tc vMerge="1">
                  <a:tcPr/>
                </a:tc>
                <a:tc>
                  <a:txBody>
                    <a:bodyPr/>
                    <a:lstStyle/>
                    <a:p>
                      <a:pPr algn="ctr">
                        <a:lnSpc>
                          <a:spcPct val="107000"/>
                        </a:lnSpc>
                        <a:spcBef>
                          <a:spcPts val="100"/>
                        </a:spcBef>
                        <a:spcAft>
                          <a:spcPts val="100"/>
                        </a:spcAft>
                      </a:pPr>
                      <a:r>
                        <a:rPr lang="en-US" sz="1500" kern="100">
                          <a:effectLst/>
                        </a:rPr>
                        <a:t>5</a:t>
                      </a:r>
                      <a:endParaRPr lang="zh-CN" sz="1500" kern="100">
                        <a:effectLst/>
                        <a:latin typeface="方正博雅刊宋简体" panose="02000000000000000000" charset="-122"/>
                        <a:ea typeface="等线" panose="02010600030101010101" charset="-122"/>
                        <a:cs typeface="Times New Roman" panose="02020603050405020304" pitchFamily="18" charset="0"/>
                      </a:endParaRPr>
                    </a:p>
                  </a:txBody>
                  <a:tcPr marL="114868" marR="114868" marT="0" marB="0" anchor="ctr"/>
                </a:tc>
                <a:tc>
                  <a:txBody>
                    <a:bodyPr/>
                    <a:lstStyle/>
                    <a:p>
                      <a:pPr algn="ctr">
                        <a:lnSpc>
                          <a:spcPct val="107000"/>
                        </a:lnSpc>
                        <a:spcBef>
                          <a:spcPts val="100"/>
                        </a:spcBef>
                        <a:spcAft>
                          <a:spcPts val="100"/>
                        </a:spcAft>
                      </a:pPr>
                      <a:r>
                        <a:rPr lang="en-US" sz="1500" kern="100">
                          <a:effectLst/>
                        </a:rPr>
                        <a:t> </a:t>
                      </a:r>
                      <a:endParaRPr lang="zh-CN" sz="1500" kern="100">
                        <a:effectLst/>
                        <a:latin typeface="方正博雅刊宋简体" panose="02000000000000000000" charset="-122"/>
                        <a:ea typeface="等线" panose="02010600030101010101" charset="-122"/>
                        <a:cs typeface="Times New Roman" panose="02020603050405020304" pitchFamily="18" charset="0"/>
                      </a:endParaRPr>
                    </a:p>
                  </a:txBody>
                  <a:tcPr marL="0" marR="0" marT="0" marB="0" anchor="ctr"/>
                </a:tc>
                <a:tc>
                  <a:txBody>
                    <a:bodyPr/>
                    <a:lstStyle/>
                    <a:p>
                      <a:pPr algn="ctr">
                        <a:lnSpc>
                          <a:spcPct val="107000"/>
                        </a:lnSpc>
                        <a:spcBef>
                          <a:spcPts val="100"/>
                        </a:spcBef>
                        <a:spcAft>
                          <a:spcPts val="100"/>
                        </a:spcAft>
                      </a:pPr>
                      <a:r>
                        <a:rPr lang="en-US" sz="1500" kern="100">
                          <a:effectLst/>
                        </a:rPr>
                        <a:t>6</a:t>
                      </a:r>
                      <a:endParaRPr lang="zh-CN" sz="1500" kern="100">
                        <a:effectLst/>
                        <a:latin typeface="方正博雅刊宋简体" panose="02000000000000000000" charset="-122"/>
                        <a:ea typeface="等线" panose="02010600030101010101" charset="-122"/>
                        <a:cs typeface="Times New Roman" panose="02020603050405020304" pitchFamily="18" charset="0"/>
                      </a:endParaRPr>
                    </a:p>
                  </a:txBody>
                  <a:tcPr marL="0" marR="0" marT="0" marB="0" anchor="ctr"/>
                </a:tc>
                <a:tc>
                  <a:txBody>
                    <a:bodyPr/>
                    <a:lstStyle/>
                    <a:p>
                      <a:pPr algn="ctr">
                        <a:lnSpc>
                          <a:spcPct val="107000"/>
                        </a:lnSpc>
                        <a:spcBef>
                          <a:spcPts val="100"/>
                        </a:spcBef>
                        <a:spcAft>
                          <a:spcPts val="100"/>
                        </a:spcAft>
                      </a:pPr>
                      <a:r>
                        <a:rPr lang="en-US" sz="1500" kern="100">
                          <a:effectLst/>
                        </a:rPr>
                        <a:t> </a:t>
                      </a:r>
                      <a:endParaRPr lang="zh-CN" sz="1500" kern="100">
                        <a:effectLst/>
                        <a:latin typeface="方正博雅刊宋简体" panose="02000000000000000000" charset="-122"/>
                        <a:ea typeface="等线" panose="02010600030101010101" charset="-122"/>
                        <a:cs typeface="Times New Roman" panose="02020603050405020304" pitchFamily="18" charset="0"/>
                      </a:endParaRPr>
                    </a:p>
                  </a:txBody>
                  <a:tcPr marL="0" marR="0" marT="0" marB="0" anchor="ctr"/>
                </a:tc>
                <a:tc>
                  <a:txBody>
                    <a:bodyPr/>
                    <a:lstStyle/>
                    <a:p>
                      <a:pPr algn="ctr">
                        <a:lnSpc>
                          <a:spcPct val="107000"/>
                        </a:lnSpc>
                        <a:spcBef>
                          <a:spcPts val="100"/>
                        </a:spcBef>
                        <a:spcAft>
                          <a:spcPts val="100"/>
                        </a:spcAft>
                      </a:pPr>
                      <a:r>
                        <a:rPr lang="en-US" sz="1500" kern="100">
                          <a:effectLst/>
                        </a:rPr>
                        <a:t>7</a:t>
                      </a:r>
                      <a:endParaRPr lang="zh-CN" sz="1500" kern="100">
                        <a:effectLst/>
                        <a:latin typeface="方正博雅刊宋简体" panose="02000000000000000000" charset="-122"/>
                        <a:ea typeface="等线" panose="02010600030101010101" charset="-122"/>
                        <a:cs typeface="Times New Roman" panose="02020603050405020304" pitchFamily="18" charset="0"/>
                      </a:endParaRPr>
                    </a:p>
                  </a:txBody>
                  <a:tcPr marL="114868" marR="114868" marT="0" marB="0" anchor="ctr"/>
                </a:tc>
                <a:tc>
                  <a:txBody>
                    <a:bodyPr/>
                    <a:lstStyle/>
                    <a:p>
                      <a:pPr algn="ctr">
                        <a:lnSpc>
                          <a:spcPct val="107000"/>
                        </a:lnSpc>
                        <a:spcBef>
                          <a:spcPts val="100"/>
                        </a:spcBef>
                        <a:spcAft>
                          <a:spcPts val="100"/>
                        </a:spcAft>
                      </a:pPr>
                      <a:r>
                        <a:rPr lang="en-US" sz="1500" kern="100">
                          <a:effectLst/>
                        </a:rPr>
                        <a:t> </a:t>
                      </a:r>
                      <a:endParaRPr lang="zh-CN" sz="1500" kern="100">
                        <a:effectLst/>
                        <a:latin typeface="方正博雅刊宋简体" panose="02000000000000000000" charset="-122"/>
                        <a:ea typeface="等线" panose="02010600030101010101" charset="-122"/>
                        <a:cs typeface="Times New Roman" panose="02020603050405020304" pitchFamily="18" charset="0"/>
                      </a:endParaRPr>
                    </a:p>
                  </a:txBody>
                  <a:tcPr marL="0" marR="0" marT="0" marB="0" anchor="ctr"/>
                </a:tc>
                <a:tc>
                  <a:txBody>
                    <a:bodyPr/>
                    <a:lstStyle/>
                    <a:p>
                      <a:pPr algn="ctr">
                        <a:lnSpc>
                          <a:spcPct val="107000"/>
                        </a:lnSpc>
                        <a:spcBef>
                          <a:spcPts val="100"/>
                        </a:spcBef>
                        <a:spcAft>
                          <a:spcPts val="100"/>
                        </a:spcAft>
                      </a:pPr>
                      <a:r>
                        <a:rPr lang="en-US" sz="1500" kern="100">
                          <a:effectLst/>
                        </a:rPr>
                        <a:t>8</a:t>
                      </a:r>
                      <a:endParaRPr lang="zh-CN" sz="1500" kern="100">
                        <a:effectLst/>
                        <a:latin typeface="方正博雅刊宋简体" panose="02000000000000000000" charset="-122"/>
                        <a:ea typeface="等线" panose="02010600030101010101" charset="-122"/>
                        <a:cs typeface="Times New Roman" panose="02020603050405020304" pitchFamily="18" charset="0"/>
                      </a:endParaRPr>
                    </a:p>
                  </a:txBody>
                  <a:tcPr marL="114868" marR="114868" marT="0" marB="0" anchor="ctr"/>
                </a:tc>
                <a:tc>
                  <a:txBody>
                    <a:bodyPr/>
                    <a:lstStyle/>
                    <a:p>
                      <a:pPr algn="ctr">
                        <a:lnSpc>
                          <a:spcPct val="107000"/>
                        </a:lnSpc>
                        <a:spcBef>
                          <a:spcPts val="100"/>
                        </a:spcBef>
                        <a:spcAft>
                          <a:spcPts val="100"/>
                        </a:spcAft>
                      </a:pPr>
                      <a:r>
                        <a:rPr lang="en-US" sz="1500" kern="100">
                          <a:effectLst/>
                        </a:rPr>
                        <a:t> </a:t>
                      </a:r>
                      <a:endParaRPr lang="zh-CN" sz="1500" kern="100">
                        <a:effectLst/>
                        <a:latin typeface="方正博雅刊宋简体" panose="02000000000000000000" charset="-122"/>
                        <a:ea typeface="等线" panose="02010600030101010101" charset="-122"/>
                        <a:cs typeface="Times New Roman" panose="02020603050405020304" pitchFamily="18" charset="0"/>
                      </a:endParaRPr>
                    </a:p>
                  </a:txBody>
                  <a:tcPr marL="0" marR="0" marT="0" marB="0" anchor="ctr"/>
                </a:tc>
              </a:tr>
              <a:tr h="361621">
                <a:tc vMerge="1">
                  <a:tcPr/>
                </a:tc>
                <a:tc>
                  <a:txBody>
                    <a:bodyPr/>
                    <a:lstStyle/>
                    <a:p>
                      <a:pPr algn="ctr">
                        <a:lnSpc>
                          <a:spcPct val="107000"/>
                        </a:lnSpc>
                        <a:spcBef>
                          <a:spcPts val="100"/>
                        </a:spcBef>
                        <a:spcAft>
                          <a:spcPts val="100"/>
                        </a:spcAft>
                      </a:pPr>
                      <a:r>
                        <a:rPr lang="en-US" sz="1500" kern="100">
                          <a:effectLst/>
                        </a:rPr>
                        <a:t>9</a:t>
                      </a:r>
                      <a:endParaRPr lang="zh-CN" sz="1500" kern="100">
                        <a:effectLst/>
                        <a:latin typeface="方正博雅刊宋简体" panose="02000000000000000000" charset="-122"/>
                        <a:ea typeface="等线" panose="02010600030101010101" charset="-122"/>
                        <a:cs typeface="Times New Roman" panose="02020603050405020304" pitchFamily="18" charset="0"/>
                      </a:endParaRPr>
                    </a:p>
                  </a:txBody>
                  <a:tcPr marL="114868" marR="114868" marT="0" marB="0" anchor="ctr"/>
                </a:tc>
                <a:tc>
                  <a:txBody>
                    <a:bodyPr/>
                    <a:lstStyle/>
                    <a:p>
                      <a:pPr algn="ctr">
                        <a:lnSpc>
                          <a:spcPct val="107000"/>
                        </a:lnSpc>
                        <a:spcBef>
                          <a:spcPts val="100"/>
                        </a:spcBef>
                        <a:spcAft>
                          <a:spcPts val="100"/>
                        </a:spcAft>
                      </a:pPr>
                      <a:r>
                        <a:rPr lang="en-US" sz="1500" kern="100">
                          <a:effectLst/>
                        </a:rPr>
                        <a:t> </a:t>
                      </a:r>
                      <a:endParaRPr lang="zh-CN" sz="1500" kern="100">
                        <a:effectLst/>
                        <a:latin typeface="方正博雅刊宋简体" panose="02000000000000000000" charset="-122"/>
                        <a:ea typeface="等线" panose="02010600030101010101" charset="-122"/>
                        <a:cs typeface="Times New Roman" panose="02020603050405020304" pitchFamily="18" charset="0"/>
                      </a:endParaRPr>
                    </a:p>
                  </a:txBody>
                  <a:tcPr marL="0" marR="0" marT="0" marB="0" anchor="ctr"/>
                </a:tc>
                <a:tc>
                  <a:txBody>
                    <a:bodyPr/>
                    <a:lstStyle/>
                    <a:p>
                      <a:pPr algn="ctr">
                        <a:lnSpc>
                          <a:spcPct val="107000"/>
                        </a:lnSpc>
                        <a:spcBef>
                          <a:spcPts val="100"/>
                        </a:spcBef>
                        <a:spcAft>
                          <a:spcPts val="100"/>
                        </a:spcAft>
                      </a:pPr>
                      <a:r>
                        <a:rPr lang="en-US" sz="1500" kern="100" dirty="0">
                          <a:effectLst/>
                        </a:rPr>
                        <a:t>10</a:t>
                      </a:r>
                      <a:endParaRPr lang="zh-CN" sz="1500" kern="100" dirty="0">
                        <a:effectLst/>
                        <a:latin typeface="方正博雅刊宋简体" panose="02000000000000000000" charset="-122"/>
                        <a:ea typeface="等线" panose="02010600030101010101" charset="-122"/>
                        <a:cs typeface="Times New Roman" panose="02020603050405020304" pitchFamily="18" charset="0"/>
                      </a:endParaRPr>
                    </a:p>
                  </a:txBody>
                  <a:tcPr marL="0" marR="0" marT="0" marB="0" anchor="ctr"/>
                </a:tc>
                <a:tc>
                  <a:txBody>
                    <a:bodyPr/>
                    <a:lstStyle/>
                    <a:p>
                      <a:pPr algn="ctr">
                        <a:lnSpc>
                          <a:spcPct val="107000"/>
                        </a:lnSpc>
                        <a:spcBef>
                          <a:spcPts val="100"/>
                        </a:spcBef>
                        <a:spcAft>
                          <a:spcPts val="100"/>
                        </a:spcAft>
                      </a:pPr>
                      <a:r>
                        <a:rPr lang="en-US" sz="1500" kern="100">
                          <a:effectLst/>
                        </a:rPr>
                        <a:t> </a:t>
                      </a:r>
                      <a:endParaRPr lang="zh-CN" sz="1500" kern="100">
                        <a:effectLst/>
                        <a:latin typeface="方正博雅刊宋简体" panose="02000000000000000000" charset="-122"/>
                        <a:ea typeface="等线" panose="02010600030101010101" charset="-122"/>
                        <a:cs typeface="Times New Roman" panose="02020603050405020304" pitchFamily="18" charset="0"/>
                      </a:endParaRPr>
                    </a:p>
                  </a:txBody>
                  <a:tcPr marL="0" marR="0" marT="0" marB="0" anchor="ctr"/>
                </a:tc>
                <a:tc>
                  <a:txBody>
                    <a:bodyPr/>
                    <a:lstStyle/>
                    <a:p>
                      <a:pPr algn="ctr">
                        <a:lnSpc>
                          <a:spcPct val="107000"/>
                        </a:lnSpc>
                        <a:spcBef>
                          <a:spcPts val="100"/>
                        </a:spcBef>
                        <a:spcAft>
                          <a:spcPts val="100"/>
                        </a:spcAft>
                      </a:pPr>
                      <a:r>
                        <a:rPr lang="en-US" sz="1500" kern="100">
                          <a:effectLst/>
                        </a:rPr>
                        <a:t>11</a:t>
                      </a:r>
                      <a:endParaRPr lang="zh-CN" sz="1500" kern="100">
                        <a:effectLst/>
                        <a:latin typeface="方正博雅刊宋简体" panose="02000000000000000000" charset="-122"/>
                        <a:ea typeface="等线" panose="02010600030101010101" charset="-122"/>
                        <a:cs typeface="Times New Roman" panose="02020603050405020304" pitchFamily="18" charset="0"/>
                      </a:endParaRPr>
                    </a:p>
                  </a:txBody>
                  <a:tcPr marL="114868" marR="114868" marT="0" marB="0" anchor="ctr"/>
                </a:tc>
                <a:tc>
                  <a:txBody>
                    <a:bodyPr/>
                    <a:lstStyle/>
                    <a:p>
                      <a:pPr algn="ctr">
                        <a:lnSpc>
                          <a:spcPct val="107000"/>
                        </a:lnSpc>
                        <a:spcBef>
                          <a:spcPts val="100"/>
                        </a:spcBef>
                        <a:spcAft>
                          <a:spcPts val="100"/>
                        </a:spcAft>
                      </a:pPr>
                      <a:r>
                        <a:rPr lang="en-US" sz="1500" kern="100">
                          <a:effectLst/>
                        </a:rPr>
                        <a:t> </a:t>
                      </a:r>
                      <a:endParaRPr lang="zh-CN" sz="1500" kern="100">
                        <a:effectLst/>
                        <a:latin typeface="方正博雅刊宋简体" panose="02000000000000000000" charset="-122"/>
                        <a:ea typeface="等线" panose="02010600030101010101" charset="-122"/>
                        <a:cs typeface="Times New Roman" panose="02020603050405020304" pitchFamily="18" charset="0"/>
                      </a:endParaRPr>
                    </a:p>
                  </a:txBody>
                  <a:tcPr marL="0" marR="0" marT="0" marB="0" anchor="ctr"/>
                </a:tc>
                <a:tc>
                  <a:txBody>
                    <a:bodyPr/>
                    <a:lstStyle/>
                    <a:p>
                      <a:pPr algn="ctr">
                        <a:lnSpc>
                          <a:spcPct val="107000"/>
                        </a:lnSpc>
                        <a:spcBef>
                          <a:spcPts val="100"/>
                        </a:spcBef>
                        <a:spcAft>
                          <a:spcPts val="100"/>
                        </a:spcAft>
                      </a:pPr>
                      <a:r>
                        <a:rPr lang="en-US" sz="1500" kern="100">
                          <a:effectLst/>
                        </a:rPr>
                        <a:t>12</a:t>
                      </a:r>
                      <a:endParaRPr lang="zh-CN" sz="1500" kern="100">
                        <a:effectLst/>
                        <a:latin typeface="方正博雅刊宋简体" panose="02000000000000000000" charset="-122"/>
                        <a:ea typeface="等线" panose="02010600030101010101" charset="-122"/>
                        <a:cs typeface="Times New Roman" panose="02020603050405020304" pitchFamily="18" charset="0"/>
                      </a:endParaRPr>
                    </a:p>
                  </a:txBody>
                  <a:tcPr marL="114868" marR="114868" marT="0" marB="0" anchor="ctr"/>
                </a:tc>
                <a:tc>
                  <a:txBody>
                    <a:bodyPr/>
                    <a:lstStyle/>
                    <a:p>
                      <a:pPr algn="ctr">
                        <a:lnSpc>
                          <a:spcPct val="107000"/>
                        </a:lnSpc>
                        <a:spcBef>
                          <a:spcPts val="100"/>
                        </a:spcBef>
                        <a:spcAft>
                          <a:spcPts val="100"/>
                        </a:spcAft>
                      </a:pPr>
                      <a:r>
                        <a:rPr lang="en-US" sz="1500" kern="100" dirty="0">
                          <a:effectLst/>
                        </a:rPr>
                        <a:t> </a:t>
                      </a:r>
                      <a:endParaRPr lang="zh-CN" sz="1500" kern="100" dirty="0">
                        <a:effectLst/>
                        <a:latin typeface="方正博雅刊宋简体" panose="02000000000000000000" charset="-122"/>
                        <a:ea typeface="等线" panose="02010600030101010101" charset="-122"/>
                        <a:cs typeface="Times New Roman" panose="02020603050405020304" pitchFamily="18" charset="0"/>
                      </a:endParaRPr>
                    </a:p>
                  </a:txBody>
                  <a:tcPr marL="0" marR="0" marT="0" marB="0" anchor="ctr"/>
                </a:tc>
              </a:tr>
              <a:tr h="361621">
                <a:tc rowSpan="3">
                  <a:txBody>
                    <a:bodyPr/>
                    <a:lstStyle/>
                    <a:p>
                      <a:pPr algn="ctr">
                        <a:lnSpc>
                          <a:spcPct val="107000"/>
                        </a:lnSpc>
                        <a:spcBef>
                          <a:spcPts val="100"/>
                        </a:spcBef>
                        <a:spcAft>
                          <a:spcPts val="100"/>
                        </a:spcAft>
                      </a:pPr>
                      <a:r>
                        <a:rPr lang="zh-CN" sz="1500" kern="100">
                          <a:effectLst/>
                        </a:rPr>
                        <a:t>得分项</a:t>
                      </a:r>
                      <a:endParaRPr lang="zh-CN" sz="1500" kern="100">
                        <a:effectLst/>
                        <a:latin typeface="方正博雅刊宋简体" panose="02000000000000000000" charset="-122"/>
                        <a:ea typeface="等线" panose="02010600030101010101" charset="-122"/>
                        <a:cs typeface="Times New Roman" panose="02020603050405020304" pitchFamily="18" charset="0"/>
                      </a:endParaRPr>
                    </a:p>
                  </a:txBody>
                  <a:tcPr marL="114868" marR="114868" marT="0" marB="0" anchor="ctr"/>
                </a:tc>
                <a:tc>
                  <a:txBody>
                    <a:bodyPr/>
                    <a:lstStyle/>
                    <a:p>
                      <a:pPr algn="ctr">
                        <a:lnSpc>
                          <a:spcPct val="107000"/>
                        </a:lnSpc>
                        <a:spcBef>
                          <a:spcPts val="100"/>
                        </a:spcBef>
                        <a:spcAft>
                          <a:spcPts val="100"/>
                        </a:spcAft>
                      </a:pPr>
                      <a:r>
                        <a:rPr lang="en-US" sz="1500" kern="100">
                          <a:effectLst/>
                        </a:rPr>
                        <a:t>13</a:t>
                      </a:r>
                      <a:endParaRPr lang="zh-CN" sz="1500" kern="100">
                        <a:effectLst/>
                        <a:latin typeface="方正博雅刊宋简体" panose="02000000000000000000" charset="-122"/>
                        <a:ea typeface="等线" panose="02010600030101010101" charset="-122"/>
                        <a:cs typeface="Times New Roman" panose="02020603050405020304" pitchFamily="18" charset="0"/>
                      </a:endParaRPr>
                    </a:p>
                  </a:txBody>
                  <a:tcPr marL="114868" marR="114868" marT="0" marB="0" anchor="ctr"/>
                </a:tc>
                <a:tc>
                  <a:txBody>
                    <a:bodyPr/>
                    <a:lstStyle/>
                    <a:p>
                      <a:pPr algn="ctr">
                        <a:lnSpc>
                          <a:spcPct val="107000"/>
                        </a:lnSpc>
                        <a:spcBef>
                          <a:spcPts val="100"/>
                        </a:spcBef>
                        <a:spcAft>
                          <a:spcPts val="100"/>
                        </a:spcAft>
                      </a:pPr>
                      <a:r>
                        <a:rPr lang="en-US" sz="1500" kern="100">
                          <a:effectLst/>
                        </a:rPr>
                        <a:t> </a:t>
                      </a:r>
                      <a:endParaRPr lang="zh-CN" sz="1500" kern="100">
                        <a:effectLst/>
                        <a:latin typeface="方正博雅刊宋简体" panose="02000000000000000000" charset="-122"/>
                        <a:ea typeface="等线" panose="02010600030101010101" charset="-122"/>
                        <a:cs typeface="Times New Roman" panose="02020603050405020304" pitchFamily="18" charset="0"/>
                      </a:endParaRPr>
                    </a:p>
                  </a:txBody>
                  <a:tcPr marL="0" marR="0" marT="0" marB="0" anchor="ctr"/>
                </a:tc>
                <a:tc>
                  <a:txBody>
                    <a:bodyPr/>
                    <a:lstStyle/>
                    <a:p>
                      <a:pPr algn="ctr">
                        <a:lnSpc>
                          <a:spcPct val="107000"/>
                        </a:lnSpc>
                        <a:spcBef>
                          <a:spcPts val="100"/>
                        </a:spcBef>
                        <a:spcAft>
                          <a:spcPts val="100"/>
                        </a:spcAft>
                      </a:pPr>
                      <a:r>
                        <a:rPr lang="en-US" sz="1500" kern="100">
                          <a:effectLst/>
                        </a:rPr>
                        <a:t>14</a:t>
                      </a:r>
                      <a:endParaRPr lang="zh-CN" sz="1500" kern="100">
                        <a:effectLst/>
                        <a:latin typeface="方正博雅刊宋简体" panose="02000000000000000000" charset="-122"/>
                        <a:ea typeface="等线" panose="02010600030101010101" charset="-122"/>
                        <a:cs typeface="Times New Roman" panose="02020603050405020304" pitchFamily="18" charset="0"/>
                      </a:endParaRPr>
                    </a:p>
                  </a:txBody>
                  <a:tcPr marL="0" marR="0" marT="0" marB="0" anchor="ctr"/>
                </a:tc>
                <a:tc>
                  <a:txBody>
                    <a:bodyPr/>
                    <a:lstStyle/>
                    <a:p>
                      <a:pPr algn="ctr">
                        <a:lnSpc>
                          <a:spcPct val="107000"/>
                        </a:lnSpc>
                        <a:spcBef>
                          <a:spcPts val="100"/>
                        </a:spcBef>
                        <a:spcAft>
                          <a:spcPts val="100"/>
                        </a:spcAft>
                      </a:pPr>
                      <a:r>
                        <a:rPr lang="en-US" sz="1500" kern="100">
                          <a:effectLst/>
                        </a:rPr>
                        <a:t> </a:t>
                      </a:r>
                      <a:endParaRPr lang="zh-CN" sz="1500" kern="100">
                        <a:effectLst/>
                        <a:latin typeface="方正博雅刊宋简体" panose="02000000000000000000" charset="-122"/>
                        <a:ea typeface="等线" panose="02010600030101010101" charset="-122"/>
                        <a:cs typeface="Times New Roman" panose="02020603050405020304" pitchFamily="18" charset="0"/>
                      </a:endParaRPr>
                    </a:p>
                  </a:txBody>
                  <a:tcPr marL="0" marR="0" marT="0" marB="0" anchor="ctr"/>
                </a:tc>
                <a:tc>
                  <a:txBody>
                    <a:bodyPr/>
                    <a:lstStyle/>
                    <a:p>
                      <a:pPr algn="ctr">
                        <a:lnSpc>
                          <a:spcPct val="107000"/>
                        </a:lnSpc>
                        <a:spcBef>
                          <a:spcPts val="100"/>
                        </a:spcBef>
                        <a:spcAft>
                          <a:spcPts val="100"/>
                        </a:spcAft>
                      </a:pPr>
                      <a:r>
                        <a:rPr lang="en-US" sz="1500" kern="100">
                          <a:effectLst/>
                        </a:rPr>
                        <a:t>15</a:t>
                      </a:r>
                      <a:endParaRPr lang="zh-CN" sz="1500" kern="100">
                        <a:effectLst/>
                        <a:latin typeface="方正博雅刊宋简体" panose="02000000000000000000" charset="-122"/>
                        <a:ea typeface="等线" panose="02010600030101010101" charset="-122"/>
                        <a:cs typeface="Times New Roman" panose="02020603050405020304" pitchFamily="18" charset="0"/>
                      </a:endParaRPr>
                    </a:p>
                  </a:txBody>
                  <a:tcPr marL="114868" marR="114868" marT="0" marB="0" anchor="ctr"/>
                </a:tc>
                <a:tc>
                  <a:txBody>
                    <a:bodyPr/>
                    <a:lstStyle/>
                    <a:p>
                      <a:pPr algn="ctr">
                        <a:lnSpc>
                          <a:spcPct val="107000"/>
                        </a:lnSpc>
                        <a:spcBef>
                          <a:spcPts val="100"/>
                        </a:spcBef>
                        <a:spcAft>
                          <a:spcPts val="100"/>
                        </a:spcAft>
                      </a:pPr>
                      <a:r>
                        <a:rPr lang="en-US" sz="1500" kern="100">
                          <a:effectLst/>
                        </a:rPr>
                        <a:t> </a:t>
                      </a:r>
                      <a:endParaRPr lang="zh-CN" sz="1500" kern="100">
                        <a:effectLst/>
                        <a:latin typeface="方正博雅刊宋简体" panose="02000000000000000000" charset="-122"/>
                        <a:ea typeface="等线" panose="02010600030101010101" charset="-122"/>
                        <a:cs typeface="Times New Roman" panose="02020603050405020304" pitchFamily="18" charset="0"/>
                      </a:endParaRPr>
                    </a:p>
                  </a:txBody>
                  <a:tcPr marL="0" marR="0" marT="0" marB="0" anchor="ctr"/>
                </a:tc>
                <a:tc>
                  <a:txBody>
                    <a:bodyPr/>
                    <a:lstStyle/>
                    <a:p>
                      <a:pPr algn="ctr">
                        <a:lnSpc>
                          <a:spcPct val="107000"/>
                        </a:lnSpc>
                        <a:spcBef>
                          <a:spcPts val="100"/>
                        </a:spcBef>
                        <a:spcAft>
                          <a:spcPts val="100"/>
                        </a:spcAft>
                      </a:pPr>
                      <a:r>
                        <a:rPr lang="en-US" sz="1500" kern="100">
                          <a:effectLst/>
                        </a:rPr>
                        <a:t>16</a:t>
                      </a:r>
                      <a:endParaRPr lang="zh-CN" sz="1500" kern="100">
                        <a:effectLst/>
                        <a:latin typeface="方正博雅刊宋简体" panose="02000000000000000000" charset="-122"/>
                        <a:ea typeface="等线" panose="02010600030101010101" charset="-122"/>
                        <a:cs typeface="Times New Roman" panose="02020603050405020304" pitchFamily="18" charset="0"/>
                      </a:endParaRPr>
                    </a:p>
                  </a:txBody>
                  <a:tcPr marL="114868" marR="114868" marT="0" marB="0" anchor="ctr"/>
                </a:tc>
                <a:tc>
                  <a:txBody>
                    <a:bodyPr/>
                    <a:lstStyle/>
                    <a:p>
                      <a:pPr algn="ctr">
                        <a:lnSpc>
                          <a:spcPct val="107000"/>
                        </a:lnSpc>
                        <a:spcBef>
                          <a:spcPts val="100"/>
                        </a:spcBef>
                        <a:spcAft>
                          <a:spcPts val="100"/>
                        </a:spcAft>
                      </a:pPr>
                      <a:r>
                        <a:rPr lang="en-US" sz="1500" kern="100">
                          <a:effectLst/>
                        </a:rPr>
                        <a:t> </a:t>
                      </a:r>
                      <a:endParaRPr lang="zh-CN" sz="1500" kern="100">
                        <a:effectLst/>
                        <a:latin typeface="方正博雅刊宋简体" panose="02000000000000000000" charset="-122"/>
                        <a:ea typeface="等线" panose="02010600030101010101" charset="-122"/>
                        <a:cs typeface="Times New Roman" panose="02020603050405020304" pitchFamily="18" charset="0"/>
                      </a:endParaRPr>
                    </a:p>
                  </a:txBody>
                  <a:tcPr marL="0" marR="0" marT="0" marB="0" anchor="ctr"/>
                </a:tc>
              </a:tr>
              <a:tr h="361621">
                <a:tc vMerge="1">
                  <a:tcPr/>
                </a:tc>
                <a:tc>
                  <a:txBody>
                    <a:bodyPr/>
                    <a:lstStyle/>
                    <a:p>
                      <a:pPr algn="ctr">
                        <a:lnSpc>
                          <a:spcPct val="107000"/>
                        </a:lnSpc>
                        <a:spcBef>
                          <a:spcPts val="100"/>
                        </a:spcBef>
                        <a:spcAft>
                          <a:spcPts val="100"/>
                        </a:spcAft>
                      </a:pPr>
                      <a:r>
                        <a:rPr lang="en-US" sz="1500" kern="100">
                          <a:effectLst/>
                        </a:rPr>
                        <a:t>17</a:t>
                      </a:r>
                      <a:endParaRPr lang="zh-CN" sz="1500" kern="100">
                        <a:effectLst/>
                        <a:latin typeface="方正博雅刊宋简体" panose="02000000000000000000" charset="-122"/>
                        <a:ea typeface="等线" panose="02010600030101010101" charset="-122"/>
                        <a:cs typeface="Times New Roman" panose="02020603050405020304" pitchFamily="18" charset="0"/>
                      </a:endParaRPr>
                    </a:p>
                  </a:txBody>
                  <a:tcPr marL="114868" marR="114868" marT="0" marB="0" anchor="ctr"/>
                </a:tc>
                <a:tc>
                  <a:txBody>
                    <a:bodyPr/>
                    <a:lstStyle/>
                    <a:p>
                      <a:pPr algn="ctr">
                        <a:lnSpc>
                          <a:spcPct val="107000"/>
                        </a:lnSpc>
                        <a:spcBef>
                          <a:spcPts val="100"/>
                        </a:spcBef>
                        <a:spcAft>
                          <a:spcPts val="100"/>
                        </a:spcAft>
                      </a:pPr>
                      <a:r>
                        <a:rPr lang="en-US" sz="1500" kern="100">
                          <a:effectLst/>
                        </a:rPr>
                        <a:t> </a:t>
                      </a:r>
                      <a:endParaRPr lang="zh-CN" sz="1500" kern="100">
                        <a:effectLst/>
                        <a:latin typeface="方正博雅刊宋简体" panose="02000000000000000000" charset="-122"/>
                        <a:ea typeface="等线" panose="02010600030101010101" charset="-122"/>
                        <a:cs typeface="Times New Roman" panose="02020603050405020304" pitchFamily="18" charset="0"/>
                      </a:endParaRPr>
                    </a:p>
                  </a:txBody>
                  <a:tcPr marL="0" marR="0" marT="0" marB="0" anchor="ctr"/>
                </a:tc>
                <a:tc>
                  <a:txBody>
                    <a:bodyPr/>
                    <a:lstStyle/>
                    <a:p>
                      <a:pPr algn="ctr">
                        <a:lnSpc>
                          <a:spcPct val="107000"/>
                        </a:lnSpc>
                        <a:spcBef>
                          <a:spcPts val="100"/>
                        </a:spcBef>
                        <a:spcAft>
                          <a:spcPts val="100"/>
                        </a:spcAft>
                      </a:pPr>
                      <a:r>
                        <a:rPr lang="en-US" sz="1500" kern="100">
                          <a:effectLst/>
                        </a:rPr>
                        <a:t>18</a:t>
                      </a:r>
                      <a:endParaRPr lang="zh-CN" sz="1500" kern="100">
                        <a:effectLst/>
                        <a:latin typeface="方正博雅刊宋简体" panose="02000000000000000000" charset="-122"/>
                        <a:ea typeface="等线" panose="02010600030101010101" charset="-122"/>
                        <a:cs typeface="Times New Roman" panose="02020603050405020304" pitchFamily="18" charset="0"/>
                      </a:endParaRPr>
                    </a:p>
                  </a:txBody>
                  <a:tcPr marL="0" marR="0" marT="0" marB="0" anchor="ctr"/>
                </a:tc>
                <a:tc>
                  <a:txBody>
                    <a:bodyPr/>
                    <a:lstStyle/>
                    <a:p>
                      <a:pPr algn="ctr">
                        <a:lnSpc>
                          <a:spcPct val="107000"/>
                        </a:lnSpc>
                        <a:spcBef>
                          <a:spcPts val="100"/>
                        </a:spcBef>
                        <a:spcAft>
                          <a:spcPts val="100"/>
                        </a:spcAft>
                      </a:pPr>
                      <a:r>
                        <a:rPr lang="en-US" sz="1500" kern="100">
                          <a:effectLst/>
                        </a:rPr>
                        <a:t> </a:t>
                      </a:r>
                      <a:endParaRPr lang="zh-CN" sz="1500" kern="100">
                        <a:effectLst/>
                        <a:latin typeface="方正博雅刊宋简体" panose="02000000000000000000" charset="-122"/>
                        <a:ea typeface="等线" panose="02010600030101010101" charset="-122"/>
                        <a:cs typeface="Times New Roman" panose="02020603050405020304" pitchFamily="18" charset="0"/>
                      </a:endParaRPr>
                    </a:p>
                  </a:txBody>
                  <a:tcPr marL="0" marR="0" marT="0" marB="0" anchor="ctr"/>
                </a:tc>
                <a:tc>
                  <a:txBody>
                    <a:bodyPr/>
                    <a:lstStyle/>
                    <a:p>
                      <a:pPr algn="ctr">
                        <a:lnSpc>
                          <a:spcPct val="107000"/>
                        </a:lnSpc>
                        <a:spcBef>
                          <a:spcPts val="100"/>
                        </a:spcBef>
                        <a:spcAft>
                          <a:spcPts val="100"/>
                        </a:spcAft>
                      </a:pPr>
                      <a:r>
                        <a:rPr lang="en-US" sz="1500" kern="100">
                          <a:effectLst/>
                        </a:rPr>
                        <a:t>19</a:t>
                      </a:r>
                      <a:endParaRPr lang="zh-CN" sz="1500" kern="100">
                        <a:effectLst/>
                        <a:latin typeface="方正博雅刊宋简体" panose="02000000000000000000" charset="-122"/>
                        <a:ea typeface="等线" panose="02010600030101010101" charset="-122"/>
                        <a:cs typeface="Times New Roman" panose="02020603050405020304" pitchFamily="18" charset="0"/>
                      </a:endParaRPr>
                    </a:p>
                  </a:txBody>
                  <a:tcPr marL="114868" marR="114868" marT="0" marB="0" anchor="ctr"/>
                </a:tc>
                <a:tc>
                  <a:txBody>
                    <a:bodyPr/>
                    <a:lstStyle/>
                    <a:p>
                      <a:pPr algn="ctr">
                        <a:lnSpc>
                          <a:spcPct val="107000"/>
                        </a:lnSpc>
                        <a:spcBef>
                          <a:spcPts val="100"/>
                        </a:spcBef>
                        <a:spcAft>
                          <a:spcPts val="100"/>
                        </a:spcAft>
                      </a:pPr>
                      <a:r>
                        <a:rPr lang="en-US" sz="1500" kern="100">
                          <a:effectLst/>
                        </a:rPr>
                        <a:t> </a:t>
                      </a:r>
                      <a:endParaRPr lang="zh-CN" sz="1500" kern="100">
                        <a:effectLst/>
                        <a:latin typeface="方正博雅刊宋简体" panose="02000000000000000000" charset="-122"/>
                        <a:ea typeface="等线" panose="02010600030101010101" charset="-122"/>
                        <a:cs typeface="Times New Roman" panose="02020603050405020304" pitchFamily="18" charset="0"/>
                      </a:endParaRPr>
                    </a:p>
                  </a:txBody>
                  <a:tcPr marL="0" marR="0" marT="0" marB="0" anchor="ctr"/>
                </a:tc>
                <a:tc>
                  <a:txBody>
                    <a:bodyPr/>
                    <a:lstStyle/>
                    <a:p>
                      <a:pPr algn="ctr">
                        <a:lnSpc>
                          <a:spcPct val="107000"/>
                        </a:lnSpc>
                        <a:spcBef>
                          <a:spcPts val="100"/>
                        </a:spcBef>
                        <a:spcAft>
                          <a:spcPts val="100"/>
                        </a:spcAft>
                      </a:pPr>
                      <a:r>
                        <a:rPr lang="en-US" sz="1500" kern="100">
                          <a:effectLst/>
                        </a:rPr>
                        <a:t>20</a:t>
                      </a:r>
                      <a:endParaRPr lang="zh-CN" sz="1500" kern="100">
                        <a:effectLst/>
                        <a:latin typeface="方正博雅刊宋简体" panose="02000000000000000000" charset="-122"/>
                        <a:ea typeface="等线" panose="02010600030101010101" charset="-122"/>
                        <a:cs typeface="Times New Roman" panose="02020603050405020304" pitchFamily="18" charset="0"/>
                      </a:endParaRPr>
                    </a:p>
                  </a:txBody>
                  <a:tcPr marL="114868" marR="114868" marT="0" marB="0" anchor="ctr"/>
                </a:tc>
                <a:tc>
                  <a:txBody>
                    <a:bodyPr/>
                    <a:lstStyle/>
                    <a:p>
                      <a:pPr algn="ctr">
                        <a:lnSpc>
                          <a:spcPct val="107000"/>
                        </a:lnSpc>
                        <a:spcBef>
                          <a:spcPts val="100"/>
                        </a:spcBef>
                        <a:spcAft>
                          <a:spcPts val="100"/>
                        </a:spcAft>
                      </a:pPr>
                      <a:r>
                        <a:rPr lang="en-US" sz="1500" kern="100">
                          <a:effectLst/>
                        </a:rPr>
                        <a:t> </a:t>
                      </a:r>
                      <a:endParaRPr lang="zh-CN" sz="1500" kern="100">
                        <a:effectLst/>
                        <a:latin typeface="方正博雅刊宋简体" panose="02000000000000000000" charset="-122"/>
                        <a:ea typeface="等线" panose="02010600030101010101" charset="-122"/>
                        <a:cs typeface="Times New Roman" panose="02020603050405020304" pitchFamily="18" charset="0"/>
                      </a:endParaRPr>
                    </a:p>
                  </a:txBody>
                  <a:tcPr marL="0" marR="0" marT="0" marB="0" anchor="ctr"/>
                </a:tc>
              </a:tr>
              <a:tr h="361621">
                <a:tc vMerge="1">
                  <a:tcPr/>
                </a:tc>
                <a:tc>
                  <a:txBody>
                    <a:bodyPr/>
                    <a:lstStyle/>
                    <a:p>
                      <a:pPr algn="ctr">
                        <a:lnSpc>
                          <a:spcPct val="107000"/>
                        </a:lnSpc>
                        <a:spcBef>
                          <a:spcPts val="100"/>
                        </a:spcBef>
                        <a:spcAft>
                          <a:spcPts val="100"/>
                        </a:spcAft>
                      </a:pPr>
                      <a:r>
                        <a:rPr lang="en-US" sz="1500" kern="100">
                          <a:effectLst/>
                        </a:rPr>
                        <a:t>21</a:t>
                      </a:r>
                      <a:endParaRPr lang="zh-CN" sz="1500" kern="100">
                        <a:effectLst/>
                        <a:latin typeface="方正博雅刊宋简体" panose="02000000000000000000" charset="-122"/>
                        <a:ea typeface="等线" panose="02010600030101010101" charset="-122"/>
                        <a:cs typeface="Times New Roman" panose="02020603050405020304" pitchFamily="18" charset="0"/>
                      </a:endParaRPr>
                    </a:p>
                  </a:txBody>
                  <a:tcPr marL="114868" marR="114868" marT="0" marB="0" anchor="ctr"/>
                </a:tc>
                <a:tc>
                  <a:txBody>
                    <a:bodyPr/>
                    <a:lstStyle/>
                    <a:p>
                      <a:pPr algn="ctr">
                        <a:lnSpc>
                          <a:spcPct val="107000"/>
                        </a:lnSpc>
                        <a:spcBef>
                          <a:spcPts val="100"/>
                        </a:spcBef>
                        <a:spcAft>
                          <a:spcPts val="100"/>
                        </a:spcAft>
                      </a:pPr>
                      <a:r>
                        <a:rPr lang="en-US" sz="1500" kern="100">
                          <a:effectLst/>
                        </a:rPr>
                        <a:t> </a:t>
                      </a:r>
                      <a:endParaRPr lang="zh-CN" sz="1500" kern="100">
                        <a:effectLst/>
                        <a:latin typeface="方正博雅刊宋简体" panose="02000000000000000000" charset="-122"/>
                        <a:ea typeface="等线" panose="02010600030101010101" charset="-122"/>
                        <a:cs typeface="Times New Roman" panose="02020603050405020304" pitchFamily="18" charset="0"/>
                      </a:endParaRPr>
                    </a:p>
                  </a:txBody>
                  <a:tcPr marL="0" marR="0" marT="0" marB="0" anchor="ctr"/>
                </a:tc>
                <a:tc>
                  <a:txBody>
                    <a:bodyPr/>
                    <a:lstStyle/>
                    <a:p>
                      <a:pPr algn="ctr">
                        <a:lnSpc>
                          <a:spcPct val="107000"/>
                        </a:lnSpc>
                        <a:spcBef>
                          <a:spcPts val="100"/>
                        </a:spcBef>
                        <a:spcAft>
                          <a:spcPts val="100"/>
                        </a:spcAft>
                      </a:pPr>
                      <a:r>
                        <a:rPr lang="en-US" sz="1500" kern="100">
                          <a:effectLst/>
                        </a:rPr>
                        <a:t>22</a:t>
                      </a:r>
                      <a:endParaRPr lang="zh-CN" sz="1500" kern="100">
                        <a:effectLst/>
                        <a:latin typeface="方正博雅刊宋简体" panose="02000000000000000000" charset="-122"/>
                        <a:ea typeface="等线" panose="02010600030101010101" charset="-122"/>
                        <a:cs typeface="Times New Roman" panose="02020603050405020304" pitchFamily="18" charset="0"/>
                      </a:endParaRPr>
                    </a:p>
                  </a:txBody>
                  <a:tcPr marL="0" marR="0" marT="0" marB="0" anchor="ctr"/>
                </a:tc>
                <a:tc>
                  <a:txBody>
                    <a:bodyPr/>
                    <a:lstStyle/>
                    <a:p>
                      <a:pPr algn="ctr">
                        <a:lnSpc>
                          <a:spcPct val="107000"/>
                        </a:lnSpc>
                        <a:spcBef>
                          <a:spcPts val="100"/>
                        </a:spcBef>
                        <a:spcAft>
                          <a:spcPts val="100"/>
                        </a:spcAft>
                      </a:pPr>
                      <a:r>
                        <a:rPr lang="en-US" sz="1500" kern="100">
                          <a:effectLst/>
                        </a:rPr>
                        <a:t> </a:t>
                      </a:r>
                      <a:endParaRPr lang="zh-CN" sz="1500" kern="100">
                        <a:effectLst/>
                        <a:latin typeface="方正博雅刊宋简体" panose="02000000000000000000" charset="-122"/>
                        <a:ea typeface="等线" panose="02010600030101010101" charset="-122"/>
                        <a:cs typeface="Times New Roman" panose="02020603050405020304" pitchFamily="18" charset="0"/>
                      </a:endParaRPr>
                    </a:p>
                  </a:txBody>
                  <a:tcPr marL="0" marR="0" marT="0" marB="0" anchor="ctr"/>
                </a:tc>
                <a:tc>
                  <a:txBody>
                    <a:bodyPr/>
                    <a:lstStyle/>
                    <a:p>
                      <a:pPr algn="ctr">
                        <a:lnSpc>
                          <a:spcPct val="107000"/>
                        </a:lnSpc>
                        <a:spcBef>
                          <a:spcPts val="100"/>
                        </a:spcBef>
                        <a:spcAft>
                          <a:spcPts val="100"/>
                        </a:spcAft>
                      </a:pPr>
                      <a:r>
                        <a:rPr lang="en-US" sz="1500" kern="100">
                          <a:effectLst/>
                        </a:rPr>
                        <a:t>23</a:t>
                      </a:r>
                      <a:endParaRPr lang="zh-CN" sz="1500" kern="100">
                        <a:effectLst/>
                        <a:latin typeface="方正博雅刊宋简体" panose="02000000000000000000" charset="-122"/>
                        <a:ea typeface="等线" panose="02010600030101010101" charset="-122"/>
                        <a:cs typeface="Times New Roman" panose="02020603050405020304" pitchFamily="18" charset="0"/>
                      </a:endParaRPr>
                    </a:p>
                  </a:txBody>
                  <a:tcPr marL="114868" marR="114868" marT="0" marB="0" anchor="ctr"/>
                </a:tc>
                <a:tc>
                  <a:txBody>
                    <a:bodyPr/>
                    <a:lstStyle/>
                    <a:p>
                      <a:pPr algn="ctr">
                        <a:lnSpc>
                          <a:spcPct val="107000"/>
                        </a:lnSpc>
                        <a:spcBef>
                          <a:spcPts val="100"/>
                        </a:spcBef>
                        <a:spcAft>
                          <a:spcPts val="100"/>
                        </a:spcAft>
                      </a:pPr>
                      <a:r>
                        <a:rPr lang="en-US" sz="1500" kern="100">
                          <a:effectLst/>
                        </a:rPr>
                        <a:t> </a:t>
                      </a:r>
                      <a:endParaRPr lang="zh-CN" sz="1500" kern="100">
                        <a:effectLst/>
                        <a:latin typeface="方正博雅刊宋简体" panose="02000000000000000000" charset="-122"/>
                        <a:ea typeface="等线" panose="02010600030101010101" charset="-122"/>
                        <a:cs typeface="Times New Roman" panose="02020603050405020304" pitchFamily="18" charset="0"/>
                      </a:endParaRPr>
                    </a:p>
                  </a:txBody>
                  <a:tcPr marL="0" marR="0" marT="0" marB="0" anchor="ctr"/>
                </a:tc>
                <a:tc>
                  <a:txBody>
                    <a:bodyPr/>
                    <a:lstStyle/>
                    <a:p>
                      <a:pPr algn="ctr">
                        <a:lnSpc>
                          <a:spcPct val="107000"/>
                        </a:lnSpc>
                        <a:spcBef>
                          <a:spcPts val="100"/>
                        </a:spcBef>
                        <a:spcAft>
                          <a:spcPts val="100"/>
                        </a:spcAft>
                      </a:pPr>
                      <a:r>
                        <a:rPr lang="en-US" sz="1500" kern="100">
                          <a:effectLst/>
                        </a:rPr>
                        <a:t>24</a:t>
                      </a:r>
                      <a:endParaRPr lang="zh-CN" sz="1500" kern="100">
                        <a:effectLst/>
                        <a:latin typeface="方正博雅刊宋简体" panose="02000000000000000000" charset="-122"/>
                        <a:ea typeface="等线" panose="02010600030101010101" charset="-122"/>
                        <a:cs typeface="Times New Roman" panose="02020603050405020304" pitchFamily="18" charset="0"/>
                      </a:endParaRPr>
                    </a:p>
                  </a:txBody>
                  <a:tcPr marL="114868" marR="114868" marT="0" marB="0" anchor="ctr"/>
                </a:tc>
                <a:tc>
                  <a:txBody>
                    <a:bodyPr/>
                    <a:lstStyle/>
                    <a:p>
                      <a:pPr algn="ctr">
                        <a:lnSpc>
                          <a:spcPct val="107000"/>
                        </a:lnSpc>
                        <a:spcBef>
                          <a:spcPts val="100"/>
                        </a:spcBef>
                        <a:spcAft>
                          <a:spcPts val="100"/>
                        </a:spcAft>
                      </a:pPr>
                      <a:r>
                        <a:rPr lang="en-US" sz="1500" kern="100">
                          <a:effectLst/>
                        </a:rPr>
                        <a:t> </a:t>
                      </a:r>
                      <a:endParaRPr lang="zh-CN" sz="1500" kern="100">
                        <a:effectLst/>
                        <a:latin typeface="方正博雅刊宋简体" panose="02000000000000000000" charset="-122"/>
                        <a:ea typeface="等线" panose="02010600030101010101" charset="-122"/>
                        <a:cs typeface="Times New Roman" panose="02020603050405020304" pitchFamily="18" charset="0"/>
                      </a:endParaRPr>
                    </a:p>
                  </a:txBody>
                  <a:tcPr marL="0" marR="0" marT="0" marB="0" anchor="ctr"/>
                </a:tc>
              </a:tr>
              <a:tr h="507126">
                <a:tc>
                  <a:txBody>
                    <a:bodyPr/>
                    <a:lstStyle/>
                    <a:p>
                      <a:pPr indent="266700" algn="ctr">
                        <a:lnSpc>
                          <a:spcPct val="107000"/>
                        </a:lnSpc>
                        <a:spcBef>
                          <a:spcPts val="100"/>
                        </a:spcBef>
                        <a:spcAft>
                          <a:spcPts val="100"/>
                        </a:spcAft>
                      </a:pPr>
                      <a:r>
                        <a:rPr lang="zh-CN" sz="1500" kern="100">
                          <a:effectLst/>
                        </a:rPr>
                        <a:t>总分</a:t>
                      </a:r>
                      <a:endParaRPr lang="zh-CN" sz="1500" kern="100">
                        <a:effectLst/>
                        <a:latin typeface="方正博雅刊宋简体" panose="02000000000000000000" charset="-122"/>
                        <a:ea typeface="等线" panose="02010600030101010101" charset="-122"/>
                        <a:cs typeface="Times New Roman" panose="02020603050405020304" pitchFamily="18" charset="0"/>
                      </a:endParaRPr>
                    </a:p>
                  </a:txBody>
                  <a:tcPr marL="114868" marR="114868" marT="0" marB="0" anchor="ctr"/>
                </a:tc>
                <a:tc gridSpan="8">
                  <a:txBody>
                    <a:bodyPr/>
                    <a:lstStyle/>
                    <a:p>
                      <a:pPr algn="ctr">
                        <a:lnSpc>
                          <a:spcPct val="107000"/>
                        </a:lnSpc>
                        <a:spcBef>
                          <a:spcPts val="100"/>
                        </a:spcBef>
                        <a:spcAft>
                          <a:spcPts val="100"/>
                        </a:spcAft>
                      </a:pPr>
                      <a:r>
                        <a:rPr lang="en-US" sz="1500" kern="100" dirty="0">
                          <a:effectLst/>
                        </a:rPr>
                        <a:t> </a:t>
                      </a:r>
                      <a:endParaRPr lang="zh-CN" sz="1500" kern="100" dirty="0">
                        <a:effectLst/>
                        <a:latin typeface="方正博雅刊宋简体" panose="02000000000000000000" charset="-122"/>
                        <a:ea typeface="等线" panose="02010600030101010101" charset="-122"/>
                        <a:cs typeface="Times New Roman" panose="02020603050405020304" pitchFamily="18" charset="0"/>
                      </a:endParaRPr>
                    </a:p>
                  </a:txBody>
                  <a:tcPr marL="114868" marR="114868" marT="0" marB="0" anchor="ctr"/>
                </a:tc>
                <a:tc hMerge="1">
                  <a:tcPr/>
                </a:tc>
                <a:tc hMerge="1">
                  <a:tcPr/>
                </a:tc>
                <a:tc hMerge="1">
                  <a:tcPr/>
                </a:tc>
                <a:tc hMerge="1">
                  <a:tcPr/>
                </a:tc>
                <a:tc hMerge="1">
                  <a:tcPr/>
                </a:tc>
                <a:tc hMerge="1">
                  <a:tcPr/>
                </a:tc>
                <a:tc hMerge="1">
                  <a:tcPr/>
                </a:tc>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三</a:t>
            </a:r>
            <a:r>
              <a:rPr lang="zh-CN" altLang="en-US" dirty="0"/>
              <a:t>、职业决策的原则</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grpSp>
        <p:nvGrpSpPr>
          <p:cNvPr id="49" name="组合 48"/>
          <p:cNvGrpSpPr/>
          <p:nvPr/>
        </p:nvGrpSpPr>
        <p:grpSpPr>
          <a:xfrm>
            <a:off x="558308" y="2277471"/>
            <a:ext cx="2489304" cy="3134826"/>
            <a:chOff x="913117" y="2217315"/>
            <a:chExt cx="2156308" cy="2715477"/>
          </a:xfrm>
        </p:grpSpPr>
        <p:sp>
          <p:nvSpPr>
            <p:cNvPr id="50" name="íṡľíḍè-Rectangle 22"/>
            <p:cNvSpPr/>
            <p:nvPr/>
          </p:nvSpPr>
          <p:spPr>
            <a:xfrm>
              <a:off x="1168053" y="2217315"/>
              <a:ext cx="1901372" cy="190137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Autofit/>
            </a:bodyPr>
            <a:lstStyle/>
            <a:p>
              <a:pPr algn="ctr"/>
              <a:endParaRPr sz="2800">
                <a:latin typeface="Arial" panose="020B0604020202020204" pitchFamily="34" charset="0"/>
                <a:ea typeface="微软雅黑" panose="020B0503020204020204" pitchFamily="34" charset="-122"/>
                <a:sym typeface="Arial" panose="020B0604020202020204" pitchFamily="34" charset="0"/>
              </a:endParaRPr>
            </a:p>
          </p:txBody>
        </p:sp>
        <p:sp>
          <p:nvSpPr>
            <p:cNvPr id="51" name="íṡľíḍè-Freeform: Shape 23"/>
            <p:cNvSpPr/>
            <p:nvPr/>
          </p:nvSpPr>
          <p:spPr>
            <a:xfrm rot="10800000">
              <a:off x="1168053" y="3988059"/>
              <a:ext cx="1901372" cy="370114"/>
            </a:xfrm>
            <a:custGeom>
              <a:avLst/>
              <a:gdLst>
                <a:gd name="connsiteX0" fmla="*/ 1901372 w 1901372"/>
                <a:gd name="connsiteY0" fmla="*/ 370114 h 370114"/>
                <a:gd name="connsiteX1" fmla="*/ 0 w 1901372"/>
                <a:gd name="connsiteY1" fmla="*/ 370114 h 370114"/>
                <a:gd name="connsiteX2" fmla="*/ 0 w 1901372"/>
                <a:gd name="connsiteY2" fmla="*/ 239486 h 370114"/>
                <a:gd name="connsiteX3" fmla="*/ 639355 w 1901372"/>
                <a:gd name="connsiteY3" fmla="*/ 239486 h 370114"/>
                <a:gd name="connsiteX4" fmla="*/ 950686 w 1901372"/>
                <a:gd name="connsiteY4" fmla="*/ 0 h 370114"/>
                <a:gd name="connsiteX5" fmla="*/ 1262017 w 1901372"/>
                <a:gd name="connsiteY5" fmla="*/ 239486 h 370114"/>
                <a:gd name="connsiteX6" fmla="*/ 1901372 w 1901372"/>
                <a:gd name="connsiteY6" fmla="*/ 239486 h 370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1372" h="370114">
                  <a:moveTo>
                    <a:pt x="1901372" y="370114"/>
                  </a:moveTo>
                  <a:lnTo>
                    <a:pt x="0" y="370114"/>
                  </a:lnTo>
                  <a:lnTo>
                    <a:pt x="0" y="239486"/>
                  </a:lnTo>
                  <a:lnTo>
                    <a:pt x="639355" y="239486"/>
                  </a:lnTo>
                  <a:lnTo>
                    <a:pt x="950686" y="0"/>
                  </a:lnTo>
                  <a:lnTo>
                    <a:pt x="1262017" y="239486"/>
                  </a:lnTo>
                  <a:lnTo>
                    <a:pt x="1901372" y="239486"/>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Autofit/>
            </a:bodyPr>
            <a:lstStyle/>
            <a:p>
              <a:pPr algn="ctr"/>
              <a:endParaRPr sz="2800">
                <a:latin typeface="Arial" panose="020B0604020202020204" pitchFamily="34" charset="0"/>
                <a:ea typeface="微软雅黑" panose="020B0503020204020204" pitchFamily="34" charset="-122"/>
                <a:sym typeface="Arial" panose="020B0604020202020204" pitchFamily="34" charset="0"/>
              </a:endParaRPr>
            </a:p>
          </p:txBody>
        </p:sp>
        <p:sp>
          <p:nvSpPr>
            <p:cNvPr id="52" name="îŝḷîḓé-TextBox 33"/>
            <p:cNvSpPr txBox="1"/>
            <p:nvPr/>
          </p:nvSpPr>
          <p:spPr bwMode="auto">
            <a:xfrm>
              <a:off x="913117" y="4660686"/>
              <a:ext cx="1700659" cy="272106"/>
            </a:xfrm>
            <a:prstGeom prst="rect">
              <a:avLst/>
            </a:prstGeom>
            <a:noFill/>
            <a:ln w="9525">
              <a:noFill/>
              <a:miter lim="800000"/>
            </a:ln>
          </p:spPr>
          <p:txBody>
            <a:bodyPr wrap="none" lIns="0" tIns="0" rIns="0" bIns="0" anchor="t" anchorCtr="0">
              <a:noAutofit/>
              <a:scene3d>
                <a:camera prst="orthographicFront"/>
                <a:lightRig rig="threePt" dir="t"/>
              </a:scene3d>
              <a:sp3d>
                <a:bevelT w="0" h="0"/>
              </a:sp3d>
            </a:bodyPr>
            <a:lstStyle/>
            <a:p>
              <a:pPr marL="0" lvl="1" algn="ctr"/>
              <a:r>
                <a:rPr lang="zh-CN" altLang="en-US" b="1" dirty="0">
                  <a:solidFill>
                    <a:schemeClr val="accent1"/>
                  </a:solidFill>
                  <a:latin typeface="Arial" panose="020B0604020202020204" pitchFamily="34" charset="0"/>
                  <a:ea typeface="微软雅黑" panose="020B0503020204020204" pitchFamily="34" charset="-122"/>
                  <a:sym typeface="Arial" panose="020B0604020202020204" pitchFamily="34" charset="0"/>
                </a:rPr>
                <a:t>	兴趣发展原则</a:t>
              </a:r>
              <a:endParaRPr lang="zh-CN" altLang="en-US" b="1"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4" name="îŝḷîḓé-Freeform: Shape 42"/>
            <p:cNvSpPr/>
            <p:nvPr/>
          </p:nvSpPr>
          <p:spPr bwMode="auto">
            <a:xfrm>
              <a:off x="1689856" y="2469349"/>
              <a:ext cx="944091" cy="944091"/>
            </a:xfrm>
            <a:custGeom>
              <a:avLst/>
              <a:gdLst>
                <a:gd name="T0" fmla="*/ 184 w 260"/>
                <a:gd name="T1" fmla="*/ 106 h 260"/>
                <a:gd name="T2" fmla="*/ 193 w 260"/>
                <a:gd name="T3" fmla="*/ 143 h 260"/>
                <a:gd name="T4" fmla="*/ 117 w 260"/>
                <a:gd name="T5" fmla="*/ 219 h 260"/>
                <a:gd name="T6" fmla="*/ 42 w 260"/>
                <a:gd name="T7" fmla="*/ 143 h 260"/>
                <a:gd name="T8" fmla="*/ 117 w 260"/>
                <a:gd name="T9" fmla="*/ 66 h 260"/>
                <a:gd name="T10" fmla="*/ 154 w 260"/>
                <a:gd name="T11" fmla="*/ 76 h 260"/>
                <a:gd name="T12" fmla="*/ 183 w 260"/>
                <a:gd name="T13" fmla="*/ 46 h 260"/>
                <a:gd name="T14" fmla="*/ 117 w 260"/>
                <a:gd name="T15" fmla="*/ 25 h 260"/>
                <a:gd name="T16" fmla="*/ 0 w 260"/>
                <a:gd name="T17" fmla="*/ 143 h 260"/>
                <a:gd name="T18" fmla="*/ 117 w 260"/>
                <a:gd name="T19" fmla="*/ 260 h 260"/>
                <a:gd name="T20" fmla="*/ 233 w 260"/>
                <a:gd name="T21" fmla="*/ 143 h 260"/>
                <a:gd name="T22" fmla="*/ 213 w 260"/>
                <a:gd name="T23" fmla="*/ 77 h 260"/>
                <a:gd name="T24" fmla="*/ 184 w 260"/>
                <a:gd name="T25" fmla="*/ 106 h 260"/>
                <a:gd name="T26" fmla="*/ 225 w 260"/>
                <a:gd name="T27" fmla="*/ 35 h 260"/>
                <a:gd name="T28" fmla="*/ 225 w 260"/>
                <a:gd name="T29" fmla="*/ 35 h 260"/>
                <a:gd name="T30" fmla="*/ 225 w 260"/>
                <a:gd name="T31" fmla="*/ 0 h 260"/>
                <a:gd name="T32" fmla="*/ 203 w 260"/>
                <a:gd name="T33" fmla="*/ 23 h 260"/>
                <a:gd name="T34" fmla="*/ 203 w 260"/>
                <a:gd name="T35" fmla="*/ 46 h 260"/>
                <a:gd name="T36" fmla="*/ 139 w 260"/>
                <a:gd name="T37" fmla="*/ 111 h 260"/>
                <a:gd name="T38" fmla="*/ 117 w 260"/>
                <a:gd name="T39" fmla="*/ 104 h 260"/>
                <a:gd name="T40" fmla="*/ 79 w 260"/>
                <a:gd name="T41" fmla="*/ 143 h 260"/>
                <a:gd name="T42" fmla="*/ 117 w 260"/>
                <a:gd name="T43" fmla="*/ 181 h 260"/>
                <a:gd name="T44" fmla="*/ 155 w 260"/>
                <a:gd name="T45" fmla="*/ 143 h 260"/>
                <a:gd name="T46" fmla="*/ 150 w 260"/>
                <a:gd name="T47" fmla="*/ 123 h 260"/>
                <a:gd name="T48" fmla="*/ 215 w 260"/>
                <a:gd name="T49" fmla="*/ 58 h 260"/>
                <a:gd name="T50" fmla="*/ 237 w 260"/>
                <a:gd name="T51" fmla="*/ 58 h 260"/>
                <a:gd name="T52" fmla="*/ 260 w 260"/>
                <a:gd name="T53" fmla="*/ 35 h 260"/>
                <a:gd name="T54" fmla="*/ 225 w 260"/>
                <a:gd name="T55" fmla="*/ 35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60" h="260">
                  <a:moveTo>
                    <a:pt x="184" y="106"/>
                  </a:moveTo>
                  <a:cubicBezTo>
                    <a:pt x="190" y="117"/>
                    <a:pt x="193" y="129"/>
                    <a:pt x="193" y="143"/>
                  </a:cubicBezTo>
                  <a:cubicBezTo>
                    <a:pt x="193" y="185"/>
                    <a:pt x="159" y="219"/>
                    <a:pt x="117" y="219"/>
                  </a:cubicBezTo>
                  <a:cubicBezTo>
                    <a:pt x="76" y="219"/>
                    <a:pt x="42" y="185"/>
                    <a:pt x="42" y="143"/>
                  </a:cubicBezTo>
                  <a:cubicBezTo>
                    <a:pt x="42" y="100"/>
                    <a:pt x="76" y="66"/>
                    <a:pt x="117" y="66"/>
                  </a:cubicBezTo>
                  <a:cubicBezTo>
                    <a:pt x="131" y="66"/>
                    <a:pt x="143" y="70"/>
                    <a:pt x="154" y="76"/>
                  </a:cubicBezTo>
                  <a:cubicBezTo>
                    <a:pt x="183" y="46"/>
                    <a:pt x="183" y="46"/>
                    <a:pt x="183" y="46"/>
                  </a:cubicBezTo>
                  <a:cubicBezTo>
                    <a:pt x="165" y="33"/>
                    <a:pt x="141" y="25"/>
                    <a:pt x="117" y="25"/>
                  </a:cubicBezTo>
                  <a:cubicBezTo>
                    <a:pt x="52" y="25"/>
                    <a:pt x="0" y="78"/>
                    <a:pt x="0" y="143"/>
                  </a:cubicBezTo>
                  <a:cubicBezTo>
                    <a:pt x="0" y="207"/>
                    <a:pt x="52" y="260"/>
                    <a:pt x="117" y="260"/>
                  </a:cubicBezTo>
                  <a:cubicBezTo>
                    <a:pt x="181" y="260"/>
                    <a:pt x="233" y="207"/>
                    <a:pt x="233" y="143"/>
                  </a:cubicBezTo>
                  <a:cubicBezTo>
                    <a:pt x="233" y="118"/>
                    <a:pt x="226" y="96"/>
                    <a:pt x="213" y="77"/>
                  </a:cubicBezTo>
                  <a:cubicBezTo>
                    <a:pt x="184" y="106"/>
                    <a:pt x="184" y="106"/>
                    <a:pt x="184" y="106"/>
                  </a:cubicBezTo>
                  <a:close/>
                  <a:moveTo>
                    <a:pt x="225" y="35"/>
                  </a:moveTo>
                  <a:cubicBezTo>
                    <a:pt x="225" y="35"/>
                    <a:pt x="225" y="35"/>
                    <a:pt x="225" y="35"/>
                  </a:cubicBezTo>
                  <a:cubicBezTo>
                    <a:pt x="225" y="0"/>
                    <a:pt x="225" y="0"/>
                    <a:pt x="225" y="0"/>
                  </a:cubicBezTo>
                  <a:cubicBezTo>
                    <a:pt x="203" y="23"/>
                    <a:pt x="203" y="23"/>
                    <a:pt x="203" y="23"/>
                  </a:cubicBezTo>
                  <a:cubicBezTo>
                    <a:pt x="203" y="46"/>
                    <a:pt x="203" y="46"/>
                    <a:pt x="203" y="46"/>
                  </a:cubicBezTo>
                  <a:cubicBezTo>
                    <a:pt x="139" y="111"/>
                    <a:pt x="139" y="111"/>
                    <a:pt x="139" y="111"/>
                  </a:cubicBezTo>
                  <a:cubicBezTo>
                    <a:pt x="133" y="106"/>
                    <a:pt x="125" y="104"/>
                    <a:pt x="117" y="104"/>
                  </a:cubicBezTo>
                  <a:cubicBezTo>
                    <a:pt x="96" y="104"/>
                    <a:pt x="79" y="121"/>
                    <a:pt x="79" y="143"/>
                  </a:cubicBezTo>
                  <a:cubicBezTo>
                    <a:pt x="79" y="164"/>
                    <a:pt x="96" y="181"/>
                    <a:pt x="117" y="181"/>
                  </a:cubicBezTo>
                  <a:cubicBezTo>
                    <a:pt x="138" y="181"/>
                    <a:pt x="155" y="164"/>
                    <a:pt x="155" y="143"/>
                  </a:cubicBezTo>
                  <a:cubicBezTo>
                    <a:pt x="155" y="136"/>
                    <a:pt x="154" y="129"/>
                    <a:pt x="150" y="123"/>
                  </a:cubicBezTo>
                  <a:cubicBezTo>
                    <a:pt x="215" y="58"/>
                    <a:pt x="215" y="58"/>
                    <a:pt x="215" y="58"/>
                  </a:cubicBezTo>
                  <a:cubicBezTo>
                    <a:pt x="237" y="58"/>
                    <a:pt x="237" y="58"/>
                    <a:pt x="237" y="58"/>
                  </a:cubicBezTo>
                  <a:cubicBezTo>
                    <a:pt x="260" y="35"/>
                    <a:pt x="260" y="35"/>
                    <a:pt x="260" y="35"/>
                  </a:cubicBezTo>
                  <a:cubicBezTo>
                    <a:pt x="225" y="35"/>
                    <a:pt x="225" y="35"/>
                    <a:pt x="225" y="35"/>
                  </a:cubicBezTo>
                  <a:close/>
                </a:path>
              </a:pathLst>
            </a:custGeom>
            <a:solidFill>
              <a:schemeClr val="bg1"/>
            </a:solidFill>
            <a:ln>
              <a:noFill/>
            </a:ln>
          </p:spPr>
          <p:txBody>
            <a:bodyPr anchor="ctr">
              <a:noAutofit/>
            </a:bodyPr>
            <a:lstStyle/>
            <a:p>
              <a:pPr algn="ctr"/>
              <a:endParaRPr sz="280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5" name="组合 54"/>
          <p:cNvGrpSpPr/>
          <p:nvPr/>
        </p:nvGrpSpPr>
        <p:grpSpPr>
          <a:xfrm>
            <a:off x="8955656" y="2277473"/>
            <a:ext cx="2195003" cy="3019671"/>
            <a:chOff x="9271092" y="2217316"/>
            <a:chExt cx="1901375" cy="2615725"/>
          </a:xfrm>
        </p:grpSpPr>
        <p:sp>
          <p:nvSpPr>
            <p:cNvPr id="56" name="íṡľíḍè-Rectangle 30"/>
            <p:cNvSpPr/>
            <p:nvPr/>
          </p:nvSpPr>
          <p:spPr>
            <a:xfrm>
              <a:off x="9271095" y="2217316"/>
              <a:ext cx="1901372" cy="190137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Autofit/>
            </a:bodyPr>
            <a:lstStyle/>
            <a:p>
              <a:pPr algn="ctr"/>
              <a:endParaRPr sz="2800">
                <a:latin typeface="Arial" panose="020B0604020202020204" pitchFamily="34" charset="0"/>
                <a:ea typeface="微软雅黑" panose="020B0503020204020204" pitchFamily="34" charset="-122"/>
                <a:sym typeface="Arial" panose="020B0604020202020204" pitchFamily="34" charset="0"/>
              </a:endParaRPr>
            </a:p>
          </p:txBody>
        </p:sp>
        <p:sp>
          <p:nvSpPr>
            <p:cNvPr id="57" name="íṡľíḍè-Freeform: Shape 31"/>
            <p:cNvSpPr/>
            <p:nvPr/>
          </p:nvSpPr>
          <p:spPr>
            <a:xfrm rot="10800000">
              <a:off x="9271092" y="4027973"/>
              <a:ext cx="1901372" cy="370114"/>
            </a:xfrm>
            <a:custGeom>
              <a:avLst/>
              <a:gdLst>
                <a:gd name="connsiteX0" fmla="*/ 1901372 w 1901372"/>
                <a:gd name="connsiteY0" fmla="*/ 370114 h 370114"/>
                <a:gd name="connsiteX1" fmla="*/ 0 w 1901372"/>
                <a:gd name="connsiteY1" fmla="*/ 370114 h 370114"/>
                <a:gd name="connsiteX2" fmla="*/ 0 w 1901372"/>
                <a:gd name="connsiteY2" fmla="*/ 239486 h 370114"/>
                <a:gd name="connsiteX3" fmla="*/ 639355 w 1901372"/>
                <a:gd name="connsiteY3" fmla="*/ 239486 h 370114"/>
                <a:gd name="connsiteX4" fmla="*/ 950686 w 1901372"/>
                <a:gd name="connsiteY4" fmla="*/ 0 h 370114"/>
                <a:gd name="connsiteX5" fmla="*/ 1262017 w 1901372"/>
                <a:gd name="connsiteY5" fmla="*/ 239486 h 370114"/>
                <a:gd name="connsiteX6" fmla="*/ 1901372 w 1901372"/>
                <a:gd name="connsiteY6" fmla="*/ 239486 h 370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1372" h="370114">
                  <a:moveTo>
                    <a:pt x="1901372" y="370114"/>
                  </a:moveTo>
                  <a:lnTo>
                    <a:pt x="0" y="370114"/>
                  </a:lnTo>
                  <a:lnTo>
                    <a:pt x="0" y="239486"/>
                  </a:lnTo>
                  <a:lnTo>
                    <a:pt x="639355" y="239486"/>
                  </a:lnTo>
                  <a:lnTo>
                    <a:pt x="950686" y="0"/>
                  </a:lnTo>
                  <a:lnTo>
                    <a:pt x="1262017" y="239486"/>
                  </a:lnTo>
                  <a:lnTo>
                    <a:pt x="1901372" y="239486"/>
                  </a:lnTo>
                  <a:close/>
                </a:path>
              </a:pathLst>
            </a:cu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Autofit/>
            </a:bodyPr>
            <a:lstStyle/>
            <a:p>
              <a:pPr algn="ctr"/>
              <a:endParaRPr sz="2800">
                <a:latin typeface="Arial" panose="020B0604020202020204" pitchFamily="34" charset="0"/>
                <a:ea typeface="微软雅黑" panose="020B0503020204020204" pitchFamily="34" charset="-122"/>
                <a:sym typeface="Arial" panose="020B0604020202020204" pitchFamily="34" charset="0"/>
              </a:endParaRPr>
            </a:p>
          </p:txBody>
        </p:sp>
        <p:sp>
          <p:nvSpPr>
            <p:cNvPr id="58" name="îŝḷîḓé-TextBox 36"/>
            <p:cNvSpPr txBox="1"/>
            <p:nvPr/>
          </p:nvSpPr>
          <p:spPr bwMode="auto">
            <a:xfrm>
              <a:off x="9683161" y="4660686"/>
              <a:ext cx="1077218" cy="172355"/>
            </a:xfrm>
            <a:prstGeom prst="rect">
              <a:avLst/>
            </a:prstGeom>
            <a:noFill/>
            <a:ln w="9525">
              <a:noFill/>
              <a:miter lim="800000"/>
            </a:ln>
          </p:spPr>
          <p:txBody>
            <a:bodyPr wrap="none" lIns="0" tIns="0" rIns="0" bIns="0" anchor="t" anchorCtr="0">
              <a:noAutofit/>
              <a:scene3d>
                <a:camera prst="orthographicFront"/>
                <a:lightRig rig="threePt" dir="t"/>
              </a:scene3d>
              <a:sp3d>
                <a:bevelT w="0" h="0"/>
              </a:sp3d>
            </a:bodyPr>
            <a:lstStyle/>
            <a:p>
              <a:pPr marL="0" lvl="1" algn="ctr"/>
              <a:r>
                <a:rPr lang="zh-CN" altLang="en-US" b="1" dirty="0" smtClean="0">
                  <a:solidFill>
                    <a:schemeClr val="accent4"/>
                  </a:solidFill>
                  <a:latin typeface="Arial" panose="020B0604020202020204" pitchFamily="34" charset="0"/>
                  <a:ea typeface="微软雅黑" panose="020B0503020204020204" pitchFamily="34" charset="-122"/>
                  <a:sym typeface="Arial" panose="020B0604020202020204" pitchFamily="34" charset="0"/>
                </a:rPr>
                <a:t>社会</a:t>
              </a:r>
              <a:r>
                <a:rPr lang="zh-CN" altLang="en-US" b="1" dirty="0">
                  <a:solidFill>
                    <a:schemeClr val="accent4"/>
                  </a:solidFill>
                  <a:latin typeface="Arial" panose="020B0604020202020204" pitchFamily="34" charset="0"/>
                  <a:ea typeface="微软雅黑" panose="020B0503020204020204" pitchFamily="34" charset="-122"/>
                  <a:sym typeface="Arial" panose="020B0604020202020204" pitchFamily="34" charset="0"/>
                </a:rPr>
                <a:t>需求原则</a:t>
              </a:r>
              <a:endParaRPr lang="zh-CN" altLang="en-US" b="1" dirty="0">
                <a:solidFill>
                  <a:schemeClr val="accent4"/>
                </a:solidFill>
                <a:latin typeface="Arial" panose="020B0604020202020204" pitchFamily="34" charset="0"/>
                <a:ea typeface="微软雅黑" panose="020B0503020204020204" pitchFamily="34" charset="-122"/>
                <a:sym typeface="Arial" panose="020B0604020202020204" pitchFamily="34" charset="0"/>
              </a:endParaRPr>
            </a:p>
          </p:txBody>
        </p:sp>
        <p:sp>
          <p:nvSpPr>
            <p:cNvPr id="60" name="îŝḷîḓé-Freeform: Shape 43"/>
            <p:cNvSpPr/>
            <p:nvPr/>
          </p:nvSpPr>
          <p:spPr bwMode="auto">
            <a:xfrm>
              <a:off x="9762537" y="2560408"/>
              <a:ext cx="838616" cy="838616"/>
            </a:xfrm>
            <a:custGeom>
              <a:avLst/>
              <a:gdLst>
                <a:gd name="T0" fmla="*/ 116 w 232"/>
                <a:gd name="T1" fmla="*/ 0 h 232"/>
                <a:gd name="T2" fmla="*/ 0 w 232"/>
                <a:gd name="T3" fmla="*/ 116 h 232"/>
                <a:gd name="T4" fmla="*/ 116 w 232"/>
                <a:gd name="T5" fmla="*/ 232 h 232"/>
                <a:gd name="T6" fmla="*/ 232 w 232"/>
                <a:gd name="T7" fmla="*/ 116 h 232"/>
                <a:gd name="T8" fmla="*/ 116 w 232"/>
                <a:gd name="T9" fmla="*/ 0 h 232"/>
                <a:gd name="T10" fmla="*/ 129 w 232"/>
                <a:gd name="T11" fmla="*/ 208 h 232"/>
                <a:gd name="T12" fmla="*/ 129 w 232"/>
                <a:gd name="T13" fmla="*/ 190 h 232"/>
                <a:gd name="T14" fmla="*/ 117 w 232"/>
                <a:gd name="T15" fmla="*/ 178 h 232"/>
                <a:gd name="T16" fmla="*/ 105 w 232"/>
                <a:gd name="T17" fmla="*/ 190 h 232"/>
                <a:gd name="T18" fmla="*/ 105 w 232"/>
                <a:gd name="T19" fmla="*/ 208 h 232"/>
                <a:gd name="T20" fmla="*/ 25 w 232"/>
                <a:gd name="T21" fmla="*/ 129 h 232"/>
                <a:gd name="T22" fmla="*/ 42 w 232"/>
                <a:gd name="T23" fmla="*/ 129 h 232"/>
                <a:gd name="T24" fmla="*/ 53 w 232"/>
                <a:gd name="T25" fmla="*/ 117 h 232"/>
                <a:gd name="T26" fmla="*/ 42 w 232"/>
                <a:gd name="T27" fmla="*/ 105 h 232"/>
                <a:gd name="T28" fmla="*/ 24 w 232"/>
                <a:gd name="T29" fmla="*/ 105 h 232"/>
                <a:gd name="T30" fmla="*/ 104 w 232"/>
                <a:gd name="T31" fmla="*/ 25 h 232"/>
                <a:gd name="T32" fmla="*/ 104 w 232"/>
                <a:gd name="T33" fmla="*/ 41 h 232"/>
                <a:gd name="T34" fmla="*/ 116 w 232"/>
                <a:gd name="T35" fmla="*/ 53 h 232"/>
                <a:gd name="T36" fmla="*/ 128 w 232"/>
                <a:gd name="T37" fmla="*/ 41 h 232"/>
                <a:gd name="T38" fmla="*/ 128 w 232"/>
                <a:gd name="T39" fmla="*/ 25 h 232"/>
                <a:gd name="T40" fmla="*/ 208 w 232"/>
                <a:gd name="T41" fmla="*/ 104 h 232"/>
                <a:gd name="T42" fmla="*/ 190 w 232"/>
                <a:gd name="T43" fmla="*/ 104 h 232"/>
                <a:gd name="T44" fmla="*/ 179 w 232"/>
                <a:gd name="T45" fmla="*/ 116 h 232"/>
                <a:gd name="T46" fmla="*/ 190 w 232"/>
                <a:gd name="T47" fmla="*/ 128 h 232"/>
                <a:gd name="T48" fmla="*/ 208 w 232"/>
                <a:gd name="T49" fmla="*/ 128 h 232"/>
                <a:gd name="T50" fmla="*/ 129 w 232"/>
                <a:gd name="T51" fmla="*/ 208 h 232"/>
                <a:gd name="T52" fmla="*/ 124 w 232"/>
                <a:gd name="T53" fmla="*/ 94 h 232"/>
                <a:gd name="T54" fmla="*/ 70 w 232"/>
                <a:gd name="T55" fmla="*/ 69 h 232"/>
                <a:gd name="T56" fmla="*/ 94 w 232"/>
                <a:gd name="T57" fmla="*/ 124 h 232"/>
                <a:gd name="T58" fmla="*/ 109 w 232"/>
                <a:gd name="T59" fmla="*/ 138 h 232"/>
                <a:gd name="T60" fmla="*/ 163 w 232"/>
                <a:gd name="T61" fmla="*/ 163 h 232"/>
                <a:gd name="T62" fmla="*/ 138 w 232"/>
                <a:gd name="T63" fmla="*/ 108 h 232"/>
                <a:gd name="T64" fmla="*/ 124 w 232"/>
                <a:gd name="T65" fmla="*/ 94 h 232"/>
                <a:gd name="T66" fmla="*/ 123 w 232"/>
                <a:gd name="T67" fmla="*/ 123 h 232"/>
                <a:gd name="T68" fmla="*/ 110 w 232"/>
                <a:gd name="T69" fmla="*/ 123 h 232"/>
                <a:gd name="T70" fmla="*/ 110 w 232"/>
                <a:gd name="T71" fmla="*/ 109 h 232"/>
                <a:gd name="T72" fmla="*/ 123 w 232"/>
                <a:gd name="T73" fmla="*/ 109 h 232"/>
                <a:gd name="T74" fmla="*/ 123 w 232"/>
                <a:gd name="T75" fmla="*/ 123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2" h="232">
                  <a:moveTo>
                    <a:pt x="116" y="0"/>
                  </a:moveTo>
                  <a:cubicBezTo>
                    <a:pt x="52" y="0"/>
                    <a:pt x="0" y="52"/>
                    <a:pt x="0" y="116"/>
                  </a:cubicBezTo>
                  <a:cubicBezTo>
                    <a:pt x="0" y="180"/>
                    <a:pt x="52" y="232"/>
                    <a:pt x="116" y="232"/>
                  </a:cubicBezTo>
                  <a:cubicBezTo>
                    <a:pt x="180" y="232"/>
                    <a:pt x="232" y="180"/>
                    <a:pt x="232" y="116"/>
                  </a:cubicBezTo>
                  <a:cubicBezTo>
                    <a:pt x="232" y="52"/>
                    <a:pt x="180" y="0"/>
                    <a:pt x="116" y="0"/>
                  </a:cubicBezTo>
                  <a:close/>
                  <a:moveTo>
                    <a:pt x="129" y="208"/>
                  </a:moveTo>
                  <a:cubicBezTo>
                    <a:pt x="129" y="190"/>
                    <a:pt x="129" y="190"/>
                    <a:pt x="129" y="190"/>
                  </a:cubicBezTo>
                  <a:cubicBezTo>
                    <a:pt x="129" y="183"/>
                    <a:pt x="123" y="178"/>
                    <a:pt x="117" y="178"/>
                  </a:cubicBezTo>
                  <a:cubicBezTo>
                    <a:pt x="110" y="178"/>
                    <a:pt x="105" y="183"/>
                    <a:pt x="105" y="190"/>
                  </a:cubicBezTo>
                  <a:cubicBezTo>
                    <a:pt x="105" y="208"/>
                    <a:pt x="105" y="208"/>
                    <a:pt x="105" y="208"/>
                  </a:cubicBezTo>
                  <a:cubicBezTo>
                    <a:pt x="63" y="203"/>
                    <a:pt x="30" y="170"/>
                    <a:pt x="25" y="129"/>
                  </a:cubicBezTo>
                  <a:cubicBezTo>
                    <a:pt x="42" y="129"/>
                    <a:pt x="42" y="129"/>
                    <a:pt x="42" y="129"/>
                  </a:cubicBezTo>
                  <a:cubicBezTo>
                    <a:pt x="48" y="129"/>
                    <a:pt x="53" y="123"/>
                    <a:pt x="53" y="117"/>
                  </a:cubicBezTo>
                  <a:cubicBezTo>
                    <a:pt x="53" y="110"/>
                    <a:pt x="48" y="105"/>
                    <a:pt x="42" y="105"/>
                  </a:cubicBezTo>
                  <a:cubicBezTo>
                    <a:pt x="24" y="105"/>
                    <a:pt x="24" y="105"/>
                    <a:pt x="24" y="105"/>
                  </a:cubicBezTo>
                  <a:cubicBezTo>
                    <a:pt x="29" y="63"/>
                    <a:pt x="63" y="30"/>
                    <a:pt x="104" y="25"/>
                  </a:cubicBezTo>
                  <a:cubicBezTo>
                    <a:pt x="104" y="41"/>
                    <a:pt x="104" y="41"/>
                    <a:pt x="104" y="41"/>
                  </a:cubicBezTo>
                  <a:cubicBezTo>
                    <a:pt x="104" y="47"/>
                    <a:pt x="109" y="53"/>
                    <a:pt x="116" y="53"/>
                  </a:cubicBezTo>
                  <a:cubicBezTo>
                    <a:pt x="122" y="53"/>
                    <a:pt x="128" y="47"/>
                    <a:pt x="128" y="41"/>
                  </a:cubicBezTo>
                  <a:cubicBezTo>
                    <a:pt x="128" y="25"/>
                    <a:pt x="128" y="25"/>
                    <a:pt x="128" y="25"/>
                  </a:cubicBezTo>
                  <a:cubicBezTo>
                    <a:pt x="169" y="30"/>
                    <a:pt x="202" y="63"/>
                    <a:pt x="208" y="104"/>
                  </a:cubicBezTo>
                  <a:cubicBezTo>
                    <a:pt x="190" y="104"/>
                    <a:pt x="190" y="104"/>
                    <a:pt x="190" y="104"/>
                  </a:cubicBezTo>
                  <a:cubicBezTo>
                    <a:pt x="184" y="104"/>
                    <a:pt x="179" y="109"/>
                    <a:pt x="179" y="116"/>
                  </a:cubicBezTo>
                  <a:cubicBezTo>
                    <a:pt x="179" y="122"/>
                    <a:pt x="184" y="128"/>
                    <a:pt x="190" y="128"/>
                  </a:cubicBezTo>
                  <a:cubicBezTo>
                    <a:pt x="208" y="128"/>
                    <a:pt x="208" y="128"/>
                    <a:pt x="208" y="128"/>
                  </a:cubicBezTo>
                  <a:cubicBezTo>
                    <a:pt x="203" y="169"/>
                    <a:pt x="170" y="202"/>
                    <a:pt x="129" y="208"/>
                  </a:cubicBezTo>
                  <a:close/>
                  <a:moveTo>
                    <a:pt x="124" y="94"/>
                  </a:moveTo>
                  <a:cubicBezTo>
                    <a:pt x="70" y="69"/>
                    <a:pt x="70" y="69"/>
                    <a:pt x="70" y="69"/>
                  </a:cubicBezTo>
                  <a:cubicBezTo>
                    <a:pt x="94" y="124"/>
                    <a:pt x="94" y="124"/>
                    <a:pt x="94" y="124"/>
                  </a:cubicBezTo>
                  <a:cubicBezTo>
                    <a:pt x="97" y="129"/>
                    <a:pt x="103" y="136"/>
                    <a:pt x="109" y="138"/>
                  </a:cubicBezTo>
                  <a:cubicBezTo>
                    <a:pt x="163" y="163"/>
                    <a:pt x="163" y="163"/>
                    <a:pt x="163" y="163"/>
                  </a:cubicBezTo>
                  <a:cubicBezTo>
                    <a:pt x="138" y="108"/>
                    <a:pt x="138" y="108"/>
                    <a:pt x="138" y="108"/>
                  </a:cubicBezTo>
                  <a:cubicBezTo>
                    <a:pt x="136" y="103"/>
                    <a:pt x="130" y="96"/>
                    <a:pt x="124" y="94"/>
                  </a:cubicBezTo>
                  <a:close/>
                  <a:moveTo>
                    <a:pt x="123" y="123"/>
                  </a:moveTo>
                  <a:cubicBezTo>
                    <a:pt x="119" y="126"/>
                    <a:pt x="113" y="126"/>
                    <a:pt x="110" y="123"/>
                  </a:cubicBezTo>
                  <a:cubicBezTo>
                    <a:pt x="106" y="119"/>
                    <a:pt x="106" y="113"/>
                    <a:pt x="110" y="109"/>
                  </a:cubicBezTo>
                  <a:cubicBezTo>
                    <a:pt x="113" y="106"/>
                    <a:pt x="119" y="106"/>
                    <a:pt x="123" y="109"/>
                  </a:cubicBezTo>
                  <a:cubicBezTo>
                    <a:pt x="127" y="113"/>
                    <a:pt x="127" y="119"/>
                    <a:pt x="123" y="123"/>
                  </a:cubicBezTo>
                  <a:close/>
                </a:path>
              </a:pathLst>
            </a:custGeom>
            <a:solidFill>
              <a:schemeClr val="bg1"/>
            </a:solidFill>
            <a:ln>
              <a:noFill/>
            </a:ln>
          </p:spPr>
          <p:txBody>
            <a:bodyPr anchor="ctr">
              <a:noAutofit/>
            </a:bodyPr>
            <a:lstStyle/>
            <a:p>
              <a:pPr algn="ctr"/>
              <a:endParaRPr sz="280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1" name="组合 60"/>
          <p:cNvGrpSpPr/>
          <p:nvPr/>
        </p:nvGrpSpPr>
        <p:grpSpPr>
          <a:xfrm>
            <a:off x="3553631" y="2277472"/>
            <a:ext cx="2195000" cy="3046315"/>
            <a:chOff x="3869067" y="2217316"/>
            <a:chExt cx="1901372" cy="2638806"/>
          </a:xfrm>
        </p:grpSpPr>
        <p:sp>
          <p:nvSpPr>
            <p:cNvPr id="62" name="íṡľíḍè-Rectangle 18"/>
            <p:cNvSpPr/>
            <p:nvPr/>
          </p:nvSpPr>
          <p:spPr>
            <a:xfrm>
              <a:off x="3869067" y="2217316"/>
              <a:ext cx="1901372" cy="190137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Autofit/>
            </a:bodyPr>
            <a:lstStyle/>
            <a:p>
              <a:pPr algn="ctr"/>
              <a:endParaRPr sz="2800">
                <a:latin typeface="Arial" panose="020B0604020202020204" pitchFamily="34" charset="0"/>
                <a:ea typeface="微软雅黑" panose="020B0503020204020204" pitchFamily="34" charset="-122"/>
                <a:sym typeface="Arial" panose="020B0604020202020204" pitchFamily="34" charset="0"/>
              </a:endParaRPr>
            </a:p>
          </p:txBody>
        </p:sp>
        <p:sp>
          <p:nvSpPr>
            <p:cNvPr id="63" name="íṡľíḍè-Freeform: Shape 19"/>
            <p:cNvSpPr/>
            <p:nvPr/>
          </p:nvSpPr>
          <p:spPr>
            <a:xfrm rot="10800000">
              <a:off x="3869067" y="3991687"/>
              <a:ext cx="1901372" cy="370114"/>
            </a:xfrm>
            <a:custGeom>
              <a:avLst/>
              <a:gdLst>
                <a:gd name="connsiteX0" fmla="*/ 1901372 w 1901372"/>
                <a:gd name="connsiteY0" fmla="*/ 370114 h 370114"/>
                <a:gd name="connsiteX1" fmla="*/ 0 w 1901372"/>
                <a:gd name="connsiteY1" fmla="*/ 370114 h 370114"/>
                <a:gd name="connsiteX2" fmla="*/ 0 w 1901372"/>
                <a:gd name="connsiteY2" fmla="*/ 239486 h 370114"/>
                <a:gd name="connsiteX3" fmla="*/ 639355 w 1901372"/>
                <a:gd name="connsiteY3" fmla="*/ 239486 h 370114"/>
                <a:gd name="connsiteX4" fmla="*/ 950686 w 1901372"/>
                <a:gd name="connsiteY4" fmla="*/ 0 h 370114"/>
                <a:gd name="connsiteX5" fmla="*/ 1262017 w 1901372"/>
                <a:gd name="connsiteY5" fmla="*/ 239486 h 370114"/>
                <a:gd name="connsiteX6" fmla="*/ 1901372 w 1901372"/>
                <a:gd name="connsiteY6" fmla="*/ 239486 h 370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1372" h="370114">
                  <a:moveTo>
                    <a:pt x="1901372" y="370114"/>
                  </a:moveTo>
                  <a:lnTo>
                    <a:pt x="0" y="370114"/>
                  </a:lnTo>
                  <a:lnTo>
                    <a:pt x="0" y="239486"/>
                  </a:lnTo>
                  <a:lnTo>
                    <a:pt x="639355" y="239486"/>
                  </a:lnTo>
                  <a:lnTo>
                    <a:pt x="950686" y="0"/>
                  </a:lnTo>
                  <a:lnTo>
                    <a:pt x="1262017" y="239486"/>
                  </a:lnTo>
                  <a:lnTo>
                    <a:pt x="1901372" y="239486"/>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Autofit/>
            </a:bodyPr>
            <a:lstStyle/>
            <a:p>
              <a:pPr algn="ctr"/>
              <a:endParaRPr sz="2800">
                <a:latin typeface="Arial" panose="020B0604020202020204" pitchFamily="34" charset="0"/>
                <a:ea typeface="微软雅黑" panose="020B0503020204020204" pitchFamily="34" charset="-122"/>
                <a:sym typeface="Arial" panose="020B0604020202020204" pitchFamily="34" charset="0"/>
              </a:endParaRPr>
            </a:p>
          </p:txBody>
        </p:sp>
        <p:sp>
          <p:nvSpPr>
            <p:cNvPr id="64" name="îŝḷîḓé-TextBox 34"/>
            <p:cNvSpPr txBox="1"/>
            <p:nvPr/>
          </p:nvSpPr>
          <p:spPr bwMode="auto">
            <a:xfrm>
              <a:off x="4281139" y="4683767"/>
              <a:ext cx="1077218" cy="172355"/>
            </a:xfrm>
            <a:prstGeom prst="rect">
              <a:avLst/>
            </a:prstGeom>
            <a:noFill/>
            <a:ln w="9525">
              <a:noFill/>
              <a:miter lim="800000"/>
            </a:ln>
          </p:spPr>
          <p:txBody>
            <a:bodyPr wrap="none" lIns="0" tIns="0" rIns="0" bIns="0" anchor="t" anchorCtr="0">
              <a:noAutofit/>
              <a:scene3d>
                <a:camera prst="orthographicFront"/>
                <a:lightRig rig="threePt" dir="t"/>
              </a:scene3d>
              <a:sp3d>
                <a:bevelT w="0" h="0"/>
              </a:sp3d>
            </a:bodyPr>
            <a:lstStyle/>
            <a:p>
              <a:pPr marL="0" lvl="1" algn="ctr"/>
              <a:r>
                <a:rPr lang="zh-CN" altLang="en-US" b="1" dirty="0" smtClean="0">
                  <a:solidFill>
                    <a:schemeClr val="accent2"/>
                  </a:solidFill>
                  <a:latin typeface="Arial" panose="020B0604020202020204" pitchFamily="34" charset="0"/>
                  <a:ea typeface="微软雅黑" panose="020B0503020204020204" pitchFamily="34" charset="-122"/>
                  <a:sym typeface="Arial" panose="020B0604020202020204" pitchFamily="34" charset="0"/>
                </a:rPr>
                <a:t>能力</a:t>
              </a:r>
              <a:r>
                <a:rPr lang="zh-CN" altLang="en-US" b="1" dirty="0">
                  <a:solidFill>
                    <a:schemeClr val="accent2"/>
                  </a:solidFill>
                  <a:latin typeface="Arial" panose="020B0604020202020204" pitchFamily="34" charset="0"/>
                  <a:ea typeface="微软雅黑" panose="020B0503020204020204" pitchFamily="34" charset="-122"/>
                  <a:sym typeface="Arial" panose="020B0604020202020204" pitchFamily="34" charset="0"/>
                </a:rPr>
                <a:t>胜任原则</a:t>
              </a:r>
              <a:endParaRPr lang="zh-CN" altLang="en-US" b="1"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66" name="îŝḷîḓé-Freeform: Shape 44"/>
            <p:cNvSpPr/>
            <p:nvPr/>
          </p:nvSpPr>
          <p:spPr bwMode="auto">
            <a:xfrm>
              <a:off x="4388791" y="2568071"/>
              <a:ext cx="850930" cy="850930"/>
            </a:xfrm>
            <a:custGeom>
              <a:avLst/>
              <a:gdLst>
                <a:gd name="T0" fmla="*/ 187 w 228"/>
                <a:gd name="T1" fmla="*/ 114 h 240"/>
                <a:gd name="T2" fmla="*/ 114 w 228"/>
                <a:gd name="T3" fmla="*/ 40 h 240"/>
                <a:gd name="T4" fmla="*/ 40 w 228"/>
                <a:gd name="T5" fmla="*/ 114 h 240"/>
                <a:gd name="T6" fmla="*/ 68 w 228"/>
                <a:gd name="T7" fmla="*/ 171 h 240"/>
                <a:gd name="T8" fmla="*/ 74 w 228"/>
                <a:gd name="T9" fmla="*/ 173 h 240"/>
                <a:gd name="T10" fmla="*/ 81 w 228"/>
                <a:gd name="T11" fmla="*/ 169 h 240"/>
                <a:gd name="T12" fmla="*/ 79 w 228"/>
                <a:gd name="T13" fmla="*/ 156 h 240"/>
                <a:gd name="T14" fmla="*/ 59 w 228"/>
                <a:gd name="T15" fmla="*/ 114 h 240"/>
                <a:gd name="T16" fmla="*/ 114 w 228"/>
                <a:gd name="T17" fmla="*/ 59 h 240"/>
                <a:gd name="T18" fmla="*/ 169 w 228"/>
                <a:gd name="T19" fmla="*/ 114 h 240"/>
                <a:gd name="T20" fmla="*/ 152 w 228"/>
                <a:gd name="T21" fmla="*/ 153 h 240"/>
                <a:gd name="T22" fmla="*/ 151 w 228"/>
                <a:gd name="T23" fmla="*/ 166 h 240"/>
                <a:gd name="T24" fmla="*/ 165 w 228"/>
                <a:gd name="T25" fmla="*/ 167 h 240"/>
                <a:gd name="T26" fmla="*/ 187 w 228"/>
                <a:gd name="T27" fmla="*/ 114 h 240"/>
                <a:gd name="T28" fmla="*/ 116 w 228"/>
                <a:gd name="T29" fmla="*/ 79 h 240"/>
                <a:gd name="T30" fmla="*/ 81 w 228"/>
                <a:gd name="T31" fmla="*/ 114 h 240"/>
                <a:gd name="T32" fmla="*/ 101 w 228"/>
                <a:gd name="T33" fmla="*/ 144 h 240"/>
                <a:gd name="T34" fmla="*/ 101 w 228"/>
                <a:gd name="T35" fmla="*/ 226 h 240"/>
                <a:gd name="T36" fmla="*/ 115 w 228"/>
                <a:gd name="T37" fmla="*/ 240 h 240"/>
                <a:gd name="T38" fmla="*/ 129 w 228"/>
                <a:gd name="T39" fmla="*/ 226 h 240"/>
                <a:gd name="T40" fmla="*/ 129 w 228"/>
                <a:gd name="T41" fmla="*/ 145 h 240"/>
                <a:gd name="T42" fmla="*/ 150 w 228"/>
                <a:gd name="T43" fmla="*/ 114 h 240"/>
                <a:gd name="T44" fmla="*/ 116 w 228"/>
                <a:gd name="T45" fmla="*/ 79 h 240"/>
                <a:gd name="T46" fmla="*/ 114 w 228"/>
                <a:gd name="T47" fmla="*/ 0 h 240"/>
                <a:gd name="T48" fmla="*/ 0 w 228"/>
                <a:gd name="T49" fmla="*/ 114 h 240"/>
                <a:gd name="T50" fmla="*/ 52 w 228"/>
                <a:gd name="T51" fmla="*/ 209 h 240"/>
                <a:gd name="T52" fmla="*/ 57 w 228"/>
                <a:gd name="T53" fmla="*/ 211 h 240"/>
                <a:gd name="T54" fmla="*/ 65 w 228"/>
                <a:gd name="T55" fmla="*/ 206 h 240"/>
                <a:gd name="T56" fmla="*/ 62 w 228"/>
                <a:gd name="T57" fmla="*/ 193 h 240"/>
                <a:gd name="T58" fmla="*/ 19 w 228"/>
                <a:gd name="T59" fmla="*/ 114 h 240"/>
                <a:gd name="T60" fmla="*/ 114 w 228"/>
                <a:gd name="T61" fmla="*/ 18 h 240"/>
                <a:gd name="T62" fmla="*/ 209 w 228"/>
                <a:gd name="T63" fmla="*/ 114 h 240"/>
                <a:gd name="T64" fmla="*/ 168 w 228"/>
                <a:gd name="T65" fmla="*/ 192 h 240"/>
                <a:gd name="T66" fmla="*/ 165 w 228"/>
                <a:gd name="T67" fmla="*/ 205 h 240"/>
                <a:gd name="T68" fmla="*/ 178 w 228"/>
                <a:gd name="T69" fmla="*/ 208 h 240"/>
                <a:gd name="T70" fmla="*/ 228 w 228"/>
                <a:gd name="T71" fmla="*/ 114 h 240"/>
                <a:gd name="T72" fmla="*/ 114 w 228"/>
                <a:gd name="T73"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8" h="240">
                  <a:moveTo>
                    <a:pt x="187" y="114"/>
                  </a:moveTo>
                  <a:cubicBezTo>
                    <a:pt x="187" y="73"/>
                    <a:pt x="154" y="40"/>
                    <a:pt x="114" y="40"/>
                  </a:cubicBezTo>
                  <a:cubicBezTo>
                    <a:pt x="73" y="40"/>
                    <a:pt x="40" y="73"/>
                    <a:pt x="40" y="114"/>
                  </a:cubicBezTo>
                  <a:cubicBezTo>
                    <a:pt x="40" y="136"/>
                    <a:pt x="50" y="157"/>
                    <a:pt x="68" y="171"/>
                  </a:cubicBezTo>
                  <a:cubicBezTo>
                    <a:pt x="69" y="172"/>
                    <a:pt x="71" y="173"/>
                    <a:pt x="74" y="173"/>
                  </a:cubicBezTo>
                  <a:cubicBezTo>
                    <a:pt x="76" y="173"/>
                    <a:pt x="79" y="171"/>
                    <a:pt x="81" y="169"/>
                  </a:cubicBezTo>
                  <a:cubicBezTo>
                    <a:pt x="84" y="165"/>
                    <a:pt x="83" y="159"/>
                    <a:pt x="79" y="156"/>
                  </a:cubicBezTo>
                  <a:cubicBezTo>
                    <a:pt x="67" y="146"/>
                    <a:pt x="59" y="130"/>
                    <a:pt x="59" y="114"/>
                  </a:cubicBezTo>
                  <a:cubicBezTo>
                    <a:pt x="59" y="83"/>
                    <a:pt x="84" y="59"/>
                    <a:pt x="114" y="59"/>
                  </a:cubicBezTo>
                  <a:cubicBezTo>
                    <a:pt x="144" y="59"/>
                    <a:pt x="169" y="83"/>
                    <a:pt x="169" y="114"/>
                  </a:cubicBezTo>
                  <a:cubicBezTo>
                    <a:pt x="169" y="129"/>
                    <a:pt x="163" y="143"/>
                    <a:pt x="152" y="153"/>
                  </a:cubicBezTo>
                  <a:cubicBezTo>
                    <a:pt x="148" y="157"/>
                    <a:pt x="148" y="163"/>
                    <a:pt x="151" y="166"/>
                  </a:cubicBezTo>
                  <a:cubicBezTo>
                    <a:pt x="155" y="170"/>
                    <a:pt x="161" y="170"/>
                    <a:pt x="165" y="167"/>
                  </a:cubicBezTo>
                  <a:cubicBezTo>
                    <a:pt x="179" y="153"/>
                    <a:pt x="187" y="134"/>
                    <a:pt x="187" y="114"/>
                  </a:cubicBezTo>
                  <a:close/>
                  <a:moveTo>
                    <a:pt x="116" y="79"/>
                  </a:moveTo>
                  <a:cubicBezTo>
                    <a:pt x="97" y="79"/>
                    <a:pt x="81" y="95"/>
                    <a:pt x="81" y="114"/>
                  </a:cubicBezTo>
                  <a:cubicBezTo>
                    <a:pt x="81" y="127"/>
                    <a:pt x="89" y="139"/>
                    <a:pt x="101" y="144"/>
                  </a:cubicBezTo>
                  <a:cubicBezTo>
                    <a:pt x="101" y="226"/>
                    <a:pt x="101" y="226"/>
                    <a:pt x="101" y="226"/>
                  </a:cubicBezTo>
                  <a:cubicBezTo>
                    <a:pt x="101" y="233"/>
                    <a:pt x="107" y="240"/>
                    <a:pt x="115" y="240"/>
                  </a:cubicBezTo>
                  <a:cubicBezTo>
                    <a:pt x="123" y="240"/>
                    <a:pt x="129" y="233"/>
                    <a:pt x="129" y="226"/>
                  </a:cubicBezTo>
                  <a:cubicBezTo>
                    <a:pt x="129" y="145"/>
                    <a:pt x="129" y="145"/>
                    <a:pt x="129" y="145"/>
                  </a:cubicBezTo>
                  <a:cubicBezTo>
                    <a:pt x="141" y="140"/>
                    <a:pt x="150" y="128"/>
                    <a:pt x="150" y="114"/>
                  </a:cubicBezTo>
                  <a:cubicBezTo>
                    <a:pt x="150" y="95"/>
                    <a:pt x="134" y="79"/>
                    <a:pt x="116" y="79"/>
                  </a:cubicBezTo>
                  <a:close/>
                  <a:moveTo>
                    <a:pt x="114" y="0"/>
                  </a:moveTo>
                  <a:cubicBezTo>
                    <a:pt x="51" y="0"/>
                    <a:pt x="0" y="51"/>
                    <a:pt x="0" y="114"/>
                  </a:cubicBezTo>
                  <a:cubicBezTo>
                    <a:pt x="0" y="152"/>
                    <a:pt x="19" y="188"/>
                    <a:pt x="52" y="209"/>
                  </a:cubicBezTo>
                  <a:cubicBezTo>
                    <a:pt x="54" y="210"/>
                    <a:pt x="55" y="211"/>
                    <a:pt x="57" y="211"/>
                  </a:cubicBezTo>
                  <a:cubicBezTo>
                    <a:pt x="60" y="211"/>
                    <a:pt x="63" y="209"/>
                    <a:pt x="65" y="206"/>
                  </a:cubicBezTo>
                  <a:cubicBezTo>
                    <a:pt x="68" y="202"/>
                    <a:pt x="67" y="196"/>
                    <a:pt x="62" y="193"/>
                  </a:cubicBezTo>
                  <a:cubicBezTo>
                    <a:pt x="35" y="176"/>
                    <a:pt x="19" y="146"/>
                    <a:pt x="19" y="114"/>
                  </a:cubicBezTo>
                  <a:cubicBezTo>
                    <a:pt x="19" y="61"/>
                    <a:pt x="61" y="18"/>
                    <a:pt x="114" y="18"/>
                  </a:cubicBezTo>
                  <a:cubicBezTo>
                    <a:pt x="166" y="18"/>
                    <a:pt x="209" y="61"/>
                    <a:pt x="209" y="114"/>
                  </a:cubicBezTo>
                  <a:cubicBezTo>
                    <a:pt x="209" y="145"/>
                    <a:pt x="194" y="174"/>
                    <a:pt x="168" y="192"/>
                  </a:cubicBezTo>
                  <a:cubicBezTo>
                    <a:pt x="163" y="195"/>
                    <a:pt x="162" y="201"/>
                    <a:pt x="165" y="205"/>
                  </a:cubicBezTo>
                  <a:cubicBezTo>
                    <a:pt x="168" y="209"/>
                    <a:pt x="174" y="211"/>
                    <a:pt x="178" y="208"/>
                  </a:cubicBezTo>
                  <a:cubicBezTo>
                    <a:pt x="209" y="186"/>
                    <a:pt x="228" y="151"/>
                    <a:pt x="228" y="114"/>
                  </a:cubicBezTo>
                  <a:cubicBezTo>
                    <a:pt x="228" y="51"/>
                    <a:pt x="177" y="0"/>
                    <a:pt x="114" y="0"/>
                  </a:cubicBezTo>
                  <a:close/>
                </a:path>
              </a:pathLst>
            </a:custGeom>
            <a:solidFill>
              <a:schemeClr val="bg1"/>
            </a:solidFill>
            <a:ln>
              <a:noFill/>
            </a:ln>
          </p:spPr>
          <p:txBody>
            <a:bodyPr anchor="ctr">
              <a:noAutofit/>
            </a:bodyPr>
            <a:lstStyle/>
            <a:p>
              <a:pPr algn="ctr"/>
              <a:endParaRPr sz="280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7" name="组合 66"/>
          <p:cNvGrpSpPr/>
          <p:nvPr/>
        </p:nvGrpSpPr>
        <p:grpSpPr>
          <a:xfrm>
            <a:off x="6254644" y="2277472"/>
            <a:ext cx="2195001" cy="3019672"/>
            <a:chOff x="6570080" y="2217315"/>
            <a:chExt cx="1901373" cy="2615726"/>
          </a:xfrm>
        </p:grpSpPr>
        <p:sp>
          <p:nvSpPr>
            <p:cNvPr id="68" name="íṡľíḍè-Rectangle 26"/>
            <p:cNvSpPr/>
            <p:nvPr/>
          </p:nvSpPr>
          <p:spPr>
            <a:xfrm>
              <a:off x="6570081" y="2217315"/>
              <a:ext cx="1901372" cy="190137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Autofit/>
            </a:bodyPr>
            <a:lstStyle/>
            <a:p>
              <a:pPr algn="ctr"/>
              <a:endParaRPr sz="2800">
                <a:latin typeface="Arial" panose="020B0604020202020204" pitchFamily="34" charset="0"/>
                <a:ea typeface="微软雅黑" panose="020B0503020204020204" pitchFamily="34" charset="-122"/>
                <a:sym typeface="Arial" panose="020B0604020202020204" pitchFamily="34" charset="0"/>
              </a:endParaRPr>
            </a:p>
          </p:txBody>
        </p:sp>
        <p:sp>
          <p:nvSpPr>
            <p:cNvPr id="69" name="íṡľíḍè-Freeform: Shape 27"/>
            <p:cNvSpPr/>
            <p:nvPr/>
          </p:nvSpPr>
          <p:spPr>
            <a:xfrm rot="10800000">
              <a:off x="6570080" y="3988059"/>
              <a:ext cx="1901372" cy="370114"/>
            </a:xfrm>
            <a:custGeom>
              <a:avLst/>
              <a:gdLst>
                <a:gd name="connsiteX0" fmla="*/ 1901372 w 1901372"/>
                <a:gd name="connsiteY0" fmla="*/ 370114 h 370114"/>
                <a:gd name="connsiteX1" fmla="*/ 0 w 1901372"/>
                <a:gd name="connsiteY1" fmla="*/ 370114 h 370114"/>
                <a:gd name="connsiteX2" fmla="*/ 0 w 1901372"/>
                <a:gd name="connsiteY2" fmla="*/ 239486 h 370114"/>
                <a:gd name="connsiteX3" fmla="*/ 639355 w 1901372"/>
                <a:gd name="connsiteY3" fmla="*/ 239486 h 370114"/>
                <a:gd name="connsiteX4" fmla="*/ 950686 w 1901372"/>
                <a:gd name="connsiteY4" fmla="*/ 0 h 370114"/>
                <a:gd name="connsiteX5" fmla="*/ 1262017 w 1901372"/>
                <a:gd name="connsiteY5" fmla="*/ 239486 h 370114"/>
                <a:gd name="connsiteX6" fmla="*/ 1901372 w 1901372"/>
                <a:gd name="connsiteY6" fmla="*/ 239486 h 370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1372" h="370114">
                  <a:moveTo>
                    <a:pt x="1901372" y="370114"/>
                  </a:moveTo>
                  <a:lnTo>
                    <a:pt x="0" y="370114"/>
                  </a:lnTo>
                  <a:lnTo>
                    <a:pt x="0" y="239486"/>
                  </a:lnTo>
                  <a:lnTo>
                    <a:pt x="639355" y="239486"/>
                  </a:lnTo>
                  <a:lnTo>
                    <a:pt x="950686" y="0"/>
                  </a:lnTo>
                  <a:lnTo>
                    <a:pt x="1262017" y="239486"/>
                  </a:lnTo>
                  <a:lnTo>
                    <a:pt x="1901372" y="239486"/>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Autofit/>
            </a:bodyPr>
            <a:lstStyle/>
            <a:p>
              <a:pPr algn="ctr"/>
              <a:endParaRPr sz="2800">
                <a:latin typeface="Arial" panose="020B0604020202020204" pitchFamily="34" charset="0"/>
                <a:ea typeface="微软雅黑" panose="020B0503020204020204" pitchFamily="34" charset="-122"/>
                <a:sym typeface="Arial" panose="020B0604020202020204" pitchFamily="34" charset="0"/>
              </a:endParaRPr>
            </a:p>
          </p:txBody>
        </p:sp>
        <p:sp>
          <p:nvSpPr>
            <p:cNvPr id="70" name="îŝḷîḓé-TextBox 35"/>
            <p:cNvSpPr txBox="1"/>
            <p:nvPr/>
          </p:nvSpPr>
          <p:spPr bwMode="auto">
            <a:xfrm>
              <a:off x="6982150" y="4660686"/>
              <a:ext cx="1077218" cy="172355"/>
            </a:xfrm>
            <a:prstGeom prst="rect">
              <a:avLst/>
            </a:prstGeom>
            <a:noFill/>
            <a:ln w="9525">
              <a:noFill/>
              <a:miter lim="800000"/>
            </a:ln>
          </p:spPr>
          <p:txBody>
            <a:bodyPr wrap="none" lIns="0" tIns="0" rIns="0" bIns="0" anchor="t" anchorCtr="0">
              <a:noAutofit/>
              <a:scene3d>
                <a:camera prst="orthographicFront"/>
                <a:lightRig rig="threePt" dir="t"/>
              </a:scene3d>
              <a:sp3d>
                <a:bevelT w="0" h="0"/>
              </a:sp3d>
            </a:bodyPr>
            <a:lstStyle/>
            <a:p>
              <a:pPr marL="0" lvl="1" algn="ctr"/>
              <a:r>
                <a:rPr lang="zh-CN" altLang="en-US" b="1" dirty="0">
                  <a:solidFill>
                    <a:schemeClr val="accent3"/>
                  </a:solidFill>
                  <a:latin typeface="Arial" panose="020B0604020202020204" pitchFamily="34" charset="0"/>
                  <a:ea typeface="微软雅黑" panose="020B0503020204020204" pitchFamily="34" charset="-122"/>
                  <a:sym typeface="Arial" panose="020B0604020202020204" pitchFamily="34" charset="0"/>
                </a:rPr>
                <a:t>	利益整合原则</a:t>
              </a:r>
              <a:endParaRPr lang="zh-CN" altLang="en-US" b="1" dirty="0">
                <a:solidFill>
                  <a:schemeClr val="accent3"/>
                </a:solidFill>
                <a:latin typeface="Arial" panose="020B0604020202020204" pitchFamily="34" charset="0"/>
                <a:ea typeface="微软雅黑" panose="020B0503020204020204" pitchFamily="34" charset="-122"/>
                <a:sym typeface="Arial" panose="020B0604020202020204" pitchFamily="34" charset="0"/>
              </a:endParaRPr>
            </a:p>
          </p:txBody>
        </p:sp>
        <p:sp>
          <p:nvSpPr>
            <p:cNvPr id="72" name="îŝḷîḓé-Freeform: Shape 45"/>
            <p:cNvSpPr/>
            <p:nvPr/>
          </p:nvSpPr>
          <p:spPr bwMode="auto">
            <a:xfrm>
              <a:off x="7092879" y="2560407"/>
              <a:ext cx="850930" cy="850930"/>
            </a:xfrm>
            <a:custGeom>
              <a:avLst/>
              <a:gdLst>
                <a:gd name="T0" fmla="*/ 74 w 236"/>
                <a:gd name="T1" fmla="*/ 160 h 236"/>
                <a:gd name="T2" fmla="*/ 93 w 236"/>
                <a:gd name="T3" fmla="*/ 160 h 236"/>
                <a:gd name="T4" fmla="*/ 93 w 236"/>
                <a:gd name="T5" fmla="*/ 103 h 236"/>
                <a:gd name="T6" fmla="*/ 74 w 236"/>
                <a:gd name="T7" fmla="*/ 103 h 236"/>
                <a:gd name="T8" fmla="*/ 74 w 236"/>
                <a:gd name="T9" fmla="*/ 160 h 236"/>
                <a:gd name="T10" fmla="*/ 140 w 236"/>
                <a:gd name="T11" fmla="*/ 102 h 236"/>
                <a:gd name="T12" fmla="*/ 122 w 236"/>
                <a:gd name="T13" fmla="*/ 111 h 236"/>
                <a:gd name="T14" fmla="*/ 122 w 236"/>
                <a:gd name="T15" fmla="*/ 103 h 236"/>
                <a:gd name="T16" fmla="*/ 103 w 236"/>
                <a:gd name="T17" fmla="*/ 103 h 236"/>
                <a:gd name="T18" fmla="*/ 103 w 236"/>
                <a:gd name="T19" fmla="*/ 160 h 236"/>
                <a:gd name="T20" fmla="*/ 122 w 236"/>
                <a:gd name="T21" fmla="*/ 160 h 236"/>
                <a:gd name="T22" fmla="*/ 122 w 236"/>
                <a:gd name="T23" fmla="*/ 128 h 236"/>
                <a:gd name="T24" fmla="*/ 123 w 236"/>
                <a:gd name="T25" fmla="*/ 124 h 236"/>
                <a:gd name="T26" fmla="*/ 133 w 236"/>
                <a:gd name="T27" fmla="*/ 117 h 236"/>
                <a:gd name="T28" fmla="*/ 142 w 236"/>
                <a:gd name="T29" fmla="*/ 130 h 236"/>
                <a:gd name="T30" fmla="*/ 142 w 236"/>
                <a:gd name="T31" fmla="*/ 160 h 236"/>
                <a:gd name="T32" fmla="*/ 161 w 236"/>
                <a:gd name="T33" fmla="*/ 160 h 236"/>
                <a:gd name="T34" fmla="*/ 161 w 236"/>
                <a:gd name="T35" fmla="*/ 160 h 236"/>
                <a:gd name="T36" fmla="*/ 161 w 236"/>
                <a:gd name="T37" fmla="*/ 127 h 236"/>
                <a:gd name="T38" fmla="*/ 140 w 236"/>
                <a:gd name="T39" fmla="*/ 102 h 236"/>
                <a:gd name="T40" fmla="*/ 122 w 236"/>
                <a:gd name="T41" fmla="*/ 111 h 236"/>
                <a:gd name="T42" fmla="*/ 122 w 236"/>
                <a:gd name="T43" fmla="*/ 111 h 236"/>
                <a:gd name="T44" fmla="*/ 122 w 236"/>
                <a:gd name="T45" fmla="*/ 111 h 236"/>
                <a:gd name="T46" fmla="*/ 83 w 236"/>
                <a:gd name="T47" fmla="*/ 75 h 236"/>
                <a:gd name="T48" fmla="*/ 73 w 236"/>
                <a:gd name="T49" fmla="*/ 85 h 236"/>
                <a:gd name="T50" fmla="*/ 83 w 236"/>
                <a:gd name="T51" fmla="*/ 95 h 236"/>
                <a:gd name="T52" fmla="*/ 83 w 236"/>
                <a:gd name="T53" fmla="*/ 95 h 236"/>
                <a:gd name="T54" fmla="*/ 94 w 236"/>
                <a:gd name="T55" fmla="*/ 85 h 236"/>
                <a:gd name="T56" fmla="*/ 83 w 236"/>
                <a:gd name="T57" fmla="*/ 75 h 236"/>
                <a:gd name="T58" fmla="*/ 118 w 236"/>
                <a:gd name="T59" fmla="*/ 0 h 236"/>
                <a:gd name="T60" fmla="*/ 0 w 236"/>
                <a:gd name="T61" fmla="*/ 118 h 236"/>
                <a:gd name="T62" fmla="*/ 118 w 236"/>
                <a:gd name="T63" fmla="*/ 236 h 236"/>
                <a:gd name="T64" fmla="*/ 236 w 236"/>
                <a:gd name="T65" fmla="*/ 118 h 236"/>
                <a:gd name="T66" fmla="*/ 118 w 236"/>
                <a:gd name="T67" fmla="*/ 0 h 236"/>
                <a:gd name="T68" fmla="*/ 181 w 236"/>
                <a:gd name="T69" fmla="*/ 172 h 236"/>
                <a:gd name="T70" fmla="*/ 171 w 236"/>
                <a:gd name="T71" fmla="*/ 181 h 236"/>
                <a:gd name="T72" fmla="*/ 64 w 236"/>
                <a:gd name="T73" fmla="*/ 181 h 236"/>
                <a:gd name="T74" fmla="*/ 55 w 236"/>
                <a:gd name="T75" fmla="*/ 172 h 236"/>
                <a:gd name="T76" fmla="*/ 55 w 236"/>
                <a:gd name="T77" fmla="*/ 63 h 236"/>
                <a:gd name="T78" fmla="*/ 64 w 236"/>
                <a:gd name="T79" fmla="*/ 54 h 236"/>
                <a:gd name="T80" fmla="*/ 171 w 236"/>
                <a:gd name="T81" fmla="*/ 54 h 236"/>
                <a:gd name="T82" fmla="*/ 181 w 236"/>
                <a:gd name="T83" fmla="*/ 63 h 236"/>
                <a:gd name="T84" fmla="*/ 181 w 236"/>
                <a:gd name="T85" fmla="*/ 17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36" h="236">
                  <a:moveTo>
                    <a:pt x="74" y="160"/>
                  </a:moveTo>
                  <a:cubicBezTo>
                    <a:pt x="93" y="160"/>
                    <a:pt x="93" y="160"/>
                    <a:pt x="93" y="160"/>
                  </a:cubicBezTo>
                  <a:cubicBezTo>
                    <a:pt x="93" y="103"/>
                    <a:pt x="93" y="103"/>
                    <a:pt x="93" y="103"/>
                  </a:cubicBezTo>
                  <a:cubicBezTo>
                    <a:pt x="74" y="103"/>
                    <a:pt x="74" y="103"/>
                    <a:pt x="74" y="103"/>
                  </a:cubicBezTo>
                  <a:lnTo>
                    <a:pt x="74" y="160"/>
                  </a:lnTo>
                  <a:close/>
                  <a:moveTo>
                    <a:pt x="140" y="102"/>
                  </a:moveTo>
                  <a:cubicBezTo>
                    <a:pt x="129" y="102"/>
                    <a:pt x="125" y="107"/>
                    <a:pt x="122" y="111"/>
                  </a:cubicBezTo>
                  <a:cubicBezTo>
                    <a:pt x="122" y="103"/>
                    <a:pt x="122" y="103"/>
                    <a:pt x="122" y="103"/>
                  </a:cubicBezTo>
                  <a:cubicBezTo>
                    <a:pt x="103" y="103"/>
                    <a:pt x="103" y="103"/>
                    <a:pt x="103" y="103"/>
                  </a:cubicBezTo>
                  <a:cubicBezTo>
                    <a:pt x="104" y="108"/>
                    <a:pt x="103" y="160"/>
                    <a:pt x="103" y="160"/>
                  </a:cubicBezTo>
                  <a:cubicBezTo>
                    <a:pt x="122" y="160"/>
                    <a:pt x="122" y="160"/>
                    <a:pt x="122" y="160"/>
                  </a:cubicBezTo>
                  <a:cubicBezTo>
                    <a:pt x="122" y="128"/>
                    <a:pt x="122" y="128"/>
                    <a:pt x="122" y="128"/>
                  </a:cubicBezTo>
                  <a:cubicBezTo>
                    <a:pt x="122" y="127"/>
                    <a:pt x="123" y="125"/>
                    <a:pt x="123" y="124"/>
                  </a:cubicBezTo>
                  <a:cubicBezTo>
                    <a:pt x="124" y="120"/>
                    <a:pt x="128" y="117"/>
                    <a:pt x="133" y="117"/>
                  </a:cubicBezTo>
                  <a:cubicBezTo>
                    <a:pt x="140" y="117"/>
                    <a:pt x="142" y="122"/>
                    <a:pt x="142" y="130"/>
                  </a:cubicBezTo>
                  <a:cubicBezTo>
                    <a:pt x="142" y="160"/>
                    <a:pt x="142" y="160"/>
                    <a:pt x="142" y="160"/>
                  </a:cubicBezTo>
                  <a:cubicBezTo>
                    <a:pt x="161" y="160"/>
                    <a:pt x="161" y="160"/>
                    <a:pt x="161" y="160"/>
                  </a:cubicBezTo>
                  <a:cubicBezTo>
                    <a:pt x="161" y="160"/>
                    <a:pt x="161" y="160"/>
                    <a:pt x="161" y="160"/>
                  </a:cubicBezTo>
                  <a:cubicBezTo>
                    <a:pt x="161" y="127"/>
                    <a:pt x="161" y="127"/>
                    <a:pt x="161" y="127"/>
                  </a:cubicBezTo>
                  <a:cubicBezTo>
                    <a:pt x="161" y="110"/>
                    <a:pt x="152" y="102"/>
                    <a:pt x="140" y="102"/>
                  </a:cubicBezTo>
                  <a:close/>
                  <a:moveTo>
                    <a:pt x="122" y="111"/>
                  </a:moveTo>
                  <a:cubicBezTo>
                    <a:pt x="122" y="111"/>
                    <a:pt x="122" y="111"/>
                    <a:pt x="122" y="111"/>
                  </a:cubicBezTo>
                  <a:cubicBezTo>
                    <a:pt x="122" y="111"/>
                    <a:pt x="122" y="111"/>
                    <a:pt x="122" y="111"/>
                  </a:cubicBezTo>
                  <a:close/>
                  <a:moveTo>
                    <a:pt x="83" y="75"/>
                  </a:moveTo>
                  <a:cubicBezTo>
                    <a:pt x="77" y="75"/>
                    <a:pt x="73" y="80"/>
                    <a:pt x="73" y="85"/>
                  </a:cubicBezTo>
                  <a:cubicBezTo>
                    <a:pt x="73" y="91"/>
                    <a:pt x="77" y="95"/>
                    <a:pt x="83" y="95"/>
                  </a:cubicBezTo>
                  <a:cubicBezTo>
                    <a:pt x="83" y="95"/>
                    <a:pt x="83" y="95"/>
                    <a:pt x="83" y="95"/>
                  </a:cubicBezTo>
                  <a:cubicBezTo>
                    <a:pt x="90" y="95"/>
                    <a:pt x="94" y="91"/>
                    <a:pt x="94" y="85"/>
                  </a:cubicBezTo>
                  <a:cubicBezTo>
                    <a:pt x="94" y="80"/>
                    <a:pt x="90" y="75"/>
                    <a:pt x="83" y="75"/>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81" y="172"/>
                  </a:moveTo>
                  <a:cubicBezTo>
                    <a:pt x="181" y="177"/>
                    <a:pt x="176" y="181"/>
                    <a:pt x="171" y="181"/>
                  </a:cubicBezTo>
                  <a:cubicBezTo>
                    <a:pt x="64" y="181"/>
                    <a:pt x="64" y="181"/>
                    <a:pt x="64" y="181"/>
                  </a:cubicBezTo>
                  <a:cubicBezTo>
                    <a:pt x="59" y="181"/>
                    <a:pt x="55" y="177"/>
                    <a:pt x="55" y="172"/>
                  </a:cubicBezTo>
                  <a:cubicBezTo>
                    <a:pt x="55" y="63"/>
                    <a:pt x="55" y="63"/>
                    <a:pt x="55" y="63"/>
                  </a:cubicBezTo>
                  <a:cubicBezTo>
                    <a:pt x="55" y="58"/>
                    <a:pt x="59" y="54"/>
                    <a:pt x="64" y="54"/>
                  </a:cubicBezTo>
                  <a:cubicBezTo>
                    <a:pt x="171" y="54"/>
                    <a:pt x="171" y="54"/>
                    <a:pt x="171" y="54"/>
                  </a:cubicBezTo>
                  <a:cubicBezTo>
                    <a:pt x="176" y="54"/>
                    <a:pt x="181" y="58"/>
                    <a:pt x="181" y="63"/>
                  </a:cubicBezTo>
                  <a:cubicBezTo>
                    <a:pt x="181" y="172"/>
                    <a:pt x="181" y="172"/>
                    <a:pt x="181" y="172"/>
                  </a:cubicBezTo>
                  <a:close/>
                </a:path>
              </a:pathLst>
            </a:custGeom>
            <a:solidFill>
              <a:schemeClr val="bg1"/>
            </a:solidFill>
            <a:ln>
              <a:noFill/>
            </a:ln>
          </p:spPr>
          <p:txBody>
            <a:bodyPr anchor="ctr">
              <a:noAutofit/>
            </a:bodyPr>
            <a:lstStyle/>
            <a:p>
              <a:pPr algn="ctr"/>
              <a:endParaRPr sz="2800">
                <a:latin typeface="Arial" panose="020B0604020202020204" pitchFamily="34" charset="0"/>
                <a:ea typeface="微软雅黑" panose="020B0503020204020204" pitchFamily="34" charset="-122"/>
                <a:sym typeface="Arial" panose="020B0604020202020204" pitchFamily="34"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1000"/>
                                        <p:tgtEl>
                                          <p:spTgt spid="49"/>
                                        </p:tgtEl>
                                      </p:cBhvr>
                                    </p:animEffect>
                                    <p:anim calcmode="lin" valueType="num">
                                      <p:cBhvr>
                                        <p:cTn id="8" dur="1000" fill="hold"/>
                                        <p:tgtEl>
                                          <p:spTgt spid="49"/>
                                        </p:tgtEl>
                                        <p:attrNameLst>
                                          <p:attrName>ppt_x</p:attrName>
                                        </p:attrNameLst>
                                      </p:cBhvr>
                                      <p:tavLst>
                                        <p:tav tm="0">
                                          <p:val>
                                            <p:strVal val="#ppt_x"/>
                                          </p:val>
                                        </p:tav>
                                        <p:tav tm="100000">
                                          <p:val>
                                            <p:strVal val="#ppt_x"/>
                                          </p:val>
                                        </p:tav>
                                      </p:tavLst>
                                    </p:anim>
                                    <p:anim calcmode="lin" valueType="num">
                                      <p:cBhvr>
                                        <p:cTn id="9" dur="1000" fill="hold"/>
                                        <p:tgtEl>
                                          <p:spTgt spid="4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61"/>
                                        </p:tgtEl>
                                        <p:attrNameLst>
                                          <p:attrName>style.visibility</p:attrName>
                                        </p:attrNameLst>
                                      </p:cBhvr>
                                      <p:to>
                                        <p:strVal val="visible"/>
                                      </p:to>
                                    </p:set>
                                    <p:animEffect transition="in" filter="fade">
                                      <p:cBhvr>
                                        <p:cTn id="13" dur="1000"/>
                                        <p:tgtEl>
                                          <p:spTgt spid="61"/>
                                        </p:tgtEl>
                                      </p:cBhvr>
                                    </p:animEffect>
                                    <p:anim calcmode="lin" valueType="num">
                                      <p:cBhvr>
                                        <p:cTn id="14" dur="1000" fill="hold"/>
                                        <p:tgtEl>
                                          <p:spTgt spid="61"/>
                                        </p:tgtEl>
                                        <p:attrNameLst>
                                          <p:attrName>ppt_x</p:attrName>
                                        </p:attrNameLst>
                                      </p:cBhvr>
                                      <p:tavLst>
                                        <p:tav tm="0">
                                          <p:val>
                                            <p:strVal val="#ppt_x"/>
                                          </p:val>
                                        </p:tav>
                                        <p:tav tm="100000">
                                          <p:val>
                                            <p:strVal val="#ppt_x"/>
                                          </p:val>
                                        </p:tav>
                                      </p:tavLst>
                                    </p:anim>
                                    <p:anim calcmode="lin" valueType="num">
                                      <p:cBhvr>
                                        <p:cTn id="15" dur="1000" fill="hold"/>
                                        <p:tgtEl>
                                          <p:spTgt spid="61"/>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67"/>
                                        </p:tgtEl>
                                        <p:attrNameLst>
                                          <p:attrName>style.visibility</p:attrName>
                                        </p:attrNameLst>
                                      </p:cBhvr>
                                      <p:to>
                                        <p:strVal val="visible"/>
                                      </p:to>
                                    </p:set>
                                    <p:animEffect transition="in" filter="fade">
                                      <p:cBhvr>
                                        <p:cTn id="19" dur="1000"/>
                                        <p:tgtEl>
                                          <p:spTgt spid="67"/>
                                        </p:tgtEl>
                                      </p:cBhvr>
                                    </p:animEffect>
                                    <p:anim calcmode="lin" valueType="num">
                                      <p:cBhvr>
                                        <p:cTn id="20" dur="1000" fill="hold"/>
                                        <p:tgtEl>
                                          <p:spTgt spid="67"/>
                                        </p:tgtEl>
                                        <p:attrNameLst>
                                          <p:attrName>ppt_x</p:attrName>
                                        </p:attrNameLst>
                                      </p:cBhvr>
                                      <p:tavLst>
                                        <p:tav tm="0">
                                          <p:val>
                                            <p:strVal val="#ppt_x"/>
                                          </p:val>
                                        </p:tav>
                                        <p:tav tm="100000">
                                          <p:val>
                                            <p:strVal val="#ppt_x"/>
                                          </p:val>
                                        </p:tav>
                                      </p:tavLst>
                                    </p:anim>
                                    <p:anim calcmode="lin" valueType="num">
                                      <p:cBhvr>
                                        <p:cTn id="21" dur="1000" fill="hold"/>
                                        <p:tgtEl>
                                          <p:spTgt spid="67"/>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55"/>
                                        </p:tgtEl>
                                        <p:attrNameLst>
                                          <p:attrName>style.visibility</p:attrName>
                                        </p:attrNameLst>
                                      </p:cBhvr>
                                      <p:to>
                                        <p:strVal val="visible"/>
                                      </p:to>
                                    </p:set>
                                    <p:animEffect transition="in" filter="fade">
                                      <p:cBhvr>
                                        <p:cTn id="25" dur="1000"/>
                                        <p:tgtEl>
                                          <p:spTgt spid="55"/>
                                        </p:tgtEl>
                                      </p:cBhvr>
                                    </p:animEffect>
                                    <p:anim calcmode="lin" valueType="num">
                                      <p:cBhvr>
                                        <p:cTn id="26" dur="1000" fill="hold"/>
                                        <p:tgtEl>
                                          <p:spTgt spid="55"/>
                                        </p:tgtEl>
                                        <p:attrNameLst>
                                          <p:attrName>ppt_x</p:attrName>
                                        </p:attrNameLst>
                                      </p:cBhvr>
                                      <p:tavLst>
                                        <p:tav tm="0">
                                          <p:val>
                                            <p:strVal val="#ppt_x"/>
                                          </p:val>
                                        </p:tav>
                                        <p:tav tm="100000">
                                          <p:val>
                                            <p:strVal val="#ppt_x"/>
                                          </p:val>
                                        </p:tav>
                                      </p:tavLst>
                                    </p:anim>
                                    <p:anim calcmode="lin" valueType="num">
                                      <p:cBhvr>
                                        <p:cTn id="27" dur="1000" fill="hold"/>
                                        <p:tgtEl>
                                          <p:spTgt spid="5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四、影响职业决策的因素</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7" name="圆角矩形 6"/>
          <p:cNvSpPr/>
          <p:nvPr/>
        </p:nvSpPr>
        <p:spPr>
          <a:xfrm>
            <a:off x="-436606" y="1450866"/>
            <a:ext cx="4130725" cy="647601"/>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rPr>
              <a:t>1</a:t>
            </a:r>
            <a:r>
              <a:rPr lang="zh-CN" altLang="en-US" sz="2800" b="1" dirty="0">
                <a:solidFill>
                  <a:schemeClr val="bg1"/>
                </a:solidFill>
              </a:rPr>
              <a:t>．个人因素</a:t>
            </a:r>
            <a:endParaRPr lang="zh-CN" altLang="en-US" sz="2800" b="1" dirty="0">
              <a:solidFill>
                <a:schemeClr val="bg1"/>
              </a:solidFill>
            </a:endParaRPr>
          </a:p>
        </p:txBody>
      </p:sp>
      <p:sp>
        <p:nvSpPr>
          <p:cNvPr id="4" name="右箭头 3"/>
          <p:cNvSpPr/>
          <p:nvPr/>
        </p:nvSpPr>
        <p:spPr>
          <a:xfrm>
            <a:off x="4079010" y="1556181"/>
            <a:ext cx="693527" cy="426078"/>
          </a:xfrm>
          <a:prstGeom prst="rightArrow">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文本框 43"/>
          <p:cNvSpPr txBox="1"/>
          <p:nvPr/>
        </p:nvSpPr>
        <p:spPr>
          <a:xfrm>
            <a:off x="4459880" y="1351886"/>
            <a:ext cx="5361461" cy="580415"/>
          </a:xfrm>
          <a:prstGeom prst="rect">
            <a:avLst/>
          </a:prstGeom>
          <a:noFill/>
        </p:spPr>
        <p:txBody>
          <a:bodyPr wrap="square" rtlCol="0">
            <a:spAutoFit/>
          </a:bodyPr>
          <a:lstStyle/>
          <a:p>
            <a:pPr indent="457200" algn="just">
              <a:lnSpc>
                <a:spcPct val="150000"/>
              </a:lnSpc>
            </a:pPr>
            <a:r>
              <a:rPr lang="zh-CN" altLang="en-US" sz="2400" dirty="0"/>
              <a:t>（</a:t>
            </a:r>
            <a:r>
              <a:rPr lang="en-US" altLang="zh-CN" sz="2400" dirty="0"/>
              <a:t>1</a:t>
            </a:r>
            <a:r>
              <a:rPr lang="zh-CN" altLang="en-US" sz="2400" dirty="0"/>
              <a:t>）个人的综合能力和素质</a:t>
            </a:r>
            <a:endParaRPr lang="en-US" altLang="zh-CN" sz="2400" dirty="0"/>
          </a:p>
        </p:txBody>
      </p:sp>
      <p:grpSp>
        <p:nvGrpSpPr>
          <p:cNvPr id="113" name="e8066064-0b4e-4747-9412-2aa624795e92"/>
          <p:cNvGrpSpPr>
            <a:grpSpLocks noChangeAspect="1"/>
          </p:cNvGrpSpPr>
          <p:nvPr/>
        </p:nvGrpSpPr>
        <p:grpSpPr>
          <a:xfrm>
            <a:off x="822410" y="2557770"/>
            <a:ext cx="9696120" cy="3907530"/>
            <a:chOff x="1154818" y="1819284"/>
            <a:chExt cx="9696120" cy="3907530"/>
          </a:xfrm>
        </p:grpSpPr>
        <p:sp>
          <p:nvSpPr>
            <p:cNvPr id="114" name="íṡľíḍè-Oval 60"/>
            <p:cNvSpPr/>
            <p:nvPr/>
          </p:nvSpPr>
          <p:spPr bwMode="auto">
            <a:xfrm>
              <a:off x="6644826" y="4137559"/>
              <a:ext cx="1589256" cy="1589255"/>
            </a:xfrm>
            <a:prstGeom prst="ellipse">
              <a:avLst/>
            </a:prstGeom>
            <a:solidFill>
              <a:schemeClr val="accent4"/>
            </a:solidFill>
            <a:ln w="19050">
              <a:noFill/>
              <a:round/>
            </a:ln>
          </p:spPr>
          <p:txBody>
            <a:bodyPr anchor="ctr"/>
            <a:lstStyle/>
            <a:p>
              <a:pPr algn="ctr"/>
              <a:endParaRPr sz="2400" b="1">
                <a:latin typeface="Arial" panose="020B0604020202020204" pitchFamily="34" charset="0"/>
                <a:ea typeface="微软雅黑" panose="020B0503020204020204" pitchFamily="34" charset="-122"/>
                <a:sym typeface="Arial" panose="020B0604020202020204" pitchFamily="34" charset="0"/>
              </a:endParaRPr>
            </a:p>
          </p:txBody>
        </p:sp>
        <p:sp>
          <p:nvSpPr>
            <p:cNvPr id="115" name="íṡľíḍè-Oval 61"/>
            <p:cNvSpPr/>
            <p:nvPr/>
          </p:nvSpPr>
          <p:spPr bwMode="auto">
            <a:xfrm>
              <a:off x="4014113" y="4137559"/>
              <a:ext cx="1589256" cy="1589255"/>
            </a:xfrm>
            <a:prstGeom prst="ellipse">
              <a:avLst/>
            </a:prstGeom>
            <a:solidFill>
              <a:schemeClr val="accent5"/>
            </a:solidFill>
            <a:ln w="19050">
              <a:noFill/>
              <a:round/>
            </a:ln>
          </p:spPr>
          <p:txBody>
            <a:bodyPr anchor="ctr"/>
            <a:lstStyle/>
            <a:p>
              <a:pPr algn="ctr"/>
              <a:endParaRPr sz="2400" b="1">
                <a:latin typeface="Arial" panose="020B0604020202020204" pitchFamily="34" charset="0"/>
                <a:ea typeface="微软雅黑" panose="020B0503020204020204" pitchFamily="34" charset="-122"/>
                <a:sym typeface="Arial" panose="020B0604020202020204" pitchFamily="34" charset="0"/>
              </a:endParaRPr>
            </a:p>
          </p:txBody>
        </p:sp>
        <p:sp>
          <p:nvSpPr>
            <p:cNvPr id="116" name="íṡľíḍè-Oval 62"/>
            <p:cNvSpPr/>
            <p:nvPr/>
          </p:nvSpPr>
          <p:spPr bwMode="auto">
            <a:xfrm>
              <a:off x="6644826" y="1819284"/>
              <a:ext cx="1589256" cy="1589255"/>
            </a:xfrm>
            <a:prstGeom prst="ellipse">
              <a:avLst/>
            </a:prstGeom>
            <a:solidFill>
              <a:schemeClr val="accent3"/>
            </a:solidFill>
            <a:ln w="19050">
              <a:noFill/>
              <a:round/>
            </a:ln>
          </p:spPr>
          <p:txBody>
            <a:bodyPr anchor="ctr"/>
            <a:lstStyle/>
            <a:p>
              <a:pPr algn="ctr"/>
              <a:endParaRPr sz="2400" b="1">
                <a:latin typeface="Arial" panose="020B0604020202020204" pitchFamily="34" charset="0"/>
                <a:ea typeface="微软雅黑" panose="020B0503020204020204" pitchFamily="34" charset="-122"/>
                <a:sym typeface="Arial" panose="020B0604020202020204" pitchFamily="34" charset="0"/>
              </a:endParaRPr>
            </a:p>
          </p:txBody>
        </p:sp>
        <p:sp>
          <p:nvSpPr>
            <p:cNvPr id="117" name="íṡľíḍè-Oval 63"/>
            <p:cNvSpPr/>
            <p:nvPr/>
          </p:nvSpPr>
          <p:spPr bwMode="auto">
            <a:xfrm>
              <a:off x="4014113" y="1819284"/>
              <a:ext cx="1589256" cy="1589255"/>
            </a:xfrm>
            <a:prstGeom prst="ellipse">
              <a:avLst/>
            </a:prstGeom>
            <a:solidFill>
              <a:schemeClr val="accent2"/>
            </a:solidFill>
            <a:ln w="19050">
              <a:noFill/>
              <a:round/>
            </a:ln>
          </p:spPr>
          <p:txBody>
            <a:bodyPr anchor="ctr"/>
            <a:lstStyle/>
            <a:p>
              <a:pPr algn="ctr"/>
              <a:endParaRPr sz="2400" b="1">
                <a:latin typeface="Arial" panose="020B0604020202020204" pitchFamily="34" charset="0"/>
                <a:ea typeface="微软雅黑" panose="020B0503020204020204" pitchFamily="34" charset="-122"/>
                <a:sym typeface="Arial" panose="020B0604020202020204" pitchFamily="34" charset="0"/>
              </a:endParaRPr>
            </a:p>
          </p:txBody>
        </p:sp>
        <p:sp>
          <p:nvSpPr>
            <p:cNvPr id="118" name="íṡľíḍè-Oval 64"/>
            <p:cNvSpPr/>
            <p:nvPr/>
          </p:nvSpPr>
          <p:spPr bwMode="auto">
            <a:xfrm>
              <a:off x="4953698" y="2591675"/>
              <a:ext cx="2340799" cy="2340799"/>
            </a:xfrm>
            <a:prstGeom prst="ellipse">
              <a:avLst/>
            </a:prstGeom>
            <a:solidFill>
              <a:schemeClr val="accent1"/>
            </a:solidFill>
            <a:ln w="76200">
              <a:solidFill>
                <a:schemeClr val="bg1"/>
              </a:solidFill>
              <a:round/>
            </a:ln>
          </p:spPr>
          <p:txBody>
            <a:bodyPr anchor="ctr"/>
            <a:lstStyle/>
            <a:p>
              <a:pPr algn="ctr"/>
              <a:endParaRPr sz="2400" b="1">
                <a:latin typeface="Arial" panose="020B0604020202020204" pitchFamily="34" charset="0"/>
                <a:ea typeface="微软雅黑" panose="020B0503020204020204" pitchFamily="34" charset="-122"/>
                <a:sym typeface="Arial" panose="020B0604020202020204" pitchFamily="34" charset="0"/>
              </a:endParaRPr>
            </a:p>
          </p:txBody>
        </p:sp>
        <p:grpSp>
          <p:nvGrpSpPr>
            <p:cNvPr id="119" name="Group 65"/>
            <p:cNvGrpSpPr/>
            <p:nvPr/>
          </p:nvGrpSpPr>
          <p:grpSpPr>
            <a:xfrm>
              <a:off x="5628553" y="3065475"/>
              <a:ext cx="991105" cy="1393202"/>
              <a:chOff x="1939926" y="1295399"/>
              <a:chExt cx="277813" cy="390525"/>
            </a:xfrm>
            <a:solidFill>
              <a:schemeClr val="bg1"/>
            </a:solidFill>
          </p:grpSpPr>
          <p:sp>
            <p:nvSpPr>
              <p:cNvPr id="162" name="íṡľíḍè-Oval 66"/>
              <p:cNvSpPr/>
              <p:nvPr/>
            </p:nvSpPr>
            <p:spPr bwMode="auto">
              <a:xfrm>
                <a:off x="2027238" y="1295399"/>
                <a:ext cx="100013" cy="101600"/>
              </a:xfrm>
              <a:prstGeom prst="ellipse">
                <a:avLst/>
              </a:prstGeom>
              <a:grpFill/>
              <a:ln w="9525">
                <a:noFill/>
                <a:round/>
              </a:ln>
            </p:spPr>
            <p:txBody>
              <a:bodyPr anchor="ctr"/>
              <a:lstStyle/>
              <a:p>
                <a:pPr algn="ctr"/>
                <a:endParaRPr sz="2400" b="1">
                  <a:latin typeface="Arial" panose="020B0604020202020204" pitchFamily="34" charset="0"/>
                  <a:ea typeface="微软雅黑" panose="020B0503020204020204" pitchFamily="34" charset="-122"/>
                  <a:sym typeface="Arial" panose="020B0604020202020204" pitchFamily="34" charset="0"/>
                </a:endParaRPr>
              </a:p>
            </p:txBody>
          </p:sp>
          <p:sp>
            <p:nvSpPr>
              <p:cNvPr id="163" name="íṡľíḍè-Freeform: Shape 67"/>
              <p:cNvSpPr/>
              <p:nvPr/>
            </p:nvSpPr>
            <p:spPr bwMode="auto">
              <a:xfrm>
                <a:off x="1981201" y="1412874"/>
                <a:ext cx="195263" cy="109538"/>
              </a:xfrm>
              <a:custGeom>
                <a:avLst/>
                <a:gdLst/>
                <a:ahLst/>
                <a:cxnLst>
                  <a:cxn ang="0">
                    <a:pos x="51" y="35"/>
                  </a:cxn>
                  <a:cxn ang="0">
                    <a:pos x="44" y="42"/>
                  </a:cxn>
                  <a:cxn ang="0">
                    <a:pos x="41" y="42"/>
                  </a:cxn>
                  <a:cxn ang="0">
                    <a:pos x="34" y="35"/>
                  </a:cxn>
                  <a:cxn ang="0">
                    <a:pos x="33" y="32"/>
                  </a:cxn>
                  <a:cxn ang="0">
                    <a:pos x="37" y="14"/>
                  </a:cxn>
                  <a:cxn ang="0">
                    <a:pos x="37" y="12"/>
                  </a:cxn>
                  <a:cxn ang="0">
                    <a:pos x="37" y="8"/>
                  </a:cxn>
                  <a:cxn ang="0">
                    <a:pos x="38" y="7"/>
                  </a:cxn>
                  <a:cxn ang="0">
                    <a:pos x="47" y="7"/>
                  </a:cxn>
                  <a:cxn ang="0">
                    <a:pos x="48" y="8"/>
                  </a:cxn>
                  <a:cxn ang="0">
                    <a:pos x="48" y="12"/>
                  </a:cxn>
                  <a:cxn ang="0">
                    <a:pos x="48" y="14"/>
                  </a:cxn>
                  <a:cxn ang="0">
                    <a:pos x="52" y="32"/>
                  </a:cxn>
                  <a:cxn ang="0">
                    <a:pos x="51" y="35"/>
                  </a:cxn>
                  <a:cxn ang="0">
                    <a:pos x="84" y="46"/>
                  </a:cxn>
                  <a:cxn ang="0">
                    <a:pos x="70" y="7"/>
                  </a:cxn>
                  <a:cxn ang="0">
                    <a:pos x="60" y="0"/>
                  </a:cxn>
                  <a:cxn ang="0">
                    <a:pos x="26" y="0"/>
                  </a:cxn>
                  <a:cxn ang="0">
                    <a:pos x="24" y="0"/>
                  </a:cxn>
                  <a:cxn ang="0">
                    <a:pos x="15" y="7"/>
                  </a:cxn>
                  <a:cxn ang="0">
                    <a:pos x="0" y="46"/>
                  </a:cxn>
                  <a:cxn ang="0">
                    <a:pos x="2" y="48"/>
                  </a:cxn>
                  <a:cxn ang="0">
                    <a:pos x="13" y="48"/>
                  </a:cxn>
                  <a:cxn ang="0">
                    <a:pos x="16" y="46"/>
                  </a:cxn>
                  <a:cxn ang="0">
                    <a:pos x="23" y="28"/>
                  </a:cxn>
                  <a:cxn ang="0">
                    <a:pos x="23" y="28"/>
                  </a:cxn>
                  <a:cxn ang="0">
                    <a:pos x="24" y="46"/>
                  </a:cxn>
                  <a:cxn ang="0">
                    <a:pos x="26" y="48"/>
                  </a:cxn>
                  <a:cxn ang="0">
                    <a:pos x="61" y="48"/>
                  </a:cxn>
                  <a:cxn ang="0">
                    <a:pos x="63" y="45"/>
                  </a:cxn>
                  <a:cxn ang="0">
                    <a:pos x="63" y="28"/>
                  </a:cxn>
                  <a:cxn ang="0">
                    <a:pos x="64" y="27"/>
                  </a:cxn>
                  <a:cxn ang="0">
                    <a:pos x="71" y="46"/>
                  </a:cxn>
                  <a:cxn ang="0">
                    <a:pos x="73" y="48"/>
                  </a:cxn>
                  <a:cxn ang="0">
                    <a:pos x="82" y="48"/>
                  </a:cxn>
                  <a:cxn ang="0">
                    <a:pos x="84" y="46"/>
                  </a:cxn>
                </a:cxnLst>
                <a:rect l="0" t="0" r="r" b="b"/>
                <a:pathLst>
                  <a:path w="85" h="48">
                    <a:moveTo>
                      <a:pt x="51" y="35"/>
                    </a:moveTo>
                    <a:cubicBezTo>
                      <a:pt x="44" y="42"/>
                      <a:pt x="44" y="42"/>
                      <a:pt x="44" y="42"/>
                    </a:cubicBezTo>
                    <a:cubicBezTo>
                      <a:pt x="43" y="42"/>
                      <a:pt x="42" y="42"/>
                      <a:pt x="41" y="42"/>
                    </a:cubicBezTo>
                    <a:cubicBezTo>
                      <a:pt x="34" y="35"/>
                      <a:pt x="34" y="35"/>
                      <a:pt x="34" y="35"/>
                    </a:cubicBezTo>
                    <a:cubicBezTo>
                      <a:pt x="33" y="34"/>
                      <a:pt x="33" y="33"/>
                      <a:pt x="33" y="32"/>
                    </a:cubicBezTo>
                    <a:cubicBezTo>
                      <a:pt x="37" y="14"/>
                      <a:pt x="37" y="14"/>
                      <a:pt x="37" y="14"/>
                    </a:cubicBezTo>
                    <a:cubicBezTo>
                      <a:pt x="37" y="13"/>
                      <a:pt x="37" y="13"/>
                      <a:pt x="37" y="12"/>
                    </a:cubicBezTo>
                    <a:cubicBezTo>
                      <a:pt x="37" y="11"/>
                      <a:pt x="37" y="8"/>
                      <a:pt x="37" y="8"/>
                    </a:cubicBezTo>
                    <a:cubicBezTo>
                      <a:pt x="37" y="8"/>
                      <a:pt x="37" y="7"/>
                      <a:pt x="38" y="7"/>
                    </a:cubicBezTo>
                    <a:cubicBezTo>
                      <a:pt x="47" y="7"/>
                      <a:pt x="47" y="7"/>
                      <a:pt x="47" y="7"/>
                    </a:cubicBezTo>
                    <a:cubicBezTo>
                      <a:pt x="47" y="7"/>
                      <a:pt x="48" y="8"/>
                      <a:pt x="48" y="8"/>
                    </a:cubicBezTo>
                    <a:cubicBezTo>
                      <a:pt x="48" y="8"/>
                      <a:pt x="48" y="11"/>
                      <a:pt x="48" y="12"/>
                    </a:cubicBezTo>
                    <a:cubicBezTo>
                      <a:pt x="48" y="13"/>
                      <a:pt x="48" y="13"/>
                      <a:pt x="48" y="14"/>
                    </a:cubicBezTo>
                    <a:cubicBezTo>
                      <a:pt x="52" y="32"/>
                      <a:pt x="52" y="32"/>
                      <a:pt x="52" y="32"/>
                    </a:cubicBezTo>
                    <a:cubicBezTo>
                      <a:pt x="52" y="33"/>
                      <a:pt x="52" y="34"/>
                      <a:pt x="51" y="35"/>
                    </a:cubicBezTo>
                    <a:moveTo>
                      <a:pt x="84" y="46"/>
                    </a:moveTo>
                    <a:cubicBezTo>
                      <a:pt x="70" y="7"/>
                      <a:pt x="70" y="7"/>
                      <a:pt x="70" y="7"/>
                    </a:cubicBezTo>
                    <a:cubicBezTo>
                      <a:pt x="69" y="6"/>
                      <a:pt x="66" y="0"/>
                      <a:pt x="60" y="0"/>
                    </a:cubicBezTo>
                    <a:cubicBezTo>
                      <a:pt x="59" y="0"/>
                      <a:pt x="27" y="0"/>
                      <a:pt x="26" y="0"/>
                    </a:cubicBezTo>
                    <a:cubicBezTo>
                      <a:pt x="24" y="0"/>
                      <a:pt x="24" y="0"/>
                      <a:pt x="24" y="0"/>
                    </a:cubicBezTo>
                    <a:cubicBezTo>
                      <a:pt x="18" y="0"/>
                      <a:pt x="15" y="6"/>
                      <a:pt x="15" y="7"/>
                    </a:cubicBezTo>
                    <a:cubicBezTo>
                      <a:pt x="0" y="46"/>
                      <a:pt x="0" y="46"/>
                      <a:pt x="0" y="46"/>
                    </a:cubicBezTo>
                    <a:cubicBezTo>
                      <a:pt x="0" y="47"/>
                      <a:pt x="0" y="48"/>
                      <a:pt x="2" y="48"/>
                    </a:cubicBezTo>
                    <a:cubicBezTo>
                      <a:pt x="13" y="48"/>
                      <a:pt x="13" y="48"/>
                      <a:pt x="13" y="48"/>
                    </a:cubicBezTo>
                    <a:cubicBezTo>
                      <a:pt x="15" y="48"/>
                      <a:pt x="16" y="46"/>
                      <a:pt x="16" y="46"/>
                    </a:cubicBezTo>
                    <a:cubicBezTo>
                      <a:pt x="23" y="28"/>
                      <a:pt x="23" y="28"/>
                      <a:pt x="23" y="28"/>
                    </a:cubicBezTo>
                    <a:cubicBezTo>
                      <a:pt x="23" y="28"/>
                      <a:pt x="23" y="25"/>
                      <a:pt x="23" y="28"/>
                    </a:cubicBezTo>
                    <a:cubicBezTo>
                      <a:pt x="23" y="31"/>
                      <a:pt x="23" y="41"/>
                      <a:pt x="24" y="46"/>
                    </a:cubicBezTo>
                    <a:cubicBezTo>
                      <a:pt x="24" y="47"/>
                      <a:pt x="24" y="48"/>
                      <a:pt x="26" y="48"/>
                    </a:cubicBezTo>
                    <a:cubicBezTo>
                      <a:pt x="61" y="48"/>
                      <a:pt x="61" y="48"/>
                      <a:pt x="61" y="48"/>
                    </a:cubicBezTo>
                    <a:cubicBezTo>
                      <a:pt x="64" y="48"/>
                      <a:pt x="63" y="47"/>
                      <a:pt x="63" y="45"/>
                    </a:cubicBezTo>
                    <a:cubicBezTo>
                      <a:pt x="63" y="40"/>
                      <a:pt x="63" y="31"/>
                      <a:pt x="63" y="28"/>
                    </a:cubicBezTo>
                    <a:cubicBezTo>
                      <a:pt x="63" y="26"/>
                      <a:pt x="64" y="27"/>
                      <a:pt x="64" y="27"/>
                    </a:cubicBezTo>
                    <a:cubicBezTo>
                      <a:pt x="71" y="46"/>
                      <a:pt x="71" y="46"/>
                      <a:pt x="71" y="46"/>
                    </a:cubicBezTo>
                    <a:cubicBezTo>
                      <a:pt x="71" y="46"/>
                      <a:pt x="71" y="48"/>
                      <a:pt x="73" y="48"/>
                    </a:cubicBezTo>
                    <a:cubicBezTo>
                      <a:pt x="82" y="48"/>
                      <a:pt x="82" y="48"/>
                      <a:pt x="82" y="48"/>
                    </a:cubicBezTo>
                    <a:cubicBezTo>
                      <a:pt x="85" y="48"/>
                      <a:pt x="85" y="47"/>
                      <a:pt x="84" y="46"/>
                    </a:cubicBezTo>
                  </a:path>
                </a:pathLst>
              </a:custGeom>
              <a:grpFill/>
              <a:ln w="9525">
                <a:noFill/>
                <a:round/>
              </a:ln>
            </p:spPr>
            <p:txBody>
              <a:bodyPr anchor="ctr"/>
              <a:lstStyle/>
              <a:p>
                <a:pPr algn="ctr"/>
                <a:endParaRPr sz="2400" b="1">
                  <a:latin typeface="Arial" panose="020B0604020202020204" pitchFamily="34" charset="0"/>
                  <a:ea typeface="微软雅黑" panose="020B0503020204020204" pitchFamily="34" charset="-122"/>
                  <a:sym typeface="Arial" panose="020B0604020202020204" pitchFamily="34" charset="0"/>
                </a:endParaRPr>
              </a:p>
            </p:txBody>
          </p:sp>
          <p:sp>
            <p:nvSpPr>
              <p:cNvPr id="164" name="íṡľíḍè-Freeform: Shape 68"/>
              <p:cNvSpPr/>
              <p:nvPr/>
            </p:nvSpPr>
            <p:spPr bwMode="auto">
              <a:xfrm>
                <a:off x="1939926" y="1541461"/>
                <a:ext cx="277813" cy="144463"/>
              </a:xfrm>
              <a:custGeom>
                <a:avLst/>
                <a:gdLst/>
                <a:ahLst/>
                <a:cxnLst>
                  <a:cxn ang="0">
                    <a:pos x="119" y="8"/>
                  </a:cxn>
                  <a:cxn ang="0">
                    <a:pos x="114" y="0"/>
                  </a:cxn>
                  <a:cxn ang="0">
                    <a:pos x="7" y="0"/>
                  </a:cxn>
                  <a:cxn ang="0">
                    <a:pos x="2" y="8"/>
                  </a:cxn>
                  <a:cxn ang="0">
                    <a:pos x="5" y="17"/>
                  </a:cxn>
                  <a:cxn ang="0">
                    <a:pos x="12" y="25"/>
                  </a:cxn>
                  <a:cxn ang="0">
                    <a:pos x="17" y="32"/>
                  </a:cxn>
                  <a:cxn ang="0">
                    <a:pos x="22" y="56"/>
                  </a:cxn>
                  <a:cxn ang="0">
                    <a:pos x="31" y="63"/>
                  </a:cxn>
                  <a:cxn ang="0">
                    <a:pos x="90" y="63"/>
                  </a:cxn>
                  <a:cxn ang="0">
                    <a:pos x="99" y="56"/>
                  </a:cxn>
                  <a:cxn ang="0">
                    <a:pos x="104" y="32"/>
                  </a:cxn>
                  <a:cxn ang="0">
                    <a:pos x="109" y="25"/>
                  </a:cxn>
                  <a:cxn ang="0">
                    <a:pos x="115" y="17"/>
                  </a:cxn>
                  <a:cxn ang="0">
                    <a:pos x="119" y="8"/>
                  </a:cxn>
                </a:cxnLst>
                <a:rect l="0" t="0" r="r" b="b"/>
                <a:pathLst>
                  <a:path w="121" h="63">
                    <a:moveTo>
                      <a:pt x="119" y="8"/>
                    </a:moveTo>
                    <a:cubicBezTo>
                      <a:pt x="121" y="4"/>
                      <a:pt x="118" y="0"/>
                      <a:pt x="114" y="0"/>
                    </a:cubicBezTo>
                    <a:cubicBezTo>
                      <a:pt x="7" y="0"/>
                      <a:pt x="7" y="0"/>
                      <a:pt x="7" y="0"/>
                    </a:cubicBezTo>
                    <a:cubicBezTo>
                      <a:pt x="2" y="0"/>
                      <a:pt x="0" y="4"/>
                      <a:pt x="2" y="8"/>
                    </a:cubicBezTo>
                    <a:cubicBezTo>
                      <a:pt x="5" y="17"/>
                      <a:pt x="5" y="17"/>
                      <a:pt x="5" y="17"/>
                    </a:cubicBezTo>
                    <a:cubicBezTo>
                      <a:pt x="7" y="21"/>
                      <a:pt x="10" y="25"/>
                      <a:pt x="12" y="25"/>
                    </a:cubicBezTo>
                    <a:cubicBezTo>
                      <a:pt x="14" y="25"/>
                      <a:pt x="16" y="28"/>
                      <a:pt x="17" y="32"/>
                    </a:cubicBezTo>
                    <a:cubicBezTo>
                      <a:pt x="22" y="56"/>
                      <a:pt x="22" y="56"/>
                      <a:pt x="22" y="56"/>
                    </a:cubicBezTo>
                    <a:cubicBezTo>
                      <a:pt x="22" y="60"/>
                      <a:pt x="26" y="63"/>
                      <a:pt x="31" y="63"/>
                    </a:cubicBezTo>
                    <a:cubicBezTo>
                      <a:pt x="90" y="63"/>
                      <a:pt x="90" y="63"/>
                      <a:pt x="90" y="63"/>
                    </a:cubicBezTo>
                    <a:cubicBezTo>
                      <a:pt x="94" y="63"/>
                      <a:pt x="98" y="60"/>
                      <a:pt x="99" y="56"/>
                    </a:cubicBezTo>
                    <a:cubicBezTo>
                      <a:pt x="104" y="32"/>
                      <a:pt x="104" y="32"/>
                      <a:pt x="104" y="32"/>
                    </a:cubicBezTo>
                    <a:cubicBezTo>
                      <a:pt x="104" y="28"/>
                      <a:pt x="107" y="25"/>
                      <a:pt x="109" y="25"/>
                    </a:cubicBezTo>
                    <a:cubicBezTo>
                      <a:pt x="111" y="25"/>
                      <a:pt x="114" y="21"/>
                      <a:pt x="115" y="17"/>
                    </a:cubicBezTo>
                    <a:lnTo>
                      <a:pt x="119" y="8"/>
                    </a:lnTo>
                    <a:close/>
                  </a:path>
                </a:pathLst>
              </a:custGeom>
              <a:grpFill/>
              <a:ln w="9525">
                <a:noFill/>
                <a:round/>
              </a:ln>
            </p:spPr>
            <p:txBody>
              <a:bodyPr anchor="ctr"/>
              <a:lstStyle/>
              <a:p>
                <a:pPr algn="ctr"/>
                <a:endParaRPr sz="2400" b="1">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20" name="Group 69"/>
            <p:cNvGrpSpPr/>
            <p:nvPr/>
          </p:nvGrpSpPr>
          <p:grpSpPr>
            <a:xfrm>
              <a:off x="7059605" y="4715135"/>
              <a:ext cx="759666" cy="434095"/>
              <a:chOff x="3654425" y="2386013"/>
              <a:chExt cx="288926" cy="165100"/>
            </a:xfrm>
            <a:solidFill>
              <a:schemeClr val="bg1"/>
            </a:solidFill>
          </p:grpSpPr>
          <p:sp>
            <p:nvSpPr>
              <p:cNvPr id="159" name="íṡľíḍè-Freeform: Shape 70"/>
              <p:cNvSpPr/>
              <p:nvPr/>
            </p:nvSpPr>
            <p:spPr bwMode="auto">
              <a:xfrm>
                <a:off x="3736975" y="2386013"/>
                <a:ext cx="123825" cy="165100"/>
              </a:xfrm>
              <a:custGeom>
                <a:avLst/>
                <a:gdLst>
                  <a:gd name="T0" fmla="*/ 28 w 71"/>
                  <a:gd name="T1" fmla="*/ 45 h 95"/>
                  <a:gd name="T2" fmla="*/ 0 w 71"/>
                  <a:gd name="T3" fmla="*/ 92 h 95"/>
                  <a:gd name="T4" fmla="*/ 0 w 71"/>
                  <a:gd name="T5" fmla="*/ 95 h 95"/>
                  <a:gd name="T6" fmla="*/ 71 w 71"/>
                  <a:gd name="T7" fmla="*/ 95 h 95"/>
                  <a:gd name="T8" fmla="*/ 71 w 71"/>
                  <a:gd name="T9" fmla="*/ 92 h 95"/>
                  <a:gd name="T10" fmla="*/ 43 w 71"/>
                  <a:gd name="T11" fmla="*/ 45 h 95"/>
                  <a:gd name="T12" fmla="*/ 59 w 71"/>
                  <a:gd name="T13" fmla="*/ 23 h 95"/>
                  <a:gd name="T14" fmla="*/ 36 w 71"/>
                  <a:gd name="T15" fmla="*/ 0 h 95"/>
                  <a:gd name="T16" fmla="*/ 12 w 71"/>
                  <a:gd name="T17" fmla="*/ 23 h 95"/>
                  <a:gd name="T18" fmla="*/ 28 w 71"/>
                  <a:gd name="T19" fmla="*/ 4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 h="95">
                    <a:moveTo>
                      <a:pt x="28" y="45"/>
                    </a:moveTo>
                    <a:cubicBezTo>
                      <a:pt x="12" y="49"/>
                      <a:pt x="0" y="69"/>
                      <a:pt x="0" y="92"/>
                    </a:cubicBezTo>
                    <a:cubicBezTo>
                      <a:pt x="0" y="93"/>
                      <a:pt x="0" y="94"/>
                      <a:pt x="0" y="95"/>
                    </a:cubicBezTo>
                    <a:cubicBezTo>
                      <a:pt x="71" y="95"/>
                      <a:pt x="71" y="95"/>
                      <a:pt x="71" y="95"/>
                    </a:cubicBezTo>
                    <a:cubicBezTo>
                      <a:pt x="71" y="94"/>
                      <a:pt x="71" y="93"/>
                      <a:pt x="71" y="92"/>
                    </a:cubicBezTo>
                    <a:cubicBezTo>
                      <a:pt x="71" y="69"/>
                      <a:pt x="59" y="49"/>
                      <a:pt x="43" y="45"/>
                    </a:cubicBezTo>
                    <a:cubicBezTo>
                      <a:pt x="53" y="41"/>
                      <a:pt x="59" y="33"/>
                      <a:pt x="59" y="23"/>
                    </a:cubicBezTo>
                    <a:cubicBezTo>
                      <a:pt x="59" y="10"/>
                      <a:pt x="49" y="0"/>
                      <a:pt x="36" y="0"/>
                    </a:cubicBezTo>
                    <a:cubicBezTo>
                      <a:pt x="23" y="0"/>
                      <a:pt x="12" y="10"/>
                      <a:pt x="12" y="23"/>
                    </a:cubicBezTo>
                    <a:cubicBezTo>
                      <a:pt x="12" y="33"/>
                      <a:pt x="19" y="41"/>
                      <a:pt x="28"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b="1">
                  <a:latin typeface="Arial" panose="020B0604020202020204" pitchFamily="34" charset="0"/>
                  <a:ea typeface="微软雅黑" panose="020B0503020204020204" pitchFamily="34" charset="-122"/>
                  <a:sym typeface="Arial" panose="020B0604020202020204" pitchFamily="34" charset="0"/>
                </a:endParaRPr>
              </a:p>
            </p:txBody>
          </p:sp>
          <p:sp>
            <p:nvSpPr>
              <p:cNvPr id="160" name="íṡľíḍè-Freeform: Shape 71"/>
              <p:cNvSpPr/>
              <p:nvPr/>
            </p:nvSpPr>
            <p:spPr bwMode="auto">
              <a:xfrm>
                <a:off x="3654425" y="2398713"/>
                <a:ext cx="92075" cy="138113"/>
              </a:xfrm>
              <a:custGeom>
                <a:avLst/>
                <a:gdLst>
                  <a:gd name="T0" fmla="*/ 24 w 53"/>
                  <a:gd name="T1" fmla="*/ 38 h 80"/>
                  <a:gd name="T2" fmla="*/ 0 w 53"/>
                  <a:gd name="T3" fmla="*/ 78 h 80"/>
                  <a:gd name="T4" fmla="*/ 0 w 53"/>
                  <a:gd name="T5" fmla="*/ 80 h 80"/>
                  <a:gd name="T6" fmla="*/ 43 w 53"/>
                  <a:gd name="T7" fmla="*/ 80 h 80"/>
                  <a:gd name="T8" fmla="*/ 52 w 53"/>
                  <a:gd name="T9" fmla="*/ 52 h 80"/>
                  <a:gd name="T10" fmla="*/ 53 w 53"/>
                  <a:gd name="T11" fmla="*/ 51 h 80"/>
                  <a:gd name="T12" fmla="*/ 37 w 53"/>
                  <a:gd name="T13" fmla="*/ 38 h 80"/>
                  <a:gd name="T14" fmla="*/ 50 w 53"/>
                  <a:gd name="T15" fmla="*/ 20 h 80"/>
                  <a:gd name="T16" fmla="*/ 30 w 53"/>
                  <a:gd name="T17" fmla="*/ 0 h 80"/>
                  <a:gd name="T18" fmla="*/ 11 w 53"/>
                  <a:gd name="T19" fmla="*/ 20 h 80"/>
                  <a:gd name="T20" fmla="*/ 24 w 53"/>
                  <a:gd name="T21" fmla="*/ 3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 h="80">
                    <a:moveTo>
                      <a:pt x="24" y="38"/>
                    </a:moveTo>
                    <a:cubicBezTo>
                      <a:pt x="11" y="42"/>
                      <a:pt x="0" y="58"/>
                      <a:pt x="0" y="78"/>
                    </a:cubicBezTo>
                    <a:cubicBezTo>
                      <a:pt x="0" y="79"/>
                      <a:pt x="0" y="79"/>
                      <a:pt x="0" y="80"/>
                    </a:cubicBezTo>
                    <a:cubicBezTo>
                      <a:pt x="43" y="80"/>
                      <a:pt x="43" y="80"/>
                      <a:pt x="43" y="80"/>
                    </a:cubicBezTo>
                    <a:cubicBezTo>
                      <a:pt x="44" y="70"/>
                      <a:pt x="47" y="60"/>
                      <a:pt x="52" y="52"/>
                    </a:cubicBezTo>
                    <a:cubicBezTo>
                      <a:pt x="52" y="51"/>
                      <a:pt x="53" y="51"/>
                      <a:pt x="53" y="51"/>
                    </a:cubicBezTo>
                    <a:cubicBezTo>
                      <a:pt x="49" y="44"/>
                      <a:pt x="43" y="40"/>
                      <a:pt x="37" y="38"/>
                    </a:cubicBezTo>
                    <a:cubicBezTo>
                      <a:pt x="45" y="35"/>
                      <a:pt x="50" y="28"/>
                      <a:pt x="50" y="20"/>
                    </a:cubicBezTo>
                    <a:cubicBezTo>
                      <a:pt x="50" y="9"/>
                      <a:pt x="41" y="0"/>
                      <a:pt x="30" y="0"/>
                    </a:cubicBezTo>
                    <a:cubicBezTo>
                      <a:pt x="20" y="0"/>
                      <a:pt x="11" y="9"/>
                      <a:pt x="11" y="20"/>
                    </a:cubicBezTo>
                    <a:cubicBezTo>
                      <a:pt x="11" y="28"/>
                      <a:pt x="16" y="35"/>
                      <a:pt x="24"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b="1">
                  <a:latin typeface="Arial" panose="020B0604020202020204" pitchFamily="34" charset="0"/>
                  <a:ea typeface="微软雅黑" panose="020B0503020204020204" pitchFamily="34" charset="-122"/>
                  <a:sym typeface="Arial" panose="020B0604020202020204" pitchFamily="34" charset="0"/>
                </a:endParaRPr>
              </a:p>
            </p:txBody>
          </p:sp>
          <p:sp>
            <p:nvSpPr>
              <p:cNvPr id="161" name="íṡľíḍè-Freeform: Shape 72"/>
              <p:cNvSpPr/>
              <p:nvPr/>
            </p:nvSpPr>
            <p:spPr bwMode="auto">
              <a:xfrm>
                <a:off x="3852863" y="2398713"/>
                <a:ext cx="90488" cy="138113"/>
              </a:xfrm>
              <a:custGeom>
                <a:avLst/>
                <a:gdLst>
                  <a:gd name="T0" fmla="*/ 16 w 52"/>
                  <a:gd name="T1" fmla="*/ 38 h 80"/>
                  <a:gd name="T2" fmla="*/ 0 w 52"/>
                  <a:gd name="T3" fmla="*/ 51 h 80"/>
                  <a:gd name="T4" fmla="*/ 0 w 52"/>
                  <a:gd name="T5" fmla="*/ 52 h 80"/>
                  <a:gd name="T6" fmla="*/ 9 w 52"/>
                  <a:gd name="T7" fmla="*/ 80 h 80"/>
                  <a:gd name="T8" fmla="*/ 52 w 52"/>
                  <a:gd name="T9" fmla="*/ 80 h 80"/>
                  <a:gd name="T10" fmla="*/ 52 w 52"/>
                  <a:gd name="T11" fmla="*/ 78 h 80"/>
                  <a:gd name="T12" fmla="*/ 28 w 52"/>
                  <a:gd name="T13" fmla="*/ 38 h 80"/>
                  <a:gd name="T14" fmla="*/ 42 w 52"/>
                  <a:gd name="T15" fmla="*/ 20 h 80"/>
                  <a:gd name="T16" fmla="*/ 22 w 52"/>
                  <a:gd name="T17" fmla="*/ 0 h 80"/>
                  <a:gd name="T18" fmla="*/ 2 w 52"/>
                  <a:gd name="T19" fmla="*/ 20 h 80"/>
                  <a:gd name="T20" fmla="*/ 16 w 52"/>
                  <a:gd name="T21" fmla="*/ 3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80">
                    <a:moveTo>
                      <a:pt x="16" y="38"/>
                    </a:moveTo>
                    <a:cubicBezTo>
                      <a:pt x="9" y="40"/>
                      <a:pt x="4" y="44"/>
                      <a:pt x="0" y="51"/>
                    </a:cubicBezTo>
                    <a:cubicBezTo>
                      <a:pt x="0" y="51"/>
                      <a:pt x="0" y="51"/>
                      <a:pt x="0" y="52"/>
                    </a:cubicBezTo>
                    <a:cubicBezTo>
                      <a:pt x="6" y="60"/>
                      <a:pt x="8" y="70"/>
                      <a:pt x="9" y="80"/>
                    </a:cubicBezTo>
                    <a:cubicBezTo>
                      <a:pt x="52" y="80"/>
                      <a:pt x="52" y="80"/>
                      <a:pt x="52" y="80"/>
                    </a:cubicBezTo>
                    <a:cubicBezTo>
                      <a:pt x="52" y="79"/>
                      <a:pt x="52" y="79"/>
                      <a:pt x="52" y="78"/>
                    </a:cubicBezTo>
                    <a:cubicBezTo>
                      <a:pt x="52" y="58"/>
                      <a:pt x="42" y="42"/>
                      <a:pt x="28" y="38"/>
                    </a:cubicBezTo>
                    <a:cubicBezTo>
                      <a:pt x="36" y="35"/>
                      <a:pt x="42" y="28"/>
                      <a:pt x="42" y="20"/>
                    </a:cubicBezTo>
                    <a:cubicBezTo>
                      <a:pt x="42" y="9"/>
                      <a:pt x="33" y="0"/>
                      <a:pt x="22" y="0"/>
                    </a:cubicBezTo>
                    <a:cubicBezTo>
                      <a:pt x="11" y="0"/>
                      <a:pt x="2" y="9"/>
                      <a:pt x="2" y="20"/>
                    </a:cubicBezTo>
                    <a:cubicBezTo>
                      <a:pt x="2" y="28"/>
                      <a:pt x="8" y="35"/>
                      <a:pt x="16"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b="1">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21" name="Group 73"/>
            <p:cNvGrpSpPr/>
            <p:nvPr/>
          </p:nvGrpSpPr>
          <p:grpSpPr>
            <a:xfrm>
              <a:off x="4574999" y="4562799"/>
              <a:ext cx="467486" cy="738797"/>
              <a:chOff x="4197350" y="2614613"/>
              <a:chExt cx="177800" cy="280988"/>
            </a:xfrm>
            <a:solidFill>
              <a:schemeClr val="bg1"/>
            </a:solidFill>
          </p:grpSpPr>
          <p:sp>
            <p:nvSpPr>
              <p:cNvPr id="154" name="íṡľíḍè-Freeform: Shape 74"/>
              <p:cNvSpPr/>
              <p:nvPr/>
            </p:nvSpPr>
            <p:spPr bwMode="auto">
              <a:xfrm>
                <a:off x="4227513" y="2614613"/>
                <a:ext cx="117475" cy="68263"/>
              </a:xfrm>
              <a:custGeom>
                <a:avLst/>
                <a:gdLst>
                  <a:gd name="T0" fmla="*/ 14 w 68"/>
                  <a:gd name="T1" fmla="*/ 18 h 40"/>
                  <a:gd name="T2" fmla="*/ 1 w 68"/>
                  <a:gd name="T3" fmla="*/ 23 h 40"/>
                  <a:gd name="T4" fmla="*/ 21 w 68"/>
                  <a:gd name="T5" fmla="*/ 40 h 40"/>
                  <a:gd name="T6" fmla="*/ 46 w 68"/>
                  <a:gd name="T7" fmla="*/ 40 h 40"/>
                  <a:gd name="T8" fmla="*/ 68 w 68"/>
                  <a:gd name="T9" fmla="*/ 25 h 40"/>
                  <a:gd name="T10" fmla="*/ 62 w 68"/>
                  <a:gd name="T11" fmla="*/ 26 h 40"/>
                  <a:gd name="T12" fmla="*/ 56 w 68"/>
                  <a:gd name="T13" fmla="*/ 0 h 40"/>
                  <a:gd name="T14" fmla="*/ 37 w 68"/>
                  <a:gd name="T15" fmla="*/ 16 h 40"/>
                  <a:gd name="T16" fmla="*/ 17 w 68"/>
                  <a:gd name="T17" fmla="*/ 5 h 40"/>
                  <a:gd name="T18" fmla="*/ 14 w 68"/>
                  <a:gd name="T19" fmla="*/ 1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 h="40">
                    <a:moveTo>
                      <a:pt x="14" y="18"/>
                    </a:moveTo>
                    <a:cubicBezTo>
                      <a:pt x="10" y="22"/>
                      <a:pt x="2" y="20"/>
                      <a:pt x="1" y="23"/>
                    </a:cubicBezTo>
                    <a:cubicBezTo>
                      <a:pt x="0" y="29"/>
                      <a:pt x="18" y="38"/>
                      <a:pt x="21" y="40"/>
                    </a:cubicBezTo>
                    <a:cubicBezTo>
                      <a:pt x="30" y="40"/>
                      <a:pt x="38" y="40"/>
                      <a:pt x="46" y="40"/>
                    </a:cubicBezTo>
                    <a:cubicBezTo>
                      <a:pt x="56" y="37"/>
                      <a:pt x="63" y="32"/>
                      <a:pt x="68" y="25"/>
                    </a:cubicBezTo>
                    <a:cubicBezTo>
                      <a:pt x="66" y="26"/>
                      <a:pt x="64" y="26"/>
                      <a:pt x="62" y="26"/>
                    </a:cubicBezTo>
                    <a:cubicBezTo>
                      <a:pt x="43" y="26"/>
                      <a:pt x="63" y="1"/>
                      <a:pt x="56" y="0"/>
                    </a:cubicBezTo>
                    <a:cubicBezTo>
                      <a:pt x="48" y="0"/>
                      <a:pt x="50" y="11"/>
                      <a:pt x="37" y="16"/>
                    </a:cubicBezTo>
                    <a:cubicBezTo>
                      <a:pt x="33" y="18"/>
                      <a:pt x="23" y="5"/>
                      <a:pt x="17" y="5"/>
                    </a:cubicBezTo>
                    <a:cubicBezTo>
                      <a:pt x="12" y="5"/>
                      <a:pt x="17" y="15"/>
                      <a:pt x="14"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b="1">
                  <a:latin typeface="Arial" panose="020B0604020202020204" pitchFamily="34" charset="0"/>
                  <a:ea typeface="微软雅黑" panose="020B0503020204020204" pitchFamily="34" charset="-122"/>
                  <a:sym typeface="Arial" panose="020B0604020202020204" pitchFamily="34" charset="0"/>
                </a:endParaRPr>
              </a:p>
            </p:txBody>
          </p:sp>
          <p:sp>
            <p:nvSpPr>
              <p:cNvPr id="155" name="íṡľíḍè-Freeform: Shape 75"/>
              <p:cNvSpPr/>
              <p:nvPr/>
            </p:nvSpPr>
            <p:spPr bwMode="auto">
              <a:xfrm>
                <a:off x="4265613" y="2686050"/>
                <a:ext cx="39688" cy="9525"/>
              </a:xfrm>
              <a:custGeom>
                <a:avLst/>
                <a:gdLst>
                  <a:gd name="T0" fmla="*/ 18 w 23"/>
                  <a:gd name="T1" fmla="*/ 0 h 5"/>
                  <a:gd name="T2" fmla="*/ 4 w 23"/>
                  <a:gd name="T3" fmla="*/ 0 h 5"/>
                  <a:gd name="T4" fmla="*/ 0 w 23"/>
                  <a:gd name="T5" fmla="*/ 2 h 5"/>
                  <a:gd name="T6" fmla="*/ 0 w 23"/>
                  <a:gd name="T7" fmla="*/ 2 h 5"/>
                  <a:gd name="T8" fmla="*/ 0 w 23"/>
                  <a:gd name="T9" fmla="*/ 3 h 5"/>
                  <a:gd name="T10" fmla="*/ 0 w 23"/>
                  <a:gd name="T11" fmla="*/ 4 h 5"/>
                  <a:gd name="T12" fmla="*/ 1 w 23"/>
                  <a:gd name="T13" fmla="*/ 4 h 5"/>
                  <a:gd name="T14" fmla="*/ 3 w 23"/>
                  <a:gd name="T15" fmla="*/ 5 h 5"/>
                  <a:gd name="T16" fmla="*/ 20 w 23"/>
                  <a:gd name="T17" fmla="*/ 5 h 5"/>
                  <a:gd name="T18" fmla="*/ 22 w 23"/>
                  <a:gd name="T19" fmla="*/ 4 h 5"/>
                  <a:gd name="T20" fmla="*/ 23 w 23"/>
                  <a:gd name="T21" fmla="*/ 3 h 5"/>
                  <a:gd name="T22" fmla="*/ 23 w 23"/>
                  <a:gd name="T23" fmla="*/ 2 h 5"/>
                  <a:gd name="T24" fmla="*/ 22 w 23"/>
                  <a:gd name="T25" fmla="*/ 2 h 5"/>
                  <a:gd name="T26" fmla="*/ 22 w 23"/>
                  <a:gd name="T27" fmla="*/ 1 h 5"/>
                  <a:gd name="T28" fmla="*/ 18 w 23"/>
                  <a:gd name="T29"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5">
                    <a:moveTo>
                      <a:pt x="18" y="0"/>
                    </a:moveTo>
                    <a:cubicBezTo>
                      <a:pt x="4" y="0"/>
                      <a:pt x="4" y="0"/>
                      <a:pt x="4" y="0"/>
                    </a:cubicBezTo>
                    <a:cubicBezTo>
                      <a:pt x="2" y="0"/>
                      <a:pt x="0" y="1"/>
                      <a:pt x="0" y="2"/>
                    </a:cubicBezTo>
                    <a:cubicBezTo>
                      <a:pt x="0" y="2"/>
                      <a:pt x="0" y="2"/>
                      <a:pt x="0" y="2"/>
                    </a:cubicBezTo>
                    <a:cubicBezTo>
                      <a:pt x="0" y="3"/>
                      <a:pt x="0" y="3"/>
                      <a:pt x="0" y="3"/>
                    </a:cubicBezTo>
                    <a:cubicBezTo>
                      <a:pt x="0" y="4"/>
                      <a:pt x="0" y="4"/>
                      <a:pt x="0" y="4"/>
                    </a:cubicBezTo>
                    <a:cubicBezTo>
                      <a:pt x="1" y="4"/>
                      <a:pt x="1" y="4"/>
                      <a:pt x="1" y="4"/>
                    </a:cubicBezTo>
                    <a:cubicBezTo>
                      <a:pt x="3" y="5"/>
                      <a:pt x="3" y="5"/>
                      <a:pt x="3" y="5"/>
                    </a:cubicBezTo>
                    <a:cubicBezTo>
                      <a:pt x="20" y="5"/>
                      <a:pt x="20" y="5"/>
                      <a:pt x="20" y="5"/>
                    </a:cubicBezTo>
                    <a:cubicBezTo>
                      <a:pt x="21" y="4"/>
                      <a:pt x="22" y="4"/>
                      <a:pt x="22" y="4"/>
                    </a:cubicBezTo>
                    <a:cubicBezTo>
                      <a:pt x="23" y="3"/>
                      <a:pt x="23" y="3"/>
                      <a:pt x="23" y="3"/>
                    </a:cubicBezTo>
                    <a:cubicBezTo>
                      <a:pt x="23" y="2"/>
                      <a:pt x="23" y="2"/>
                      <a:pt x="23" y="2"/>
                    </a:cubicBezTo>
                    <a:cubicBezTo>
                      <a:pt x="22" y="2"/>
                      <a:pt x="22" y="2"/>
                      <a:pt x="22" y="2"/>
                    </a:cubicBezTo>
                    <a:cubicBezTo>
                      <a:pt x="22" y="1"/>
                      <a:pt x="22" y="1"/>
                      <a:pt x="22" y="1"/>
                    </a:cubicBezTo>
                    <a:cubicBezTo>
                      <a:pt x="21" y="1"/>
                      <a:pt x="20" y="0"/>
                      <a:pt x="1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b="1">
                  <a:latin typeface="Arial" panose="020B0604020202020204" pitchFamily="34" charset="0"/>
                  <a:ea typeface="微软雅黑" panose="020B0503020204020204" pitchFamily="34" charset="-122"/>
                  <a:sym typeface="Arial" panose="020B0604020202020204" pitchFamily="34" charset="0"/>
                </a:endParaRPr>
              </a:p>
            </p:txBody>
          </p:sp>
          <p:sp>
            <p:nvSpPr>
              <p:cNvPr id="156" name="íṡľíḍè-Freeform: Shape 76"/>
              <p:cNvSpPr/>
              <p:nvPr/>
            </p:nvSpPr>
            <p:spPr bwMode="auto">
              <a:xfrm>
                <a:off x="4197350" y="2697163"/>
                <a:ext cx="177800" cy="198438"/>
              </a:xfrm>
              <a:custGeom>
                <a:avLst/>
                <a:gdLst>
                  <a:gd name="T0" fmla="*/ 48 w 103"/>
                  <a:gd name="T1" fmla="*/ 24 h 114"/>
                  <a:gd name="T2" fmla="*/ 48 w 103"/>
                  <a:gd name="T3" fmla="*/ 17 h 114"/>
                  <a:gd name="T4" fmla="*/ 57 w 103"/>
                  <a:gd name="T5" fmla="*/ 17 h 114"/>
                  <a:gd name="T6" fmla="*/ 57 w 103"/>
                  <a:gd name="T7" fmla="*/ 24 h 114"/>
                  <a:gd name="T8" fmla="*/ 75 w 103"/>
                  <a:gd name="T9" fmla="*/ 32 h 114"/>
                  <a:gd name="T10" fmla="*/ 65 w 103"/>
                  <a:gd name="T11" fmla="*/ 43 h 114"/>
                  <a:gd name="T12" fmla="*/ 56 w 103"/>
                  <a:gd name="T13" fmla="*/ 38 h 114"/>
                  <a:gd name="T14" fmla="*/ 56 w 103"/>
                  <a:gd name="T15" fmla="*/ 53 h 114"/>
                  <a:gd name="T16" fmla="*/ 77 w 103"/>
                  <a:gd name="T17" fmla="*/ 74 h 114"/>
                  <a:gd name="T18" fmla="*/ 72 w 103"/>
                  <a:gd name="T19" fmla="*/ 87 h 114"/>
                  <a:gd name="T20" fmla="*/ 56 w 103"/>
                  <a:gd name="T21" fmla="*/ 95 h 114"/>
                  <a:gd name="T22" fmla="*/ 56 w 103"/>
                  <a:gd name="T23" fmla="*/ 103 h 114"/>
                  <a:gd name="T24" fmla="*/ 48 w 103"/>
                  <a:gd name="T25" fmla="*/ 103 h 114"/>
                  <a:gd name="T26" fmla="*/ 48 w 103"/>
                  <a:gd name="T27" fmla="*/ 95 h 114"/>
                  <a:gd name="T28" fmla="*/ 46 w 103"/>
                  <a:gd name="T29" fmla="*/ 95 h 114"/>
                  <a:gd name="T30" fmla="*/ 35 w 103"/>
                  <a:gd name="T31" fmla="*/ 92 h 114"/>
                  <a:gd name="T32" fmla="*/ 25 w 103"/>
                  <a:gd name="T33" fmla="*/ 85 h 114"/>
                  <a:gd name="T34" fmla="*/ 34 w 103"/>
                  <a:gd name="T35" fmla="*/ 74 h 114"/>
                  <a:gd name="T36" fmla="*/ 48 w 103"/>
                  <a:gd name="T37" fmla="*/ 82 h 114"/>
                  <a:gd name="T38" fmla="*/ 48 w 103"/>
                  <a:gd name="T39" fmla="*/ 65 h 114"/>
                  <a:gd name="T40" fmla="*/ 33 w 103"/>
                  <a:gd name="T41" fmla="*/ 57 h 114"/>
                  <a:gd name="T42" fmla="*/ 28 w 103"/>
                  <a:gd name="T43" fmla="*/ 44 h 114"/>
                  <a:gd name="T44" fmla="*/ 33 w 103"/>
                  <a:gd name="T45" fmla="*/ 30 h 114"/>
                  <a:gd name="T46" fmla="*/ 48 w 103"/>
                  <a:gd name="T47" fmla="*/ 24 h 114"/>
                  <a:gd name="T48" fmla="*/ 64 w 103"/>
                  <a:gd name="T49" fmla="*/ 0 h 114"/>
                  <a:gd name="T50" fmla="*/ 39 w 103"/>
                  <a:gd name="T51" fmla="*/ 0 h 114"/>
                  <a:gd name="T52" fmla="*/ 0 w 103"/>
                  <a:gd name="T53" fmla="*/ 83 h 114"/>
                  <a:gd name="T54" fmla="*/ 4 w 103"/>
                  <a:gd name="T55" fmla="*/ 101 h 114"/>
                  <a:gd name="T56" fmla="*/ 52 w 103"/>
                  <a:gd name="T57" fmla="*/ 114 h 114"/>
                  <a:gd name="T58" fmla="*/ 99 w 103"/>
                  <a:gd name="T59" fmla="*/ 101 h 114"/>
                  <a:gd name="T60" fmla="*/ 103 w 103"/>
                  <a:gd name="T61" fmla="*/ 83 h 114"/>
                  <a:gd name="T62" fmla="*/ 101 w 103"/>
                  <a:gd name="T63" fmla="*/ 56 h 114"/>
                  <a:gd name="T64" fmla="*/ 64 w 103"/>
                  <a:gd name="T65"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3" h="114">
                    <a:moveTo>
                      <a:pt x="48" y="24"/>
                    </a:moveTo>
                    <a:cubicBezTo>
                      <a:pt x="48" y="17"/>
                      <a:pt x="48" y="17"/>
                      <a:pt x="48" y="17"/>
                    </a:cubicBezTo>
                    <a:cubicBezTo>
                      <a:pt x="57" y="17"/>
                      <a:pt x="57" y="17"/>
                      <a:pt x="57" y="17"/>
                    </a:cubicBezTo>
                    <a:cubicBezTo>
                      <a:pt x="57" y="24"/>
                      <a:pt x="57" y="24"/>
                      <a:pt x="57" y="24"/>
                    </a:cubicBezTo>
                    <a:cubicBezTo>
                      <a:pt x="64" y="25"/>
                      <a:pt x="70" y="27"/>
                      <a:pt x="75" y="32"/>
                    </a:cubicBezTo>
                    <a:cubicBezTo>
                      <a:pt x="65" y="43"/>
                      <a:pt x="65" y="43"/>
                      <a:pt x="65" y="43"/>
                    </a:cubicBezTo>
                    <a:cubicBezTo>
                      <a:pt x="62" y="41"/>
                      <a:pt x="59" y="39"/>
                      <a:pt x="56" y="38"/>
                    </a:cubicBezTo>
                    <a:cubicBezTo>
                      <a:pt x="56" y="53"/>
                      <a:pt x="56" y="53"/>
                      <a:pt x="56" y="53"/>
                    </a:cubicBezTo>
                    <a:cubicBezTo>
                      <a:pt x="70" y="56"/>
                      <a:pt x="77" y="64"/>
                      <a:pt x="77" y="74"/>
                    </a:cubicBezTo>
                    <a:cubicBezTo>
                      <a:pt x="77" y="79"/>
                      <a:pt x="75" y="84"/>
                      <a:pt x="72" y="87"/>
                    </a:cubicBezTo>
                    <a:cubicBezTo>
                      <a:pt x="68" y="91"/>
                      <a:pt x="63" y="93"/>
                      <a:pt x="56" y="95"/>
                    </a:cubicBezTo>
                    <a:cubicBezTo>
                      <a:pt x="56" y="103"/>
                      <a:pt x="56" y="103"/>
                      <a:pt x="56" y="103"/>
                    </a:cubicBezTo>
                    <a:cubicBezTo>
                      <a:pt x="48" y="103"/>
                      <a:pt x="48" y="103"/>
                      <a:pt x="48" y="103"/>
                    </a:cubicBezTo>
                    <a:cubicBezTo>
                      <a:pt x="48" y="95"/>
                      <a:pt x="48" y="95"/>
                      <a:pt x="48" y="95"/>
                    </a:cubicBezTo>
                    <a:cubicBezTo>
                      <a:pt x="46" y="95"/>
                      <a:pt x="46" y="95"/>
                      <a:pt x="46" y="95"/>
                    </a:cubicBezTo>
                    <a:cubicBezTo>
                      <a:pt x="43" y="95"/>
                      <a:pt x="39" y="94"/>
                      <a:pt x="35" y="92"/>
                    </a:cubicBezTo>
                    <a:cubicBezTo>
                      <a:pt x="30" y="90"/>
                      <a:pt x="27" y="88"/>
                      <a:pt x="25" y="85"/>
                    </a:cubicBezTo>
                    <a:cubicBezTo>
                      <a:pt x="34" y="74"/>
                      <a:pt x="34" y="74"/>
                      <a:pt x="34" y="74"/>
                    </a:cubicBezTo>
                    <a:cubicBezTo>
                      <a:pt x="38" y="78"/>
                      <a:pt x="42" y="81"/>
                      <a:pt x="48" y="82"/>
                    </a:cubicBezTo>
                    <a:cubicBezTo>
                      <a:pt x="48" y="65"/>
                      <a:pt x="48" y="65"/>
                      <a:pt x="48" y="65"/>
                    </a:cubicBezTo>
                    <a:cubicBezTo>
                      <a:pt x="41" y="63"/>
                      <a:pt x="36" y="61"/>
                      <a:pt x="33" y="57"/>
                    </a:cubicBezTo>
                    <a:cubicBezTo>
                      <a:pt x="30" y="53"/>
                      <a:pt x="28" y="49"/>
                      <a:pt x="28" y="44"/>
                    </a:cubicBezTo>
                    <a:cubicBezTo>
                      <a:pt x="28" y="38"/>
                      <a:pt x="29" y="34"/>
                      <a:pt x="33" y="30"/>
                    </a:cubicBezTo>
                    <a:cubicBezTo>
                      <a:pt x="36" y="26"/>
                      <a:pt x="41" y="24"/>
                      <a:pt x="48" y="24"/>
                    </a:cubicBezTo>
                    <a:close/>
                    <a:moveTo>
                      <a:pt x="64" y="0"/>
                    </a:moveTo>
                    <a:cubicBezTo>
                      <a:pt x="39" y="0"/>
                      <a:pt x="39" y="0"/>
                      <a:pt x="39" y="0"/>
                    </a:cubicBezTo>
                    <a:cubicBezTo>
                      <a:pt x="4" y="16"/>
                      <a:pt x="0" y="48"/>
                      <a:pt x="0" y="83"/>
                    </a:cubicBezTo>
                    <a:cubicBezTo>
                      <a:pt x="0" y="91"/>
                      <a:pt x="1" y="99"/>
                      <a:pt x="4" y="101"/>
                    </a:cubicBezTo>
                    <a:cubicBezTo>
                      <a:pt x="12" y="109"/>
                      <a:pt x="32" y="114"/>
                      <a:pt x="52" y="114"/>
                    </a:cubicBezTo>
                    <a:cubicBezTo>
                      <a:pt x="71" y="114"/>
                      <a:pt x="91" y="109"/>
                      <a:pt x="99" y="101"/>
                    </a:cubicBezTo>
                    <a:cubicBezTo>
                      <a:pt x="102" y="99"/>
                      <a:pt x="103" y="91"/>
                      <a:pt x="103" y="83"/>
                    </a:cubicBezTo>
                    <a:cubicBezTo>
                      <a:pt x="103" y="74"/>
                      <a:pt x="102" y="64"/>
                      <a:pt x="101" y="56"/>
                    </a:cubicBezTo>
                    <a:cubicBezTo>
                      <a:pt x="96" y="28"/>
                      <a:pt x="92" y="13"/>
                      <a:pt x="6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b="1">
                  <a:latin typeface="Arial" panose="020B0604020202020204" pitchFamily="34" charset="0"/>
                  <a:ea typeface="微软雅黑" panose="020B0503020204020204" pitchFamily="34" charset="-122"/>
                  <a:sym typeface="Arial" panose="020B0604020202020204" pitchFamily="34" charset="0"/>
                </a:endParaRPr>
              </a:p>
            </p:txBody>
          </p:sp>
          <p:sp>
            <p:nvSpPr>
              <p:cNvPr id="157" name="îŝḷîḓé-Freeform: Shape 77"/>
              <p:cNvSpPr/>
              <p:nvPr/>
            </p:nvSpPr>
            <p:spPr bwMode="auto">
              <a:xfrm>
                <a:off x="4271963" y="2762250"/>
                <a:ext cx="7938" cy="22225"/>
              </a:xfrm>
              <a:custGeom>
                <a:avLst/>
                <a:gdLst>
                  <a:gd name="T0" fmla="*/ 5 w 5"/>
                  <a:gd name="T1" fmla="*/ 0 h 12"/>
                  <a:gd name="T2" fmla="*/ 0 w 5"/>
                  <a:gd name="T3" fmla="*/ 6 h 12"/>
                  <a:gd name="T4" fmla="*/ 5 w 5"/>
                  <a:gd name="T5" fmla="*/ 12 h 12"/>
                  <a:gd name="T6" fmla="*/ 5 w 5"/>
                  <a:gd name="T7" fmla="*/ 0 h 12"/>
                </a:gdLst>
                <a:ahLst/>
                <a:cxnLst>
                  <a:cxn ang="0">
                    <a:pos x="T0" y="T1"/>
                  </a:cxn>
                  <a:cxn ang="0">
                    <a:pos x="T2" y="T3"/>
                  </a:cxn>
                  <a:cxn ang="0">
                    <a:pos x="T4" y="T5"/>
                  </a:cxn>
                  <a:cxn ang="0">
                    <a:pos x="T6" y="T7"/>
                  </a:cxn>
                </a:cxnLst>
                <a:rect l="0" t="0" r="r" b="b"/>
                <a:pathLst>
                  <a:path w="5" h="12">
                    <a:moveTo>
                      <a:pt x="5" y="0"/>
                    </a:moveTo>
                    <a:cubicBezTo>
                      <a:pt x="1" y="1"/>
                      <a:pt x="0" y="3"/>
                      <a:pt x="0" y="6"/>
                    </a:cubicBezTo>
                    <a:cubicBezTo>
                      <a:pt x="0" y="9"/>
                      <a:pt x="1" y="11"/>
                      <a:pt x="5" y="12"/>
                    </a:cubicBezTo>
                    <a:lnTo>
                      <a:pt x="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b="1">
                  <a:latin typeface="Arial" panose="020B0604020202020204" pitchFamily="34" charset="0"/>
                  <a:ea typeface="微软雅黑" panose="020B0503020204020204" pitchFamily="34" charset="-122"/>
                  <a:sym typeface="Arial" panose="020B0604020202020204" pitchFamily="34" charset="0"/>
                </a:endParaRPr>
              </a:p>
            </p:txBody>
          </p:sp>
          <p:sp>
            <p:nvSpPr>
              <p:cNvPr id="158" name="îŝḷîḓé-Freeform: Shape 78"/>
              <p:cNvSpPr/>
              <p:nvPr/>
            </p:nvSpPr>
            <p:spPr bwMode="auto">
              <a:xfrm>
                <a:off x="4294188" y="2814638"/>
                <a:ext cx="9525" cy="22225"/>
              </a:xfrm>
              <a:custGeom>
                <a:avLst/>
                <a:gdLst>
                  <a:gd name="T0" fmla="*/ 0 w 6"/>
                  <a:gd name="T1" fmla="*/ 0 h 13"/>
                  <a:gd name="T2" fmla="*/ 0 w 6"/>
                  <a:gd name="T3" fmla="*/ 13 h 13"/>
                  <a:gd name="T4" fmla="*/ 6 w 6"/>
                  <a:gd name="T5" fmla="*/ 6 h 13"/>
                  <a:gd name="T6" fmla="*/ 0 w 6"/>
                  <a:gd name="T7" fmla="*/ 0 h 13"/>
                </a:gdLst>
                <a:ahLst/>
                <a:cxnLst>
                  <a:cxn ang="0">
                    <a:pos x="T0" y="T1"/>
                  </a:cxn>
                  <a:cxn ang="0">
                    <a:pos x="T2" y="T3"/>
                  </a:cxn>
                  <a:cxn ang="0">
                    <a:pos x="T4" y="T5"/>
                  </a:cxn>
                  <a:cxn ang="0">
                    <a:pos x="T6" y="T7"/>
                  </a:cxn>
                </a:cxnLst>
                <a:rect l="0" t="0" r="r" b="b"/>
                <a:pathLst>
                  <a:path w="6" h="13">
                    <a:moveTo>
                      <a:pt x="0" y="0"/>
                    </a:moveTo>
                    <a:cubicBezTo>
                      <a:pt x="0" y="13"/>
                      <a:pt x="0" y="13"/>
                      <a:pt x="0" y="13"/>
                    </a:cubicBezTo>
                    <a:cubicBezTo>
                      <a:pt x="4" y="12"/>
                      <a:pt x="6" y="10"/>
                      <a:pt x="6" y="6"/>
                    </a:cubicBezTo>
                    <a:cubicBezTo>
                      <a:pt x="6" y="3"/>
                      <a:pt x="4"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b="1">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22" name="Group 79"/>
            <p:cNvGrpSpPr/>
            <p:nvPr/>
          </p:nvGrpSpPr>
          <p:grpSpPr>
            <a:xfrm>
              <a:off x="4481080" y="2252814"/>
              <a:ext cx="655318" cy="722093"/>
              <a:chOff x="3371850" y="1820863"/>
              <a:chExt cx="249238" cy="274638"/>
            </a:xfrm>
            <a:solidFill>
              <a:schemeClr val="bg1"/>
            </a:solidFill>
          </p:grpSpPr>
          <p:sp>
            <p:nvSpPr>
              <p:cNvPr id="140" name="îŝḷîḓé-Freeform: Shape 80"/>
              <p:cNvSpPr/>
              <p:nvPr/>
            </p:nvSpPr>
            <p:spPr bwMode="auto">
              <a:xfrm>
                <a:off x="3582988" y="1943100"/>
                <a:ext cx="38100" cy="11113"/>
              </a:xfrm>
              <a:custGeom>
                <a:avLst/>
                <a:gdLst>
                  <a:gd name="T0" fmla="*/ 21 w 22"/>
                  <a:gd name="T1" fmla="*/ 1 h 7"/>
                  <a:gd name="T2" fmla="*/ 19 w 22"/>
                  <a:gd name="T3" fmla="*/ 0 h 7"/>
                  <a:gd name="T4" fmla="*/ 4 w 22"/>
                  <a:gd name="T5" fmla="*/ 0 h 7"/>
                  <a:gd name="T6" fmla="*/ 1 w 22"/>
                  <a:gd name="T7" fmla="*/ 1 h 7"/>
                  <a:gd name="T8" fmla="*/ 0 w 22"/>
                  <a:gd name="T9" fmla="*/ 3 h 7"/>
                  <a:gd name="T10" fmla="*/ 1 w 22"/>
                  <a:gd name="T11" fmla="*/ 6 h 7"/>
                  <a:gd name="T12" fmla="*/ 4 w 22"/>
                  <a:gd name="T13" fmla="*/ 7 h 7"/>
                  <a:gd name="T14" fmla="*/ 19 w 22"/>
                  <a:gd name="T15" fmla="*/ 7 h 7"/>
                  <a:gd name="T16" fmla="*/ 21 w 22"/>
                  <a:gd name="T17" fmla="*/ 6 h 7"/>
                  <a:gd name="T18" fmla="*/ 22 w 22"/>
                  <a:gd name="T19" fmla="*/ 3 h 7"/>
                  <a:gd name="T20" fmla="*/ 21 w 22"/>
                  <a:gd name="T21"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7">
                    <a:moveTo>
                      <a:pt x="21" y="1"/>
                    </a:moveTo>
                    <a:cubicBezTo>
                      <a:pt x="21" y="0"/>
                      <a:pt x="20" y="0"/>
                      <a:pt x="19" y="0"/>
                    </a:cubicBezTo>
                    <a:cubicBezTo>
                      <a:pt x="4" y="0"/>
                      <a:pt x="4" y="0"/>
                      <a:pt x="4" y="0"/>
                    </a:cubicBezTo>
                    <a:cubicBezTo>
                      <a:pt x="3" y="0"/>
                      <a:pt x="2" y="0"/>
                      <a:pt x="1" y="1"/>
                    </a:cubicBezTo>
                    <a:cubicBezTo>
                      <a:pt x="0" y="1"/>
                      <a:pt x="0" y="2"/>
                      <a:pt x="0" y="3"/>
                    </a:cubicBezTo>
                    <a:cubicBezTo>
                      <a:pt x="0" y="4"/>
                      <a:pt x="1" y="5"/>
                      <a:pt x="1" y="6"/>
                    </a:cubicBezTo>
                    <a:cubicBezTo>
                      <a:pt x="2" y="6"/>
                      <a:pt x="3" y="7"/>
                      <a:pt x="4" y="7"/>
                    </a:cubicBezTo>
                    <a:cubicBezTo>
                      <a:pt x="19" y="7"/>
                      <a:pt x="19" y="7"/>
                      <a:pt x="19" y="7"/>
                    </a:cubicBezTo>
                    <a:cubicBezTo>
                      <a:pt x="20" y="7"/>
                      <a:pt x="21" y="6"/>
                      <a:pt x="21" y="6"/>
                    </a:cubicBezTo>
                    <a:cubicBezTo>
                      <a:pt x="22" y="5"/>
                      <a:pt x="22" y="4"/>
                      <a:pt x="22" y="3"/>
                    </a:cubicBezTo>
                    <a:cubicBezTo>
                      <a:pt x="22" y="2"/>
                      <a:pt x="22" y="1"/>
                      <a:pt x="2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b="1">
                  <a:latin typeface="Arial" panose="020B0604020202020204" pitchFamily="34" charset="0"/>
                  <a:ea typeface="微软雅黑" panose="020B0503020204020204" pitchFamily="34" charset="-122"/>
                  <a:sym typeface="Arial" panose="020B0604020202020204" pitchFamily="34" charset="0"/>
                </a:endParaRPr>
              </a:p>
            </p:txBody>
          </p:sp>
          <p:sp>
            <p:nvSpPr>
              <p:cNvPr id="141" name="îŝḷîḓé-Freeform: Shape 81"/>
              <p:cNvSpPr/>
              <p:nvPr/>
            </p:nvSpPr>
            <p:spPr bwMode="auto">
              <a:xfrm>
                <a:off x="3575050" y="1885950"/>
                <a:ext cx="34925" cy="25400"/>
              </a:xfrm>
              <a:custGeom>
                <a:avLst/>
                <a:gdLst>
                  <a:gd name="T0" fmla="*/ 4 w 21"/>
                  <a:gd name="T1" fmla="*/ 15 h 15"/>
                  <a:gd name="T2" fmla="*/ 6 w 21"/>
                  <a:gd name="T3" fmla="*/ 14 h 15"/>
                  <a:gd name="T4" fmla="*/ 19 w 21"/>
                  <a:gd name="T5" fmla="*/ 7 h 15"/>
                  <a:gd name="T6" fmla="*/ 19 w 21"/>
                  <a:gd name="T7" fmla="*/ 6 h 15"/>
                  <a:gd name="T8" fmla="*/ 19 w 21"/>
                  <a:gd name="T9" fmla="*/ 6 h 15"/>
                  <a:gd name="T10" fmla="*/ 20 w 21"/>
                  <a:gd name="T11" fmla="*/ 2 h 15"/>
                  <a:gd name="T12" fmla="*/ 18 w 21"/>
                  <a:gd name="T13" fmla="*/ 0 h 15"/>
                  <a:gd name="T14" fmla="*/ 15 w 21"/>
                  <a:gd name="T15" fmla="*/ 1 h 15"/>
                  <a:gd name="T16" fmla="*/ 2 w 21"/>
                  <a:gd name="T17" fmla="*/ 8 h 15"/>
                  <a:gd name="T18" fmla="*/ 1 w 21"/>
                  <a:gd name="T19" fmla="*/ 9 h 15"/>
                  <a:gd name="T20" fmla="*/ 1 w 21"/>
                  <a:gd name="T21" fmla="*/ 13 h 15"/>
                  <a:gd name="T22" fmla="*/ 4 w 21"/>
                  <a:gd name="T23"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15">
                    <a:moveTo>
                      <a:pt x="4" y="15"/>
                    </a:moveTo>
                    <a:cubicBezTo>
                      <a:pt x="4" y="15"/>
                      <a:pt x="5" y="15"/>
                      <a:pt x="6" y="14"/>
                    </a:cubicBezTo>
                    <a:cubicBezTo>
                      <a:pt x="19" y="7"/>
                      <a:pt x="19" y="7"/>
                      <a:pt x="19" y="7"/>
                    </a:cubicBezTo>
                    <a:cubicBezTo>
                      <a:pt x="19" y="6"/>
                      <a:pt x="19" y="6"/>
                      <a:pt x="19" y="6"/>
                    </a:cubicBezTo>
                    <a:cubicBezTo>
                      <a:pt x="19" y="6"/>
                      <a:pt x="19" y="6"/>
                      <a:pt x="19" y="6"/>
                    </a:cubicBezTo>
                    <a:cubicBezTo>
                      <a:pt x="20" y="5"/>
                      <a:pt x="21" y="3"/>
                      <a:pt x="20" y="2"/>
                    </a:cubicBezTo>
                    <a:cubicBezTo>
                      <a:pt x="19" y="1"/>
                      <a:pt x="19" y="0"/>
                      <a:pt x="18" y="0"/>
                    </a:cubicBezTo>
                    <a:cubicBezTo>
                      <a:pt x="17" y="0"/>
                      <a:pt x="16" y="0"/>
                      <a:pt x="15" y="1"/>
                    </a:cubicBezTo>
                    <a:cubicBezTo>
                      <a:pt x="2" y="8"/>
                      <a:pt x="2" y="8"/>
                      <a:pt x="2" y="8"/>
                    </a:cubicBezTo>
                    <a:cubicBezTo>
                      <a:pt x="1" y="9"/>
                      <a:pt x="1" y="9"/>
                      <a:pt x="1" y="9"/>
                    </a:cubicBezTo>
                    <a:cubicBezTo>
                      <a:pt x="0" y="10"/>
                      <a:pt x="0" y="12"/>
                      <a:pt x="1" y="13"/>
                    </a:cubicBezTo>
                    <a:cubicBezTo>
                      <a:pt x="1" y="14"/>
                      <a:pt x="3" y="15"/>
                      <a:pt x="4"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b="1">
                  <a:latin typeface="Arial" panose="020B0604020202020204" pitchFamily="34" charset="0"/>
                  <a:ea typeface="微软雅黑" panose="020B0503020204020204" pitchFamily="34" charset="-122"/>
                  <a:sym typeface="Arial" panose="020B0604020202020204" pitchFamily="34" charset="0"/>
                </a:endParaRPr>
              </a:p>
            </p:txBody>
          </p:sp>
          <p:sp>
            <p:nvSpPr>
              <p:cNvPr id="142" name="îŝḷîḓé-Freeform: Shape 82"/>
              <p:cNvSpPr/>
              <p:nvPr/>
            </p:nvSpPr>
            <p:spPr bwMode="auto">
              <a:xfrm>
                <a:off x="3540125" y="1836738"/>
                <a:ext cx="25400" cy="36513"/>
              </a:xfrm>
              <a:custGeom>
                <a:avLst/>
                <a:gdLst>
                  <a:gd name="T0" fmla="*/ 13 w 15"/>
                  <a:gd name="T1" fmla="*/ 1 h 21"/>
                  <a:gd name="T2" fmla="*/ 9 w 15"/>
                  <a:gd name="T3" fmla="*/ 2 h 21"/>
                  <a:gd name="T4" fmla="*/ 8 w 15"/>
                  <a:gd name="T5" fmla="*/ 2 h 21"/>
                  <a:gd name="T6" fmla="*/ 1 w 15"/>
                  <a:gd name="T7" fmla="*/ 15 h 21"/>
                  <a:gd name="T8" fmla="*/ 2 w 15"/>
                  <a:gd name="T9" fmla="*/ 20 h 21"/>
                  <a:gd name="T10" fmla="*/ 4 w 15"/>
                  <a:gd name="T11" fmla="*/ 21 h 21"/>
                  <a:gd name="T12" fmla="*/ 7 w 15"/>
                  <a:gd name="T13" fmla="*/ 20 h 21"/>
                  <a:gd name="T14" fmla="*/ 7 w 15"/>
                  <a:gd name="T15" fmla="*/ 19 h 21"/>
                  <a:gd name="T16" fmla="*/ 15 w 15"/>
                  <a:gd name="T17" fmla="*/ 6 h 21"/>
                  <a:gd name="T18" fmla="*/ 13 w 15"/>
                  <a:gd name="T19"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21">
                    <a:moveTo>
                      <a:pt x="13" y="1"/>
                    </a:moveTo>
                    <a:cubicBezTo>
                      <a:pt x="12" y="0"/>
                      <a:pt x="10" y="0"/>
                      <a:pt x="9" y="2"/>
                    </a:cubicBezTo>
                    <a:cubicBezTo>
                      <a:pt x="8" y="2"/>
                      <a:pt x="8" y="2"/>
                      <a:pt x="8" y="2"/>
                    </a:cubicBezTo>
                    <a:cubicBezTo>
                      <a:pt x="1" y="15"/>
                      <a:pt x="1" y="15"/>
                      <a:pt x="1" y="15"/>
                    </a:cubicBezTo>
                    <a:cubicBezTo>
                      <a:pt x="0" y="17"/>
                      <a:pt x="1" y="19"/>
                      <a:pt x="2" y="20"/>
                    </a:cubicBezTo>
                    <a:cubicBezTo>
                      <a:pt x="3" y="21"/>
                      <a:pt x="3" y="21"/>
                      <a:pt x="4" y="21"/>
                    </a:cubicBezTo>
                    <a:cubicBezTo>
                      <a:pt x="5" y="21"/>
                      <a:pt x="6" y="20"/>
                      <a:pt x="7" y="20"/>
                    </a:cubicBezTo>
                    <a:cubicBezTo>
                      <a:pt x="7" y="19"/>
                      <a:pt x="7" y="19"/>
                      <a:pt x="7" y="19"/>
                    </a:cubicBezTo>
                    <a:cubicBezTo>
                      <a:pt x="15" y="6"/>
                      <a:pt x="15" y="6"/>
                      <a:pt x="15" y="6"/>
                    </a:cubicBezTo>
                    <a:cubicBezTo>
                      <a:pt x="15" y="4"/>
                      <a:pt x="15" y="2"/>
                      <a:pt x="1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b="1">
                  <a:latin typeface="Arial" panose="020B0604020202020204" pitchFamily="34" charset="0"/>
                  <a:ea typeface="微软雅黑" panose="020B0503020204020204" pitchFamily="34" charset="-122"/>
                  <a:sym typeface="Arial" panose="020B0604020202020204" pitchFamily="34" charset="0"/>
                </a:endParaRPr>
              </a:p>
            </p:txBody>
          </p:sp>
          <p:sp>
            <p:nvSpPr>
              <p:cNvPr id="143" name="îŝḷîḓé-Freeform: Shape 83"/>
              <p:cNvSpPr/>
              <p:nvPr/>
            </p:nvSpPr>
            <p:spPr bwMode="auto">
              <a:xfrm>
                <a:off x="3376613" y="1884363"/>
                <a:ext cx="36513" cy="25400"/>
              </a:xfrm>
              <a:custGeom>
                <a:avLst/>
                <a:gdLst>
                  <a:gd name="T0" fmla="*/ 3 w 21"/>
                  <a:gd name="T1" fmla="*/ 7 h 15"/>
                  <a:gd name="T2" fmla="*/ 16 w 21"/>
                  <a:gd name="T3" fmla="*/ 14 h 15"/>
                  <a:gd name="T4" fmla="*/ 17 w 21"/>
                  <a:gd name="T5" fmla="*/ 15 h 15"/>
                  <a:gd name="T6" fmla="*/ 20 w 21"/>
                  <a:gd name="T7" fmla="*/ 14 h 15"/>
                  <a:gd name="T8" fmla="*/ 20 w 21"/>
                  <a:gd name="T9" fmla="*/ 13 h 15"/>
                  <a:gd name="T10" fmla="*/ 19 w 21"/>
                  <a:gd name="T11" fmla="*/ 8 h 15"/>
                  <a:gd name="T12" fmla="*/ 6 w 21"/>
                  <a:gd name="T13" fmla="*/ 0 h 15"/>
                  <a:gd name="T14" fmla="*/ 2 w 21"/>
                  <a:gd name="T15" fmla="*/ 1 h 15"/>
                  <a:gd name="T16" fmla="*/ 1 w 21"/>
                  <a:gd name="T17" fmla="*/ 2 h 15"/>
                  <a:gd name="T18" fmla="*/ 3 w 21"/>
                  <a:gd name="T19" fmla="*/ 7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15">
                    <a:moveTo>
                      <a:pt x="3" y="7"/>
                    </a:moveTo>
                    <a:cubicBezTo>
                      <a:pt x="16" y="14"/>
                      <a:pt x="16" y="14"/>
                      <a:pt x="16" y="14"/>
                    </a:cubicBezTo>
                    <a:cubicBezTo>
                      <a:pt x="16" y="14"/>
                      <a:pt x="17" y="15"/>
                      <a:pt x="17" y="15"/>
                    </a:cubicBezTo>
                    <a:cubicBezTo>
                      <a:pt x="18" y="15"/>
                      <a:pt x="19" y="14"/>
                      <a:pt x="20" y="14"/>
                    </a:cubicBezTo>
                    <a:cubicBezTo>
                      <a:pt x="20" y="13"/>
                      <a:pt x="20" y="13"/>
                      <a:pt x="20" y="13"/>
                    </a:cubicBezTo>
                    <a:cubicBezTo>
                      <a:pt x="21" y="11"/>
                      <a:pt x="21" y="9"/>
                      <a:pt x="19" y="8"/>
                    </a:cubicBezTo>
                    <a:cubicBezTo>
                      <a:pt x="6" y="0"/>
                      <a:pt x="6" y="0"/>
                      <a:pt x="6" y="0"/>
                    </a:cubicBezTo>
                    <a:cubicBezTo>
                      <a:pt x="5" y="0"/>
                      <a:pt x="3" y="0"/>
                      <a:pt x="2" y="1"/>
                    </a:cubicBezTo>
                    <a:cubicBezTo>
                      <a:pt x="1" y="2"/>
                      <a:pt x="1" y="2"/>
                      <a:pt x="1" y="2"/>
                    </a:cubicBezTo>
                    <a:cubicBezTo>
                      <a:pt x="0" y="3"/>
                      <a:pt x="1" y="6"/>
                      <a:pt x="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b="1">
                  <a:latin typeface="Arial" panose="020B0604020202020204" pitchFamily="34" charset="0"/>
                  <a:ea typeface="微软雅黑" panose="020B0503020204020204" pitchFamily="34" charset="-122"/>
                  <a:sym typeface="Arial" panose="020B0604020202020204" pitchFamily="34" charset="0"/>
                </a:endParaRPr>
              </a:p>
            </p:txBody>
          </p:sp>
          <p:sp>
            <p:nvSpPr>
              <p:cNvPr id="144" name="îŝḷîḓé-Freeform: Shape 84"/>
              <p:cNvSpPr/>
              <p:nvPr/>
            </p:nvSpPr>
            <p:spPr bwMode="auto">
              <a:xfrm>
                <a:off x="3575050" y="1982788"/>
                <a:ext cx="34925" cy="25400"/>
              </a:xfrm>
              <a:custGeom>
                <a:avLst/>
                <a:gdLst>
                  <a:gd name="T0" fmla="*/ 19 w 21"/>
                  <a:gd name="T1" fmla="*/ 8 h 15"/>
                  <a:gd name="T2" fmla="*/ 6 w 21"/>
                  <a:gd name="T3" fmla="*/ 1 h 15"/>
                  <a:gd name="T4" fmla="*/ 1 w 21"/>
                  <a:gd name="T5" fmla="*/ 1 h 15"/>
                  <a:gd name="T6" fmla="*/ 1 w 21"/>
                  <a:gd name="T7" fmla="*/ 2 h 15"/>
                  <a:gd name="T8" fmla="*/ 2 w 21"/>
                  <a:gd name="T9" fmla="*/ 7 h 15"/>
                  <a:gd name="T10" fmla="*/ 15 w 21"/>
                  <a:gd name="T11" fmla="*/ 15 h 15"/>
                  <a:gd name="T12" fmla="*/ 17 w 21"/>
                  <a:gd name="T13" fmla="*/ 15 h 15"/>
                  <a:gd name="T14" fmla="*/ 19 w 21"/>
                  <a:gd name="T15" fmla="*/ 14 h 15"/>
                  <a:gd name="T16" fmla="*/ 20 w 21"/>
                  <a:gd name="T17" fmla="*/ 13 h 15"/>
                  <a:gd name="T18" fmla="*/ 19 w 21"/>
                  <a:gd name="T19" fmla="*/ 8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15">
                    <a:moveTo>
                      <a:pt x="19" y="8"/>
                    </a:moveTo>
                    <a:cubicBezTo>
                      <a:pt x="6" y="1"/>
                      <a:pt x="6" y="1"/>
                      <a:pt x="6" y="1"/>
                    </a:cubicBezTo>
                    <a:cubicBezTo>
                      <a:pt x="4" y="0"/>
                      <a:pt x="3" y="0"/>
                      <a:pt x="1" y="1"/>
                    </a:cubicBezTo>
                    <a:cubicBezTo>
                      <a:pt x="1" y="2"/>
                      <a:pt x="1" y="2"/>
                      <a:pt x="1" y="2"/>
                    </a:cubicBezTo>
                    <a:cubicBezTo>
                      <a:pt x="0" y="4"/>
                      <a:pt x="0" y="6"/>
                      <a:pt x="2" y="7"/>
                    </a:cubicBezTo>
                    <a:cubicBezTo>
                      <a:pt x="15" y="15"/>
                      <a:pt x="15" y="15"/>
                      <a:pt x="15" y="15"/>
                    </a:cubicBezTo>
                    <a:cubicBezTo>
                      <a:pt x="16" y="15"/>
                      <a:pt x="16" y="15"/>
                      <a:pt x="17" y="15"/>
                    </a:cubicBezTo>
                    <a:cubicBezTo>
                      <a:pt x="18" y="15"/>
                      <a:pt x="19" y="15"/>
                      <a:pt x="19" y="14"/>
                    </a:cubicBezTo>
                    <a:cubicBezTo>
                      <a:pt x="20" y="13"/>
                      <a:pt x="20" y="13"/>
                      <a:pt x="20" y="13"/>
                    </a:cubicBezTo>
                    <a:cubicBezTo>
                      <a:pt x="21" y="12"/>
                      <a:pt x="20" y="9"/>
                      <a:pt x="19"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b="1">
                  <a:latin typeface="Arial" panose="020B0604020202020204" pitchFamily="34" charset="0"/>
                  <a:ea typeface="微软雅黑" panose="020B0503020204020204" pitchFamily="34" charset="-122"/>
                  <a:sym typeface="Arial" panose="020B0604020202020204" pitchFamily="34" charset="0"/>
                </a:endParaRPr>
              </a:p>
            </p:txBody>
          </p:sp>
          <p:sp>
            <p:nvSpPr>
              <p:cNvPr id="145" name="îŝḷîḓé-Freeform: Shape 85"/>
              <p:cNvSpPr/>
              <p:nvPr/>
            </p:nvSpPr>
            <p:spPr bwMode="auto">
              <a:xfrm>
                <a:off x="3378200" y="1985963"/>
                <a:ext cx="34925" cy="26988"/>
              </a:xfrm>
              <a:custGeom>
                <a:avLst/>
                <a:gdLst>
                  <a:gd name="T0" fmla="*/ 17 w 20"/>
                  <a:gd name="T1" fmla="*/ 0 h 15"/>
                  <a:gd name="T2" fmla="*/ 15 w 20"/>
                  <a:gd name="T3" fmla="*/ 1 h 15"/>
                  <a:gd name="T4" fmla="*/ 2 w 20"/>
                  <a:gd name="T5" fmla="*/ 8 h 15"/>
                  <a:gd name="T6" fmla="*/ 1 w 20"/>
                  <a:gd name="T7" fmla="*/ 9 h 15"/>
                  <a:gd name="T8" fmla="*/ 0 w 20"/>
                  <a:gd name="T9" fmla="*/ 13 h 15"/>
                  <a:gd name="T10" fmla="*/ 4 w 20"/>
                  <a:gd name="T11" fmla="*/ 15 h 15"/>
                  <a:gd name="T12" fmla="*/ 5 w 20"/>
                  <a:gd name="T13" fmla="*/ 14 h 15"/>
                  <a:gd name="T14" fmla="*/ 18 w 20"/>
                  <a:gd name="T15" fmla="*/ 7 h 15"/>
                  <a:gd name="T16" fmla="*/ 19 w 20"/>
                  <a:gd name="T17" fmla="*/ 6 h 15"/>
                  <a:gd name="T18" fmla="*/ 20 w 20"/>
                  <a:gd name="T19" fmla="*/ 2 h 15"/>
                  <a:gd name="T20" fmla="*/ 17 w 20"/>
                  <a:gd name="T21"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 h="15">
                    <a:moveTo>
                      <a:pt x="17" y="0"/>
                    </a:moveTo>
                    <a:cubicBezTo>
                      <a:pt x="17" y="0"/>
                      <a:pt x="16" y="0"/>
                      <a:pt x="15" y="1"/>
                    </a:cubicBezTo>
                    <a:cubicBezTo>
                      <a:pt x="2" y="8"/>
                      <a:pt x="2" y="8"/>
                      <a:pt x="2" y="8"/>
                    </a:cubicBezTo>
                    <a:cubicBezTo>
                      <a:pt x="1" y="9"/>
                      <a:pt x="1" y="9"/>
                      <a:pt x="1" y="9"/>
                    </a:cubicBezTo>
                    <a:cubicBezTo>
                      <a:pt x="0" y="10"/>
                      <a:pt x="0" y="12"/>
                      <a:pt x="0" y="13"/>
                    </a:cubicBezTo>
                    <a:cubicBezTo>
                      <a:pt x="1" y="14"/>
                      <a:pt x="2" y="15"/>
                      <a:pt x="4" y="15"/>
                    </a:cubicBezTo>
                    <a:cubicBezTo>
                      <a:pt x="4" y="15"/>
                      <a:pt x="5" y="15"/>
                      <a:pt x="5" y="14"/>
                    </a:cubicBezTo>
                    <a:cubicBezTo>
                      <a:pt x="18" y="7"/>
                      <a:pt x="18" y="7"/>
                      <a:pt x="18" y="7"/>
                    </a:cubicBezTo>
                    <a:cubicBezTo>
                      <a:pt x="19" y="6"/>
                      <a:pt x="19" y="6"/>
                      <a:pt x="19" y="6"/>
                    </a:cubicBezTo>
                    <a:cubicBezTo>
                      <a:pt x="20" y="5"/>
                      <a:pt x="20" y="3"/>
                      <a:pt x="20" y="2"/>
                    </a:cubicBezTo>
                    <a:cubicBezTo>
                      <a:pt x="19" y="1"/>
                      <a:pt x="18" y="1"/>
                      <a:pt x="1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b="1">
                  <a:latin typeface="Arial" panose="020B0604020202020204" pitchFamily="34" charset="0"/>
                  <a:ea typeface="微软雅黑" panose="020B0503020204020204" pitchFamily="34" charset="-122"/>
                  <a:sym typeface="Arial" panose="020B0604020202020204" pitchFamily="34" charset="0"/>
                </a:endParaRPr>
              </a:p>
            </p:txBody>
          </p:sp>
          <p:sp>
            <p:nvSpPr>
              <p:cNvPr id="146" name="îŝḷîḓé-Freeform: Shape 86"/>
              <p:cNvSpPr/>
              <p:nvPr/>
            </p:nvSpPr>
            <p:spPr bwMode="auto">
              <a:xfrm>
                <a:off x="3421063" y="1835150"/>
                <a:ext cx="26988" cy="34925"/>
              </a:xfrm>
              <a:custGeom>
                <a:avLst/>
                <a:gdLst>
                  <a:gd name="T0" fmla="*/ 7 w 15"/>
                  <a:gd name="T1" fmla="*/ 2 h 20"/>
                  <a:gd name="T2" fmla="*/ 4 w 15"/>
                  <a:gd name="T3" fmla="*/ 0 h 20"/>
                  <a:gd name="T4" fmla="*/ 2 w 15"/>
                  <a:gd name="T5" fmla="*/ 1 h 20"/>
                  <a:gd name="T6" fmla="*/ 1 w 15"/>
                  <a:gd name="T7" fmla="*/ 1 h 20"/>
                  <a:gd name="T8" fmla="*/ 0 w 15"/>
                  <a:gd name="T9" fmla="*/ 6 h 20"/>
                  <a:gd name="T10" fmla="*/ 8 w 15"/>
                  <a:gd name="T11" fmla="*/ 19 h 20"/>
                  <a:gd name="T12" fmla="*/ 11 w 15"/>
                  <a:gd name="T13" fmla="*/ 20 h 20"/>
                  <a:gd name="T14" fmla="*/ 13 w 15"/>
                  <a:gd name="T15" fmla="*/ 20 h 20"/>
                  <a:gd name="T16" fmla="*/ 14 w 15"/>
                  <a:gd name="T17" fmla="*/ 19 h 20"/>
                  <a:gd name="T18" fmla="*/ 14 w 15"/>
                  <a:gd name="T19" fmla="*/ 15 h 20"/>
                  <a:gd name="T20" fmla="*/ 7 w 15"/>
                  <a:gd name="T21"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20">
                    <a:moveTo>
                      <a:pt x="7" y="2"/>
                    </a:moveTo>
                    <a:cubicBezTo>
                      <a:pt x="6" y="1"/>
                      <a:pt x="5" y="1"/>
                      <a:pt x="4" y="0"/>
                    </a:cubicBezTo>
                    <a:cubicBezTo>
                      <a:pt x="4" y="0"/>
                      <a:pt x="3" y="0"/>
                      <a:pt x="2" y="1"/>
                    </a:cubicBezTo>
                    <a:cubicBezTo>
                      <a:pt x="1" y="1"/>
                      <a:pt x="1" y="1"/>
                      <a:pt x="1" y="1"/>
                    </a:cubicBezTo>
                    <a:cubicBezTo>
                      <a:pt x="0" y="2"/>
                      <a:pt x="0" y="4"/>
                      <a:pt x="0" y="6"/>
                    </a:cubicBezTo>
                    <a:cubicBezTo>
                      <a:pt x="8" y="19"/>
                      <a:pt x="8" y="19"/>
                      <a:pt x="8" y="19"/>
                    </a:cubicBezTo>
                    <a:cubicBezTo>
                      <a:pt x="9" y="20"/>
                      <a:pt x="10" y="20"/>
                      <a:pt x="11" y="20"/>
                    </a:cubicBezTo>
                    <a:cubicBezTo>
                      <a:pt x="12" y="20"/>
                      <a:pt x="12" y="20"/>
                      <a:pt x="13" y="20"/>
                    </a:cubicBezTo>
                    <a:cubicBezTo>
                      <a:pt x="14" y="19"/>
                      <a:pt x="14" y="19"/>
                      <a:pt x="14" y="19"/>
                    </a:cubicBezTo>
                    <a:cubicBezTo>
                      <a:pt x="15" y="18"/>
                      <a:pt x="15" y="16"/>
                      <a:pt x="14" y="15"/>
                    </a:cubicBezTo>
                    <a:lnTo>
                      <a:pt x="7"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b="1">
                  <a:latin typeface="Arial" panose="020B0604020202020204" pitchFamily="34" charset="0"/>
                  <a:ea typeface="微软雅黑" panose="020B0503020204020204" pitchFamily="34" charset="-122"/>
                  <a:sym typeface="Arial" panose="020B0604020202020204" pitchFamily="34" charset="0"/>
                </a:endParaRPr>
              </a:p>
            </p:txBody>
          </p:sp>
          <p:sp>
            <p:nvSpPr>
              <p:cNvPr id="147" name="îŝḷîḓé-Freeform: Shape 87"/>
              <p:cNvSpPr/>
              <p:nvPr/>
            </p:nvSpPr>
            <p:spPr bwMode="auto">
              <a:xfrm>
                <a:off x="3489325" y="1820863"/>
                <a:ext cx="12700" cy="38100"/>
              </a:xfrm>
              <a:custGeom>
                <a:avLst/>
                <a:gdLst>
                  <a:gd name="T0" fmla="*/ 3 w 7"/>
                  <a:gd name="T1" fmla="*/ 0 h 22"/>
                  <a:gd name="T2" fmla="*/ 1 w 7"/>
                  <a:gd name="T3" fmla="*/ 1 h 22"/>
                  <a:gd name="T4" fmla="*/ 0 w 7"/>
                  <a:gd name="T5" fmla="*/ 4 h 22"/>
                  <a:gd name="T6" fmla="*/ 0 w 7"/>
                  <a:gd name="T7" fmla="*/ 19 h 22"/>
                  <a:gd name="T8" fmla="*/ 3 w 7"/>
                  <a:gd name="T9" fmla="*/ 22 h 22"/>
                  <a:gd name="T10" fmla="*/ 6 w 7"/>
                  <a:gd name="T11" fmla="*/ 21 h 22"/>
                  <a:gd name="T12" fmla="*/ 7 w 7"/>
                  <a:gd name="T13" fmla="*/ 19 h 22"/>
                  <a:gd name="T14" fmla="*/ 7 w 7"/>
                  <a:gd name="T15" fmla="*/ 3 h 22"/>
                  <a:gd name="T16" fmla="*/ 3 w 7"/>
                  <a:gd name="T17"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22">
                    <a:moveTo>
                      <a:pt x="3" y="0"/>
                    </a:moveTo>
                    <a:cubicBezTo>
                      <a:pt x="2" y="0"/>
                      <a:pt x="1" y="0"/>
                      <a:pt x="1" y="1"/>
                    </a:cubicBezTo>
                    <a:cubicBezTo>
                      <a:pt x="0" y="2"/>
                      <a:pt x="0" y="3"/>
                      <a:pt x="0" y="4"/>
                    </a:cubicBezTo>
                    <a:cubicBezTo>
                      <a:pt x="0" y="19"/>
                      <a:pt x="0" y="19"/>
                      <a:pt x="0" y="19"/>
                    </a:cubicBezTo>
                    <a:cubicBezTo>
                      <a:pt x="0" y="21"/>
                      <a:pt x="1" y="22"/>
                      <a:pt x="3" y="22"/>
                    </a:cubicBezTo>
                    <a:cubicBezTo>
                      <a:pt x="4" y="22"/>
                      <a:pt x="5" y="22"/>
                      <a:pt x="6" y="21"/>
                    </a:cubicBezTo>
                    <a:cubicBezTo>
                      <a:pt x="6" y="20"/>
                      <a:pt x="7" y="19"/>
                      <a:pt x="7" y="19"/>
                    </a:cubicBezTo>
                    <a:cubicBezTo>
                      <a:pt x="7" y="3"/>
                      <a:pt x="7" y="3"/>
                      <a:pt x="7" y="3"/>
                    </a:cubicBezTo>
                    <a:cubicBezTo>
                      <a:pt x="7" y="2"/>
                      <a:pt x="5"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b="1">
                  <a:latin typeface="Arial" panose="020B0604020202020204" pitchFamily="34" charset="0"/>
                  <a:ea typeface="微软雅黑" panose="020B0503020204020204" pitchFamily="34" charset="-122"/>
                  <a:sym typeface="Arial" panose="020B0604020202020204" pitchFamily="34" charset="0"/>
                </a:endParaRPr>
              </a:p>
            </p:txBody>
          </p:sp>
          <p:sp>
            <p:nvSpPr>
              <p:cNvPr id="148" name="îŝḷîḓé-Freeform: Shape 88"/>
              <p:cNvSpPr/>
              <p:nvPr/>
            </p:nvSpPr>
            <p:spPr bwMode="auto">
              <a:xfrm>
                <a:off x="3371850" y="1943100"/>
                <a:ext cx="38100" cy="11113"/>
              </a:xfrm>
              <a:custGeom>
                <a:avLst/>
                <a:gdLst>
                  <a:gd name="T0" fmla="*/ 21 w 22"/>
                  <a:gd name="T1" fmla="*/ 6 h 7"/>
                  <a:gd name="T2" fmla="*/ 22 w 22"/>
                  <a:gd name="T3" fmla="*/ 4 h 7"/>
                  <a:gd name="T4" fmla="*/ 21 w 22"/>
                  <a:gd name="T5" fmla="*/ 1 h 7"/>
                  <a:gd name="T6" fmla="*/ 19 w 22"/>
                  <a:gd name="T7" fmla="*/ 0 h 7"/>
                  <a:gd name="T8" fmla="*/ 4 w 22"/>
                  <a:gd name="T9" fmla="*/ 0 h 7"/>
                  <a:gd name="T10" fmla="*/ 1 w 22"/>
                  <a:gd name="T11" fmla="*/ 1 h 7"/>
                  <a:gd name="T12" fmla="*/ 0 w 22"/>
                  <a:gd name="T13" fmla="*/ 4 h 7"/>
                  <a:gd name="T14" fmla="*/ 4 w 22"/>
                  <a:gd name="T15" fmla="*/ 7 h 7"/>
                  <a:gd name="T16" fmla="*/ 19 w 22"/>
                  <a:gd name="T17" fmla="*/ 7 h 7"/>
                  <a:gd name="T18" fmla="*/ 21 w 22"/>
                  <a:gd name="T19"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7">
                    <a:moveTo>
                      <a:pt x="21" y="6"/>
                    </a:moveTo>
                    <a:cubicBezTo>
                      <a:pt x="22" y="5"/>
                      <a:pt x="22" y="5"/>
                      <a:pt x="22" y="4"/>
                    </a:cubicBezTo>
                    <a:cubicBezTo>
                      <a:pt x="22" y="3"/>
                      <a:pt x="22" y="2"/>
                      <a:pt x="21" y="1"/>
                    </a:cubicBezTo>
                    <a:cubicBezTo>
                      <a:pt x="20" y="0"/>
                      <a:pt x="20" y="0"/>
                      <a:pt x="19" y="0"/>
                    </a:cubicBezTo>
                    <a:cubicBezTo>
                      <a:pt x="4" y="0"/>
                      <a:pt x="4" y="0"/>
                      <a:pt x="4" y="0"/>
                    </a:cubicBezTo>
                    <a:cubicBezTo>
                      <a:pt x="3" y="0"/>
                      <a:pt x="2" y="0"/>
                      <a:pt x="1" y="1"/>
                    </a:cubicBezTo>
                    <a:cubicBezTo>
                      <a:pt x="0" y="2"/>
                      <a:pt x="0" y="3"/>
                      <a:pt x="0" y="4"/>
                    </a:cubicBezTo>
                    <a:cubicBezTo>
                      <a:pt x="0" y="6"/>
                      <a:pt x="2" y="7"/>
                      <a:pt x="4" y="7"/>
                    </a:cubicBezTo>
                    <a:cubicBezTo>
                      <a:pt x="19" y="7"/>
                      <a:pt x="19" y="7"/>
                      <a:pt x="19" y="7"/>
                    </a:cubicBezTo>
                    <a:cubicBezTo>
                      <a:pt x="20" y="7"/>
                      <a:pt x="20" y="7"/>
                      <a:pt x="2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b="1">
                  <a:latin typeface="Arial" panose="020B0604020202020204" pitchFamily="34" charset="0"/>
                  <a:ea typeface="微软雅黑" panose="020B0503020204020204" pitchFamily="34" charset="-122"/>
                  <a:sym typeface="Arial" panose="020B0604020202020204" pitchFamily="34" charset="0"/>
                </a:endParaRPr>
              </a:p>
            </p:txBody>
          </p:sp>
          <p:sp>
            <p:nvSpPr>
              <p:cNvPr id="149" name="îŝḷîḓé-Freeform: Shape 89"/>
              <p:cNvSpPr/>
              <p:nvPr/>
            </p:nvSpPr>
            <p:spPr bwMode="auto">
              <a:xfrm>
                <a:off x="3467100" y="2044700"/>
                <a:ext cx="58738" cy="15875"/>
              </a:xfrm>
              <a:custGeom>
                <a:avLst/>
                <a:gdLst>
                  <a:gd name="T0" fmla="*/ 34 w 34"/>
                  <a:gd name="T1" fmla="*/ 3 h 9"/>
                  <a:gd name="T2" fmla="*/ 30 w 34"/>
                  <a:gd name="T3" fmla="*/ 7 h 9"/>
                  <a:gd name="T4" fmla="*/ 3 w 34"/>
                  <a:gd name="T5" fmla="*/ 7 h 9"/>
                  <a:gd name="T6" fmla="*/ 0 w 34"/>
                  <a:gd name="T7" fmla="*/ 3 h 9"/>
                  <a:gd name="T8" fmla="*/ 5 w 34"/>
                  <a:gd name="T9" fmla="*/ 0 h 9"/>
                  <a:gd name="T10" fmla="*/ 29 w 34"/>
                  <a:gd name="T11" fmla="*/ 0 h 9"/>
                  <a:gd name="T12" fmla="*/ 34 w 34"/>
                  <a:gd name="T13" fmla="*/ 3 h 9"/>
                </a:gdLst>
                <a:ahLst/>
                <a:cxnLst>
                  <a:cxn ang="0">
                    <a:pos x="T0" y="T1"/>
                  </a:cxn>
                  <a:cxn ang="0">
                    <a:pos x="T2" y="T3"/>
                  </a:cxn>
                  <a:cxn ang="0">
                    <a:pos x="T4" y="T5"/>
                  </a:cxn>
                  <a:cxn ang="0">
                    <a:pos x="T6" y="T7"/>
                  </a:cxn>
                  <a:cxn ang="0">
                    <a:pos x="T8" y="T9"/>
                  </a:cxn>
                  <a:cxn ang="0">
                    <a:pos x="T10" y="T11"/>
                  </a:cxn>
                  <a:cxn ang="0">
                    <a:pos x="T12" y="T13"/>
                  </a:cxn>
                </a:cxnLst>
                <a:rect l="0" t="0" r="r" b="b"/>
                <a:pathLst>
                  <a:path w="34" h="9">
                    <a:moveTo>
                      <a:pt x="34" y="3"/>
                    </a:moveTo>
                    <a:cubicBezTo>
                      <a:pt x="34" y="5"/>
                      <a:pt x="33" y="7"/>
                      <a:pt x="30" y="7"/>
                    </a:cubicBezTo>
                    <a:cubicBezTo>
                      <a:pt x="22" y="9"/>
                      <a:pt x="12" y="9"/>
                      <a:pt x="3" y="7"/>
                    </a:cubicBezTo>
                    <a:cubicBezTo>
                      <a:pt x="1" y="7"/>
                      <a:pt x="0" y="5"/>
                      <a:pt x="0" y="3"/>
                    </a:cubicBezTo>
                    <a:cubicBezTo>
                      <a:pt x="1" y="1"/>
                      <a:pt x="3" y="0"/>
                      <a:pt x="5" y="0"/>
                    </a:cubicBezTo>
                    <a:cubicBezTo>
                      <a:pt x="13" y="1"/>
                      <a:pt x="21" y="1"/>
                      <a:pt x="29" y="0"/>
                    </a:cubicBezTo>
                    <a:cubicBezTo>
                      <a:pt x="31" y="0"/>
                      <a:pt x="33" y="1"/>
                      <a:pt x="3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b="1">
                  <a:latin typeface="Arial" panose="020B0604020202020204" pitchFamily="34" charset="0"/>
                  <a:ea typeface="微软雅黑" panose="020B0503020204020204" pitchFamily="34" charset="-122"/>
                  <a:sym typeface="Arial" panose="020B0604020202020204" pitchFamily="34" charset="0"/>
                </a:endParaRPr>
              </a:p>
            </p:txBody>
          </p:sp>
          <p:sp>
            <p:nvSpPr>
              <p:cNvPr id="150" name="îŝḷîḓé-Freeform: Shape 90"/>
              <p:cNvSpPr/>
              <p:nvPr/>
            </p:nvSpPr>
            <p:spPr bwMode="auto">
              <a:xfrm>
                <a:off x="3465513" y="2058988"/>
                <a:ext cx="58738" cy="15875"/>
              </a:xfrm>
              <a:custGeom>
                <a:avLst/>
                <a:gdLst>
                  <a:gd name="T0" fmla="*/ 34 w 34"/>
                  <a:gd name="T1" fmla="*/ 3 h 9"/>
                  <a:gd name="T2" fmla="*/ 31 w 34"/>
                  <a:gd name="T3" fmla="*/ 7 h 9"/>
                  <a:gd name="T4" fmla="*/ 4 w 34"/>
                  <a:gd name="T5" fmla="*/ 7 h 9"/>
                  <a:gd name="T6" fmla="*/ 1 w 34"/>
                  <a:gd name="T7" fmla="*/ 3 h 9"/>
                  <a:gd name="T8" fmla="*/ 5 w 34"/>
                  <a:gd name="T9" fmla="*/ 0 h 9"/>
                  <a:gd name="T10" fmla="*/ 30 w 34"/>
                  <a:gd name="T11" fmla="*/ 0 h 9"/>
                  <a:gd name="T12" fmla="*/ 34 w 34"/>
                  <a:gd name="T13" fmla="*/ 3 h 9"/>
                </a:gdLst>
                <a:ahLst/>
                <a:cxnLst>
                  <a:cxn ang="0">
                    <a:pos x="T0" y="T1"/>
                  </a:cxn>
                  <a:cxn ang="0">
                    <a:pos x="T2" y="T3"/>
                  </a:cxn>
                  <a:cxn ang="0">
                    <a:pos x="T4" y="T5"/>
                  </a:cxn>
                  <a:cxn ang="0">
                    <a:pos x="T6" y="T7"/>
                  </a:cxn>
                  <a:cxn ang="0">
                    <a:pos x="T8" y="T9"/>
                  </a:cxn>
                  <a:cxn ang="0">
                    <a:pos x="T10" y="T11"/>
                  </a:cxn>
                  <a:cxn ang="0">
                    <a:pos x="T12" y="T13"/>
                  </a:cxn>
                </a:cxnLst>
                <a:rect l="0" t="0" r="r" b="b"/>
                <a:pathLst>
                  <a:path w="34" h="9">
                    <a:moveTo>
                      <a:pt x="34" y="3"/>
                    </a:moveTo>
                    <a:cubicBezTo>
                      <a:pt x="34" y="5"/>
                      <a:pt x="33" y="7"/>
                      <a:pt x="31" y="7"/>
                    </a:cubicBezTo>
                    <a:cubicBezTo>
                      <a:pt x="22" y="9"/>
                      <a:pt x="13" y="9"/>
                      <a:pt x="4" y="7"/>
                    </a:cubicBezTo>
                    <a:cubicBezTo>
                      <a:pt x="2" y="7"/>
                      <a:pt x="0" y="5"/>
                      <a:pt x="1" y="3"/>
                    </a:cubicBezTo>
                    <a:cubicBezTo>
                      <a:pt x="1" y="1"/>
                      <a:pt x="3" y="0"/>
                      <a:pt x="5" y="0"/>
                    </a:cubicBezTo>
                    <a:cubicBezTo>
                      <a:pt x="13" y="2"/>
                      <a:pt x="22" y="2"/>
                      <a:pt x="30" y="0"/>
                    </a:cubicBezTo>
                    <a:cubicBezTo>
                      <a:pt x="32" y="0"/>
                      <a:pt x="34" y="1"/>
                      <a:pt x="3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b="1">
                  <a:latin typeface="Arial" panose="020B0604020202020204" pitchFamily="34" charset="0"/>
                  <a:ea typeface="微软雅黑" panose="020B0503020204020204" pitchFamily="34" charset="-122"/>
                  <a:sym typeface="Arial" panose="020B0604020202020204" pitchFamily="34" charset="0"/>
                </a:endParaRPr>
              </a:p>
            </p:txBody>
          </p:sp>
          <p:sp>
            <p:nvSpPr>
              <p:cNvPr id="151" name="îŝḷîḓé-Freeform: Shape 91"/>
              <p:cNvSpPr/>
              <p:nvPr/>
            </p:nvSpPr>
            <p:spPr bwMode="auto">
              <a:xfrm>
                <a:off x="3465513" y="2073275"/>
                <a:ext cx="58738" cy="15875"/>
              </a:xfrm>
              <a:custGeom>
                <a:avLst/>
                <a:gdLst>
                  <a:gd name="T0" fmla="*/ 34 w 34"/>
                  <a:gd name="T1" fmla="*/ 3 h 9"/>
                  <a:gd name="T2" fmla="*/ 31 w 34"/>
                  <a:gd name="T3" fmla="*/ 7 h 9"/>
                  <a:gd name="T4" fmla="*/ 4 w 34"/>
                  <a:gd name="T5" fmla="*/ 7 h 9"/>
                  <a:gd name="T6" fmla="*/ 1 w 34"/>
                  <a:gd name="T7" fmla="*/ 3 h 9"/>
                  <a:gd name="T8" fmla="*/ 5 w 34"/>
                  <a:gd name="T9" fmla="*/ 0 h 9"/>
                  <a:gd name="T10" fmla="*/ 30 w 34"/>
                  <a:gd name="T11" fmla="*/ 0 h 9"/>
                  <a:gd name="T12" fmla="*/ 34 w 34"/>
                  <a:gd name="T13" fmla="*/ 3 h 9"/>
                </a:gdLst>
                <a:ahLst/>
                <a:cxnLst>
                  <a:cxn ang="0">
                    <a:pos x="T0" y="T1"/>
                  </a:cxn>
                  <a:cxn ang="0">
                    <a:pos x="T2" y="T3"/>
                  </a:cxn>
                  <a:cxn ang="0">
                    <a:pos x="T4" y="T5"/>
                  </a:cxn>
                  <a:cxn ang="0">
                    <a:pos x="T6" y="T7"/>
                  </a:cxn>
                  <a:cxn ang="0">
                    <a:pos x="T8" y="T9"/>
                  </a:cxn>
                  <a:cxn ang="0">
                    <a:pos x="T10" y="T11"/>
                  </a:cxn>
                  <a:cxn ang="0">
                    <a:pos x="T12" y="T13"/>
                  </a:cxn>
                </a:cxnLst>
                <a:rect l="0" t="0" r="r" b="b"/>
                <a:pathLst>
                  <a:path w="34" h="9">
                    <a:moveTo>
                      <a:pt x="34" y="3"/>
                    </a:moveTo>
                    <a:cubicBezTo>
                      <a:pt x="34" y="5"/>
                      <a:pt x="33" y="7"/>
                      <a:pt x="31" y="7"/>
                    </a:cubicBezTo>
                    <a:cubicBezTo>
                      <a:pt x="22" y="9"/>
                      <a:pt x="13" y="9"/>
                      <a:pt x="4" y="7"/>
                    </a:cubicBezTo>
                    <a:cubicBezTo>
                      <a:pt x="2" y="7"/>
                      <a:pt x="0" y="5"/>
                      <a:pt x="1" y="3"/>
                    </a:cubicBezTo>
                    <a:cubicBezTo>
                      <a:pt x="1" y="1"/>
                      <a:pt x="3" y="0"/>
                      <a:pt x="5" y="0"/>
                    </a:cubicBezTo>
                    <a:cubicBezTo>
                      <a:pt x="13" y="2"/>
                      <a:pt x="22" y="2"/>
                      <a:pt x="30" y="0"/>
                    </a:cubicBezTo>
                    <a:cubicBezTo>
                      <a:pt x="32" y="0"/>
                      <a:pt x="34" y="1"/>
                      <a:pt x="3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b="1">
                  <a:latin typeface="Arial" panose="020B0604020202020204" pitchFamily="34" charset="0"/>
                  <a:ea typeface="微软雅黑" panose="020B0503020204020204" pitchFamily="34" charset="-122"/>
                  <a:sym typeface="Arial" panose="020B0604020202020204" pitchFamily="34" charset="0"/>
                </a:endParaRPr>
              </a:p>
            </p:txBody>
          </p:sp>
          <p:sp>
            <p:nvSpPr>
              <p:cNvPr id="152" name="îŝḷîḓé-Freeform: Shape 92"/>
              <p:cNvSpPr/>
              <p:nvPr/>
            </p:nvSpPr>
            <p:spPr bwMode="auto">
              <a:xfrm>
                <a:off x="3478213" y="2084388"/>
                <a:ext cx="33338" cy="11113"/>
              </a:xfrm>
              <a:custGeom>
                <a:avLst/>
                <a:gdLst>
                  <a:gd name="T0" fmla="*/ 19 w 19"/>
                  <a:gd name="T1" fmla="*/ 2 h 6"/>
                  <a:gd name="T2" fmla="*/ 17 w 19"/>
                  <a:gd name="T3" fmla="*/ 5 h 6"/>
                  <a:gd name="T4" fmla="*/ 2 w 19"/>
                  <a:gd name="T5" fmla="*/ 5 h 6"/>
                  <a:gd name="T6" fmla="*/ 0 w 19"/>
                  <a:gd name="T7" fmla="*/ 2 h 6"/>
                  <a:gd name="T8" fmla="*/ 2 w 19"/>
                  <a:gd name="T9" fmla="*/ 0 h 6"/>
                  <a:gd name="T10" fmla="*/ 16 w 19"/>
                  <a:gd name="T11" fmla="*/ 0 h 6"/>
                  <a:gd name="T12" fmla="*/ 19 w 19"/>
                  <a:gd name="T13" fmla="*/ 2 h 6"/>
                </a:gdLst>
                <a:ahLst/>
                <a:cxnLst>
                  <a:cxn ang="0">
                    <a:pos x="T0" y="T1"/>
                  </a:cxn>
                  <a:cxn ang="0">
                    <a:pos x="T2" y="T3"/>
                  </a:cxn>
                  <a:cxn ang="0">
                    <a:pos x="T4" y="T5"/>
                  </a:cxn>
                  <a:cxn ang="0">
                    <a:pos x="T6" y="T7"/>
                  </a:cxn>
                  <a:cxn ang="0">
                    <a:pos x="T8" y="T9"/>
                  </a:cxn>
                  <a:cxn ang="0">
                    <a:pos x="T10" y="T11"/>
                  </a:cxn>
                  <a:cxn ang="0">
                    <a:pos x="T12" y="T13"/>
                  </a:cxn>
                </a:cxnLst>
                <a:rect l="0" t="0" r="r" b="b"/>
                <a:pathLst>
                  <a:path w="19" h="6">
                    <a:moveTo>
                      <a:pt x="19" y="2"/>
                    </a:moveTo>
                    <a:cubicBezTo>
                      <a:pt x="19" y="3"/>
                      <a:pt x="18" y="5"/>
                      <a:pt x="17" y="5"/>
                    </a:cubicBezTo>
                    <a:cubicBezTo>
                      <a:pt x="12" y="6"/>
                      <a:pt x="7" y="6"/>
                      <a:pt x="2" y="5"/>
                    </a:cubicBezTo>
                    <a:cubicBezTo>
                      <a:pt x="0" y="5"/>
                      <a:pt x="0" y="3"/>
                      <a:pt x="0" y="2"/>
                    </a:cubicBezTo>
                    <a:cubicBezTo>
                      <a:pt x="0" y="1"/>
                      <a:pt x="1" y="0"/>
                      <a:pt x="2" y="0"/>
                    </a:cubicBezTo>
                    <a:cubicBezTo>
                      <a:pt x="7" y="1"/>
                      <a:pt x="12" y="1"/>
                      <a:pt x="16" y="0"/>
                    </a:cubicBezTo>
                    <a:cubicBezTo>
                      <a:pt x="18" y="0"/>
                      <a:pt x="19" y="1"/>
                      <a:pt x="1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b="1">
                  <a:latin typeface="Arial" panose="020B0604020202020204" pitchFamily="34" charset="0"/>
                  <a:ea typeface="微软雅黑" panose="020B0503020204020204" pitchFamily="34" charset="-122"/>
                  <a:sym typeface="Arial" panose="020B0604020202020204" pitchFamily="34" charset="0"/>
                </a:endParaRPr>
              </a:p>
            </p:txBody>
          </p:sp>
          <p:sp>
            <p:nvSpPr>
              <p:cNvPr id="153" name="îŝḷîḓé-Freeform: Shape 93"/>
              <p:cNvSpPr/>
              <p:nvPr/>
            </p:nvSpPr>
            <p:spPr bwMode="auto">
              <a:xfrm>
                <a:off x="3417888" y="1866900"/>
                <a:ext cx="157163" cy="179388"/>
              </a:xfrm>
              <a:custGeom>
                <a:avLst/>
                <a:gdLst>
                  <a:gd name="T0" fmla="*/ 45 w 90"/>
                  <a:gd name="T1" fmla="*/ 0 h 104"/>
                  <a:gd name="T2" fmla="*/ 0 w 90"/>
                  <a:gd name="T3" fmla="*/ 45 h 104"/>
                  <a:gd name="T4" fmla="*/ 27 w 90"/>
                  <a:gd name="T5" fmla="*/ 99 h 104"/>
                  <a:gd name="T6" fmla="*/ 63 w 90"/>
                  <a:gd name="T7" fmla="*/ 99 h 104"/>
                  <a:gd name="T8" fmla="*/ 90 w 90"/>
                  <a:gd name="T9" fmla="*/ 45 h 104"/>
                  <a:gd name="T10" fmla="*/ 45 w 90"/>
                  <a:gd name="T11" fmla="*/ 0 h 104"/>
                  <a:gd name="T12" fmla="*/ 76 w 90"/>
                  <a:gd name="T13" fmla="*/ 40 h 104"/>
                  <a:gd name="T14" fmla="*/ 76 w 90"/>
                  <a:gd name="T15" fmla="*/ 40 h 104"/>
                  <a:gd name="T16" fmla="*/ 63 w 90"/>
                  <a:gd name="T17" fmla="*/ 20 h 104"/>
                  <a:gd name="T18" fmla="*/ 61 w 90"/>
                  <a:gd name="T19" fmla="*/ 15 h 104"/>
                  <a:gd name="T20" fmla="*/ 66 w 90"/>
                  <a:gd name="T21" fmla="*/ 14 h 104"/>
                  <a:gd name="T22" fmla="*/ 83 w 90"/>
                  <a:gd name="T23" fmla="*/ 36 h 104"/>
                  <a:gd name="T24" fmla="*/ 80 w 90"/>
                  <a:gd name="T25" fmla="*/ 42 h 104"/>
                  <a:gd name="T26" fmla="*/ 76 w 90"/>
                  <a:gd name="T27" fmla="*/ 4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104">
                    <a:moveTo>
                      <a:pt x="45" y="0"/>
                    </a:moveTo>
                    <a:cubicBezTo>
                      <a:pt x="20" y="0"/>
                      <a:pt x="0" y="20"/>
                      <a:pt x="0" y="45"/>
                    </a:cubicBezTo>
                    <a:cubicBezTo>
                      <a:pt x="0" y="64"/>
                      <a:pt x="20" y="84"/>
                      <a:pt x="27" y="99"/>
                    </a:cubicBezTo>
                    <a:cubicBezTo>
                      <a:pt x="29" y="103"/>
                      <a:pt x="62" y="104"/>
                      <a:pt x="63" y="99"/>
                    </a:cubicBezTo>
                    <a:cubicBezTo>
                      <a:pt x="68" y="88"/>
                      <a:pt x="90" y="64"/>
                      <a:pt x="90" y="45"/>
                    </a:cubicBezTo>
                    <a:cubicBezTo>
                      <a:pt x="90" y="20"/>
                      <a:pt x="70" y="0"/>
                      <a:pt x="45" y="0"/>
                    </a:cubicBezTo>
                    <a:close/>
                    <a:moveTo>
                      <a:pt x="76" y="40"/>
                    </a:moveTo>
                    <a:cubicBezTo>
                      <a:pt x="76" y="40"/>
                      <a:pt x="76" y="40"/>
                      <a:pt x="76" y="40"/>
                    </a:cubicBezTo>
                    <a:cubicBezTo>
                      <a:pt x="74" y="31"/>
                      <a:pt x="69" y="24"/>
                      <a:pt x="63" y="20"/>
                    </a:cubicBezTo>
                    <a:cubicBezTo>
                      <a:pt x="61" y="19"/>
                      <a:pt x="61" y="17"/>
                      <a:pt x="61" y="15"/>
                    </a:cubicBezTo>
                    <a:cubicBezTo>
                      <a:pt x="62" y="14"/>
                      <a:pt x="64" y="13"/>
                      <a:pt x="66" y="14"/>
                    </a:cubicBezTo>
                    <a:cubicBezTo>
                      <a:pt x="73" y="18"/>
                      <a:pt x="80" y="25"/>
                      <a:pt x="83" y="36"/>
                    </a:cubicBezTo>
                    <a:cubicBezTo>
                      <a:pt x="83" y="38"/>
                      <a:pt x="82" y="41"/>
                      <a:pt x="80" y="42"/>
                    </a:cubicBezTo>
                    <a:cubicBezTo>
                      <a:pt x="79" y="43"/>
                      <a:pt x="77" y="42"/>
                      <a:pt x="76"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b="1">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23" name="Group 94"/>
            <p:cNvGrpSpPr/>
            <p:nvPr/>
          </p:nvGrpSpPr>
          <p:grpSpPr>
            <a:xfrm>
              <a:off x="7067967" y="2252862"/>
              <a:ext cx="742970" cy="722100"/>
              <a:chOff x="4713288" y="2643188"/>
              <a:chExt cx="282575" cy="274638"/>
            </a:xfrm>
            <a:solidFill>
              <a:schemeClr val="bg1"/>
            </a:solidFill>
          </p:grpSpPr>
          <p:sp>
            <p:nvSpPr>
              <p:cNvPr id="136" name="îŝḷîḓé-Freeform: Shape 95"/>
              <p:cNvSpPr/>
              <p:nvPr/>
            </p:nvSpPr>
            <p:spPr bwMode="auto">
              <a:xfrm>
                <a:off x="4805363" y="2643188"/>
                <a:ext cx="190500" cy="187325"/>
              </a:xfrm>
              <a:custGeom>
                <a:avLst/>
                <a:gdLst>
                  <a:gd name="T0" fmla="*/ 55 w 110"/>
                  <a:gd name="T1" fmla="*/ 16 h 108"/>
                  <a:gd name="T2" fmla="*/ 92 w 110"/>
                  <a:gd name="T3" fmla="*/ 54 h 108"/>
                  <a:gd name="T4" fmla="*/ 55 w 110"/>
                  <a:gd name="T5" fmla="*/ 92 h 108"/>
                  <a:gd name="T6" fmla="*/ 17 w 110"/>
                  <a:gd name="T7" fmla="*/ 54 h 108"/>
                  <a:gd name="T8" fmla="*/ 55 w 110"/>
                  <a:gd name="T9" fmla="*/ 16 h 108"/>
                  <a:gd name="T10" fmla="*/ 90 w 110"/>
                  <a:gd name="T11" fmla="*/ 19 h 108"/>
                  <a:gd name="T12" fmla="*/ 19 w 110"/>
                  <a:gd name="T13" fmla="*/ 19 h 108"/>
                  <a:gd name="T14" fmla="*/ 19 w 110"/>
                  <a:gd name="T15" fmla="*/ 89 h 108"/>
                  <a:gd name="T16" fmla="*/ 90 w 110"/>
                  <a:gd name="T17" fmla="*/ 89 h 108"/>
                  <a:gd name="T18" fmla="*/ 90 w 110"/>
                  <a:gd name="T19" fmla="*/ 19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0" h="108">
                    <a:moveTo>
                      <a:pt x="55" y="16"/>
                    </a:moveTo>
                    <a:cubicBezTo>
                      <a:pt x="76" y="16"/>
                      <a:pt x="92" y="33"/>
                      <a:pt x="92" y="54"/>
                    </a:cubicBezTo>
                    <a:cubicBezTo>
                      <a:pt x="92" y="75"/>
                      <a:pt x="76" y="92"/>
                      <a:pt x="55" y="92"/>
                    </a:cubicBezTo>
                    <a:cubicBezTo>
                      <a:pt x="34" y="92"/>
                      <a:pt x="17" y="75"/>
                      <a:pt x="17" y="54"/>
                    </a:cubicBezTo>
                    <a:cubicBezTo>
                      <a:pt x="17" y="33"/>
                      <a:pt x="34" y="16"/>
                      <a:pt x="55" y="16"/>
                    </a:cubicBezTo>
                    <a:close/>
                    <a:moveTo>
                      <a:pt x="90" y="19"/>
                    </a:moveTo>
                    <a:cubicBezTo>
                      <a:pt x="71" y="0"/>
                      <a:pt x="39" y="0"/>
                      <a:pt x="19" y="19"/>
                    </a:cubicBezTo>
                    <a:cubicBezTo>
                      <a:pt x="0" y="38"/>
                      <a:pt x="0" y="70"/>
                      <a:pt x="19" y="89"/>
                    </a:cubicBezTo>
                    <a:cubicBezTo>
                      <a:pt x="39" y="108"/>
                      <a:pt x="71" y="108"/>
                      <a:pt x="90" y="89"/>
                    </a:cubicBezTo>
                    <a:cubicBezTo>
                      <a:pt x="110" y="70"/>
                      <a:pt x="110" y="38"/>
                      <a:pt x="90"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b="1">
                  <a:latin typeface="Arial" panose="020B0604020202020204" pitchFamily="34" charset="0"/>
                  <a:ea typeface="微软雅黑" panose="020B0503020204020204" pitchFamily="34" charset="-122"/>
                  <a:sym typeface="Arial" panose="020B0604020202020204" pitchFamily="34" charset="0"/>
                </a:endParaRPr>
              </a:p>
            </p:txBody>
          </p:sp>
          <p:sp>
            <p:nvSpPr>
              <p:cNvPr id="137" name="îŝḷîḓé-Freeform: Shape 96"/>
              <p:cNvSpPr/>
              <p:nvPr/>
            </p:nvSpPr>
            <p:spPr bwMode="auto">
              <a:xfrm>
                <a:off x="4803775" y="2790825"/>
                <a:ext cx="39688" cy="39688"/>
              </a:xfrm>
              <a:custGeom>
                <a:avLst/>
                <a:gdLst>
                  <a:gd name="T0" fmla="*/ 12 w 23"/>
                  <a:gd name="T1" fmla="*/ 23 h 23"/>
                  <a:gd name="T2" fmla="*/ 23 w 23"/>
                  <a:gd name="T3" fmla="*/ 12 h 23"/>
                  <a:gd name="T4" fmla="*/ 17 w 23"/>
                  <a:gd name="T5" fmla="*/ 7 h 23"/>
                  <a:gd name="T6" fmla="*/ 11 w 23"/>
                  <a:gd name="T7" fmla="*/ 0 h 23"/>
                  <a:gd name="T8" fmla="*/ 0 w 23"/>
                  <a:gd name="T9" fmla="*/ 11 h 23"/>
                  <a:gd name="T10" fmla="*/ 12 w 23"/>
                  <a:gd name="T11" fmla="*/ 23 h 23"/>
                </a:gdLst>
                <a:ahLst/>
                <a:cxnLst>
                  <a:cxn ang="0">
                    <a:pos x="T0" y="T1"/>
                  </a:cxn>
                  <a:cxn ang="0">
                    <a:pos x="T2" y="T3"/>
                  </a:cxn>
                  <a:cxn ang="0">
                    <a:pos x="T4" y="T5"/>
                  </a:cxn>
                  <a:cxn ang="0">
                    <a:pos x="T6" y="T7"/>
                  </a:cxn>
                  <a:cxn ang="0">
                    <a:pos x="T8" y="T9"/>
                  </a:cxn>
                  <a:cxn ang="0">
                    <a:pos x="T10" y="T11"/>
                  </a:cxn>
                </a:cxnLst>
                <a:rect l="0" t="0" r="r" b="b"/>
                <a:pathLst>
                  <a:path w="23" h="23">
                    <a:moveTo>
                      <a:pt x="12" y="23"/>
                    </a:moveTo>
                    <a:cubicBezTo>
                      <a:pt x="23" y="12"/>
                      <a:pt x="23" y="12"/>
                      <a:pt x="23" y="12"/>
                    </a:cubicBezTo>
                    <a:cubicBezTo>
                      <a:pt x="21" y="11"/>
                      <a:pt x="19" y="9"/>
                      <a:pt x="17" y="7"/>
                    </a:cubicBezTo>
                    <a:cubicBezTo>
                      <a:pt x="15" y="5"/>
                      <a:pt x="13" y="2"/>
                      <a:pt x="11" y="0"/>
                    </a:cubicBezTo>
                    <a:cubicBezTo>
                      <a:pt x="0" y="11"/>
                      <a:pt x="0" y="11"/>
                      <a:pt x="0" y="11"/>
                    </a:cubicBezTo>
                    <a:lnTo>
                      <a:pt x="12" y="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b="1">
                  <a:latin typeface="Arial" panose="020B0604020202020204" pitchFamily="34" charset="0"/>
                  <a:ea typeface="微软雅黑" panose="020B0503020204020204" pitchFamily="34" charset="-122"/>
                  <a:sym typeface="Arial" panose="020B0604020202020204" pitchFamily="34" charset="0"/>
                </a:endParaRPr>
              </a:p>
            </p:txBody>
          </p:sp>
          <p:sp>
            <p:nvSpPr>
              <p:cNvPr id="138" name="îŝḷîḓé-Freeform: Shape 97"/>
              <p:cNvSpPr/>
              <p:nvPr/>
            </p:nvSpPr>
            <p:spPr bwMode="auto">
              <a:xfrm>
                <a:off x="4713288" y="2811463"/>
                <a:ext cx="109538" cy="106363"/>
              </a:xfrm>
              <a:custGeom>
                <a:avLst/>
                <a:gdLst>
                  <a:gd name="T0" fmla="*/ 4 w 63"/>
                  <a:gd name="T1" fmla="*/ 43 h 61"/>
                  <a:gd name="T2" fmla="*/ 4 w 63"/>
                  <a:gd name="T3" fmla="*/ 57 h 61"/>
                  <a:gd name="T4" fmla="*/ 19 w 63"/>
                  <a:gd name="T5" fmla="*/ 57 h 61"/>
                  <a:gd name="T6" fmla="*/ 63 w 63"/>
                  <a:gd name="T7" fmla="*/ 14 h 61"/>
                  <a:gd name="T8" fmla="*/ 48 w 63"/>
                  <a:gd name="T9" fmla="*/ 0 h 61"/>
                  <a:gd name="T10" fmla="*/ 4 w 63"/>
                  <a:gd name="T11" fmla="*/ 43 h 61"/>
                </a:gdLst>
                <a:ahLst/>
                <a:cxnLst>
                  <a:cxn ang="0">
                    <a:pos x="T0" y="T1"/>
                  </a:cxn>
                  <a:cxn ang="0">
                    <a:pos x="T2" y="T3"/>
                  </a:cxn>
                  <a:cxn ang="0">
                    <a:pos x="T4" y="T5"/>
                  </a:cxn>
                  <a:cxn ang="0">
                    <a:pos x="T6" y="T7"/>
                  </a:cxn>
                  <a:cxn ang="0">
                    <a:pos x="T8" y="T9"/>
                  </a:cxn>
                  <a:cxn ang="0">
                    <a:pos x="T10" y="T11"/>
                  </a:cxn>
                </a:cxnLst>
                <a:rect l="0" t="0" r="r" b="b"/>
                <a:pathLst>
                  <a:path w="63" h="61">
                    <a:moveTo>
                      <a:pt x="4" y="43"/>
                    </a:moveTo>
                    <a:cubicBezTo>
                      <a:pt x="0" y="47"/>
                      <a:pt x="0" y="53"/>
                      <a:pt x="4" y="57"/>
                    </a:cubicBezTo>
                    <a:cubicBezTo>
                      <a:pt x="8" y="61"/>
                      <a:pt x="15" y="61"/>
                      <a:pt x="19" y="57"/>
                    </a:cubicBezTo>
                    <a:cubicBezTo>
                      <a:pt x="63" y="14"/>
                      <a:pt x="63" y="14"/>
                      <a:pt x="63" y="14"/>
                    </a:cubicBezTo>
                    <a:cubicBezTo>
                      <a:pt x="48" y="0"/>
                      <a:pt x="48" y="0"/>
                      <a:pt x="48" y="0"/>
                    </a:cubicBezTo>
                    <a:lnTo>
                      <a:pt x="4"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b="1">
                  <a:latin typeface="Arial" panose="020B0604020202020204" pitchFamily="34" charset="0"/>
                  <a:ea typeface="微软雅黑" panose="020B0503020204020204" pitchFamily="34" charset="-122"/>
                  <a:sym typeface="Arial" panose="020B0604020202020204" pitchFamily="34" charset="0"/>
                </a:endParaRPr>
              </a:p>
            </p:txBody>
          </p:sp>
          <p:sp>
            <p:nvSpPr>
              <p:cNvPr id="139" name="îŝḷîḓé-Freeform: Shape 110"/>
              <p:cNvSpPr/>
              <p:nvPr/>
            </p:nvSpPr>
            <p:spPr bwMode="auto">
              <a:xfrm>
                <a:off x="4881563" y="2757488"/>
                <a:ext cx="63500" cy="33338"/>
              </a:xfrm>
              <a:custGeom>
                <a:avLst/>
                <a:gdLst>
                  <a:gd name="T0" fmla="*/ 14 w 37"/>
                  <a:gd name="T1" fmla="*/ 19 h 19"/>
                  <a:gd name="T2" fmla="*/ 3 w 37"/>
                  <a:gd name="T3" fmla="*/ 17 h 19"/>
                  <a:gd name="T4" fmla="*/ 3 w 37"/>
                  <a:gd name="T5" fmla="*/ 17 h 19"/>
                  <a:gd name="T6" fmla="*/ 1 w 37"/>
                  <a:gd name="T7" fmla="*/ 12 h 19"/>
                  <a:gd name="T8" fmla="*/ 5 w 37"/>
                  <a:gd name="T9" fmla="*/ 10 h 19"/>
                  <a:gd name="T10" fmla="*/ 14 w 37"/>
                  <a:gd name="T11" fmla="*/ 12 h 19"/>
                  <a:gd name="T12" fmla="*/ 30 w 37"/>
                  <a:gd name="T13" fmla="*/ 2 h 19"/>
                  <a:gd name="T14" fmla="*/ 34 w 37"/>
                  <a:gd name="T15" fmla="*/ 0 h 19"/>
                  <a:gd name="T16" fmla="*/ 36 w 37"/>
                  <a:gd name="T17" fmla="*/ 5 h 19"/>
                  <a:gd name="T18" fmla="*/ 14 w 37"/>
                  <a:gd name="T19"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 h="19">
                    <a:moveTo>
                      <a:pt x="14" y="19"/>
                    </a:moveTo>
                    <a:cubicBezTo>
                      <a:pt x="10" y="19"/>
                      <a:pt x="7" y="18"/>
                      <a:pt x="3" y="17"/>
                    </a:cubicBezTo>
                    <a:cubicBezTo>
                      <a:pt x="3" y="17"/>
                      <a:pt x="3" y="17"/>
                      <a:pt x="3" y="17"/>
                    </a:cubicBezTo>
                    <a:cubicBezTo>
                      <a:pt x="1" y="16"/>
                      <a:pt x="0" y="14"/>
                      <a:pt x="1" y="12"/>
                    </a:cubicBezTo>
                    <a:cubicBezTo>
                      <a:pt x="2" y="11"/>
                      <a:pt x="4" y="10"/>
                      <a:pt x="5" y="10"/>
                    </a:cubicBezTo>
                    <a:cubicBezTo>
                      <a:pt x="8" y="12"/>
                      <a:pt x="11" y="12"/>
                      <a:pt x="14" y="12"/>
                    </a:cubicBezTo>
                    <a:cubicBezTo>
                      <a:pt x="21" y="12"/>
                      <a:pt x="28" y="8"/>
                      <a:pt x="30" y="2"/>
                    </a:cubicBezTo>
                    <a:cubicBezTo>
                      <a:pt x="31" y="0"/>
                      <a:pt x="33" y="0"/>
                      <a:pt x="34" y="0"/>
                    </a:cubicBezTo>
                    <a:cubicBezTo>
                      <a:pt x="36" y="1"/>
                      <a:pt x="37" y="3"/>
                      <a:pt x="36" y="5"/>
                    </a:cubicBezTo>
                    <a:cubicBezTo>
                      <a:pt x="33" y="14"/>
                      <a:pt x="24" y="19"/>
                      <a:pt x="14"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b="1">
                  <a:latin typeface="Arial" panose="020B0604020202020204" pitchFamily="34" charset="0"/>
                  <a:ea typeface="微软雅黑" panose="020B0503020204020204" pitchFamily="34" charset="-122"/>
                  <a:sym typeface="Arial" panose="020B0604020202020204" pitchFamily="34" charset="0"/>
                </a:endParaRPr>
              </a:p>
            </p:txBody>
          </p:sp>
        </p:grpSp>
        <p:sp>
          <p:nvSpPr>
            <p:cNvPr id="134" name="îŝḷîḓé-TextBox 48"/>
            <p:cNvSpPr txBox="1"/>
            <p:nvPr/>
          </p:nvSpPr>
          <p:spPr bwMode="auto">
            <a:xfrm>
              <a:off x="8513739" y="4928323"/>
              <a:ext cx="2337199" cy="685243"/>
            </a:xfrm>
            <a:prstGeom prst="rect">
              <a:avLst/>
            </a:prstGeom>
            <a:noFill/>
          </p:spPr>
          <p:txBody>
            <a:bodyPr wrap="none" lIns="144000" tIns="0" rIns="144000" bIns="0">
              <a:normAutofit/>
            </a:bodyPr>
            <a:lstStyle/>
            <a:p>
              <a:r>
                <a:rPr lang="zh-CN" altLang="en-US" b="1" dirty="0" smtClean="0">
                  <a:solidFill>
                    <a:schemeClr val="accent4"/>
                  </a:solidFill>
                  <a:latin typeface="Arial" panose="020B0604020202020204" pitchFamily="34" charset="0"/>
                  <a:ea typeface="微软雅黑" panose="020B0503020204020204" pitchFamily="34" charset="-122"/>
                  <a:sym typeface="Arial" panose="020B0604020202020204" pitchFamily="34" charset="0"/>
                </a:rPr>
                <a:t>创造</a:t>
              </a:r>
              <a:r>
                <a:rPr lang="zh-CN" altLang="en-US" b="1" dirty="0">
                  <a:solidFill>
                    <a:schemeClr val="accent4"/>
                  </a:solidFill>
                  <a:latin typeface="Arial" panose="020B0604020202020204" pitchFamily="34" charset="0"/>
                  <a:ea typeface="微软雅黑" panose="020B0503020204020204" pitchFamily="34" charset="-122"/>
                  <a:sym typeface="Arial" panose="020B0604020202020204" pitchFamily="34" charset="0"/>
                </a:rPr>
                <a:t>能力</a:t>
              </a:r>
              <a:endParaRPr lang="zh-CN" altLang="en-US" b="1" dirty="0">
                <a:solidFill>
                  <a:schemeClr val="accent4"/>
                </a:solidFill>
                <a:effectLst/>
                <a:latin typeface="Arial" panose="020B0604020202020204" pitchFamily="34" charset="0"/>
                <a:ea typeface="微软雅黑" panose="020B0503020204020204" pitchFamily="34" charset="-122"/>
                <a:sym typeface="Arial" panose="020B0604020202020204" pitchFamily="34" charset="0"/>
              </a:endParaRPr>
            </a:p>
          </p:txBody>
        </p:sp>
        <p:sp>
          <p:nvSpPr>
            <p:cNvPr id="132" name="îŝḷîḓé-TextBox 50"/>
            <p:cNvSpPr txBox="1"/>
            <p:nvPr/>
          </p:nvSpPr>
          <p:spPr bwMode="auto">
            <a:xfrm>
              <a:off x="8538224" y="2328526"/>
              <a:ext cx="2144694" cy="502155"/>
            </a:xfrm>
            <a:prstGeom prst="rect">
              <a:avLst/>
            </a:prstGeom>
            <a:noFill/>
          </p:spPr>
          <p:txBody>
            <a:bodyPr wrap="none" lIns="144000" tIns="0" rIns="144000" bIns="0">
              <a:normAutofit/>
            </a:bodyPr>
            <a:lstStyle/>
            <a:p>
              <a:r>
                <a:rPr lang="zh-CN" altLang="en-US" b="1" dirty="0" smtClean="0">
                  <a:solidFill>
                    <a:schemeClr val="accent3"/>
                  </a:solidFill>
                  <a:latin typeface="Arial" panose="020B0604020202020204" pitchFamily="34" charset="0"/>
                  <a:ea typeface="微软雅黑" panose="020B0503020204020204" pitchFamily="34" charset="-122"/>
                  <a:sym typeface="Arial" panose="020B0604020202020204" pitchFamily="34" charset="0"/>
                </a:rPr>
                <a:t>职业</a:t>
              </a:r>
              <a:r>
                <a:rPr lang="zh-CN" altLang="en-US" b="1" dirty="0">
                  <a:solidFill>
                    <a:schemeClr val="accent3"/>
                  </a:solidFill>
                  <a:latin typeface="Arial" panose="020B0604020202020204" pitchFamily="34" charset="0"/>
                  <a:ea typeface="微软雅黑" panose="020B0503020204020204" pitchFamily="34" charset="-122"/>
                  <a:sym typeface="Arial" panose="020B0604020202020204" pitchFamily="34" charset="0"/>
                </a:rPr>
                <a:t>能力</a:t>
              </a:r>
              <a:endParaRPr lang="zh-CN" altLang="en-US" b="1" dirty="0">
                <a:solidFill>
                  <a:schemeClr val="accent3"/>
                </a:solidFill>
                <a:effectLst/>
                <a:latin typeface="Arial" panose="020B0604020202020204" pitchFamily="34" charset="0"/>
                <a:ea typeface="微软雅黑" panose="020B0503020204020204" pitchFamily="34" charset="-122"/>
                <a:sym typeface="Arial" panose="020B0604020202020204" pitchFamily="34" charset="0"/>
              </a:endParaRPr>
            </a:p>
          </p:txBody>
        </p:sp>
        <p:sp>
          <p:nvSpPr>
            <p:cNvPr id="130" name="îŝḷîḓé-TextBox 52"/>
            <p:cNvSpPr txBox="1"/>
            <p:nvPr/>
          </p:nvSpPr>
          <p:spPr bwMode="auto">
            <a:xfrm>
              <a:off x="1154818" y="4846263"/>
              <a:ext cx="2394327" cy="530804"/>
            </a:xfrm>
            <a:prstGeom prst="rect">
              <a:avLst/>
            </a:prstGeom>
            <a:noFill/>
          </p:spPr>
          <p:txBody>
            <a:bodyPr wrap="none" lIns="144000" tIns="0" rIns="144000" bIns="0">
              <a:normAutofit/>
            </a:bodyPr>
            <a:lstStyle/>
            <a:p>
              <a:pPr algn="r"/>
              <a:r>
                <a:rPr lang="zh-CN" altLang="en-US" b="1" dirty="0" smtClean="0">
                  <a:solidFill>
                    <a:schemeClr val="accent5"/>
                  </a:solidFill>
                  <a:latin typeface="Arial" panose="020B0604020202020204" pitchFamily="34" charset="0"/>
                  <a:ea typeface="微软雅黑" panose="020B0503020204020204" pitchFamily="34" charset="-122"/>
                  <a:sym typeface="Arial" panose="020B0604020202020204" pitchFamily="34" charset="0"/>
                </a:rPr>
                <a:t>决断</a:t>
              </a:r>
              <a:r>
                <a:rPr lang="zh-CN" altLang="en-US" b="1" dirty="0">
                  <a:solidFill>
                    <a:schemeClr val="accent5"/>
                  </a:solidFill>
                  <a:latin typeface="Arial" panose="020B0604020202020204" pitchFamily="34" charset="0"/>
                  <a:ea typeface="微软雅黑" panose="020B0503020204020204" pitchFamily="34" charset="-122"/>
                  <a:sym typeface="Arial" panose="020B0604020202020204" pitchFamily="34" charset="0"/>
                </a:rPr>
                <a:t>能力</a:t>
              </a:r>
              <a:endParaRPr lang="zh-CN" altLang="en-US" b="1" dirty="0">
                <a:solidFill>
                  <a:schemeClr val="accent5"/>
                </a:solidFill>
                <a:effectLst/>
                <a:latin typeface="Arial" panose="020B0604020202020204" pitchFamily="34" charset="0"/>
                <a:ea typeface="微软雅黑" panose="020B0503020204020204" pitchFamily="34" charset="-122"/>
                <a:sym typeface="Arial" panose="020B0604020202020204" pitchFamily="34" charset="0"/>
              </a:endParaRPr>
            </a:p>
          </p:txBody>
        </p:sp>
        <p:sp>
          <p:nvSpPr>
            <p:cNvPr id="128" name="îŝḷîḓé-TextBox 54"/>
            <p:cNvSpPr txBox="1"/>
            <p:nvPr/>
          </p:nvSpPr>
          <p:spPr bwMode="auto">
            <a:xfrm>
              <a:off x="2009933" y="2342594"/>
              <a:ext cx="1521919" cy="246221"/>
            </a:xfrm>
            <a:prstGeom prst="rect">
              <a:avLst/>
            </a:prstGeom>
            <a:noFill/>
          </p:spPr>
          <p:txBody>
            <a:bodyPr wrap="none" lIns="144000" tIns="0" rIns="144000" bIns="0">
              <a:noAutofit/>
            </a:bodyPr>
            <a:lstStyle/>
            <a:p>
              <a:pPr algn="r"/>
              <a:r>
                <a:rPr lang="zh-CN" altLang="en-US" sz="2000" b="1" dirty="0" smtClean="0">
                  <a:solidFill>
                    <a:schemeClr val="accent2"/>
                  </a:solidFill>
                  <a:latin typeface="Arial" panose="020B0604020202020204" pitchFamily="34" charset="0"/>
                  <a:ea typeface="微软雅黑" panose="020B0503020204020204" pitchFamily="34" charset="-122"/>
                  <a:sym typeface="Arial" panose="020B0604020202020204" pitchFamily="34" charset="0"/>
                </a:rPr>
                <a:t>内在</a:t>
              </a:r>
              <a:r>
                <a:rPr lang="zh-CN" altLang="en-US" sz="2000" b="1" dirty="0">
                  <a:solidFill>
                    <a:schemeClr val="accent2"/>
                  </a:solidFill>
                  <a:latin typeface="Arial" panose="020B0604020202020204" pitchFamily="34" charset="0"/>
                  <a:ea typeface="微软雅黑" panose="020B0503020204020204" pitchFamily="34" charset="-122"/>
                  <a:sym typeface="Arial" panose="020B0604020202020204" pitchFamily="34" charset="0"/>
                </a:rPr>
                <a:t>涵养</a:t>
              </a:r>
              <a:endParaRPr lang="zh-CN" altLang="en-US" sz="2000" b="1" dirty="0">
                <a:solidFill>
                  <a:schemeClr val="accent2"/>
                </a:solidFill>
                <a:effectLst/>
                <a:latin typeface="Arial" panose="020B0604020202020204" pitchFamily="34" charset="0"/>
                <a:ea typeface="微软雅黑" panose="020B0503020204020204" pitchFamily="34" charset="-122"/>
                <a:sym typeface="Arial" panose="020B0604020202020204" pitchFamily="34"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13"/>
                                        </p:tgtEl>
                                        <p:attrNameLst>
                                          <p:attrName>style.visibility</p:attrName>
                                        </p:attrNameLst>
                                      </p:cBhvr>
                                      <p:to>
                                        <p:strVal val="visible"/>
                                      </p:to>
                                    </p:set>
                                    <p:anim calcmode="lin" valueType="num">
                                      <p:cBhvr>
                                        <p:cTn id="7" dur="500" fill="hold"/>
                                        <p:tgtEl>
                                          <p:spTgt spid="113"/>
                                        </p:tgtEl>
                                        <p:attrNameLst>
                                          <p:attrName>ppt_w</p:attrName>
                                        </p:attrNameLst>
                                      </p:cBhvr>
                                      <p:tavLst>
                                        <p:tav tm="0">
                                          <p:val>
                                            <p:fltVal val="0"/>
                                          </p:val>
                                        </p:tav>
                                        <p:tav tm="100000">
                                          <p:val>
                                            <p:strVal val="#ppt_w"/>
                                          </p:val>
                                        </p:tav>
                                      </p:tavLst>
                                    </p:anim>
                                    <p:anim calcmode="lin" valueType="num">
                                      <p:cBhvr>
                                        <p:cTn id="8" dur="500" fill="hold"/>
                                        <p:tgtEl>
                                          <p:spTgt spid="113"/>
                                        </p:tgtEl>
                                        <p:attrNameLst>
                                          <p:attrName>ppt_h</p:attrName>
                                        </p:attrNameLst>
                                      </p:cBhvr>
                                      <p:tavLst>
                                        <p:tav tm="0">
                                          <p:val>
                                            <p:fltVal val="0"/>
                                          </p:val>
                                        </p:tav>
                                        <p:tav tm="100000">
                                          <p:val>
                                            <p:strVal val="#ppt_h"/>
                                          </p:val>
                                        </p:tav>
                                      </p:tavLst>
                                    </p:anim>
                                    <p:animEffect transition="in" filter="fade">
                                      <p:cBhvr>
                                        <p:cTn id="9" dur="500"/>
                                        <p:tgtEl>
                                          <p:spTgt spid="1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10.xml><?xml version="1.0" encoding="utf-8"?>
<p:tagLst xmlns:p="http://schemas.openxmlformats.org/presentationml/2006/main">
  <p:tag name="KSO_WM_DIAGRAM_VIRTUALLY_FRAME" val="{&quot;height&quot;:293.46858267716533,&quot;left&quot;:75.25007874015748,&quot;top&quot;:211.24929133858268,&quot;width&quot;:792.8370078740159}"/>
</p:tagLst>
</file>

<file path=ppt/tags/tag11.xml><?xml version="1.0" encoding="utf-8"?>
<p:tagLst xmlns:p="http://schemas.openxmlformats.org/presentationml/2006/main">
  <p:tag name="KSO_WM_DIAGRAM_VIRTUALLY_FRAME" val="{&quot;height&quot;:293.46858267716533,&quot;left&quot;:75.25007874015748,&quot;top&quot;:211.24929133858268,&quot;width&quot;:792.8370078740159}"/>
</p:tagLst>
</file>

<file path=ppt/tags/tag12.xml><?xml version="1.0" encoding="utf-8"?>
<p:tagLst xmlns:p="http://schemas.openxmlformats.org/presentationml/2006/main">
  <p:tag name="KSO_WM_DIAGRAM_VIRTUALLY_FRAME" val="{&quot;height&quot;:293.46858267716533,&quot;left&quot;:75.25007874015748,&quot;top&quot;:211.24929133858268,&quot;width&quot;:792.8370078740159}"/>
</p:tagLst>
</file>

<file path=ppt/tags/tag13.xml><?xml version="1.0" encoding="utf-8"?>
<p:tagLst xmlns:p="http://schemas.openxmlformats.org/presentationml/2006/main">
  <p:tag name="KSO_WM_DIAGRAM_VIRTUALLY_FRAME" val="{&quot;height&quot;:293.46858267716533,&quot;left&quot;:75.25007874015748,&quot;top&quot;:211.24929133858268,&quot;width&quot;:792.8370078740159}"/>
</p:tagLst>
</file>

<file path=ppt/tags/tag14.xml><?xml version="1.0" encoding="utf-8"?>
<p:tagLst xmlns:p="http://schemas.openxmlformats.org/presentationml/2006/main">
  <p:tag name="KSO_WM_DIAGRAM_VIRTUALLY_FRAME" val="{&quot;height&quot;:293.46858267716533,&quot;left&quot;:75.25007874015748,&quot;top&quot;:211.24929133858268,&quot;width&quot;:792.8370078740159}"/>
</p:tagLst>
</file>

<file path=ppt/tags/tag15.xml><?xml version="1.0" encoding="utf-8"?>
<p:tagLst xmlns:p="http://schemas.openxmlformats.org/presentationml/2006/main">
  <p:tag name="KSO_WM_DIAGRAM_VIRTUALLY_FRAME" val="{&quot;height&quot;:293.46858267716533,&quot;left&quot;:75.25007874015748,&quot;top&quot;:211.24929133858268,&quot;width&quot;:792.8370078740159}"/>
</p:tagLst>
</file>

<file path=ppt/tags/tag16.xml><?xml version="1.0" encoding="utf-8"?>
<p:tagLst xmlns:p="http://schemas.openxmlformats.org/presentationml/2006/main">
  <p:tag name="KSO_WM_DIAGRAM_VIRTUALLY_FRAME" val="{&quot;height&quot;:293.46858267716533,&quot;left&quot;:75.25007874015748,&quot;top&quot;:211.24929133858268,&quot;width&quot;:792.8370078740159}"/>
</p:tagLst>
</file>

<file path=ppt/tags/tag17.xml><?xml version="1.0" encoding="utf-8"?>
<p:tagLst xmlns:p="http://schemas.openxmlformats.org/presentationml/2006/main">
  <p:tag name="KSO_WM_DIAGRAM_VIRTUALLY_FRAME" val="{&quot;height&quot;:293.46858267716533,&quot;left&quot;:75.25007874015748,&quot;top&quot;:211.24929133858268,&quot;width&quot;:792.8370078740159}"/>
</p:tagLst>
</file>

<file path=ppt/tags/tag18.xml><?xml version="1.0" encoding="utf-8"?>
<p:tagLst xmlns:p="http://schemas.openxmlformats.org/presentationml/2006/main">
  <p:tag name="KSO_WM_DIAGRAM_VIRTUALLY_FRAME" val="{&quot;height&quot;:293.46858267716533,&quot;left&quot;:75.25007874015748,&quot;top&quot;:211.24929133858268,&quot;width&quot;:792.8370078740159}"/>
</p:tagLst>
</file>

<file path=ppt/tags/tag19.xml><?xml version="1.0" encoding="utf-8"?>
<p:tagLst xmlns:p="http://schemas.openxmlformats.org/presentationml/2006/main">
  <p:tag name="KSO_WM_DIAGRAM_VIRTUALLY_FRAME" val="{&quot;height&quot;:293.46858267716533,&quot;left&quot;:75.25007874015748,&quot;top&quot;:211.24929133858268,&quot;width&quot;:792.8370078740159}"/>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20.xml><?xml version="1.0" encoding="utf-8"?>
<p:tagLst xmlns:p="http://schemas.openxmlformats.org/presentationml/2006/main">
  <p:tag name="KSO_WM_DIAGRAM_VIRTUALLY_FRAME" val="{&quot;height&quot;:328.87661417322835,&quot;left&quot;:86.93866141732283,&quot;top&quot;:234.53291338582676,&quot;width&quot;:786.1228346456694}"/>
</p:tagLst>
</file>

<file path=ppt/tags/tag21.xml><?xml version="1.0" encoding="utf-8"?>
<p:tagLst xmlns:p="http://schemas.openxmlformats.org/presentationml/2006/main">
  <p:tag name="KSO_WM_DIAGRAM_VIRTUALLY_FRAME" val="{&quot;height&quot;:328.87661417322835,&quot;left&quot;:86.93866141732283,&quot;top&quot;:234.53291338582676,&quot;width&quot;:786.1228346456694}"/>
</p:tagLst>
</file>

<file path=ppt/tags/tag22.xml><?xml version="1.0" encoding="utf-8"?>
<p:tagLst xmlns:p="http://schemas.openxmlformats.org/presentationml/2006/main">
  <p:tag name="KSO_WM_DIAGRAM_VIRTUALLY_FRAME" val="{&quot;height&quot;:328.87661417322835,&quot;left&quot;:86.93866141732283,&quot;top&quot;:234.53291338582676,&quot;width&quot;:786.1228346456694}"/>
</p:tagLst>
</file>

<file path=ppt/tags/tag23.xml><?xml version="1.0" encoding="utf-8"?>
<p:tagLst xmlns:p="http://schemas.openxmlformats.org/presentationml/2006/main">
  <p:tag name="KSO_WM_DIAGRAM_VIRTUALLY_FRAME" val="{&quot;height&quot;:328.87661417322835,&quot;left&quot;:86.93866141732283,&quot;top&quot;:234.53291338582676,&quot;width&quot;:786.1228346456694}"/>
</p:tagLst>
</file>

<file path=ppt/tags/tag24.xml><?xml version="1.0" encoding="utf-8"?>
<p:tagLst xmlns:p="http://schemas.openxmlformats.org/presentationml/2006/main">
  <p:tag name="KSO_WM_DIAGRAM_VIRTUALLY_FRAME" val="{&quot;height&quot;:328.87661417322835,&quot;left&quot;:86.93866141732283,&quot;top&quot;:234.53291338582676,&quot;width&quot;:786.1228346456694}"/>
</p:tagLst>
</file>

<file path=ppt/tags/tag25.xml><?xml version="1.0" encoding="utf-8"?>
<p:tagLst xmlns:p="http://schemas.openxmlformats.org/presentationml/2006/main">
  <p:tag name="KSO_WM_DIAGRAM_VIRTUALLY_FRAME" val="{&quot;height&quot;:328.87661417322835,&quot;left&quot;:86.93866141732283,&quot;top&quot;:234.53291338582676,&quot;width&quot;:786.1228346456694}"/>
</p:tagLst>
</file>

<file path=ppt/tags/tag26.xml><?xml version="1.0" encoding="utf-8"?>
<p:tagLst xmlns:p="http://schemas.openxmlformats.org/presentationml/2006/main">
  <p:tag name="KSO_WM_DIAGRAM_VIRTUALLY_FRAME" val="{&quot;height&quot;:328.87661417322835,&quot;left&quot;:86.93866141732283,&quot;top&quot;:234.53291338582676,&quot;width&quot;:786.1228346456694}"/>
</p:tagLst>
</file>

<file path=ppt/tags/tag27.xml><?xml version="1.0" encoding="utf-8"?>
<p:tagLst xmlns:p="http://schemas.openxmlformats.org/presentationml/2006/main">
  <p:tag name="KSO_WM_DIAGRAM_VIRTUALLY_FRAME" val="{&quot;height&quot;:328.87661417322835,&quot;left&quot;:86.93866141732283,&quot;top&quot;:234.53291338582676,&quot;width&quot;:786.1228346456694}"/>
</p:tagLst>
</file>

<file path=ppt/tags/tag28.xml><?xml version="1.0" encoding="utf-8"?>
<p:tagLst xmlns:p="http://schemas.openxmlformats.org/presentationml/2006/main">
  <p:tag name="KSO_WM_DIAGRAM_VIRTUALLY_FRAME" val="{&quot;height&quot;:328.87661417322835,&quot;left&quot;:86.93866141732283,&quot;top&quot;:234.53291338582676,&quot;width&quot;:786.1228346456694}"/>
</p:tagLst>
</file>

<file path=ppt/tags/tag29.xml><?xml version="1.0" encoding="utf-8"?>
<p:tagLst xmlns:p="http://schemas.openxmlformats.org/presentationml/2006/main">
  <p:tag name="KSO_WM_DIAGRAM_VIRTUALLY_FRAME" val="{&quot;height&quot;:328.87661417322835,&quot;left&quot;:86.93866141732283,&quot;top&quot;:234.53291338582676,&quot;width&quot;:786.1228346456694}"/>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30.xml><?xml version="1.0" encoding="utf-8"?>
<p:tagLst xmlns:p="http://schemas.openxmlformats.org/presentationml/2006/main">
  <p:tag name="KSO_WM_DIAGRAM_VIRTUALLY_FRAME" val="{&quot;height&quot;:328.87661417322835,&quot;left&quot;:86.93866141732283,&quot;top&quot;:234.53291338582676,&quot;width&quot;:786.1228346456694}"/>
</p:tagLst>
</file>

<file path=ppt/tags/tag31.xml><?xml version="1.0" encoding="utf-8"?>
<p:tagLst xmlns:p="http://schemas.openxmlformats.org/presentationml/2006/main">
  <p:tag name="KSO_WM_DIAGRAM_VIRTUALLY_FRAME" val="{&quot;height&quot;:328.87661417322835,&quot;left&quot;:86.93866141732283,&quot;top&quot;:234.53291338582676,&quot;width&quot;:786.1228346456694}"/>
</p:tagLst>
</file>

<file path=ppt/tags/tag32.xml><?xml version="1.0" encoding="utf-8"?>
<p:tagLst xmlns:p="http://schemas.openxmlformats.org/presentationml/2006/main">
  <p:tag name="KSO_WM_DIAGRAM_VIRTUALLY_FRAME" val="{&quot;height&quot;:328.87661417322835,&quot;left&quot;:86.93866141732283,&quot;top&quot;:234.53291338582676,&quot;width&quot;:786.1228346456694}"/>
</p:tagLst>
</file>

<file path=ppt/tags/tag33.xml><?xml version="1.0" encoding="utf-8"?>
<p:tagLst xmlns:p="http://schemas.openxmlformats.org/presentationml/2006/main">
  <p:tag name="KSO_WM_DIAGRAM_VIRTUALLY_FRAME" val="{&quot;height&quot;:328.87661417322835,&quot;left&quot;:86.93866141732283,&quot;top&quot;:234.53291338582676,&quot;width&quot;:786.1228346456694}"/>
</p:tagLst>
</file>

<file path=ppt/tags/tag34.xml><?xml version="1.0" encoding="utf-8"?>
<p:tagLst xmlns:p="http://schemas.openxmlformats.org/presentationml/2006/main">
  <p:tag name="KSO_WM_DIAGRAM_VIRTUALLY_FRAME" val="{&quot;height&quot;:328.87661417322835,&quot;left&quot;:86.93866141732283,&quot;top&quot;:234.53291338582676,&quot;width&quot;:786.1228346456694}"/>
</p:tagLst>
</file>

<file path=ppt/tags/tag35.xml><?xml version="1.0" encoding="utf-8"?>
<p:tagLst xmlns:p="http://schemas.openxmlformats.org/presentationml/2006/main">
  <p:tag name="KSO_WM_DIAGRAM_VIRTUALLY_FRAME" val="{&quot;height&quot;:328.87661417322835,&quot;left&quot;:86.93866141732283,&quot;top&quot;:234.53291338582676,&quot;width&quot;:786.1228346456694}"/>
</p:tagLst>
</file>

<file path=ppt/tags/tag36.xml><?xml version="1.0" encoding="utf-8"?>
<p:tagLst xmlns:p="http://schemas.openxmlformats.org/presentationml/2006/main">
  <p:tag name="KSO_WM_DIAGRAM_VIRTUALLY_FRAME" val="{&quot;height&quot;:328.87661417322835,&quot;left&quot;:86.93866141732283,&quot;top&quot;:234.53291338582676,&quot;width&quot;:786.1228346456694}"/>
</p:tagLst>
</file>

<file path=ppt/tags/tag37.xml><?xml version="1.0" encoding="utf-8"?>
<p:tagLst xmlns:p="http://schemas.openxmlformats.org/presentationml/2006/main">
  <p:tag name="KSO_WM_DIAGRAM_VIRTUALLY_FRAME" val="{&quot;height&quot;:328.87661417322835,&quot;left&quot;:86.93866141732283,&quot;top&quot;:234.53291338582676,&quot;width&quot;:786.1228346456694}"/>
</p:tagLst>
</file>

<file path=ppt/tags/tag38.xml><?xml version="1.0" encoding="utf-8"?>
<p:tagLst xmlns:p="http://schemas.openxmlformats.org/presentationml/2006/main">
  <p:tag name="KSO_WM_DIAGRAM_VIRTUALLY_FRAME" val="{&quot;height&quot;:328.87661417322835,&quot;left&quot;:86.93866141732283,&quot;top&quot;:234.53291338582676,&quot;width&quot;:786.1228346456694}"/>
</p:tagLst>
</file>

<file path=ppt/tags/tag39.xml><?xml version="1.0" encoding="utf-8"?>
<p:tagLst xmlns:p="http://schemas.openxmlformats.org/presentationml/2006/main">
  <p:tag name="KSO_WM_DIAGRAM_VIRTUALLY_FRAME" val="{&quot;height&quot;:328.87661417322835,&quot;left&quot;:86.93866141732283,&quot;top&quot;:234.53291338582676,&quot;width&quot;:786.1228346456694}"/>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40.xml><?xml version="1.0" encoding="utf-8"?>
<p:tagLst xmlns:p="http://schemas.openxmlformats.org/presentationml/2006/main">
  <p:tag name="KSO_WM_DIAGRAM_VIRTUALLY_FRAME" val="{&quot;height&quot;:328.87661417322835,&quot;left&quot;:86.93866141732283,&quot;top&quot;:234.53291338582676,&quot;width&quot;:786.1228346456694}"/>
</p:tagLst>
</file>

<file path=ppt/tags/tag41.xml><?xml version="1.0" encoding="utf-8"?>
<p:tagLst xmlns:p="http://schemas.openxmlformats.org/presentationml/2006/main">
  <p:tag name="KSO_WM_DIAGRAM_VIRTUALLY_FRAME" val="{&quot;height&quot;:328.87661417322835,&quot;left&quot;:86.93866141732283,&quot;top&quot;:234.53291338582676,&quot;width&quot;:786.1228346456694}"/>
</p:tagLst>
</file>

<file path=ppt/tags/tag42.xml><?xml version="1.0" encoding="utf-8"?>
<p:tagLst xmlns:p="http://schemas.openxmlformats.org/presentationml/2006/main">
  <p:tag name="KSO_WM_DIAGRAM_VIRTUALLY_FRAME" val="{&quot;height&quot;:328.87661417322835,&quot;left&quot;:86.93866141732283,&quot;top&quot;:234.53291338582676,&quot;width&quot;:786.1228346456694}"/>
</p:tagLst>
</file>

<file path=ppt/tags/tag43.xml><?xml version="1.0" encoding="utf-8"?>
<p:tagLst xmlns:p="http://schemas.openxmlformats.org/presentationml/2006/main">
  <p:tag name="KSO_WM_DIAGRAM_VIRTUALLY_FRAME" val="{&quot;height&quot;:328.87661417322835,&quot;left&quot;:86.93866141732283,&quot;top&quot;:234.53291338582676,&quot;width&quot;:786.1228346456694}"/>
</p:tagLst>
</file>

<file path=ppt/tags/tag44.xml><?xml version="1.0" encoding="utf-8"?>
<p:tagLst xmlns:p="http://schemas.openxmlformats.org/presentationml/2006/main">
  <p:tag name="KSO_WM_DIAGRAM_VIRTUALLY_FRAME" val="{&quot;height&quot;:328.87661417322835,&quot;left&quot;:86.93866141732283,&quot;top&quot;:234.53291338582676,&quot;width&quot;:786.1228346456694}"/>
</p:tagLst>
</file>

<file path=ppt/tags/tag45.xml><?xml version="1.0" encoding="utf-8"?>
<p:tagLst xmlns:p="http://schemas.openxmlformats.org/presentationml/2006/main">
  <p:tag name="KSO_WM_DIAGRAM_VIRTUALLY_FRAME" val="{&quot;height&quot;:328.87661417322835,&quot;left&quot;:86.93866141732283,&quot;top&quot;:234.53291338582676,&quot;width&quot;:786.1228346456694}"/>
</p:tagLst>
</file>

<file path=ppt/tags/tag46.xml><?xml version="1.0" encoding="utf-8"?>
<p:tagLst xmlns:p="http://schemas.openxmlformats.org/presentationml/2006/main">
  <p:tag name="KSO_WM_DIAGRAM_VIRTUALLY_FRAME" val="{&quot;height&quot;:328.87661417322835,&quot;left&quot;:86.93866141732283,&quot;top&quot;:234.53291338582676,&quot;width&quot;:786.1228346456694}"/>
</p:tagLst>
</file>

<file path=ppt/tags/tag47.xml><?xml version="1.0" encoding="utf-8"?>
<p:tagLst xmlns:p="http://schemas.openxmlformats.org/presentationml/2006/main">
  <p:tag name="KSO_WM_DIAGRAM_VIRTUALLY_FRAME" val="{&quot;height&quot;:328.87661417322835,&quot;left&quot;:86.93866141732283,&quot;top&quot;:234.53291338582676,&quot;width&quot;:786.1228346456694}"/>
</p:tagLst>
</file>

<file path=ppt/tags/tag48.xml><?xml version="1.0" encoding="utf-8"?>
<p:tagLst xmlns:p="http://schemas.openxmlformats.org/presentationml/2006/main">
  <p:tag name="KSO_WM_DIAGRAM_VIRTUALLY_FRAME" val="{&quot;height&quot;:328.87661417322835,&quot;left&quot;:86.93866141732283,&quot;top&quot;:234.53291338582676,&quot;width&quot;:786.1228346456694}"/>
</p:tagLst>
</file>

<file path=ppt/tags/tag49.xml><?xml version="1.0" encoding="utf-8"?>
<p:tagLst xmlns:p="http://schemas.openxmlformats.org/presentationml/2006/main">
  <p:tag name="KSO_WM_DIAGRAM_VIRTUALLY_FRAME" val="{&quot;height&quot;:328.87661417322835,&quot;left&quot;:86.93866141732283,&quot;top&quot;:234.53291338582676,&quot;width&quot;:786.1228346456694}"/>
</p:tagLst>
</file>

<file path=ppt/tags/tag5.xml><?xml version="1.0" encoding="utf-8"?>
<p:tagLst xmlns:p="http://schemas.openxmlformats.org/presentationml/2006/main">
  <p:tag name="KSO_WM_DIAGRAM_VIRTUALLY_FRAME" val="{&quot;height&quot;:293.46858267716533,&quot;left&quot;:75.25007874015748,&quot;top&quot;:211.24929133858268,&quot;width&quot;:792.8370078740159}"/>
</p:tagLst>
</file>

<file path=ppt/tags/tag50.xml><?xml version="1.0" encoding="utf-8"?>
<p:tagLst xmlns:p="http://schemas.openxmlformats.org/presentationml/2006/main">
  <p:tag name="KSO_WM_DIAGRAM_VIRTUALLY_FRAME" val="{&quot;height&quot;:328.87661417322835,&quot;left&quot;:86.93866141732283,&quot;top&quot;:234.53291338582676,&quot;width&quot;:786.1228346456694}"/>
</p:tagLst>
</file>

<file path=ppt/tags/tag51.xml><?xml version="1.0" encoding="utf-8"?>
<p:tagLst xmlns:p="http://schemas.openxmlformats.org/presentationml/2006/main">
  <p:tag name="KSO_WM_DIAGRAM_VIRTUALLY_FRAME" val="{&quot;height&quot;:328.87661417322835,&quot;left&quot;:86.93866141732283,&quot;top&quot;:234.53291338582676,&quot;width&quot;:786.1228346456694}"/>
</p:tagLst>
</file>

<file path=ppt/tags/tag52.xml><?xml version="1.0" encoding="utf-8"?>
<p:tagLst xmlns:p="http://schemas.openxmlformats.org/presentationml/2006/main">
  <p:tag name="KSO_WM_DIAGRAM_VIRTUALLY_FRAME" val="{&quot;height&quot;:328.87661417322835,&quot;left&quot;:86.93866141732283,&quot;top&quot;:234.53291338582676,&quot;width&quot;:786.1228346456694}"/>
</p:tagLst>
</file>

<file path=ppt/tags/tag53.xml><?xml version="1.0" encoding="utf-8"?>
<p:tagLst xmlns:p="http://schemas.openxmlformats.org/presentationml/2006/main">
  <p:tag name="KSO_WM_DIAGRAM_VIRTUALLY_FRAME" val="{&quot;height&quot;:328.87661417322835,&quot;left&quot;:86.93866141732283,&quot;top&quot;:234.53291338582676,&quot;width&quot;:786.1228346456694}"/>
</p:tagLst>
</file>

<file path=ppt/tags/tag54.xml><?xml version="1.0" encoding="utf-8"?>
<p:tagLst xmlns:p="http://schemas.openxmlformats.org/presentationml/2006/main">
  <p:tag name="KSO_WM_DIAGRAM_VIRTUALLY_FRAME" val="{&quot;height&quot;:328.87661417322835,&quot;left&quot;:86.93866141732283,&quot;top&quot;:234.53291338582676,&quot;width&quot;:786.1228346456694}"/>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3154_1*i*1"/>
  <p:tag name="KSO_WM_TEMPLATE_CATEGORY" val="custom"/>
  <p:tag name="KSO_WM_TEMPLATE_INDEX" val="20233154"/>
  <p:tag name="KSO_WM_UNIT_LAYERLEVEL" val="1"/>
  <p:tag name="KSO_WM_TAG_VERSION" val="3.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3154_1*i*2"/>
  <p:tag name="KSO_WM_TEMPLATE_CATEGORY" val="custom"/>
  <p:tag name="KSO_WM_TEMPLATE_INDEX" val="20233154"/>
  <p:tag name="KSO_WM_UNIT_LAYERLEVEL" val="1"/>
  <p:tag name="KSO_WM_TAG_VERSION" val="3.0"/>
  <p:tag name="KSO_WM_BEAUTIFY_FLAG" val="#wm#"/>
</p:tagLst>
</file>

<file path=ppt/tags/tag57.xml><?xml version="1.0" encoding="utf-8"?>
<p:tagLst xmlns:p="http://schemas.openxmlformats.org/presentationml/2006/main">
  <p:tag name="KSO_WM_UNIT_VALUE" val="1445*1445"/>
  <p:tag name="KSO_WM_UNIT_HIGHLIGHT" val="0"/>
  <p:tag name="KSO_WM_UNIT_COMPATIBLE" val="0"/>
  <p:tag name="KSO_WM_UNIT_DIAGRAM_ISNUMVISUAL" val="0"/>
  <p:tag name="KSO_WM_UNIT_DIAGRAM_ISREFERUNIT" val="0"/>
  <p:tag name="KSO_WM_UNIT_TYPE" val="d"/>
  <p:tag name="KSO_WM_UNIT_INDEX" val="1"/>
  <p:tag name="KSO_WM_UNIT_ID" val="custom20233154_1*d*1"/>
  <p:tag name="KSO_WM_TEMPLATE_CATEGORY" val="custom"/>
  <p:tag name="KSO_WM_TEMPLATE_INDEX" val="20233154"/>
  <p:tag name="KSO_WM_UNIT_LAYERLEVEL" val="1"/>
  <p:tag name="KSO_WM_TAG_VERSION" val="3.0"/>
  <p:tag name="KSO_WM_BEAUTIFY_FLAG" val="#wm#"/>
  <p:tag name="KSO_WM_UNIT_PICTURE_SUBTYPE" val="b"/>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custom20233172_1*d*1"/>
  <p:tag name="KSO_WM_TEMPLATE_CATEGORY" val="custom"/>
  <p:tag name="KSO_WM_TEMPLATE_INDEX" val="20233172"/>
  <p:tag name="KSO_WM_UNIT_LAYERLEVEL" val="1"/>
  <p:tag name="KSO_WM_TAG_VERSION" val="3.0"/>
  <p:tag name="KSO_WM_BEAUTIFY_FLAG" val="#wm#"/>
  <p:tag name="KSO_WM_UNIT_VALUE" val="1155*1483"/>
  <p:tag name="KSO_WM_UNIT_TYPE" val="d"/>
  <p:tag name="KSO_WM_UNIT_INDEX" val="1"/>
  <p:tag name="KSO_WM_UNIT_PICTURE_SUBTYPE" val="b"/>
  <p:tag name="KSO_WM_UNIT_LINE_FORE_SCHEMECOLOR_INDEX" val="1"/>
  <p:tag name="KSO_WM_UNIT_LINE_FILL_TYPE" val="2"/>
  <p:tag name="KSO_WM_UNIT_USESOURCEFORMAT_APPLY" val="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custom20233172_1*i*1"/>
  <p:tag name="KSO_WM_TEMPLATE_CATEGORY" val="custom"/>
  <p:tag name="KSO_WM_TEMPLATE_INDEX" val="20233172"/>
  <p:tag name="KSO_WM_UNIT_LAYERLEVEL" val="1"/>
  <p:tag name="KSO_WM_TAG_VERSION" val="3.0"/>
  <p:tag name="KSO_WM_BEAUTIFY_FLAG" val="#wm#"/>
  <p:tag name="KSO_WM_UNIT_TYPE" val="i"/>
  <p:tag name="KSO_WM_UNIT_INDEX" val="1"/>
  <p:tag name="KSO_WM_UNIT_FILL_FORE_SCHEMECOLOR_INDEX" val="5"/>
  <p:tag name="KSO_WM_UNIT_FILL_TYPE" val="1"/>
  <p:tag name="KSO_WM_UNIT_TEXT_FILL_FORE_SCHEMECOLOR_INDEX" val="14"/>
  <p:tag name="KSO_WM_UNIT_TEXT_FILL_TYPE" val="1"/>
  <p:tag name="KSO_WM_UNIT_USESOURCEFORMAT_APPLY" val="1"/>
</p:tagLst>
</file>

<file path=ppt/tags/tag6.xml><?xml version="1.0" encoding="utf-8"?>
<p:tagLst xmlns:p="http://schemas.openxmlformats.org/presentationml/2006/main">
  <p:tag name="KSO_WM_DIAGRAM_VIRTUALLY_FRAME" val="{&quot;height&quot;:293.46858267716533,&quot;left&quot;:75.25007874015748,&quot;top&quot;:211.24929133858268,&quot;width&quot;:792.8370078740159}"/>
</p:tagLst>
</file>

<file path=ppt/tags/tag60.xml><?xml version="1.0" encoding="utf-8"?>
<p:tagLst xmlns:p="http://schemas.openxmlformats.org/presentationml/2006/main">
  <p:tag name="KSO_WM_UNIT_ISCONTENTSTITLE" val="0"/>
  <p:tag name="KSO_WM_UNIT_ISNUMDGMTITLE" val="0"/>
  <p:tag name="KSO_WM_UNIT_NOCLEAR" val="0"/>
  <p:tag name="KSO_WM_UNIT_VALUE" val="23"/>
  <p:tag name="KSO_WM_UNIT_HIGHLIGHT" val="0"/>
  <p:tag name="KSO_WM_UNIT_COMPATIBLE" val="0"/>
  <p:tag name="KSO_WM_UNIT_DIAGRAM_ISNUMVISUAL" val="0"/>
  <p:tag name="KSO_WM_UNIT_DIAGRAM_ISREFERUNIT" val="0"/>
  <p:tag name="KSO_WM_UNIT_TYPE" val="a"/>
  <p:tag name="KSO_WM_UNIT_INDEX" val="1"/>
  <p:tag name="KSO_WM_UNIT_ID" val="custom20233172_1*a*1"/>
  <p:tag name="KSO_WM_TEMPLATE_CATEGORY" val="custom"/>
  <p:tag name="KSO_WM_TEMPLATE_INDEX" val="20233172"/>
  <p:tag name="KSO_WM_UNIT_LAYERLEVEL" val="1"/>
  <p:tag name="KSO_WM_TAG_VERSION" val="3.0"/>
  <p:tag name="KSO_WM_BEAUTIFY_FLAG" val="#wm#"/>
  <p:tag name="KSO_WM_DIAGRAM_GROUP_CODE" val="l1-1"/>
  <p:tag name="KSO_WM_UNIT_PRESET_TEXT" val="单击此处添加标题内容"/>
  <p:tag name="KSO_WM_UNIT_TEXT_TYPE" val="1"/>
  <p:tag name="KSO_WM_UNIT_TEXT_FILL_FORE_SCHEMECOLOR_INDEX" val="13"/>
  <p:tag name="KSO_WM_UNIT_TEXT_FILL_TYPE" val="1"/>
  <p:tag name="KSO_WM_UNIT_USESOURCEFORMAT_APPLY" val="1"/>
</p:tagLst>
</file>

<file path=ppt/tags/tag6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3169_1*l_h_f*1_1_1"/>
  <p:tag name="KSO_WM_TEMPLATE_CATEGORY" val="diagram"/>
  <p:tag name="KSO_WM_TEMPLATE_INDEX" val="20233169"/>
  <p:tag name="KSO_WM_UNIT_LAYERLEVEL" val="1_1_1"/>
  <p:tag name="KSO_WM_TAG_VERSION" val="3.0"/>
  <p:tag name="KSO_WM_BEAUTIFY_FLAG" val="#wm#"/>
  <p:tag name="KSO_WM_UNIT_VALUE" val="152"/>
  <p:tag name="KSO_WM_DIAGRAM_GROUP_CODE" val="l1-1"/>
  <p:tag name="KSO_WM_DIAGRAM_VERSION" val="3"/>
  <p:tag name="KSO_WM_DIAGRAM_COLOR_TRICK" val="1"/>
  <p:tag name="KSO_WM_DIAGRAM_COLOR_TEXT_CAN_REMOVE" val="n"/>
  <p:tag name="KSO_WM_DIAGRAM_MAX_ITEMCNT" val="1"/>
  <p:tag name="KSO_WM_DIAGRAM_MIN_ITEMCNT" val="1"/>
  <p:tag name="KSO_WM_DIAGRAM_VIRTUALLY_FRAME" val="{&quot;height&quot;:231.5076446533203,&quot;width&quot;:309.122589111328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理解。"/>
  <p:tag name="KSO_WM_UNIT_TEXT_FILL_FORE_SCHEMECOLOR_INDEX" val="1"/>
  <p:tag name="KSO_WM_UNIT_TEXT_FILL_TYPE" val="1"/>
  <p:tag name="KSO_WM_UNIT_TEXT_TYPE" val="1"/>
  <p:tag name="KSO_WM_UNIT_USESOURCEFORMAT_APPLY" val="1"/>
</p:tagLst>
</file>

<file path=ppt/tags/tag62.xml><?xml version="1.0" encoding="utf-8"?>
<p:tagLst xmlns:p="http://schemas.openxmlformats.org/presentationml/2006/main">
  <p:tag name="KSO_WM_BEAUTIFY_FLAG" val="#wm#"/>
  <p:tag name="KSO_WM_TEMPLATE_CATEGORY" val="custom"/>
  <p:tag name="KSO_WM_TEMPLATE_INDEX" val="20233172"/>
  <p:tag name="KSO_WM_SLIDE_ID" val="custom20233172_1"/>
  <p:tag name="KSO_WM_TEMPLATE_SUBCATEGORY" val="0"/>
  <p:tag name="KSO_WM_TEMPLATE_MASTER_TYPE" val="0"/>
  <p:tag name="KSO_WM_TEMPLATE_COLOR_TYPE" val="0"/>
  <p:tag name="KSO_WM_SLIDE_TYPE" val="text"/>
  <p:tag name="KSO_WM_SLIDE_SUBTYPE" val="picTxt"/>
  <p:tag name="KSO_WM_SLIDE_ITEM_CNT" val="1"/>
  <p:tag name="KSO_WM_SLIDE_INDEX" val="1"/>
  <p:tag name="KSO_WM_SLIDE_SIZE" val="309.123*231.508"/>
  <p:tag name="KSO_WM_SLIDE_POSITION" val="540.105*190.246"/>
  <p:tag name="KSO_WM_TAG_VERSION" val="3.0"/>
  <p:tag name="KSO_WM_SLIDE_LAYOUT" val="a_d_l"/>
  <p:tag name="KSO_WM_SLIDE_LAYOUT_CNT" val="1_1_1"/>
  <p:tag name="KSO_WM_DIAGRAM_GROUP_CODE" val="l1-1"/>
  <p:tag name="KSO_WM_SLIDE_DIAGTYPE" val="l"/>
</p:tagLst>
</file>

<file path=ppt/tags/tag63.xml><?xml version="1.0" encoding="utf-8"?>
<p:tagLst xmlns:p="http://schemas.openxmlformats.org/presentationml/2006/main">
  <p:tag name="KSO_WM_DIAGRAM_VIRTUALLY_FRAME" val="{&quot;height&quot;:250.96614173228346,&quot;left&quot;:129.00937007874015,&quot;top&quot;:260.8828346456693,&quot;width&quot;:814.9736220472439}"/>
</p:tagLst>
</file>

<file path=ppt/tags/tag64.xml><?xml version="1.0" encoding="utf-8"?>
<p:tagLst xmlns:p="http://schemas.openxmlformats.org/presentationml/2006/main">
  <p:tag name="KSO_WM_DIAGRAM_VIRTUALLY_FRAME" val="{&quot;height&quot;:250.96614173228346,&quot;left&quot;:129.00937007874015,&quot;top&quot;:260.8828346456693,&quot;width&quot;:814.9736220472439}"/>
</p:tagLst>
</file>

<file path=ppt/tags/tag65.xml><?xml version="1.0" encoding="utf-8"?>
<p:tagLst xmlns:p="http://schemas.openxmlformats.org/presentationml/2006/main">
  <p:tag name="KSO_WM_DIAGRAM_VIRTUALLY_FRAME" val="{&quot;height&quot;:250.96614173228346,&quot;left&quot;:129.00937007874015,&quot;top&quot;:260.8828346456693,&quot;width&quot;:814.9736220472439}"/>
</p:tagLst>
</file>

<file path=ppt/tags/tag66.xml><?xml version="1.0" encoding="utf-8"?>
<p:tagLst xmlns:p="http://schemas.openxmlformats.org/presentationml/2006/main">
  <p:tag name="KSO_WM_DIAGRAM_VIRTUALLY_FRAME" val="{&quot;height&quot;:250.96614173228346,&quot;left&quot;:129.00937007874015,&quot;top&quot;:260.8828346456693,&quot;width&quot;:814.9736220472439}"/>
</p:tagLst>
</file>

<file path=ppt/tags/tag67.xml><?xml version="1.0" encoding="utf-8"?>
<p:tagLst xmlns:p="http://schemas.openxmlformats.org/presentationml/2006/main">
  <p:tag name="KSO_WM_DIAGRAM_VIRTUALLY_FRAME" val="{&quot;height&quot;:250.96614173228346,&quot;left&quot;:129.00937007874015,&quot;top&quot;:260.8828346456693,&quot;width&quot;:814.9736220472439}"/>
</p:tagLst>
</file>

<file path=ppt/tags/tag68.xml><?xml version="1.0" encoding="utf-8"?>
<p:tagLst xmlns:p="http://schemas.openxmlformats.org/presentationml/2006/main">
  <p:tag name="KSO_WM_DIAGRAM_VIRTUALLY_FRAME" val="{&quot;height&quot;:250.96614173228346,&quot;left&quot;:129.00937007874015,&quot;top&quot;:260.8828346456693,&quot;width&quot;:814.9736220472439}"/>
</p:tagLst>
</file>

<file path=ppt/tags/tag69.xml><?xml version="1.0" encoding="utf-8"?>
<p:tagLst xmlns:p="http://schemas.openxmlformats.org/presentationml/2006/main">
  <p:tag name="KSO_WM_DIAGRAM_VIRTUALLY_FRAME" val="{&quot;height&quot;:250.96614173228346,&quot;left&quot;:129.00937007874015,&quot;top&quot;:260.8828346456693,&quot;width&quot;:814.9736220472439}"/>
</p:tagLst>
</file>

<file path=ppt/tags/tag7.xml><?xml version="1.0" encoding="utf-8"?>
<p:tagLst xmlns:p="http://schemas.openxmlformats.org/presentationml/2006/main">
  <p:tag name="KSO_WM_DIAGRAM_VIRTUALLY_FRAME" val="{&quot;height&quot;:293.46858267716533,&quot;left&quot;:75.25007874015748,&quot;top&quot;:211.24929133858268,&quot;width&quot;:792.8370078740159}"/>
</p:tagLst>
</file>

<file path=ppt/tags/tag70.xml><?xml version="1.0" encoding="utf-8"?>
<p:tagLst xmlns:p="http://schemas.openxmlformats.org/presentationml/2006/main">
  <p:tag name="KSO_WM_DIAGRAM_VIRTUALLY_FRAME" val="{&quot;height&quot;:250.96614173228346,&quot;left&quot;:129.00937007874015,&quot;top&quot;:260.8828346456693,&quot;width&quot;:814.9736220472439}"/>
</p:tagLst>
</file>

<file path=ppt/tags/tag71.xml><?xml version="1.0" encoding="utf-8"?>
<p:tagLst xmlns:p="http://schemas.openxmlformats.org/presentationml/2006/main">
  <p:tag name="KSO_WM_DIAGRAM_VIRTUALLY_FRAME" val="{&quot;height&quot;:250.96614173228346,&quot;left&quot;:129.00937007874015,&quot;top&quot;:260.8828346456693,&quot;width&quot;:814.9736220472439}"/>
</p:tagLst>
</file>

<file path=ppt/tags/tag72.xml><?xml version="1.0" encoding="utf-8"?>
<p:tagLst xmlns:p="http://schemas.openxmlformats.org/presentationml/2006/main">
  <p:tag name="KSO_WM_DIAGRAM_VIRTUALLY_FRAME" val="{&quot;height&quot;:250.96614173228346,&quot;left&quot;:129.00937007874015,&quot;top&quot;:260.8828346456693,&quot;width&quot;:814.9736220472439}"/>
</p:tagLst>
</file>

<file path=ppt/tags/tag73.xml><?xml version="1.0" encoding="utf-8"?>
<p:tagLst xmlns:p="http://schemas.openxmlformats.org/presentationml/2006/main">
  <p:tag name="KSO_WM_DIAGRAM_VIRTUALLY_FRAME" val="{&quot;height&quot;:250.96614173228346,&quot;left&quot;:129.00937007874015,&quot;top&quot;:260.8828346456693,&quot;width&quot;:814.9736220472439}"/>
</p:tagLst>
</file>

<file path=ppt/tags/tag74.xml><?xml version="1.0" encoding="utf-8"?>
<p:tagLst xmlns:p="http://schemas.openxmlformats.org/presentationml/2006/main">
  <p:tag name="KSO_WM_DIAGRAM_VIRTUALLY_FRAME" val="{&quot;height&quot;:250.96614173228346,&quot;left&quot;:129.00937007874015,&quot;top&quot;:260.8828346456693,&quot;width&quot;:814.9736220472439}"/>
</p:tagLst>
</file>

<file path=ppt/tags/tag75.xml><?xml version="1.0" encoding="utf-8"?>
<p:tagLst xmlns:p="http://schemas.openxmlformats.org/presentationml/2006/main">
  <p:tag name="KSO_WM_DIAGRAM_VIRTUALLY_FRAME" val="{&quot;height&quot;:250.96614173228346,&quot;left&quot;:129.00937007874015,&quot;top&quot;:260.8828346456693,&quot;width&quot;:814.9736220472439}"/>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4786_1*i*1"/>
  <p:tag name="KSO_WM_TEMPLATE_CATEGORY" val="custom"/>
  <p:tag name="KSO_WM_TEMPLATE_INDEX" val="20234786"/>
  <p:tag name="KSO_WM_UNIT_LAYERLEVEL" val="1"/>
  <p:tag name="KSO_WM_TAG_VERSION" val="3.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77.xml><?xml version="1.0" encoding="utf-8"?>
<p:tagLst xmlns:p="http://schemas.openxmlformats.org/presentationml/2006/main">
  <p:tag name="KSO_WM_UNIT_VALUE" val="1342*1461"/>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4786_1*d*1"/>
  <p:tag name="KSO_WM_TEMPLATE_CATEGORY" val="custom"/>
  <p:tag name="KSO_WM_TEMPLATE_INDEX" val="20234786"/>
  <p:tag name="KSO_WM_UNIT_LAYERLEVEL" val="1"/>
  <p:tag name="KSO_WM_TAG_VERSION" val="3.0"/>
  <p:tag name="KSO_WM_BEAUTIFY_FLAG" val="#wm#"/>
  <p:tag name="KSO_WM_UNIT_PICTURE_SUBTYPE" val="b"/>
  <p:tag name="KSO_WM_UNIT_FILL_FORE_SCHEMECOLOR_INDEX" val="5"/>
  <p:tag name="KSO_WM_UNIT_FILL_TYPE" val="1"/>
  <p:tag name="KSO_WM_UNIT_SHADOW_SCHEMECOLOR_INDEX" val="5"/>
  <p:tag name="KSO_WM_UNIT_USESOURCEFORMAT_APPLY" val="1"/>
</p:tagLst>
</file>

<file path=ppt/tags/tag78.xml><?xml version="1.0" encoding="utf-8"?>
<p:tagLst xmlns:p="http://schemas.openxmlformats.org/presentationml/2006/main">
  <p:tag name="KSO_WM_UNIT_VALUE" val="1904*1650"/>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2469_1*d*1"/>
  <p:tag name="KSO_WM_TEMPLATE_CATEGORY" val="custom"/>
  <p:tag name="KSO_WM_TEMPLATE_INDEX" val="20232469"/>
  <p:tag name="KSO_WM_UNIT_LAYERLEVEL" val="1"/>
  <p:tag name="KSO_WM_TAG_VERSION" val="3.0"/>
  <p:tag name="KSO_WM_BEAUTIFY_FLAG" val="#wm#"/>
  <p:tag name="KSO_WM_UNIT_PICTURE_SUBTYPE" val="b"/>
  <p:tag name="KSO_WM_UNIT_FILL_FORE_SCHEMECOLOR_INDEX" val="5"/>
  <p:tag name="KSO_WM_UNIT_FILL_TYPE" val="1"/>
  <p:tag name="KSO_WM_UNIT_LINE_FORE_SCHEMECOLOR_INDEX" val="5"/>
  <p:tag name="KSO_WM_UNIT_LINE_FILL_TYPE" val="2"/>
  <p:tag name="KSO_WM_UNIT_USESOURCEFORMAT_APPLY" val="1"/>
</p:tagLst>
</file>

<file path=ppt/tags/tag79.xml><?xml version="1.0" encoding="utf-8"?>
<p:tagLst xmlns:p="http://schemas.openxmlformats.org/presentationml/2006/main">
  <p:tag name="ISLIDE TOOLS.GUIDESSETTING" val="{&quot;Id&quot;:&quot;2d4375ee-8516-45e0-8956-45702a61a9b6&quot;,&quot;Name&quot;:&quot;iSlide&quot;,&quot;HeaderHeight&quot;:15.0,&quot;FooterHeight&quot;:9.0000000000000036,&quot;SideMargin&quot;:5.4999999999999982,&quot;TopMargin&quot;:0.0,&quot;BottomMargin&quot;:0.0,&quot;IntervalMargin&quot;:1.3999999999999997}"/>
  <p:tag name="ISLIDE.GUIDESSETTING" val="{&quot;Id&quot;:&quot;GuidesStyle_Normal&quot;,&quot;Name&quot;:&quot;正常&quot;,&quot;HeaderHeight&quot;:15.0,&quot;FooterHeight&quot;:9.0,&quot;SideMargin&quot;:5.5,&quot;TopMargin&quot;:0.0,&quot;BottomMargin&quot;:0.0,&quot;IntervalMargin&quot;:1.5}"/>
  <p:tag name="THINKCELLUNDODONOTDELETE" val="0"/>
  <p:tag name="ISLIDE.THEME" val="9fe3016e-2ef8-4615-92b6-fc6b46301075"/>
</p:tagLst>
</file>

<file path=ppt/tags/tag8.xml><?xml version="1.0" encoding="utf-8"?>
<p:tagLst xmlns:p="http://schemas.openxmlformats.org/presentationml/2006/main">
  <p:tag name="KSO_WM_DIAGRAM_VIRTUALLY_FRAME" val="{&quot;height&quot;:293.46858267716533,&quot;left&quot;:75.25007874015748,&quot;top&quot;:211.24929133858268,&quot;width&quot;:792.8370078740159}"/>
</p:tagLst>
</file>

<file path=ppt/tags/tag9.xml><?xml version="1.0" encoding="utf-8"?>
<p:tagLst xmlns:p="http://schemas.openxmlformats.org/presentationml/2006/main">
  <p:tag name="KSO_WM_DIAGRAM_VIRTUALLY_FRAME" val="{&quot;height&quot;:293.46858267716533,&quot;left&quot;:75.25007874015748,&quot;top&quot;:211.24929133858268,&quot;width&quot;:792.8370078740159}"/>
</p:tagLst>
</file>

<file path=ppt/theme/theme1.xml><?xml version="1.0" encoding="utf-8"?>
<a:theme xmlns:a="http://schemas.openxmlformats.org/drawingml/2006/main" name="主题5">
  <a:themeElements>
    <a:clrScheme name="自定义 2">
      <a:dk1>
        <a:srgbClr val="000000"/>
      </a:dk1>
      <a:lt1>
        <a:srgbClr val="FFFFFF"/>
      </a:lt1>
      <a:dk2>
        <a:srgbClr val="768395"/>
      </a:dk2>
      <a:lt2>
        <a:srgbClr val="F0F0F0"/>
      </a:lt2>
      <a:accent1>
        <a:srgbClr val="0070C0"/>
      </a:accent1>
      <a:accent2>
        <a:srgbClr val="FFC000"/>
      </a:accent2>
      <a:accent3>
        <a:srgbClr val="EEAA36"/>
      </a:accent3>
      <a:accent4>
        <a:srgbClr val="62C0FD"/>
      </a:accent4>
      <a:accent5>
        <a:srgbClr val="DF2221"/>
      </a:accent5>
      <a:accent6>
        <a:srgbClr val="2D363D"/>
      </a:accent6>
      <a:hlink>
        <a:srgbClr val="4472C4"/>
      </a:hlink>
      <a:folHlink>
        <a:srgbClr val="BFBFBF"/>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iSlide</Template>
  <TotalTime>0</TotalTime>
  <Words>4350</Words>
  <Application>WPS 演示</Application>
  <PresentationFormat>宽屏</PresentationFormat>
  <Paragraphs>519</Paragraphs>
  <Slides>30</Slides>
  <Notes>0</Notes>
  <HiddenSlides>0</HiddenSlides>
  <MMClips>0</MMClips>
  <ScaleCrop>false</ScaleCrop>
  <HeadingPairs>
    <vt:vector size="6" baseType="variant">
      <vt:variant>
        <vt:lpstr>已用的字体</vt:lpstr>
      </vt:variant>
      <vt:variant>
        <vt:i4>30</vt:i4>
      </vt:variant>
      <vt:variant>
        <vt:lpstr>主题</vt:lpstr>
      </vt:variant>
      <vt:variant>
        <vt:i4>1</vt:i4>
      </vt:variant>
      <vt:variant>
        <vt:lpstr>幻灯片标题</vt:lpstr>
      </vt:variant>
      <vt:variant>
        <vt:i4>30</vt:i4>
      </vt:variant>
    </vt:vector>
  </HeadingPairs>
  <TitlesOfParts>
    <vt:vector size="61" baseType="lpstr">
      <vt:lpstr>Arial</vt:lpstr>
      <vt:lpstr>宋体</vt:lpstr>
      <vt:lpstr>Wingdings</vt:lpstr>
      <vt:lpstr>微软雅黑</vt:lpstr>
      <vt:lpstr>方正黑体简体</vt:lpstr>
      <vt:lpstr>时尚中黑简体</vt:lpstr>
      <vt:lpstr>Arial Unicode MS</vt:lpstr>
      <vt:lpstr>Calibri</vt:lpstr>
      <vt:lpstr>Times New Roman</vt:lpstr>
      <vt:lpstr>方正博雅刊宋简体</vt:lpstr>
      <vt:lpstr>等线</vt:lpstr>
      <vt:lpstr>Gill Sans</vt:lpstr>
      <vt:lpstr>Lato Light</vt:lpstr>
      <vt:lpstr>TrickShot</vt:lpstr>
      <vt:lpstr>Impact</vt:lpstr>
      <vt:lpstr>Gill Sans MT</vt:lpstr>
      <vt:lpstr>方正黑体繁体</vt:lpstr>
      <vt:lpstr>方正风雅宋简体</vt:lpstr>
      <vt:lpstr>H2O</vt:lpstr>
      <vt:lpstr>方正黑体_GBK</vt:lpstr>
      <vt:lpstr>方正书宋_GBK</vt:lpstr>
      <vt:lpstr>方正兰亭细黑_GBK</vt:lpstr>
      <vt:lpstr>方正兰亭特黑扁_GBK</vt:lpstr>
      <vt:lpstr>方正兰亭宋简体</vt:lpstr>
      <vt:lpstr>字魂35号-经典雅黑</vt:lpstr>
      <vt:lpstr>黑体</vt:lpstr>
      <vt:lpstr>思源黑体 CN Light</vt:lpstr>
      <vt:lpstr>思源黑体 CN Medium</vt:lpstr>
      <vt:lpstr>STIXGeneral-Bold</vt:lpstr>
      <vt:lpstr>Oxygen</vt:lpstr>
      <vt:lpstr>主题5</vt:lpstr>
      <vt:lpstr>第四章   职业决策与职业规划拟订 ——启动职业规划</vt:lpstr>
      <vt:lpstr>PowerPoint 演示文稿</vt:lpstr>
      <vt:lpstr>一、职业决策的概念</vt:lpstr>
      <vt:lpstr>二、职业决策的类型</vt:lpstr>
      <vt:lpstr>五、课堂实践——测试自己的职业决策风格</vt:lpstr>
      <vt:lpstr>五、课堂实践——测试自己的职业决策风格</vt:lpstr>
      <vt:lpstr>五、课堂实践——测试自己的职业决策风格</vt:lpstr>
      <vt:lpstr>三、职业决策的原则</vt:lpstr>
      <vt:lpstr>四、影响职业决策的因素</vt:lpstr>
      <vt:lpstr>四、影响职业决策的因素</vt:lpstr>
      <vt:lpstr>四、影响职业决策的因素</vt:lpstr>
      <vt:lpstr>四、影响职业决策的因素</vt:lpstr>
      <vt:lpstr>四、影响职业决策的因素</vt:lpstr>
      <vt:lpstr>PowerPoint 演示文稿</vt:lpstr>
      <vt:lpstr>一、“5What”分析法</vt:lpstr>
      <vt:lpstr>一、“5What”分析法</vt:lpstr>
      <vt:lpstr>一、“5What”分析法</vt:lpstr>
      <vt:lpstr>二、SWOT分析法</vt:lpstr>
      <vt:lpstr>二、SWOT分析法</vt:lpstr>
      <vt:lpstr>二、SWOT分析法</vt:lpstr>
      <vt:lpstr>三、CASVE决策法</vt:lpstr>
      <vt:lpstr>PowerPoint 演示文稿</vt:lpstr>
      <vt:lpstr>一、自我分析</vt:lpstr>
      <vt:lpstr>二、职业生涯环境评估</vt:lpstr>
      <vt:lpstr>三、设定职业生涯目标</vt:lpstr>
      <vt:lpstr>四、制订行动计划并实施</vt:lpstr>
      <vt:lpstr>五、总结评估</vt:lpstr>
      <vt:lpstr>PowerPoint 演示文稿</vt:lpstr>
      <vt:lpstr>课堂实践</vt:lpstr>
      <vt:lpstr>感谢聆听！学习进步！</vt:lpstr>
    </vt:vector>
  </TitlesOfParts>
  <Company>iSlide</Company>
  <LinksUpToDate>false</LinksUpToDate>
  <SharedDoc>false</SharedDoc>
  <HyperlinksChanged>false</HyperlinksChanged>
  <AppVersion>14.0000</AppVersion>
  <Manager>iSlide</Manager>
  <HyperlinkBase>https://www.islide.cc</HyperlinkBase>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iSlide</dc:creator>
  <cp:lastModifiedBy>秋秋</cp:lastModifiedBy>
  <cp:revision>141</cp:revision>
  <cp:lastPrinted>2019-01-09T16:00:00Z</cp:lastPrinted>
  <dcterms:created xsi:type="dcterms:W3CDTF">2019-01-09T16:00:00Z</dcterms:created>
  <dcterms:modified xsi:type="dcterms:W3CDTF">2025-03-17T12:34:02Z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Slide.Theme">
    <vt:lpwstr>48706f29-9ca0-418e-876d-de7b156ca083</vt:lpwstr>
  </property>
  <property fmtid="{D5CDD505-2E9C-101B-9397-08002B2CF9AE}" pid="3" name="ICV">
    <vt:lpwstr>0EC25BA1DA394D6493BCB6B45815B55C_13</vt:lpwstr>
  </property>
  <property fmtid="{D5CDD505-2E9C-101B-9397-08002B2CF9AE}" pid="4" name="KSOProductBuildVer">
    <vt:lpwstr>2052-12.1.0.20305</vt:lpwstr>
  </property>
</Properties>
</file>