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media/image10.svg" ContentType="image/svg+xml"/>
  <Override PartName="/ppt/media/image12.svg" ContentType="image/svg+xml"/>
  <Override PartName="/ppt/media/image14.svg" ContentType="image/svg+xml"/>
  <Override PartName="/ppt/media/image16.svg" ContentType="image/svg+xml"/>
  <Override PartName="/ppt/media/image18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</p:sldMasterIdLst>
  <p:notesMasterIdLst>
    <p:notesMasterId r:id="rId16"/>
  </p:notesMasterIdLst>
  <p:handoutMasterIdLst>
    <p:handoutMasterId r:id="rId45"/>
  </p:handoutMasterIdLst>
  <p:sldIdLst>
    <p:sldId id="256" r:id="rId3"/>
    <p:sldId id="258" r:id="rId4"/>
    <p:sldId id="7189" r:id="rId5"/>
    <p:sldId id="7213" r:id="rId6"/>
    <p:sldId id="7216" r:id="rId7"/>
    <p:sldId id="7247" r:id="rId8"/>
    <p:sldId id="7248" r:id="rId9"/>
    <p:sldId id="7250" r:id="rId10"/>
    <p:sldId id="7217" r:id="rId11"/>
    <p:sldId id="7253" r:id="rId12"/>
    <p:sldId id="7255" r:id="rId13"/>
    <p:sldId id="7218" r:id="rId14"/>
    <p:sldId id="7257" r:id="rId15"/>
    <p:sldId id="7223" r:id="rId17"/>
    <p:sldId id="7224" r:id="rId18"/>
    <p:sldId id="7226" r:id="rId19"/>
    <p:sldId id="7227" r:id="rId20"/>
    <p:sldId id="7228" r:id="rId21"/>
    <p:sldId id="7229" r:id="rId22"/>
    <p:sldId id="7230" r:id="rId23"/>
    <p:sldId id="7262" r:id="rId24"/>
    <p:sldId id="7233" r:id="rId25"/>
    <p:sldId id="7286" r:id="rId26"/>
    <p:sldId id="7235" r:id="rId27"/>
    <p:sldId id="7237" r:id="rId28"/>
    <p:sldId id="7236" r:id="rId29"/>
    <p:sldId id="7238" r:id="rId30"/>
    <p:sldId id="7239" r:id="rId31"/>
    <p:sldId id="7240" r:id="rId32"/>
    <p:sldId id="7241" r:id="rId33"/>
    <p:sldId id="7288" r:id="rId34"/>
    <p:sldId id="7289" r:id="rId35"/>
    <p:sldId id="7234" r:id="rId36"/>
    <p:sldId id="7290" r:id="rId37"/>
    <p:sldId id="7244" r:id="rId38"/>
    <p:sldId id="7291" r:id="rId39"/>
    <p:sldId id="7260" r:id="rId40"/>
    <p:sldId id="7292" r:id="rId41"/>
    <p:sldId id="7293" r:id="rId42"/>
    <p:sldId id="7294" r:id="rId43"/>
    <p:sldId id="261" r:id="rId44"/>
  </p:sldIdLst>
  <p:sldSz cx="12192000" cy="6858000"/>
  <p:notesSz cx="6858000" cy="9144000"/>
  <p:custDataLst>
    <p:tags r:id="rId4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21" userDrawn="1">
          <p15:clr>
            <a:srgbClr val="A4A3A4"/>
          </p15:clr>
        </p15:guide>
        <p15:guide id="2" pos="380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96A"/>
    <a:srgbClr val="B5692D"/>
    <a:srgbClr val="934B31"/>
    <a:srgbClr val="FF9D79"/>
    <a:srgbClr val="FF8E44"/>
    <a:srgbClr val="FAC132"/>
    <a:srgbClr val="F9D957"/>
    <a:srgbClr val="FAC94A"/>
    <a:srgbClr val="FBCB4D"/>
    <a:srgbClr val="AF5C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35" autoAdjust="0"/>
    <p:restoredTop sz="96182" autoAdjust="0"/>
  </p:normalViewPr>
  <p:slideViewPr>
    <p:cSldViewPr snapToGrid="0" showGuides="1">
      <p:cViewPr varScale="1">
        <p:scale>
          <a:sx n="114" d="100"/>
          <a:sy n="114" d="100"/>
        </p:scale>
        <p:origin x="420" y="108"/>
      </p:cViewPr>
      <p:guideLst>
        <p:guide orient="horz" pos="2221"/>
        <p:guide pos="3804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3840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9" Type="http://schemas.openxmlformats.org/officeDocument/2006/relationships/tags" Target="tags/tag121.xml"/><Relationship Id="rId48" Type="http://schemas.openxmlformats.org/officeDocument/2006/relationships/tableStyles" Target="tableStyles.xml"/><Relationship Id="rId47" Type="http://schemas.openxmlformats.org/officeDocument/2006/relationships/viewProps" Target="viewProps.xml"/><Relationship Id="rId46" Type="http://schemas.openxmlformats.org/officeDocument/2006/relationships/presProps" Target="presProps.xml"/><Relationship Id="rId45" Type="http://schemas.openxmlformats.org/officeDocument/2006/relationships/handoutMaster" Target="handoutMasters/handoutMaster1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C0FF84-AF38-4BC9-9488-8433D31C789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F0E7B4-B12F-48EE-A9E9-21AE07C19F7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2.png"/><Relationship Id="rId3" Type="http://schemas.microsoft.com/office/2007/relationships/hdphoto" Target="../media/image4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任意多边形: 形状 69"/>
          <p:cNvSpPr/>
          <p:nvPr userDrawn="1"/>
        </p:nvSpPr>
        <p:spPr>
          <a:xfrm>
            <a:off x="0" y="-1"/>
            <a:ext cx="12192000" cy="3838373"/>
          </a:xfrm>
          <a:custGeom>
            <a:avLst/>
            <a:gdLst>
              <a:gd name="connsiteX0" fmla="*/ 0 w 12192000"/>
              <a:gd name="connsiteY0" fmla="*/ 0 h 3702186"/>
              <a:gd name="connsiteX1" fmla="*/ 12192000 w 12192000"/>
              <a:gd name="connsiteY1" fmla="*/ 0 h 3702186"/>
              <a:gd name="connsiteX2" fmla="*/ 12192000 w 12192000"/>
              <a:gd name="connsiteY2" fmla="*/ 3338861 h 3702186"/>
              <a:gd name="connsiteX3" fmla="*/ 6094795 w 12192000"/>
              <a:gd name="connsiteY3" fmla="*/ 3338861 h 3702186"/>
              <a:gd name="connsiteX4" fmla="*/ 6096000 w 12192000"/>
              <a:gd name="connsiteY4" fmla="*/ 3341683 h 3702186"/>
              <a:gd name="connsiteX5" fmla="*/ 3048000 w 12192000"/>
              <a:gd name="connsiteY5" fmla="*/ 3702186 h 3702186"/>
              <a:gd name="connsiteX6" fmla="*/ 0 w 12192000"/>
              <a:gd name="connsiteY6" fmla="*/ 3341683 h 3702186"/>
              <a:gd name="connsiteX7" fmla="*/ 1205 w 12192000"/>
              <a:gd name="connsiteY7" fmla="*/ 3338861 h 3702186"/>
              <a:gd name="connsiteX8" fmla="*/ 0 w 12192000"/>
              <a:gd name="connsiteY8" fmla="*/ 3338861 h 3702186"/>
              <a:gd name="connsiteX0-1" fmla="*/ 0 w 12192000"/>
              <a:gd name="connsiteY0-2" fmla="*/ 0 h 3702186"/>
              <a:gd name="connsiteX1-3" fmla="*/ 12192000 w 12192000"/>
              <a:gd name="connsiteY1-4" fmla="*/ 0 h 3702186"/>
              <a:gd name="connsiteX2-5" fmla="*/ 12192000 w 12192000"/>
              <a:gd name="connsiteY2-6" fmla="*/ 3338861 h 3702186"/>
              <a:gd name="connsiteX3-7" fmla="*/ 6094795 w 12192000"/>
              <a:gd name="connsiteY3-8" fmla="*/ 3338861 h 3702186"/>
              <a:gd name="connsiteX4-9" fmla="*/ 6096000 w 12192000"/>
              <a:gd name="connsiteY4-10" fmla="*/ 3341683 h 3702186"/>
              <a:gd name="connsiteX5-11" fmla="*/ 3048000 w 12192000"/>
              <a:gd name="connsiteY5-12" fmla="*/ 3702186 h 3702186"/>
              <a:gd name="connsiteX6-13" fmla="*/ 0 w 12192000"/>
              <a:gd name="connsiteY6-14" fmla="*/ 3341683 h 3702186"/>
              <a:gd name="connsiteX7-15" fmla="*/ 1205 w 12192000"/>
              <a:gd name="connsiteY7-16" fmla="*/ 3338861 h 3702186"/>
              <a:gd name="connsiteX8-17" fmla="*/ 0 w 12192000"/>
              <a:gd name="connsiteY8-18" fmla="*/ 3338861 h 3702186"/>
              <a:gd name="connsiteX9" fmla="*/ 0 w 12192000"/>
              <a:gd name="connsiteY9" fmla="*/ 0 h 3702186"/>
              <a:gd name="connsiteX0-19" fmla="*/ 0 w 12192000"/>
              <a:gd name="connsiteY0-20" fmla="*/ 0 h 3838373"/>
              <a:gd name="connsiteX1-21" fmla="*/ 12192000 w 12192000"/>
              <a:gd name="connsiteY1-22" fmla="*/ 0 h 3838373"/>
              <a:gd name="connsiteX2-23" fmla="*/ 12192000 w 12192000"/>
              <a:gd name="connsiteY2-24" fmla="*/ 3338861 h 3838373"/>
              <a:gd name="connsiteX3-25" fmla="*/ 6094795 w 12192000"/>
              <a:gd name="connsiteY3-26" fmla="*/ 3338861 h 3838373"/>
              <a:gd name="connsiteX4-27" fmla="*/ 6096000 w 12192000"/>
              <a:gd name="connsiteY4-28" fmla="*/ 3341683 h 3838373"/>
              <a:gd name="connsiteX5-29" fmla="*/ 3184187 w 12192000"/>
              <a:gd name="connsiteY5-30" fmla="*/ 3838373 h 3838373"/>
              <a:gd name="connsiteX6-31" fmla="*/ 0 w 12192000"/>
              <a:gd name="connsiteY6-32" fmla="*/ 3341683 h 3838373"/>
              <a:gd name="connsiteX7-33" fmla="*/ 1205 w 12192000"/>
              <a:gd name="connsiteY7-34" fmla="*/ 3338861 h 3838373"/>
              <a:gd name="connsiteX8-35" fmla="*/ 0 w 12192000"/>
              <a:gd name="connsiteY8-36" fmla="*/ 3338861 h 3838373"/>
              <a:gd name="connsiteX9-37" fmla="*/ 0 w 12192000"/>
              <a:gd name="connsiteY9-38" fmla="*/ 0 h 383837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37" y="connsiteY9-38"/>
              </a:cxn>
            </a:cxnLst>
            <a:rect l="l" t="t" r="r" b="b"/>
            <a:pathLst>
              <a:path w="12192000" h="3838373">
                <a:moveTo>
                  <a:pt x="0" y="0"/>
                </a:moveTo>
                <a:lnTo>
                  <a:pt x="12192000" y="0"/>
                </a:lnTo>
                <a:lnTo>
                  <a:pt x="12192000" y="3338861"/>
                </a:lnTo>
                <a:lnTo>
                  <a:pt x="6094795" y="3338861"/>
                </a:lnTo>
                <a:lnTo>
                  <a:pt x="6096000" y="3341683"/>
                </a:lnTo>
                <a:cubicBezTo>
                  <a:pt x="5765260" y="3453234"/>
                  <a:pt x="4867551" y="3838373"/>
                  <a:pt x="3184187" y="3838373"/>
                </a:cubicBezTo>
                <a:cubicBezTo>
                  <a:pt x="1500823" y="3838373"/>
                  <a:pt x="0" y="3540783"/>
                  <a:pt x="0" y="3341683"/>
                </a:cubicBezTo>
                <a:lnTo>
                  <a:pt x="1205" y="3338861"/>
                </a:lnTo>
                <a:lnTo>
                  <a:pt x="0" y="3338861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0"/>
                  <a:lumOff val="100000"/>
                </a:schemeClr>
              </a:gs>
              <a:gs pos="35000">
                <a:schemeClr val="accent2">
                  <a:lumMod val="0"/>
                  <a:lumOff val="100000"/>
                </a:schemeClr>
              </a:gs>
              <a:gs pos="100000">
                <a:schemeClr val="accent2">
                  <a:lumMod val="100000"/>
                </a:schemeClr>
              </a:gs>
            </a:gsLst>
            <a:path path="circle">
              <a:fillToRect l="50000" t="-80000" r="50000" b="18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: 形状 9"/>
          <p:cNvSpPr/>
          <p:nvPr/>
        </p:nvSpPr>
        <p:spPr>
          <a:xfrm>
            <a:off x="1956532" y="6010541"/>
            <a:ext cx="147284" cy="120504"/>
          </a:xfrm>
          <a:custGeom>
            <a:avLst/>
            <a:gdLst>
              <a:gd name="connsiteX0" fmla="*/ 45872 w 132804"/>
              <a:gd name="connsiteY0" fmla="*/ 45872 h 108658"/>
              <a:gd name="connsiteX1" fmla="*/ 90543 w 132804"/>
              <a:gd name="connsiteY1" fmla="*/ 65189 h 108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32804" h="108658">
                <a:moveTo>
                  <a:pt x="45872" y="45872"/>
                </a:moveTo>
                <a:cubicBezTo>
                  <a:pt x="60360" y="53116"/>
                  <a:pt x="74848" y="59153"/>
                  <a:pt x="90543" y="65189"/>
                </a:cubicBezTo>
              </a:path>
            </a:pathLst>
          </a:custGeom>
          <a:noFill/>
          <a:ln w="48254" cap="rnd">
            <a:solidFill>
              <a:srgbClr val="FFFFFF"/>
            </a:solidFill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4" name="任意多边形: 形状 13"/>
          <p:cNvSpPr/>
          <p:nvPr/>
        </p:nvSpPr>
        <p:spPr>
          <a:xfrm>
            <a:off x="4280935" y="5955644"/>
            <a:ext cx="147284" cy="120504"/>
          </a:xfrm>
          <a:custGeom>
            <a:avLst/>
            <a:gdLst>
              <a:gd name="connsiteX0" fmla="*/ 45872 w 132804"/>
              <a:gd name="connsiteY0" fmla="*/ 67604 h 108658"/>
              <a:gd name="connsiteX1" fmla="*/ 89335 w 132804"/>
              <a:gd name="connsiteY1" fmla="*/ 45872 h 108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32804" h="108658">
                <a:moveTo>
                  <a:pt x="45872" y="67604"/>
                </a:moveTo>
                <a:cubicBezTo>
                  <a:pt x="60360" y="60360"/>
                  <a:pt x="74848" y="53116"/>
                  <a:pt x="89335" y="45872"/>
                </a:cubicBezTo>
              </a:path>
            </a:pathLst>
          </a:custGeom>
          <a:noFill/>
          <a:ln w="48254" cap="rnd">
            <a:solidFill>
              <a:srgbClr val="FFFFFF"/>
            </a:solidFill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9" name="任意多边形: 形状 18"/>
          <p:cNvSpPr/>
          <p:nvPr/>
        </p:nvSpPr>
        <p:spPr>
          <a:xfrm>
            <a:off x="3501129" y="4384175"/>
            <a:ext cx="441851" cy="508798"/>
          </a:xfrm>
          <a:custGeom>
            <a:avLst/>
            <a:gdLst>
              <a:gd name="connsiteX0" fmla="*/ 348189 w 398413"/>
              <a:gd name="connsiteY0" fmla="*/ 37016 h 458779"/>
              <a:gd name="connsiteX1" fmla="*/ 374749 w 398413"/>
              <a:gd name="connsiteY1" fmla="*/ 184309 h 458779"/>
              <a:gd name="connsiteX2" fmla="*/ 204518 w 398413"/>
              <a:gd name="connsiteY2" fmla="*/ 417320 h 458779"/>
              <a:gd name="connsiteX3" fmla="*/ 54811 w 398413"/>
              <a:gd name="connsiteY3" fmla="*/ 422150 h 458779"/>
              <a:gd name="connsiteX4" fmla="*/ 54811 w 398413"/>
              <a:gd name="connsiteY4" fmla="*/ 422150 h 458779"/>
              <a:gd name="connsiteX5" fmla="*/ 28250 w 398413"/>
              <a:gd name="connsiteY5" fmla="*/ 274857 h 458779"/>
              <a:gd name="connsiteX6" fmla="*/ 198481 w 398413"/>
              <a:gd name="connsiteY6" fmla="*/ 41845 h 458779"/>
              <a:gd name="connsiteX7" fmla="*/ 348189 w 398413"/>
              <a:gd name="connsiteY7" fmla="*/ 37016 h 458779"/>
              <a:gd name="connsiteX8" fmla="*/ 348189 w 398413"/>
              <a:gd name="connsiteY8" fmla="*/ 37016 h 458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8413" h="458779">
                <a:moveTo>
                  <a:pt x="348189" y="37016"/>
                </a:moveTo>
                <a:cubicBezTo>
                  <a:pt x="396481" y="76858"/>
                  <a:pt x="408554" y="142053"/>
                  <a:pt x="374749" y="184309"/>
                </a:cubicBezTo>
                <a:lnTo>
                  <a:pt x="204518" y="417320"/>
                </a:lnTo>
                <a:cubicBezTo>
                  <a:pt x="170713" y="459576"/>
                  <a:pt x="103103" y="461991"/>
                  <a:pt x="54811" y="422150"/>
                </a:cubicBezTo>
                <a:lnTo>
                  <a:pt x="54811" y="422150"/>
                </a:lnTo>
                <a:cubicBezTo>
                  <a:pt x="6518" y="382308"/>
                  <a:pt x="-5555" y="317113"/>
                  <a:pt x="28250" y="274857"/>
                </a:cubicBezTo>
                <a:lnTo>
                  <a:pt x="198481" y="41845"/>
                </a:lnTo>
                <a:cubicBezTo>
                  <a:pt x="233493" y="-411"/>
                  <a:pt x="299896" y="-1618"/>
                  <a:pt x="348189" y="37016"/>
                </a:cubicBezTo>
                <a:lnTo>
                  <a:pt x="348189" y="37016"/>
                </a:ln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2" name="任意多边形: 形状 21"/>
          <p:cNvSpPr/>
          <p:nvPr/>
        </p:nvSpPr>
        <p:spPr>
          <a:xfrm>
            <a:off x="2578463" y="4140702"/>
            <a:ext cx="950648" cy="682860"/>
          </a:xfrm>
          <a:custGeom>
            <a:avLst/>
            <a:gdLst>
              <a:gd name="connsiteX0" fmla="*/ 733444 w 857193"/>
              <a:gd name="connsiteY0" fmla="*/ 617541 h 615730"/>
              <a:gd name="connsiteX1" fmla="*/ 225164 w 857193"/>
              <a:gd name="connsiteY1" fmla="*/ 617541 h 615730"/>
              <a:gd name="connsiteX2" fmla="*/ 202225 w 857193"/>
              <a:gd name="connsiteY2" fmla="*/ 597017 h 615730"/>
              <a:gd name="connsiteX3" fmla="*/ 128579 w 857193"/>
              <a:gd name="connsiteY3" fmla="*/ 86323 h 615730"/>
              <a:gd name="connsiteX4" fmla="*/ 92360 w 857193"/>
              <a:gd name="connsiteY4" fmla="*/ 54933 h 615730"/>
              <a:gd name="connsiteX5" fmla="*/ 54933 w 857193"/>
              <a:gd name="connsiteY5" fmla="*/ 92360 h 615730"/>
              <a:gd name="connsiteX6" fmla="*/ 54933 w 857193"/>
              <a:gd name="connsiteY6" fmla="*/ 145482 h 615730"/>
              <a:gd name="connsiteX7" fmla="*/ 31994 w 857193"/>
              <a:gd name="connsiteY7" fmla="*/ 168421 h 615730"/>
              <a:gd name="connsiteX8" fmla="*/ 9055 w 857193"/>
              <a:gd name="connsiteY8" fmla="*/ 145482 h 615730"/>
              <a:gd name="connsiteX9" fmla="*/ 9055 w 857193"/>
              <a:gd name="connsiteY9" fmla="*/ 92360 h 615730"/>
              <a:gd name="connsiteX10" fmla="*/ 92360 w 857193"/>
              <a:gd name="connsiteY10" fmla="*/ 9055 h 615730"/>
              <a:gd name="connsiteX11" fmla="*/ 175664 w 857193"/>
              <a:gd name="connsiteY11" fmla="*/ 80286 h 615730"/>
              <a:gd name="connsiteX12" fmla="*/ 190152 w 857193"/>
              <a:gd name="connsiteY12" fmla="*/ 184115 h 615730"/>
              <a:gd name="connsiteX13" fmla="*/ 831236 w 857193"/>
              <a:gd name="connsiteY13" fmla="*/ 184115 h 615730"/>
              <a:gd name="connsiteX14" fmla="*/ 849346 w 857193"/>
              <a:gd name="connsiteY14" fmla="*/ 192567 h 615730"/>
              <a:gd name="connsiteX15" fmla="*/ 852968 w 857193"/>
              <a:gd name="connsiteY15" fmla="*/ 213091 h 615730"/>
              <a:gd name="connsiteX16" fmla="*/ 753968 w 857193"/>
              <a:gd name="connsiteY16" fmla="*/ 599432 h 615730"/>
              <a:gd name="connsiteX17" fmla="*/ 733444 w 857193"/>
              <a:gd name="connsiteY17" fmla="*/ 617541 h 615730"/>
              <a:gd name="connsiteX18" fmla="*/ 245689 w 857193"/>
              <a:gd name="connsiteY18" fmla="*/ 571664 h 615730"/>
              <a:gd name="connsiteX19" fmla="*/ 715334 w 857193"/>
              <a:gd name="connsiteY19" fmla="*/ 571664 h 615730"/>
              <a:gd name="connsiteX20" fmla="*/ 802261 w 857193"/>
              <a:gd name="connsiteY20" fmla="*/ 231201 h 615730"/>
              <a:gd name="connsiteX21" fmla="*/ 197396 w 857193"/>
              <a:gd name="connsiteY21" fmla="*/ 231201 h 615730"/>
              <a:gd name="connsiteX22" fmla="*/ 245689 w 857193"/>
              <a:gd name="connsiteY22" fmla="*/ 571664 h 615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857193" h="615730">
                <a:moveTo>
                  <a:pt x="733444" y="617541"/>
                </a:moveTo>
                <a:lnTo>
                  <a:pt x="225164" y="617541"/>
                </a:lnTo>
                <a:cubicBezTo>
                  <a:pt x="213091" y="617541"/>
                  <a:pt x="203433" y="609090"/>
                  <a:pt x="202225" y="597017"/>
                </a:cubicBezTo>
                <a:lnTo>
                  <a:pt x="128579" y="86323"/>
                </a:lnTo>
                <a:cubicBezTo>
                  <a:pt x="126164" y="68213"/>
                  <a:pt x="110469" y="54933"/>
                  <a:pt x="92360" y="54933"/>
                </a:cubicBezTo>
                <a:cubicBezTo>
                  <a:pt x="71835" y="54933"/>
                  <a:pt x="54933" y="71835"/>
                  <a:pt x="54933" y="92360"/>
                </a:cubicBezTo>
                <a:lnTo>
                  <a:pt x="54933" y="145482"/>
                </a:lnTo>
                <a:cubicBezTo>
                  <a:pt x="54933" y="158762"/>
                  <a:pt x="44067" y="168421"/>
                  <a:pt x="31994" y="168421"/>
                </a:cubicBezTo>
                <a:cubicBezTo>
                  <a:pt x="19921" y="168421"/>
                  <a:pt x="9055" y="157555"/>
                  <a:pt x="9055" y="145482"/>
                </a:cubicBezTo>
                <a:lnTo>
                  <a:pt x="9055" y="92360"/>
                </a:lnTo>
                <a:cubicBezTo>
                  <a:pt x="9055" y="46482"/>
                  <a:pt x="46482" y="9055"/>
                  <a:pt x="92360" y="9055"/>
                </a:cubicBezTo>
                <a:cubicBezTo>
                  <a:pt x="133408" y="9055"/>
                  <a:pt x="168420" y="39238"/>
                  <a:pt x="175664" y="80286"/>
                </a:cubicBezTo>
                <a:lnTo>
                  <a:pt x="190152" y="184115"/>
                </a:lnTo>
                <a:lnTo>
                  <a:pt x="831236" y="184115"/>
                </a:lnTo>
                <a:cubicBezTo>
                  <a:pt x="838480" y="184115"/>
                  <a:pt x="845724" y="187738"/>
                  <a:pt x="849346" y="192567"/>
                </a:cubicBezTo>
                <a:cubicBezTo>
                  <a:pt x="854175" y="198603"/>
                  <a:pt x="855383" y="205847"/>
                  <a:pt x="852968" y="213091"/>
                </a:cubicBezTo>
                <a:lnTo>
                  <a:pt x="753968" y="599432"/>
                </a:lnTo>
                <a:cubicBezTo>
                  <a:pt x="752761" y="610298"/>
                  <a:pt x="743102" y="617541"/>
                  <a:pt x="733444" y="617541"/>
                </a:cubicBezTo>
                <a:close/>
                <a:moveTo>
                  <a:pt x="245689" y="571664"/>
                </a:moveTo>
                <a:lnTo>
                  <a:pt x="715334" y="571664"/>
                </a:lnTo>
                <a:lnTo>
                  <a:pt x="802261" y="231201"/>
                </a:lnTo>
                <a:lnTo>
                  <a:pt x="197396" y="231201"/>
                </a:lnTo>
                <a:lnTo>
                  <a:pt x="245689" y="571664"/>
                </a:ln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3" name="任意多边形: 形状 22"/>
          <p:cNvSpPr/>
          <p:nvPr/>
        </p:nvSpPr>
        <p:spPr>
          <a:xfrm>
            <a:off x="2946559" y="4341430"/>
            <a:ext cx="107115" cy="482019"/>
          </a:xfrm>
          <a:custGeom>
            <a:avLst/>
            <a:gdLst>
              <a:gd name="connsiteX0" fmla="*/ 73145 w 96585"/>
              <a:gd name="connsiteY0" fmla="*/ 436546 h 434633"/>
              <a:gd name="connsiteX1" fmla="*/ 50206 w 96585"/>
              <a:gd name="connsiteY1" fmla="*/ 416022 h 434633"/>
              <a:gd name="connsiteX2" fmla="*/ 9157 w 96585"/>
              <a:gd name="connsiteY2" fmla="*/ 34511 h 434633"/>
              <a:gd name="connsiteX3" fmla="*/ 29681 w 96585"/>
              <a:gd name="connsiteY3" fmla="*/ 9157 h 434633"/>
              <a:gd name="connsiteX4" fmla="*/ 55035 w 96585"/>
              <a:gd name="connsiteY4" fmla="*/ 29681 h 434633"/>
              <a:gd name="connsiteX5" fmla="*/ 96084 w 96585"/>
              <a:gd name="connsiteY5" fmla="*/ 411193 h 434633"/>
              <a:gd name="connsiteX6" fmla="*/ 75559 w 96585"/>
              <a:gd name="connsiteY6" fmla="*/ 436546 h 434633"/>
              <a:gd name="connsiteX7" fmla="*/ 73145 w 96585"/>
              <a:gd name="connsiteY7" fmla="*/ 436546 h 434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6585" h="434633">
                <a:moveTo>
                  <a:pt x="73145" y="436546"/>
                </a:moveTo>
                <a:cubicBezTo>
                  <a:pt x="61072" y="436546"/>
                  <a:pt x="51413" y="428095"/>
                  <a:pt x="50206" y="416022"/>
                </a:cubicBezTo>
                <a:lnTo>
                  <a:pt x="9157" y="34511"/>
                </a:lnTo>
                <a:cubicBezTo>
                  <a:pt x="7950" y="21230"/>
                  <a:pt x="17608" y="10364"/>
                  <a:pt x="29681" y="9157"/>
                </a:cubicBezTo>
                <a:cubicBezTo>
                  <a:pt x="42962" y="7950"/>
                  <a:pt x="53828" y="17608"/>
                  <a:pt x="55035" y="29681"/>
                </a:cubicBezTo>
                <a:lnTo>
                  <a:pt x="96084" y="411193"/>
                </a:lnTo>
                <a:cubicBezTo>
                  <a:pt x="97291" y="424473"/>
                  <a:pt x="87632" y="435339"/>
                  <a:pt x="75559" y="436546"/>
                </a:cubicBezTo>
                <a:cubicBezTo>
                  <a:pt x="75559" y="436546"/>
                  <a:pt x="74352" y="436546"/>
                  <a:pt x="73145" y="436546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4" name="任意多边形: 形状 23"/>
          <p:cNvSpPr/>
          <p:nvPr/>
        </p:nvSpPr>
        <p:spPr>
          <a:xfrm>
            <a:off x="3182199" y="4341416"/>
            <a:ext cx="107115" cy="482019"/>
          </a:xfrm>
          <a:custGeom>
            <a:avLst/>
            <a:gdLst>
              <a:gd name="connsiteX0" fmla="*/ 32108 w 96585"/>
              <a:gd name="connsiteY0" fmla="*/ 436559 h 434633"/>
              <a:gd name="connsiteX1" fmla="*/ 29694 w 96585"/>
              <a:gd name="connsiteY1" fmla="*/ 436559 h 434633"/>
              <a:gd name="connsiteX2" fmla="*/ 9169 w 96585"/>
              <a:gd name="connsiteY2" fmla="*/ 411205 h 434633"/>
              <a:gd name="connsiteX3" fmla="*/ 45389 w 96585"/>
              <a:gd name="connsiteY3" fmla="*/ 29694 h 434633"/>
              <a:gd name="connsiteX4" fmla="*/ 70742 w 96585"/>
              <a:gd name="connsiteY4" fmla="*/ 9169 h 434633"/>
              <a:gd name="connsiteX5" fmla="*/ 91267 w 96585"/>
              <a:gd name="connsiteY5" fmla="*/ 34523 h 434633"/>
              <a:gd name="connsiteX6" fmla="*/ 55047 w 96585"/>
              <a:gd name="connsiteY6" fmla="*/ 416034 h 434633"/>
              <a:gd name="connsiteX7" fmla="*/ 32108 w 96585"/>
              <a:gd name="connsiteY7" fmla="*/ 436559 h 434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6585" h="434633">
                <a:moveTo>
                  <a:pt x="32108" y="436559"/>
                </a:moveTo>
                <a:cubicBezTo>
                  <a:pt x="30901" y="436559"/>
                  <a:pt x="30901" y="436559"/>
                  <a:pt x="29694" y="436559"/>
                </a:cubicBezTo>
                <a:cubicBezTo>
                  <a:pt x="16413" y="435352"/>
                  <a:pt x="7962" y="424485"/>
                  <a:pt x="9169" y="411205"/>
                </a:cubicBezTo>
                <a:lnTo>
                  <a:pt x="45389" y="29694"/>
                </a:lnTo>
                <a:cubicBezTo>
                  <a:pt x="46596" y="16413"/>
                  <a:pt x="57462" y="7962"/>
                  <a:pt x="70742" y="9169"/>
                </a:cubicBezTo>
                <a:cubicBezTo>
                  <a:pt x="84023" y="10377"/>
                  <a:pt x="92474" y="21242"/>
                  <a:pt x="91267" y="34523"/>
                </a:cubicBezTo>
                <a:lnTo>
                  <a:pt x="55047" y="416034"/>
                </a:lnTo>
                <a:cubicBezTo>
                  <a:pt x="53840" y="428108"/>
                  <a:pt x="44181" y="436559"/>
                  <a:pt x="32108" y="436559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5" name="任意多边形: 形状 24"/>
          <p:cNvSpPr/>
          <p:nvPr/>
        </p:nvSpPr>
        <p:spPr>
          <a:xfrm>
            <a:off x="2775287" y="4479454"/>
            <a:ext cx="696250" cy="66947"/>
          </a:xfrm>
          <a:custGeom>
            <a:avLst/>
            <a:gdLst>
              <a:gd name="connsiteX0" fmla="*/ 600639 w 627803"/>
              <a:gd name="connsiteY0" fmla="*/ 54933 h 60365"/>
              <a:gd name="connsiteX1" fmla="*/ 31994 w 627803"/>
              <a:gd name="connsiteY1" fmla="*/ 54933 h 60365"/>
              <a:gd name="connsiteX2" fmla="*/ 9055 w 627803"/>
              <a:gd name="connsiteY2" fmla="*/ 31994 h 60365"/>
              <a:gd name="connsiteX3" fmla="*/ 31994 w 627803"/>
              <a:gd name="connsiteY3" fmla="*/ 9055 h 60365"/>
              <a:gd name="connsiteX4" fmla="*/ 600639 w 627803"/>
              <a:gd name="connsiteY4" fmla="*/ 9055 h 60365"/>
              <a:gd name="connsiteX5" fmla="*/ 623578 w 627803"/>
              <a:gd name="connsiteY5" fmla="*/ 31994 h 60365"/>
              <a:gd name="connsiteX6" fmla="*/ 600639 w 627803"/>
              <a:gd name="connsiteY6" fmla="*/ 54933 h 60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27803" h="60365">
                <a:moveTo>
                  <a:pt x="600639" y="54933"/>
                </a:moveTo>
                <a:lnTo>
                  <a:pt x="31994" y="54933"/>
                </a:lnTo>
                <a:cubicBezTo>
                  <a:pt x="18713" y="54933"/>
                  <a:pt x="9055" y="44067"/>
                  <a:pt x="9055" y="31994"/>
                </a:cubicBezTo>
                <a:cubicBezTo>
                  <a:pt x="9055" y="19921"/>
                  <a:pt x="19921" y="9055"/>
                  <a:pt x="31994" y="9055"/>
                </a:cubicBezTo>
                <a:lnTo>
                  <a:pt x="600639" y="9055"/>
                </a:lnTo>
                <a:cubicBezTo>
                  <a:pt x="613920" y="9055"/>
                  <a:pt x="623578" y="19921"/>
                  <a:pt x="623578" y="31994"/>
                </a:cubicBezTo>
                <a:cubicBezTo>
                  <a:pt x="623578" y="44067"/>
                  <a:pt x="613920" y="54933"/>
                  <a:pt x="600639" y="54933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6" name="任意多边形: 形状 25"/>
          <p:cNvSpPr/>
          <p:nvPr/>
        </p:nvSpPr>
        <p:spPr>
          <a:xfrm>
            <a:off x="2794033" y="4618705"/>
            <a:ext cx="656081" cy="66947"/>
          </a:xfrm>
          <a:custGeom>
            <a:avLst/>
            <a:gdLst>
              <a:gd name="connsiteX0" fmla="*/ 568042 w 591584"/>
              <a:gd name="connsiteY0" fmla="*/ 54933 h 60365"/>
              <a:gd name="connsiteX1" fmla="*/ 31994 w 591584"/>
              <a:gd name="connsiteY1" fmla="*/ 54933 h 60365"/>
              <a:gd name="connsiteX2" fmla="*/ 9055 w 591584"/>
              <a:gd name="connsiteY2" fmla="*/ 31994 h 60365"/>
              <a:gd name="connsiteX3" fmla="*/ 31994 w 591584"/>
              <a:gd name="connsiteY3" fmla="*/ 9055 h 60365"/>
              <a:gd name="connsiteX4" fmla="*/ 568042 w 591584"/>
              <a:gd name="connsiteY4" fmla="*/ 9055 h 60365"/>
              <a:gd name="connsiteX5" fmla="*/ 590981 w 591584"/>
              <a:gd name="connsiteY5" fmla="*/ 31994 h 60365"/>
              <a:gd name="connsiteX6" fmla="*/ 568042 w 591584"/>
              <a:gd name="connsiteY6" fmla="*/ 54933 h 60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1584" h="60365">
                <a:moveTo>
                  <a:pt x="568042" y="54933"/>
                </a:moveTo>
                <a:lnTo>
                  <a:pt x="31994" y="54933"/>
                </a:lnTo>
                <a:cubicBezTo>
                  <a:pt x="18713" y="54933"/>
                  <a:pt x="9055" y="44067"/>
                  <a:pt x="9055" y="31994"/>
                </a:cubicBezTo>
                <a:cubicBezTo>
                  <a:pt x="9055" y="19921"/>
                  <a:pt x="19921" y="9055"/>
                  <a:pt x="31994" y="9055"/>
                </a:cubicBezTo>
                <a:lnTo>
                  <a:pt x="568042" y="9055"/>
                </a:lnTo>
                <a:cubicBezTo>
                  <a:pt x="581322" y="9055"/>
                  <a:pt x="590981" y="19921"/>
                  <a:pt x="590981" y="31994"/>
                </a:cubicBezTo>
                <a:cubicBezTo>
                  <a:pt x="590981" y="44067"/>
                  <a:pt x="581322" y="54933"/>
                  <a:pt x="568042" y="54933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7" name="任意多边形: 形状 26"/>
          <p:cNvSpPr/>
          <p:nvPr/>
        </p:nvSpPr>
        <p:spPr>
          <a:xfrm>
            <a:off x="2889097" y="4840969"/>
            <a:ext cx="160673" cy="160673"/>
          </a:xfrm>
          <a:custGeom>
            <a:avLst/>
            <a:gdLst>
              <a:gd name="connsiteX0" fmla="*/ 75457 w 144877"/>
              <a:gd name="connsiteY0" fmla="*/ 141859 h 144877"/>
              <a:gd name="connsiteX1" fmla="*/ 9055 w 144877"/>
              <a:gd name="connsiteY1" fmla="*/ 75457 h 144877"/>
              <a:gd name="connsiteX2" fmla="*/ 75457 w 144877"/>
              <a:gd name="connsiteY2" fmla="*/ 9055 h 144877"/>
              <a:gd name="connsiteX3" fmla="*/ 141859 w 144877"/>
              <a:gd name="connsiteY3" fmla="*/ 75457 h 144877"/>
              <a:gd name="connsiteX4" fmla="*/ 75457 w 144877"/>
              <a:gd name="connsiteY4" fmla="*/ 141859 h 144877"/>
              <a:gd name="connsiteX5" fmla="*/ 75457 w 144877"/>
              <a:gd name="connsiteY5" fmla="*/ 56140 h 144877"/>
              <a:gd name="connsiteX6" fmla="*/ 56140 w 144877"/>
              <a:gd name="connsiteY6" fmla="*/ 75457 h 144877"/>
              <a:gd name="connsiteX7" fmla="*/ 75457 w 144877"/>
              <a:gd name="connsiteY7" fmla="*/ 94774 h 144877"/>
              <a:gd name="connsiteX8" fmla="*/ 94774 w 144877"/>
              <a:gd name="connsiteY8" fmla="*/ 75457 h 144877"/>
              <a:gd name="connsiteX9" fmla="*/ 75457 w 144877"/>
              <a:gd name="connsiteY9" fmla="*/ 56140 h 1448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44877" h="144877">
                <a:moveTo>
                  <a:pt x="75457" y="141859"/>
                </a:moveTo>
                <a:cubicBezTo>
                  <a:pt x="39238" y="141859"/>
                  <a:pt x="9055" y="111677"/>
                  <a:pt x="9055" y="75457"/>
                </a:cubicBezTo>
                <a:cubicBezTo>
                  <a:pt x="9055" y="39238"/>
                  <a:pt x="39238" y="9055"/>
                  <a:pt x="75457" y="9055"/>
                </a:cubicBezTo>
                <a:cubicBezTo>
                  <a:pt x="111677" y="9055"/>
                  <a:pt x="141859" y="39238"/>
                  <a:pt x="141859" y="75457"/>
                </a:cubicBezTo>
                <a:cubicBezTo>
                  <a:pt x="140652" y="111677"/>
                  <a:pt x="111677" y="141859"/>
                  <a:pt x="75457" y="141859"/>
                </a:cubicBezTo>
                <a:close/>
                <a:moveTo>
                  <a:pt x="75457" y="56140"/>
                </a:moveTo>
                <a:cubicBezTo>
                  <a:pt x="64591" y="56140"/>
                  <a:pt x="56140" y="64591"/>
                  <a:pt x="56140" y="75457"/>
                </a:cubicBezTo>
                <a:cubicBezTo>
                  <a:pt x="56140" y="86323"/>
                  <a:pt x="64591" y="94774"/>
                  <a:pt x="75457" y="94774"/>
                </a:cubicBezTo>
                <a:cubicBezTo>
                  <a:pt x="86323" y="94774"/>
                  <a:pt x="94774" y="86323"/>
                  <a:pt x="94774" y="75457"/>
                </a:cubicBezTo>
                <a:cubicBezTo>
                  <a:pt x="94774" y="65798"/>
                  <a:pt x="85116" y="56140"/>
                  <a:pt x="75457" y="56140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8" name="任意多边形: 形状 27"/>
          <p:cNvSpPr/>
          <p:nvPr/>
        </p:nvSpPr>
        <p:spPr>
          <a:xfrm>
            <a:off x="3186343" y="4840969"/>
            <a:ext cx="160673" cy="160673"/>
          </a:xfrm>
          <a:custGeom>
            <a:avLst/>
            <a:gdLst>
              <a:gd name="connsiteX0" fmla="*/ 75457 w 144877"/>
              <a:gd name="connsiteY0" fmla="*/ 141859 h 144877"/>
              <a:gd name="connsiteX1" fmla="*/ 9055 w 144877"/>
              <a:gd name="connsiteY1" fmla="*/ 75457 h 144877"/>
              <a:gd name="connsiteX2" fmla="*/ 75457 w 144877"/>
              <a:gd name="connsiteY2" fmla="*/ 9055 h 144877"/>
              <a:gd name="connsiteX3" fmla="*/ 141859 w 144877"/>
              <a:gd name="connsiteY3" fmla="*/ 75457 h 144877"/>
              <a:gd name="connsiteX4" fmla="*/ 75457 w 144877"/>
              <a:gd name="connsiteY4" fmla="*/ 141859 h 144877"/>
              <a:gd name="connsiteX5" fmla="*/ 75457 w 144877"/>
              <a:gd name="connsiteY5" fmla="*/ 56140 h 144877"/>
              <a:gd name="connsiteX6" fmla="*/ 56140 w 144877"/>
              <a:gd name="connsiteY6" fmla="*/ 75457 h 144877"/>
              <a:gd name="connsiteX7" fmla="*/ 75457 w 144877"/>
              <a:gd name="connsiteY7" fmla="*/ 94774 h 144877"/>
              <a:gd name="connsiteX8" fmla="*/ 94774 w 144877"/>
              <a:gd name="connsiteY8" fmla="*/ 75457 h 144877"/>
              <a:gd name="connsiteX9" fmla="*/ 75457 w 144877"/>
              <a:gd name="connsiteY9" fmla="*/ 56140 h 1448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44877" h="144877">
                <a:moveTo>
                  <a:pt x="75457" y="141859"/>
                </a:moveTo>
                <a:cubicBezTo>
                  <a:pt x="39238" y="141859"/>
                  <a:pt x="9055" y="111677"/>
                  <a:pt x="9055" y="75457"/>
                </a:cubicBezTo>
                <a:cubicBezTo>
                  <a:pt x="9055" y="39238"/>
                  <a:pt x="39238" y="9055"/>
                  <a:pt x="75457" y="9055"/>
                </a:cubicBezTo>
                <a:cubicBezTo>
                  <a:pt x="111677" y="9055"/>
                  <a:pt x="141859" y="39238"/>
                  <a:pt x="141859" y="75457"/>
                </a:cubicBezTo>
                <a:cubicBezTo>
                  <a:pt x="140652" y="111677"/>
                  <a:pt x="111677" y="141859"/>
                  <a:pt x="75457" y="141859"/>
                </a:cubicBezTo>
                <a:close/>
                <a:moveTo>
                  <a:pt x="75457" y="56140"/>
                </a:moveTo>
                <a:cubicBezTo>
                  <a:pt x="64591" y="56140"/>
                  <a:pt x="56140" y="64591"/>
                  <a:pt x="56140" y="75457"/>
                </a:cubicBezTo>
                <a:cubicBezTo>
                  <a:pt x="56140" y="86323"/>
                  <a:pt x="64591" y="94774"/>
                  <a:pt x="75457" y="94774"/>
                </a:cubicBezTo>
                <a:cubicBezTo>
                  <a:pt x="86323" y="94774"/>
                  <a:pt x="94774" y="86323"/>
                  <a:pt x="94774" y="75457"/>
                </a:cubicBezTo>
                <a:cubicBezTo>
                  <a:pt x="94774" y="65798"/>
                  <a:pt x="86323" y="56140"/>
                  <a:pt x="75457" y="56140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801" name="副标题 2"/>
          <p:cNvSpPr>
            <a:spLocks noGrp="1"/>
          </p:cNvSpPr>
          <p:nvPr userDrawn="1">
            <p:ph type="subTitle" idx="1"/>
          </p:nvPr>
        </p:nvSpPr>
        <p:spPr>
          <a:xfrm>
            <a:off x="8055428" y="3514102"/>
            <a:ext cx="3056111" cy="46696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anchor="t">
            <a:normAutofit/>
          </a:bodyPr>
          <a:lstStyle>
            <a:lvl1pPr marL="0" indent="0" algn="ctr">
              <a:buNone/>
              <a:defRPr sz="1400" u="none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US" dirty="0"/>
          </a:p>
        </p:txBody>
      </p:sp>
      <p:sp>
        <p:nvSpPr>
          <p:cNvPr id="12" name="文本占位符 13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6954860" y="5243160"/>
            <a:ext cx="4156680" cy="296271"/>
          </a:xfrm>
        </p:spPr>
        <p:txBody>
          <a:bodyPr vert="horz" anchor="ctr">
            <a:noAutofit/>
          </a:bodyPr>
          <a:lstStyle>
            <a:lvl1pPr marL="0" indent="0" algn="r">
              <a:buNone/>
              <a:defRPr sz="1500" b="0" u="none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  <a:endParaRPr lang="en-US" altLang="zh-CN" dirty="0"/>
          </a:p>
        </p:txBody>
      </p:sp>
      <p:sp>
        <p:nvSpPr>
          <p:cNvPr id="13" name="文本占位符 13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6954860" y="5539431"/>
            <a:ext cx="4156680" cy="296271"/>
          </a:xfrm>
        </p:spPr>
        <p:txBody>
          <a:bodyPr vert="horz" anchor="ctr">
            <a:noAutofit/>
          </a:bodyPr>
          <a:lstStyle>
            <a:lvl1pPr marL="0" indent="0" algn="r">
              <a:buNone/>
              <a:defRPr sz="1500" b="0" u="none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  <p:sp>
        <p:nvSpPr>
          <p:cNvPr id="9802" name="标题 1"/>
          <p:cNvSpPr>
            <a:spLocks noGrp="1"/>
          </p:cNvSpPr>
          <p:nvPr userDrawn="1">
            <p:ph type="ctrTitle"/>
          </p:nvPr>
        </p:nvSpPr>
        <p:spPr>
          <a:xfrm>
            <a:off x="6383614" y="1588428"/>
            <a:ext cx="4727926" cy="1782876"/>
          </a:xfrm>
          <a:prstGeom prst="rect">
            <a:avLst/>
          </a:prstGeom>
        </p:spPr>
        <p:txBody>
          <a:bodyPr anchor="b">
            <a:normAutofit/>
          </a:bodyPr>
          <a:lstStyle>
            <a:lvl1pPr algn="r">
              <a:defRPr sz="4000" u="none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pic>
        <p:nvPicPr>
          <p:cNvPr id="184" name="图片 183"/>
          <p:cNvPicPr>
            <a:picLocks noChangeAspect="1"/>
          </p:cNvPicPr>
          <p:nvPr userDrawn="1"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" y="-1"/>
            <a:ext cx="6850743" cy="6850743"/>
          </a:xfrm>
          <a:prstGeom prst="rect">
            <a:avLst/>
          </a:prstGeom>
        </p:spPr>
      </p:pic>
      <p:sp>
        <p:nvSpPr>
          <p:cNvPr id="185" name="椭圆 184"/>
          <p:cNvSpPr/>
          <p:nvPr userDrawn="1"/>
        </p:nvSpPr>
        <p:spPr>
          <a:xfrm flipH="1">
            <a:off x="1250672" y="1121227"/>
            <a:ext cx="4644573" cy="4644573"/>
          </a:xfrm>
          <a:prstGeom prst="ellipse">
            <a:avLst/>
          </a:prstGeom>
          <a:blipFill rotWithShape="1">
            <a:blip r:embed="rId3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任意多边形: 形状 29"/>
          <p:cNvSpPr/>
          <p:nvPr userDrawn="1"/>
        </p:nvSpPr>
        <p:spPr>
          <a:xfrm rot="16200000">
            <a:off x="-1295398" y="1295396"/>
            <a:ext cx="6858001" cy="4267204"/>
          </a:xfrm>
          <a:custGeom>
            <a:avLst/>
            <a:gdLst>
              <a:gd name="connsiteX0" fmla="*/ 0 w 12192000"/>
              <a:gd name="connsiteY0" fmla="*/ 0 h 3379741"/>
              <a:gd name="connsiteX1" fmla="*/ 12192000 w 12192000"/>
              <a:gd name="connsiteY1" fmla="*/ 0 h 3379741"/>
              <a:gd name="connsiteX2" fmla="*/ 12192000 w 12192000"/>
              <a:gd name="connsiteY2" fmla="*/ 2930290 h 3379741"/>
              <a:gd name="connsiteX3" fmla="*/ 12178240 w 12192000"/>
              <a:gd name="connsiteY3" fmla="*/ 2930290 h 3379741"/>
              <a:gd name="connsiteX4" fmla="*/ 12192000 w 12192000"/>
              <a:gd name="connsiteY4" fmla="*/ 2949521 h 3379741"/>
              <a:gd name="connsiteX5" fmla="*/ 6096000 w 12192000"/>
              <a:gd name="connsiteY5" fmla="*/ 3379741 h 3379741"/>
              <a:gd name="connsiteX6" fmla="*/ 0 w 12192000"/>
              <a:gd name="connsiteY6" fmla="*/ 2949521 h 3379741"/>
              <a:gd name="connsiteX7" fmla="*/ 13760 w 12192000"/>
              <a:gd name="connsiteY7" fmla="*/ 2930290 h 3379741"/>
              <a:gd name="connsiteX8" fmla="*/ 0 w 12192000"/>
              <a:gd name="connsiteY8" fmla="*/ 2930290 h 3379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379741">
                <a:moveTo>
                  <a:pt x="0" y="0"/>
                </a:moveTo>
                <a:lnTo>
                  <a:pt x="12192000" y="0"/>
                </a:lnTo>
                <a:lnTo>
                  <a:pt x="12192000" y="2930290"/>
                </a:lnTo>
                <a:lnTo>
                  <a:pt x="12178240" y="2930290"/>
                </a:lnTo>
                <a:lnTo>
                  <a:pt x="12192000" y="2949521"/>
                </a:lnTo>
                <a:cubicBezTo>
                  <a:pt x="12192000" y="3187125"/>
                  <a:pt x="9462728" y="3379741"/>
                  <a:pt x="6096000" y="3379741"/>
                </a:cubicBezTo>
                <a:cubicBezTo>
                  <a:pt x="2729272" y="3379741"/>
                  <a:pt x="0" y="3187125"/>
                  <a:pt x="0" y="2949521"/>
                </a:cubicBezTo>
                <a:lnTo>
                  <a:pt x="13760" y="2930290"/>
                </a:lnTo>
                <a:lnTo>
                  <a:pt x="0" y="2930290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0"/>
                  <a:lumOff val="100000"/>
                </a:schemeClr>
              </a:gs>
              <a:gs pos="35000">
                <a:schemeClr val="accent2">
                  <a:lumMod val="0"/>
                  <a:lumOff val="100000"/>
                </a:schemeClr>
              </a:gs>
              <a:gs pos="100000">
                <a:schemeClr val="accent2">
                  <a:lumMod val="100000"/>
                </a:schemeClr>
              </a:gs>
            </a:gsLst>
            <a:path path="circle">
              <a:fillToRect l="50000" t="-80000" r="50000" b="18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 userDrawn="1"/>
        </p:nvSpPr>
        <p:spPr>
          <a:xfrm>
            <a:off x="545067" y="713067"/>
            <a:ext cx="3073400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accent6"/>
                </a:solidFill>
              </a:rPr>
              <a:t>目录</a:t>
            </a:r>
            <a:endParaRPr lang="en-US" altLang="zh-CN" sz="4000" b="1" dirty="0">
              <a:solidFill>
                <a:schemeClr val="accent6"/>
              </a:solidFill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tr-TR" altLang="zh-CN" sz="3600" b="1" dirty="0">
                <a:solidFill>
                  <a:schemeClr val="accent6"/>
                </a:solidFill>
                <a:cs typeface="+mn-ea"/>
                <a:sym typeface="+mn-lt"/>
              </a:rPr>
              <a:t>CONTENTS</a:t>
            </a:r>
            <a:endParaRPr lang="tr-TR" altLang="zh-CN" sz="3600" b="1" dirty="0">
              <a:solidFill>
                <a:schemeClr val="accent6"/>
              </a:solidFill>
              <a:cs typeface="+mn-ea"/>
              <a:sym typeface="+mn-lt"/>
            </a:endParaRPr>
          </a:p>
        </p:txBody>
      </p:sp>
      <p:grpSp>
        <p:nvGrpSpPr>
          <p:cNvPr id="175" name="ïṡḻïde"/>
          <p:cNvGrpSpPr/>
          <p:nvPr userDrawn="1"/>
        </p:nvGrpSpPr>
        <p:grpSpPr>
          <a:xfrm>
            <a:off x="-50107" y="2087562"/>
            <a:ext cx="2717800" cy="4770438"/>
            <a:chOff x="673100" y="1376362"/>
            <a:chExt cx="2717800" cy="4770438"/>
          </a:xfrm>
        </p:grpSpPr>
        <p:grpSp>
          <p:nvGrpSpPr>
            <p:cNvPr id="176" name="íšlîḓê"/>
            <p:cNvGrpSpPr/>
            <p:nvPr/>
          </p:nvGrpSpPr>
          <p:grpSpPr>
            <a:xfrm>
              <a:off x="673100" y="3527425"/>
              <a:ext cx="1809750" cy="2619375"/>
              <a:chOff x="673100" y="3527425"/>
              <a:chExt cx="1809750" cy="2619375"/>
            </a:xfrm>
          </p:grpSpPr>
          <p:sp>
            <p:nvSpPr>
              <p:cNvPr id="186" name="ïṩļïḍé"/>
              <p:cNvSpPr/>
              <p:nvPr/>
            </p:nvSpPr>
            <p:spPr bwMode="auto">
              <a:xfrm>
                <a:off x="706437" y="4152900"/>
                <a:ext cx="1516063" cy="1870075"/>
              </a:xfrm>
              <a:custGeom>
                <a:avLst/>
                <a:gdLst>
                  <a:gd name="T0" fmla="*/ 0 w 955"/>
                  <a:gd name="T1" fmla="*/ 429 h 1178"/>
                  <a:gd name="T2" fmla="*/ 0 w 955"/>
                  <a:gd name="T3" fmla="*/ 1178 h 1178"/>
                  <a:gd name="T4" fmla="*/ 955 w 955"/>
                  <a:gd name="T5" fmla="*/ 481 h 1178"/>
                  <a:gd name="T6" fmla="*/ 588 w 955"/>
                  <a:gd name="T7" fmla="*/ 0 h 1178"/>
                  <a:gd name="T8" fmla="*/ 0 w 955"/>
                  <a:gd name="T9" fmla="*/ 429 h 1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5" h="1178">
                    <a:moveTo>
                      <a:pt x="0" y="429"/>
                    </a:moveTo>
                    <a:lnTo>
                      <a:pt x="0" y="1178"/>
                    </a:lnTo>
                    <a:lnTo>
                      <a:pt x="955" y="481"/>
                    </a:lnTo>
                    <a:lnTo>
                      <a:pt x="588" y="0"/>
                    </a:lnTo>
                    <a:lnTo>
                      <a:pt x="0" y="429"/>
                    </a:lnTo>
                    <a:close/>
                  </a:path>
                </a:pathLst>
              </a:custGeom>
              <a:solidFill>
                <a:srgbClr val="FAC2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endParaRPr lang="zh-CN" altLang="en-US"/>
              </a:p>
            </p:txBody>
          </p:sp>
          <p:sp>
            <p:nvSpPr>
              <p:cNvPr id="187" name="íšḻïďê"/>
              <p:cNvSpPr/>
              <p:nvPr/>
            </p:nvSpPr>
            <p:spPr bwMode="auto">
              <a:xfrm>
                <a:off x="706437" y="4740275"/>
                <a:ext cx="1516063" cy="1282700"/>
              </a:xfrm>
              <a:custGeom>
                <a:avLst/>
                <a:gdLst>
                  <a:gd name="T0" fmla="*/ 0 w 955"/>
                  <a:gd name="T1" fmla="*/ 634 h 808"/>
                  <a:gd name="T2" fmla="*/ 0 w 955"/>
                  <a:gd name="T3" fmla="*/ 808 h 808"/>
                  <a:gd name="T4" fmla="*/ 955 w 955"/>
                  <a:gd name="T5" fmla="*/ 111 h 808"/>
                  <a:gd name="T6" fmla="*/ 871 w 955"/>
                  <a:gd name="T7" fmla="*/ 0 h 808"/>
                  <a:gd name="T8" fmla="*/ 0 w 955"/>
                  <a:gd name="T9" fmla="*/ 634 h 8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5" h="808">
                    <a:moveTo>
                      <a:pt x="0" y="634"/>
                    </a:moveTo>
                    <a:lnTo>
                      <a:pt x="0" y="808"/>
                    </a:lnTo>
                    <a:lnTo>
                      <a:pt x="955" y="111"/>
                    </a:lnTo>
                    <a:lnTo>
                      <a:pt x="871" y="0"/>
                    </a:lnTo>
                    <a:lnTo>
                      <a:pt x="0" y="634"/>
                    </a:lnTo>
                    <a:close/>
                  </a:path>
                </a:pathLst>
              </a:custGeom>
              <a:solidFill>
                <a:srgbClr val="F2A1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endParaRPr lang="zh-CN" altLang="en-US"/>
              </a:p>
            </p:txBody>
          </p:sp>
          <p:sp>
            <p:nvSpPr>
              <p:cNvPr id="188" name="î$ľíďê"/>
              <p:cNvSpPr/>
              <p:nvPr/>
            </p:nvSpPr>
            <p:spPr bwMode="auto">
              <a:xfrm>
                <a:off x="695325" y="3527425"/>
                <a:ext cx="1787525" cy="2487613"/>
              </a:xfrm>
              <a:custGeom>
                <a:avLst/>
                <a:gdLst>
                  <a:gd name="T0" fmla="*/ 126 w 857"/>
                  <a:gd name="T1" fmla="*/ 851 h 1190"/>
                  <a:gd name="T2" fmla="*/ 58 w 857"/>
                  <a:gd name="T3" fmla="*/ 485 h 1190"/>
                  <a:gd name="T4" fmla="*/ 264 w 857"/>
                  <a:gd name="T5" fmla="*/ 213 h 1190"/>
                  <a:gd name="T6" fmla="*/ 520 w 857"/>
                  <a:gd name="T7" fmla="*/ 28 h 1190"/>
                  <a:gd name="T8" fmla="*/ 600 w 857"/>
                  <a:gd name="T9" fmla="*/ 94 h 1190"/>
                  <a:gd name="T10" fmla="*/ 690 w 857"/>
                  <a:gd name="T11" fmla="*/ 114 h 1190"/>
                  <a:gd name="T12" fmla="*/ 822 w 857"/>
                  <a:gd name="T13" fmla="*/ 209 h 1190"/>
                  <a:gd name="T14" fmla="*/ 788 w 857"/>
                  <a:gd name="T15" fmla="*/ 313 h 1190"/>
                  <a:gd name="T16" fmla="*/ 856 w 857"/>
                  <a:gd name="T17" fmla="*/ 381 h 1190"/>
                  <a:gd name="T18" fmla="*/ 757 w 857"/>
                  <a:gd name="T19" fmla="*/ 497 h 1190"/>
                  <a:gd name="T20" fmla="*/ 823 w 857"/>
                  <a:gd name="T21" fmla="*/ 585 h 1190"/>
                  <a:gd name="T22" fmla="*/ 756 w 857"/>
                  <a:gd name="T23" fmla="*/ 668 h 1190"/>
                  <a:gd name="T24" fmla="*/ 757 w 857"/>
                  <a:gd name="T25" fmla="*/ 772 h 1190"/>
                  <a:gd name="T26" fmla="*/ 126 w 857"/>
                  <a:gd name="T27" fmla="*/ 851 h 1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57" h="1190">
                    <a:moveTo>
                      <a:pt x="126" y="851"/>
                    </a:moveTo>
                    <a:cubicBezTo>
                      <a:pt x="61" y="731"/>
                      <a:pt x="0" y="664"/>
                      <a:pt x="58" y="485"/>
                    </a:cubicBezTo>
                    <a:cubicBezTo>
                      <a:pt x="116" y="306"/>
                      <a:pt x="122" y="260"/>
                      <a:pt x="264" y="213"/>
                    </a:cubicBezTo>
                    <a:cubicBezTo>
                      <a:pt x="364" y="180"/>
                      <a:pt x="499" y="87"/>
                      <a:pt x="520" y="28"/>
                    </a:cubicBezTo>
                    <a:cubicBezTo>
                      <a:pt x="531" y="0"/>
                      <a:pt x="607" y="35"/>
                      <a:pt x="600" y="94"/>
                    </a:cubicBezTo>
                    <a:cubicBezTo>
                      <a:pt x="590" y="178"/>
                      <a:pt x="648" y="118"/>
                      <a:pt x="690" y="114"/>
                    </a:cubicBezTo>
                    <a:cubicBezTo>
                      <a:pt x="732" y="110"/>
                      <a:pt x="820" y="143"/>
                      <a:pt x="822" y="209"/>
                    </a:cubicBezTo>
                    <a:cubicBezTo>
                      <a:pt x="824" y="275"/>
                      <a:pt x="788" y="313"/>
                      <a:pt x="788" y="313"/>
                    </a:cubicBezTo>
                    <a:cubicBezTo>
                      <a:pt x="788" y="313"/>
                      <a:pt x="857" y="322"/>
                      <a:pt x="856" y="381"/>
                    </a:cubicBezTo>
                    <a:cubicBezTo>
                      <a:pt x="855" y="440"/>
                      <a:pt x="757" y="497"/>
                      <a:pt x="757" y="497"/>
                    </a:cubicBezTo>
                    <a:cubicBezTo>
                      <a:pt x="757" y="497"/>
                      <a:pt x="828" y="521"/>
                      <a:pt x="823" y="585"/>
                    </a:cubicBezTo>
                    <a:cubicBezTo>
                      <a:pt x="819" y="649"/>
                      <a:pt x="756" y="668"/>
                      <a:pt x="756" y="668"/>
                    </a:cubicBezTo>
                    <a:cubicBezTo>
                      <a:pt x="756" y="668"/>
                      <a:pt x="779" y="707"/>
                      <a:pt x="757" y="772"/>
                    </a:cubicBezTo>
                    <a:cubicBezTo>
                      <a:pt x="734" y="837"/>
                      <a:pt x="309" y="1190"/>
                      <a:pt x="126" y="851"/>
                    </a:cubicBezTo>
                  </a:path>
                </a:pathLst>
              </a:custGeom>
              <a:solidFill>
                <a:srgbClr val="FAC2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endParaRPr lang="zh-CN" altLang="en-US"/>
              </a:p>
            </p:txBody>
          </p:sp>
          <p:sp>
            <p:nvSpPr>
              <p:cNvPr id="189" name="ïŝľiḋé"/>
              <p:cNvSpPr/>
              <p:nvPr/>
            </p:nvSpPr>
            <p:spPr bwMode="auto">
              <a:xfrm>
                <a:off x="1736725" y="4054475"/>
                <a:ext cx="306388" cy="336550"/>
              </a:xfrm>
              <a:custGeom>
                <a:avLst/>
                <a:gdLst>
                  <a:gd name="T0" fmla="*/ 142 w 147"/>
                  <a:gd name="T1" fmla="*/ 0 h 161"/>
                  <a:gd name="T2" fmla="*/ 147 w 147"/>
                  <a:gd name="T3" fmla="*/ 95 h 161"/>
                  <a:gd name="T4" fmla="*/ 16 w 147"/>
                  <a:gd name="T5" fmla="*/ 152 h 161"/>
                  <a:gd name="T6" fmla="*/ 0 w 147"/>
                  <a:gd name="T7" fmla="*/ 161 h 161"/>
                  <a:gd name="T8" fmla="*/ 32 w 147"/>
                  <a:gd name="T9" fmla="*/ 12 h 161"/>
                  <a:gd name="T10" fmla="*/ 142 w 147"/>
                  <a:gd name="T11" fmla="*/ 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7" h="161">
                    <a:moveTo>
                      <a:pt x="142" y="0"/>
                    </a:moveTo>
                    <a:cubicBezTo>
                      <a:pt x="119" y="39"/>
                      <a:pt x="104" y="40"/>
                      <a:pt x="147" y="95"/>
                    </a:cubicBezTo>
                    <a:cubicBezTo>
                      <a:pt x="121" y="116"/>
                      <a:pt x="73" y="145"/>
                      <a:pt x="16" y="152"/>
                    </a:cubicBezTo>
                    <a:cubicBezTo>
                      <a:pt x="11" y="153"/>
                      <a:pt x="5" y="161"/>
                      <a:pt x="0" y="161"/>
                    </a:cubicBezTo>
                    <a:cubicBezTo>
                      <a:pt x="32" y="12"/>
                      <a:pt x="32" y="12"/>
                      <a:pt x="32" y="12"/>
                    </a:cubicBezTo>
                    <a:lnTo>
                      <a:pt x="142" y="0"/>
                    </a:lnTo>
                    <a:close/>
                  </a:path>
                </a:pathLst>
              </a:custGeom>
              <a:solidFill>
                <a:srgbClr val="F2A1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rmAutofit fontScale="92500" lnSpcReduction="10000"/>
              </a:bodyPr>
              <a:lstStyle/>
              <a:p>
                <a:endParaRPr lang="zh-CN" altLang="en-US"/>
              </a:p>
            </p:txBody>
          </p:sp>
          <p:sp>
            <p:nvSpPr>
              <p:cNvPr id="190" name="ïṣļîḑé"/>
              <p:cNvSpPr/>
              <p:nvPr/>
            </p:nvSpPr>
            <p:spPr bwMode="auto">
              <a:xfrm>
                <a:off x="996950" y="3819525"/>
                <a:ext cx="1306513" cy="2060575"/>
              </a:xfrm>
              <a:custGeom>
                <a:avLst/>
                <a:gdLst>
                  <a:gd name="T0" fmla="*/ 616 w 627"/>
                  <a:gd name="T1" fmla="*/ 355 h 986"/>
                  <a:gd name="T2" fmla="*/ 613 w 627"/>
                  <a:gd name="T3" fmla="*/ 357 h 986"/>
                  <a:gd name="T4" fmla="*/ 613 w 627"/>
                  <a:gd name="T5" fmla="*/ 357 h 986"/>
                  <a:gd name="T6" fmla="*/ 547 w 627"/>
                  <a:gd name="T7" fmla="*/ 392 h 986"/>
                  <a:gd name="T8" fmla="*/ 396 w 627"/>
                  <a:gd name="T9" fmla="*/ 421 h 986"/>
                  <a:gd name="T10" fmla="*/ 276 w 627"/>
                  <a:gd name="T11" fmla="*/ 407 h 986"/>
                  <a:gd name="T12" fmla="*/ 232 w 627"/>
                  <a:gd name="T13" fmla="*/ 457 h 986"/>
                  <a:gd name="T14" fmla="*/ 254 w 627"/>
                  <a:gd name="T15" fmla="*/ 520 h 986"/>
                  <a:gd name="T16" fmla="*/ 474 w 627"/>
                  <a:gd name="T17" fmla="*/ 541 h 986"/>
                  <a:gd name="T18" fmla="*/ 612 w 627"/>
                  <a:gd name="T19" fmla="*/ 528 h 986"/>
                  <a:gd name="T20" fmla="*/ 472 w 627"/>
                  <a:gd name="T21" fmla="*/ 548 h 986"/>
                  <a:gd name="T22" fmla="*/ 285 w 627"/>
                  <a:gd name="T23" fmla="*/ 544 h 986"/>
                  <a:gd name="T24" fmla="*/ 267 w 627"/>
                  <a:gd name="T25" fmla="*/ 590 h 986"/>
                  <a:gd name="T26" fmla="*/ 323 w 627"/>
                  <a:gd name="T27" fmla="*/ 650 h 986"/>
                  <a:gd name="T28" fmla="*/ 572 w 627"/>
                  <a:gd name="T29" fmla="*/ 674 h 986"/>
                  <a:gd name="T30" fmla="*/ 582 w 627"/>
                  <a:gd name="T31" fmla="*/ 674 h 986"/>
                  <a:gd name="T32" fmla="*/ 0 w 627"/>
                  <a:gd name="T33" fmla="*/ 741 h 986"/>
                  <a:gd name="T34" fmla="*/ 270 w 627"/>
                  <a:gd name="T35" fmla="*/ 815 h 986"/>
                  <a:gd name="T36" fmla="*/ 361 w 627"/>
                  <a:gd name="T37" fmla="*/ 715 h 986"/>
                  <a:gd name="T38" fmla="*/ 258 w 627"/>
                  <a:gd name="T39" fmla="*/ 590 h 986"/>
                  <a:gd name="T40" fmla="*/ 265 w 627"/>
                  <a:gd name="T41" fmla="*/ 536 h 986"/>
                  <a:gd name="T42" fmla="*/ 204 w 627"/>
                  <a:gd name="T43" fmla="*/ 655 h 986"/>
                  <a:gd name="T44" fmla="*/ 188 w 627"/>
                  <a:gd name="T45" fmla="*/ 645 h 986"/>
                  <a:gd name="T46" fmla="*/ 222 w 627"/>
                  <a:gd name="T47" fmla="*/ 459 h 986"/>
                  <a:gd name="T48" fmla="*/ 273 w 627"/>
                  <a:gd name="T49" fmla="*/ 382 h 986"/>
                  <a:gd name="T50" fmla="*/ 285 w 627"/>
                  <a:gd name="T51" fmla="*/ 305 h 986"/>
                  <a:gd name="T52" fmla="*/ 259 w 627"/>
                  <a:gd name="T53" fmla="*/ 245 h 986"/>
                  <a:gd name="T54" fmla="*/ 87 w 627"/>
                  <a:gd name="T55" fmla="*/ 274 h 986"/>
                  <a:gd name="T56" fmla="*/ 306 w 627"/>
                  <a:gd name="T57" fmla="*/ 102 h 986"/>
                  <a:gd name="T58" fmla="*/ 446 w 627"/>
                  <a:gd name="T59" fmla="*/ 0 h 986"/>
                  <a:gd name="T60" fmla="*/ 356 w 627"/>
                  <a:gd name="T61" fmla="*/ 179 h 986"/>
                  <a:gd name="T62" fmla="*/ 325 w 627"/>
                  <a:gd name="T63" fmla="*/ 256 h 986"/>
                  <a:gd name="T64" fmla="*/ 362 w 627"/>
                  <a:gd name="T65" fmla="*/ 267 h 986"/>
                  <a:gd name="T66" fmla="*/ 348 w 627"/>
                  <a:gd name="T67" fmla="*/ 285 h 986"/>
                  <a:gd name="T68" fmla="*/ 297 w 627"/>
                  <a:gd name="T69" fmla="*/ 308 h 986"/>
                  <a:gd name="T70" fmla="*/ 286 w 627"/>
                  <a:gd name="T71" fmla="*/ 383 h 986"/>
                  <a:gd name="T72" fmla="*/ 391 w 627"/>
                  <a:gd name="T73" fmla="*/ 410 h 986"/>
                  <a:gd name="T74" fmla="*/ 541 w 627"/>
                  <a:gd name="T75" fmla="*/ 382 h 986"/>
                  <a:gd name="T76" fmla="*/ 616 w 627"/>
                  <a:gd name="T77" fmla="*/ 355 h 9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627" h="986">
                    <a:moveTo>
                      <a:pt x="616" y="355"/>
                    </a:moveTo>
                    <a:cubicBezTo>
                      <a:pt x="614" y="356"/>
                      <a:pt x="613" y="357"/>
                      <a:pt x="613" y="357"/>
                    </a:cubicBezTo>
                    <a:cubicBezTo>
                      <a:pt x="613" y="357"/>
                      <a:pt x="613" y="357"/>
                      <a:pt x="613" y="357"/>
                    </a:cubicBezTo>
                    <a:cubicBezTo>
                      <a:pt x="603" y="363"/>
                      <a:pt x="590" y="372"/>
                      <a:pt x="547" y="392"/>
                    </a:cubicBezTo>
                    <a:cubicBezTo>
                      <a:pt x="501" y="413"/>
                      <a:pt x="442" y="419"/>
                      <a:pt x="396" y="421"/>
                    </a:cubicBezTo>
                    <a:cubicBezTo>
                      <a:pt x="350" y="423"/>
                      <a:pt x="301" y="401"/>
                      <a:pt x="276" y="407"/>
                    </a:cubicBezTo>
                    <a:cubicBezTo>
                      <a:pt x="252" y="414"/>
                      <a:pt x="238" y="432"/>
                      <a:pt x="232" y="457"/>
                    </a:cubicBezTo>
                    <a:cubicBezTo>
                      <a:pt x="225" y="482"/>
                      <a:pt x="235" y="505"/>
                      <a:pt x="254" y="520"/>
                    </a:cubicBezTo>
                    <a:cubicBezTo>
                      <a:pt x="273" y="535"/>
                      <a:pt x="416" y="543"/>
                      <a:pt x="474" y="541"/>
                    </a:cubicBezTo>
                    <a:cubicBezTo>
                      <a:pt x="532" y="539"/>
                      <a:pt x="627" y="518"/>
                      <a:pt x="612" y="528"/>
                    </a:cubicBezTo>
                    <a:cubicBezTo>
                      <a:pt x="598" y="537"/>
                      <a:pt x="532" y="545"/>
                      <a:pt x="472" y="548"/>
                    </a:cubicBezTo>
                    <a:cubicBezTo>
                      <a:pt x="412" y="551"/>
                      <a:pt x="298" y="536"/>
                      <a:pt x="285" y="544"/>
                    </a:cubicBezTo>
                    <a:cubicBezTo>
                      <a:pt x="271" y="552"/>
                      <a:pt x="266" y="565"/>
                      <a:pt x="267" y="590"/>
                    </a:cubicBezTo>
                    <a:cubicBezTo>
                      <a:pt x="268" y="616"/>
                      <a:pt x="286" y="636"/>
                      <a:pt x="323" y="650"/>
                    </a:cubicBezTo>
                    <a:cubicBezTo>
                      <a:pt x="360" y="664"/>
                      <a:pt x="509" y="679"/>
                      <a:pt x="572" y="674"/>
                    </a:cubicBezTo>
                    <a:cubicBezTo>
                      <a:pt x="575" y="674"/>
                      <a:pt x="578" y="674"/>
                      <a:pt x="582" y="674"/>
                    </a:cubicBezTo>
                    <a:cubicBezTo>
                      <a:pt x="480" y="778"/>
                      <a:pt x="164" y="986"/>
                      <a:pt x="0" y="741"/>
                    </a:cubicBezTo>
                    <a:cubicBezTo>
                      <a:pt x="72" y="815"/>
                      <a:pt x="180" y="833"/>
                      <a:pt x="270" y="815"/>
                    </a:cubicBezTo>
                    <a:cubicBezTo>
                      <a:pt x="330" y="804"/>
                      <a:pt x="415" y="750"/>
                      <a:pt x="361" y="715"/>
                    </a:cubicBezTo>
                    <a:cubicBezTo>
                      <a:pt x="307" y="680"/>
                      <a:pt x="262" y="635"/>
                      <a:pt x="258" y="590"/>
                    </a:cubicBezTo>
                    <a:cubicBezTo>
                      <a:pt x="255" y="545"/>
                      <a:pt x="286" y="538"/>
                      <a:pt x="265" y="536"/>
                    </a:cubicBezTo>
                    <a:cubicBezTo>
                      <a:pt x="243" y="535"/>
                      <a:pt x="229" y="603"/>
                      <a:pt x="204" y="655"/>
                    </a:cubicBezTo>
                    <a:cubicBezTo>
                      <a:pt x="180" y="706"/>
                      <a:pt x="152" y="705"/>
                      <a:pt x="188" y="645"/>
                    </a:cubicBezTo>
                    <a:cubicBezTo>
                      <a:pt x="224" y="586"/>
                      <a:pt x="215" y="514"/>
                      <a:pt x="222" y="459"/>
                    </a:cubicBezTo>
                    <a:cubicBezTo>
                      <a:pt x="230" y="404"/>
                      <a:pt x="281" y="395"/>
                      <a:pt x="273" y="382"/>
                    </a:cubicBezTo>
                    <a:cubicBezTo>
                      <a:pt x="265" y="370"/>
                      <a:pt x="260" y="333"/>
                      <a:pt x="285" y="305"/>
                    </a:cubicBezTo>
                    <a:cubicBezTo>
                      <a:pt x="310" y="277"/>
                      <a:pt x="295" y="230"/>
                      <a:pt x="259" y="245"/>
                    </a:cubicBezTo>
                    <a:cubicBezTo>
                      <a:pt x="223" y="259"/>
                      <a:pt x="117" y="282"/>
                      <a:pt x="87" y="274"/>
                    </a:cubicBezTo>
                    <a:cubicBezTo>
                      <a:pt x="276" y="243"/>
                      <a:pt x="266" y="108"/>
                      <a:pt x="306" y="102"/>
                    </a:cubicBezTo>
                    <a:cubicBezTo>
                      <a:pt x="345" y="95"/>
                      <a:pt x="423" y="50"/>
                      <a:pt x="446" y="0"/>
                    </a:cubicBezTo>
                    <a:cubicBezTo>
                      <a:pt x="420" y="91"/>
                      <a:pt x="383" y="150"/>
                      <a:pt x="356" y="179"/>
                    </a:cubicBezTo>
                    <a:cubicBezTo>
                      <a:pt x="328" y="208"/>
                      <a:pt x="321" y="224"/>
                      <a:pt x="325" y="256"/>
                    </a:cubicBezTo>
                    <a:cubicBezTo>
                      <a:pt x="328" y="288"/>
                      <a:pt x="341" y="280"/>
                      <a:pt x="362" y="267"/>
                    </a:cubicBezTo>
                    <a:cubicBezTo>
                      <a:pt x="383" y="254"/>
                      <a:pt x="367" y="272"/>
                      <a:pt x="348" y="285"/>
                    </a:cubicBezTo>
                    <a:cubicBezTo>
                      <a:pt x="328" y="298"/>
                      <a:pt x="315" y="289"/>
                      <a:pt x="297" y="308"/>
                    </a:cubicBezTo>
                    <a:cubicBezTo>
                      <a:pt x="279" y="327"/>
                      <a:pt x="275" y="350"/>
                      <a:pt x="286" y="383"/>
                    </a:cubicBezTo>
                    <a:cubicBezTo>
                      <a:pt x="297" y="416"/>
                      <a:pt x="341" y="406"/>
                      <a:pt x="391" y="410"/>
                    </a:cubicBezTo>
                    <a:cubicBezTo>
                      <a:pt x="441" y="414"/>
                      <a:pt x="500" y="400"/>
                      <a:pt x="541" y="382"/>
                    </a:cubicBezTo>
                    <a:cubicBezTo>
                      <a:pt x="580" y="365"/>
                      <a:pt x="622" y="350"/>
                      <a:pt x="616" y="355"/>
                    </a:cubicBezTo>
                  </a:path>
                </a:pathLst>
              </a:custGeom>
              <a:solidFill>
                <a:srgbClr val="F2A1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endParaRPr lang="zh-CN" altLang="en-US"/>
              </a:p>
            </p:txBody>
          </p:sp>
          <p:sp>
            <p:nvSpPr>
              <p:cNvPr id="191" name="ïṣļïḑé"/>
              <p:cNvSpPr/>
              <p:nvPr/>
            </p:nvSpPr>
            <p:spPr bwMode="auto">
              <a:xfrm>
                <a:off x="1717675" y="3573462"/>
                <a:ext cx="80963" cy="119063"/>
              </a:xfrm>
              <a:custGeom>
                <a:avLst/>
                <a:gdLst>
                  <a:gd name="T0" fmla="*/ 0 w 39"/>
                  <a:gd name="T1" fmla="*/ 51 h 57"/>
                  <a:gd name="T2" fmla="*/ 30 w 39"/>
                  <a:gd name="T3" fmla="*/ 6 h 57"/>
                  <a:gd name="T4" fmla="*/ 34 w 39"/>
                  <a:gd name="T5" fmla="*/ 0 h 57"/>
                  <a:gd name="T6" fmla="*/ 22 w 39"/>
                  <a:gd name="T7" fmla="*/ 49 h 57"/>
                  <a:gd name="T8" fmla="*/ 0 w 39"/>
                  <a:gd name="T9" fmla="*/ 51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57">
                    <a:moveTo>
                      <a:pt x="0" y="51"/>
                    </a:moveTo>
                    <a:cubicBezTo>
                      <a:pt x="14" y="35"/>
                      <a:pt x="25" y="20"/>
                      <a:pt x="30" y="6"/>
                    </a:cubicBezTo>
                    <a:cubicBezTo>
                      <a:pt x="31" y="4"/>
                      <a:pt x="32" y="2"/>
                      <a:pt x="34" y="0"/>
                    </a:cubicBezTo>
                    <a:cubicBezTo>
                      <a:pt x="39" y="16"/>
                      <a:pt x="31" y="36"/>
                      <a:pt x="22" y="49"/>
                    </a:cubicBezTo>
                    <a:cubicBezTo>
                      <a:pt x="16" y="57"/>
                      <a:pt x="8" y="56"/>
                      <a:pt x="0" y="5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rmAutofit fontScale="25000" lnSpcReduction="20000"/>
              </a:bodyPr>
              <a:lstStyle/>
              <a:p>
                <a:endParaRPr lang="zh-CN" altLang="en-US"/>
              </a:p>
            </p:txBody>
          </p:sp>
          <p:sp>
            <p:nvSpPr>
              <p:cNvPr id="192" name="ï$lîḓé"/>
              <p:cNvSpPr/>
              <p:nvPr/>
            </p:nvSpPr>
            <p:spPr bwMode="auto">
              <a:xfrm>
                <a:off x="2073275" y="4168775"/>
                <a:ext cx="295275" cy="222250"/>
              </a:xfrm>
              <a:custGeom>
                <a:avLst/>
                <a:gdLst>
                  <a:gd name="T0" fmla="*/ 132 w 141"/>
                  <a:gd name="T1" fmla="*/ 0 h 106"/>
                  <a:gd name="T2" fmla="*/ 127 w 141"/>
                  <a:gd name="T3" fmla="*/ 6 h 106"/>
                  <a:gd name="T4" fmla="*/ 141 w 141"/>
                  <a:gd name="T5" fmla="*/ 9 h 106"/>
                  <a:gd name="T6" fmla="*/ 47 w 141"/>
                  <a:gd name="T7" fmla="*/ 87 h 106"/>
                  <a:gd name="T8" fmla="*/ 0 w 141"/>
                  <a:gd name="T9" fmla="*/ 41 h 106"/>
                  <a:gd name="T10" fmla="*/ 38 w 141"/>
                  <a:gd name="T11" fmla="*/ 47 h 106"/>
                  <a:gd name="T12" fmla="*/ 127 w 141"/>
                  <a:gd name="T13" fmla="*/ 3 h 106"/>
                  <a:gd name="T14" fmla="*/ 132 w 141"/>
                  <a:gd name="T15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1" h="106">
                    <a:moveTo>
                      <a:pt x="132" y="0"/>
                    </a:moveTo>
                    <a:cubicBezTo>
                      <a:pt x="129" y="4"/>
                      <a:pt x="127" y="6"/>
                      <a:pt x="127" y="6"/>
                    </a:cubicBezTo>
                    <a:cubicBezTo>
                      <a:pt x="127" y="6"/>
                      <a:pt x="133" y="7"/>
                      <a:pt x="141" y="9"/>
                    </a:cubicBezTo>
                    <a:cubicBezTo>
                      <a:pt x="114" y="32"/>
                      <a:pt x="75" y="69"/>
                      <a:pt x="47" y="87"/>
                    </a:cubicBezTo>
                    <a:cubicBezTo>
                      <a:pt x="16" y="106"/>
                      <a:pt x="0" y="49"/>
                      <a:pt x="0" y="41"/>
                    </a:cubicBezTo>
                    <a:cubicBezTo>
                      <a:pt x="0" y="32"/>
                      <a:pt x="11" y="45"/>
                      <a:pt x="38" y="47"/>
                    </a:cubicBezTo>
                    <a:cubicBezTo>
                      <a:pt x="64" y="49"/>
                      <a:pt x="107" y="18"/>
                      <a:pt x="127" y="3"/>
                    </a:cubicBezTo>
                    <a:cubicBezTo>
                      <a:pt x="129" y="2"/>
                      <a:pt x="131" y="1"/>
                      <a:pt x="132" y="0"/>
                    </a:cubicBezTo>
                  </a:path>
                </a:pathLst>
              </a:custGeom>
              <a:solidFill>
                <a:srgbClr val="F2A1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rmAutofit fontScale="55000" lnSpcReduction="20000"/>
              </a:bodyPr>
              <a:lstStyle/>
              <a:p>
                <a:endParaRPr lang="zh-CN" altLang="en-US"/>
              </a:p>
            </p:txBody>
          </p:sp>
          <p:sp>
            <p:nvSpPr>
              <p:cNvPr id="193" name="îṧļïḋè"/>
              <p:cNvSpPr/>
              <p:nvPr/>
            </p:nvSpPr>
            <p:spPr bwMode="auto">
              <a:xfrm>
                <a:off x="1557337" y="4954587"/>
                <a:ext cx="166688" cy="171450"/>
              </a:xfrm>
              <a:custGeom>
                <a:avLst/>
                <a:gdLst>
                  <a:gd name="T0" fmla="*/ 75 w 80"/>
                  <a:gd name="T1" fmla="*/ 18 h 82"/>
                  <a:gd name="T2" fmla="*/ 75 w 80"/>
                  <a:gd name="T3" fmla="*/ 69 h 82"/>
                  <a:gd name="T4" fmla="*/ 15 w 80"/>
                  <a:gd name="T5" fmla="*/ 71 h 82"/>
                  <a:gd name="T6" fmla="*/ 23 w 80"/>
                  <a:gd name="T7" fmla="*/ 4 h 82"/>
                  <a:gd name="T8" fmla="*/ 75 w 80"/>
                  <a:gd name="T9" fmla="*/ 18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0" h="82">
                    <a:moveTo>
                      <a:pt x="75" y="18"/>
                    </a:moveTo>
                    <a:cubicBezTo>
                      <a:pt x="79" y="24"/>
                      <a:pt x="80" y="62"/>
                      <a:pt x="75" y="69"/>
                    </a:cubicBezTo>
                    <a:cubicBezTo>
                      <a:pt x="70" y="77"/>
                      <a:pt x="26" y="82"/>
                      <a:pt x="15" y="71"/>
                    </a:cubicBezTo>
                    <a:cubicBezTo>
                      <a:pt x="5" y="59"/>
                      <a:pt x="0" y="10"/>
                      <a:pt x="23" y="4"/>
                    </a:cubicBezTo>
                    <a:cubicBezTo>
                      <a:pt x="40" y="0"/>
                      <a:pt x="72" y="13"/>
                      <a:pt x="75" y="18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rmAutofit fontScale="32500" lnSpcReduction="20000"/>
              </a:bodyPr>
              <a:lstStyle/>
              <a:p>
                <a:endParaRPr lang="zh-CN" altLang="en-US"/>
              </a:p>
            </p:txBody>
          </p:sp>
          <p:sp>
            <p:nvSpPr>
              <p:cNvPr id="194" name="íṣľïḓè"/>
              <p:cNvSpPr/>
              <p:nvPr/>
            </p:nvSpPr>
            <p:spPr bwMode="auto">
              <a:xfrm>
                <a:off x="2049462" y="4016375"/>
                <a:ext cx="246063" cy="249238"/>
              </a:xfrm>
              <a:custGeom>
                <a:avLst/>
                <a:gdLst>
                  <a:gd name="T0" fmla="*/ 94 w 118"/>
                  <a:gd name="T1" fmla="*/ 22 h 119"/>
                  <a:gd name="T2" fmla="*/ 71 w 118"/>
                  <a:gd name="T3" fmla="*/ 103 h 119"/>
                  <a:gd name="T4" fmla="*/ 22 w 118"/>
                  <a:gd name="T5" fmla="*/ 37 h 119"/>
                  <a:gd name="T6" fmla="*/ 94 w 118"/>
                  <a:gd name="T7" fmla="*/ 22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8" h="119">
                    <a:moveTo>
                      <a:pt x="94" y="22"/>
                    </a:moveTo>
                    <a:cubicBezTo>
                      <a:pt x="118" y="53"/>
                      <a:pt x="83" y="93"/>
                      <a:pt x="71" y="103"/>
                    </a:cubicBezTo>
                    <a:cubicBezTo>
                      <a:pt x="52" y="119"/>
                      <a:pt x="0" y="54"/>
                      <a:pt x="22" y="37"/>
                    </a:cubicBezTo>
                    <a:cubicBezTo>
                      <a:pt x="39" y="23"/>
                      <a:pt x="77" y="0"/>
                      <a:pt x="94" y="22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rmAutofit fontScale="62500" lnSpcReduction="20000"/>
              </a:bodyPr>
              <a:lstStyle/>
              <a:p>
                <a:endParaRPr lang="zh-CN" altLang="en-US"/>
              </a:p>
            </p:txBody>
          </p:sp>
          <p:sp>
            <p:nvSpPr>
              <p:cNvPr id="195" name="íṥlidê"/>
              <p:cNvSpPr/>
              <p:nvPr/>
            </p:nvSpPr>
            <p:spPr bwMode="auto">
              <a:xfrm>
                <a:off x="1576387" y="4451350"/>
                <a:ext cx="223838" cy="211138"/>
              </a:xfrm>
              <a:custGeom>
                <a:avLst/>
                <a:gdLst>
                  <a:gd name="T0" fmla="*/ 93 w 108"/>
                  <a:gd name="T1" fmla="*/ 84 h 101"/>
                  <a:gd name="T2" fmla="*/ 29 w 108"/>
                  <a:gd name="T3" fmla="*/ 96 h 101"/>
                  <a:gd name="T4" fmla="*/ 30 w 108"/>
                  <a:gd name="T5" fmla="*/ 7 h 101"/>
                  <a:gd name="T6" fmla="*/ 93 w 108"/>
                  <a:gd name="T7" fmla="*/ 22 h 101"/>
                  <a:gd name="T8" fmla="*/ 93 w 108"/>
                  <a:gd name="T9" fmla="*/ 84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8" h="101">
                    <a:moveTo>
                      <a:pt x="93" y="84"/>
                    </a:moveTo>
                    <a:cubicBezTo>
                      <a:pt x="75" y="96"/>
                      <a:pt x="44" y="101"/>
                      <a:pt x="29" y="96"/>
                    </a:cubicBezTo>
                    <a:cubicBezTo>
                      <a:pt x="8" y="91"/>
                      <a:pt x="0" y="20"/>
                      <a:pt x="30" y="7"/>
                    </a:cubicBezTo>
                    <a:cubicBezTo>
                      <a:pt x="47" y="0"/>
                      <a:pt x="78" y="7"/>
                      <a:pt x="93" y="22"/>
                    </a:cubicBezTo>
                    <a:cubicBezTo>
                      <a:pt x="108" y="37"/>
                      <a:pt x="108" y="74"/>
                      <a:pt x="93" y="84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rmAutofit fontScale="47500" lnSpcReduction="20000"/>
              </a:bodyPr>
              <a:lstStyle/>
              <a:p>
                <a:endParaRPr lang="zh-CN" altLang="en-US"/>
              </a:p>
            </p:txBody>
          </p:sp>
          <p:sp>
            <p:nvSpPr>
              <p:cNvPr id="196" name="ïṧlídè"/>
              <p:cNvSpPr/>
              <p:nvPr/>
            </p:nvSpPr>
            <p:spPr bwMode="auto">
              <a:xfrm>
                <a:off x="1466850" y="4689475"/>
                <a:ext cx="206375" cy="222250"/>
              </a:xfrm>
              <a:custGeom>
                <a:avLst/>
                <a:gdLst>
                  <a:gd name="T0" fmla="*/ 92 w 99"/>
                  <a:gd name="T1" fmla="*/ 23 h 106"/>
                  <a:gd name="T2" fmla="*/ 36 w 99"/>
                  <a:gd name="T3" fmla="*/ 5 h 106"/>
                  <a:gd name="T4" fmla="*/ 27 w 99"/>
                  <a:gd name="T5" fmla="*/ 87 h 106"/>
                  <a:gd name="T6" fmla="*/ 88 w 99"/>
                  <a:gd name="T7" fmla="*/ 90 h 106"/>
                  <a:gd name="T8" fmla="*/ 92 w 99"/>
                  <a:gd name="T9" fmla="*/ 23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9" h="106">
                    <a:moveTo>
                      <a:pt x="92" y="23"/>
                    </a:moveTo>
                    <a:cubicBezTo>
                      <a:pt x="85" y="14"/>
                      <a:pt x="53" y="0"/>
                      <a:pt x="36" y="5"/>
                    </a:cubicBezTo>
                    <a:cubicBezTo>
                      <a:pt x="19" y="11"/>
                      <a:pt x="0" y="68"/>
                      <a:pt x="27" y="87"/>
                    </a:cubicBezTo>
                    <a:cubicBezTo>
                      <a:pt x="54" y="106"/>
                      <a:pt x="81" y="103"/>
                      <a:pt x="88" y="90"/>
                    </a:cubicBezTo>
                    <a:cubicBezTo>
                      <a:pt x="95" y="76"/>
                      <a:pt x="99" y="31"/>
                      <a:pt x="92" y="23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rmAutofit fontScale="55000" lnSpcReduction="20000"/>
              </a:bodyPr>
              <a:lstStyle/>
              <a:p>
                <a:endParaRPr lang="zh-CN" altLang="en-US"/>
              </a:p>
            </p:txBody>
          </p:sp>
          <p:sp>
            <p:nvSpPr>
              <p:cNvPr id="197" name="iŝļïḍé"/>
              <p:cNvSpPr/>
              <p:nvPr/>
            </p:nvSpPr>
            <p:spPr bwMode="auto">
              <a:xfrm>
                <a:off x="673100" y="4689475"/>
                <a:ext cx="454025" cy="609600"/>
              </a:xfrm>
              <a:custGeom>
                <a:avLst/>
                <a:gdLst>
                  <a:gd name="T0" fmla="*/ 51 w 218"/>
                  <a:gd name="T1" fmla="*/ 0 h 292"/>
                  <a:gd name="T2" fmla="*/ 218 w 218"/>
                  <a:gd name="T3" fmla="*/ 256 h 292"/>
                  <a:gd name="T4" fmla="*/ 51 w 218"/>
                  <a:gd name="T5" fmla="*/ 0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8" h="292">
                    <a:moveTo>
                      <a:pt x="51" y="0"/>
                    </a:moveTo>
                    <a:cubicBezTo>
                      <a:pt x="0" y="100"/>
                      <a:pt x="130" y="292"/>
                      <a:pt x="218" y="256"/>
                    </a:cubicBezTo>
                    <a:cubicBezTo>
                      <a:pt x="125" y="209"/>
                      <a:pt x="48" y="105"/>
                      <a:pt x="51" y="0"/>
                    </a:cubicBezTo>
                  </a:path>
                </a:pathLst>
              </a:custGeom>
              <a:solidFill>
                <a:srgbClr val="F2A1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endParaRPr lang="zh-CN" altLang="en-US"/>
              </a:p>
            </p:txBody>
          </p:sp>
          <p:sp>
            <p:nvSpPr>
              <p:cNvPr id="198" name="îs1ïḑè"/>
              <p:cNvSpPr/>
              <p:nvPr/>
            </p:nvSpPr>
            <p:spPr bwMode="auto">
              <a:xfrm>
                <a:off x="706437" y="5213350"/>
                <a:ext cx="457200" cy="933450"/>
              </a:xfrm>
              <a:custGeom>
                <a:avLst/>
                <a:gdLst>
                  <a:gd name="T0" fmla="*/ 0 w 288"/>
                  <a:gd name="T1" fmla="*/ 588 h 588"/>
                  <a:gd name="T2" fmla="*/ 3 w 288"/>
                  <a:gd name="T3" fmla="*/ 588 h 588"/>
                  <a:gd name="T4" fmla="*/ 288 w 288"/>
                  <a:gd name="T5" fmla="*/ 378 h 588"/>
                  <a:gd name="T6" fmla="*/ 0 w 288"/>
                  <a:gd name="T7" fmla="*/ 0 h 588"/>
                  <a:gd name="T8" fmla="*/ 0 w 288"/>
                  <a:gd name="T9" fmla="*/ 588 h 5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8" h="588">
                    <a:moveTo>
                      <a:pt x="0" y="588"/>
                    </a:moveTo>
                    <a:lnTo>
                      <a:pt x="3" y="588"/>
                    </a:lnTo>
                    <a:lnTo>
                      <a:pt x="288" y="378"/>
                    </a:lnTo>
                    <a:lnTo>
                      <a:pt x="0" y="0"/>
                    </a:lnTo>
                    <a:lnTo>
                      <a:pt x="0" y="588"/>
                    </a:lnTo>
                    <a:close/>
                  </a:path>
                </a:pathLst>
              </a:custGeom>
              <a:solidFill>
                <a:srgbClr val="B3C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77" name="iṡ1ïḋe"/>
            <p:cNvGrpSpPr/>
            <p:nvPr/>
          </p:nvGrpSpPr>
          <p:grpSpPr>
            <a:xfrm>
              <a:off x="1158875" y="1376362"/>
              <a:ext cx="2232025" cy="2995613"/>
              <a:chOff x="1158875" y="1376362"/>
              <a:chExt cx="2232025" cy="2995613"/>
            </a:xfrm>
          </p:grpSpPr>
          <p:sp>
            <p:nvSpPr>
              <p:cNvPr id="178" name="iṧľiḋê"/>
              <p:cNvSpPr/>
              <p:nvPr/>
            </p:nvSpPr>
            <p:spPr bwMode="auto">
              <a:xfrm>
                <a:off x="1158875" y="1376362"/>
                <a:ext cx="2232025" cy="2182813"/>
              </a:xfrm>
              <a:custGeom>
                <a:avLst/>
                <a:gdLst>
                  <a:gd name="T0" fmla="*/ 533 w 1071"/>
                  <a:gd name="T1" fmla="*/ 1 h 1044"/>
                  <a:gd name="T2" fmla="*/ 1069 w 1071"/>
                  <a:gd name="T3" fmla="*/ 520 h 1044"/>
                  <a:gd name="T4" fmla="*/ 537 w 1071"/>
                  <a:gd name="T5" fmla="*/ 1043 h 1044"/>
                  <a:gd name="T6" fmla="*/ 1 w 1071"/>
                  <a:gd name="T7" fmla="*/ 524 h 1044"/>
                  <a:gd name="T8" fmla="*/ 533 w 1071"/>
                  <a:gd name="T9" fmla="*/ 1 h 10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1" h="1044">
                    <a:moveTo>
                      <a:pt x="533" y="1"/>
                    </a:moveTo>
                    <a:cubicBezTo>
                      <a:pt x="828" y="0"/>
                      <a:pt x="1068" y="232"/>
                      <a:pt x="1069" y="520"/>
                    </a:cubicBezTo>
                    <a:cubicBezTo>
                      <a:pt x="1071" y="808"/>
                      <a:pt x="832" y="1042"/>
                      <a:pt x="537" y="1043"/>
                    </a:cubicBezTo>
                    <a:cubicBezTo>
                      <a:pt x="242" y="1044"/>
                      <a:pt x="2" y="812"/>
                      <a:pt x="1" y="524"/>
                    </a:cubicBezTo>
                    <a:cubicBezTo>
                      <a:pt x="0" y="236"/>
                      <a:pt x="238" y="2"/>
                      <a:pt x="533" y="1"/>
                    </a:cubicBezTo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endParaRPr lang="zh-CN" altLang="en-US"/>
              </a:p>
            </p:txBody>
          </p:sp>
          <p:grpSp>
            <p:nvGrpSpPr>
              <p:cNvPr id="179" name="íśḻïḋe"/>
              <p:cNvGrpSpPr/>
              <p:nvPr/>
            </p:nvGrpSpPr>
            <p:grpSpPr>
              <a:xfrm>
                <a:off x="1277937" y="1493837"/>
                <a:ext cx="1992313" cy="1947863"/>
                <a:chOff x="1277937" y="1493837"/>
                <a:chExt cx="1992313" cy="1947863"/>
              </a:xfrm>
            </p:grpSpPr>
            <p:sp>
              <p:nvSpPr>
                <p:cNvPr id="184" name="iSḷiḑe"/>
                <p:cNvSpPr/>
                <p:nvPr/>
              </p:nvSpPr>
              <p:spPr bwMode="auto">
                <a:xfrm>
                  <a:off x="1277937" y="1493837"/>
                  <a:ext cx="1992313" cy="1947863"/>
                </a:xfrm>
                <a:custGeom>
                  <a:avLst/>
                  <a:gdLst>
                    <a:gd name="T0" fmla="*/ 476 w 956"/>
                    <a:gd name="T1" fmla="*/ 1 h 932"/>
                    <a:gd name="T2" fmla="*/ 955 w 956"/>
                    <a:gd name="T3" fmla="*/ 464 h 932"/>
                    <a:gd name="T4" fmla="*/ 480 w 956"/>
                    <a:gd name="T5" fmla="*/ 931 h 932"/>
                    <a:gd name="T6" fmla="*/ 1 w 956"/>
                    <a:gd name="T7" fmla="*/ 468 h 932"/>
                    <a:gd name="T8" fmla="*/ 476 w 956"/>
                    <a:gd name="T9" fmla="*/ 1 h 9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56" h="932">
                      <a:moveTo>
                        <a:pt x="476" y="1"/>
                      </a:moveTo>
                      <a:cubicBezTo>
                        <a:pt x="740" y="0"/>
                        <a:pt x="954" y="207"/>
                        <a:pt x="955" y="464"/>
                      </a:cubicBezTo>
                      <a:cubicBezTo>
                        <a:pt x="956" y="721"/>
                        <a:pt x="743" y="930"/>
                        <a:pt x="480" y="931"/>
                      </a:cubicBezTo>
                      <a:cubicBezTo>
                        <a:pt x="217" y="932"/>
                        <a:pt x="2" y="725"/>
                        <a:pt x="1" y="468"/>
                      </a:cubicBezTo>
                      <a:cubicBezTo>
                        <a:pt x="0" y="211"/>
                        <a:pt x="213" y="2"/>
                        <a:pt x="476" y="1"/>
                      </a:cubicBezTo>
                    </a:path>
                  </a:pathLst>
                </a:custGeom>
                <a:solidFill>
                  <a:srgbClr val="FFC000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norm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5" name="íš1íḓê"/>
                <p:cNvSpPr/>
                <p:nvPr/>
              </p:nvSpPr>
              <p:spPr bwMode="auto">
                <a:xfrm>
                  <a:off x="1333500" y="2009775"/>
                  <a:ext cx="1441450" cy="1379538"/>
                </a:xfrm>
                <a:custGeom>
                  <a:avLst/>
                  <a:gdLst>
                    <a:gd name="T0" fmla="*/ 691 w 691"/>
                    <a:gd name="T1" fmla="*/ 597 h 660"/>
                    <a:gd name="T2" fmla="*/ 459 w 691"/>
                    <a:gd name="T3" fmla="*/ 659 h 660"/>
                    <a:gd name="T4" fmla="*/ 0 w 691"/>
                    <a:gd name="T5" fmla="*/ 215 h 660"/>
                    <a:gd name="T6" fmla="*/ 56 w 691"/>
                    <a:gd name="T7" fmla="*/ 0 h 660"/>
                    <a:gd name="T8" fmla="*/ 28 w 691"/>
                    <a:gd name="T9" fmla="*/ 159 h 660"/>
                    <a:gd name="T10" fmla="*/ 515 w 691"/>
                    <a:gd name="T11" fmla="*/ 630 h 660"/>
                    <a:gd name="T12" fmla="*/ 691 w 691"/>
                    <a:gd name="T13" fmla="*/ 597 h 6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91" h="660">
                      <a:moveTo>
                        <a:pt x="691" y="597"/>
                      </a:moveTo>
                      <a:cubicBezTo>
                        <a:pt x="623" y="636"/>
                        <a:pt x="544" y="659"/>
                        <a:pt x="459" y="659"/>
                      </a:cubicBezTo>
                      <a:cubicBezTo>
                        <a:pt x="206" y="660"/>
                        <a:pt x="1" y="461"/>
                        <a:pt x="0" y="215"/>
                      </a:cubicBezTo>
                      <a:cubicBezTo>
                        <a:pt x="0" y="137"/>
                        <a:pt x="20" y="64"/>
                        <a:pt x="56" y="0"/>
                      </a:cubicBezTo>
                      <a:cubicBezTo>
                        <a:pt x="38" y="50"/>
                        <a:pt x="28" y="103"/>
                        <a:pt x="28" y="159"/>
                      </a:cubicBezTo>
                      <a:cubicBezTo>
                        <a:pt x="29" y="420"/>
                        <a:pt x="247" y="631"/>
                        <a:pt x="515" y="630"/>
                      </a:cubicBezTo>
                      <a:cubicBezTo>
                        <a:pt x="577" y="630"/>
                        <a:pt x="636" y="618"/>
                        <a:pt x="691" y="597"/>
                      </a:cubicBezTo>
                    </a:path>
                  </a:pathLst>
                </a:custGeom>
                <a:solidFill>
                  <a:schemeClr val="bg1">
                    <a:alpha val="5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normAutofit/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80" name="íṡľïḑê"/>
              <p:cNvGrpSpPr/>
              <p:nvPr/>
            </p:nvGrpSpPr>
            <p:grpSpPr>
              <a:xfrm>
                <a:off x="1771650" y="3430587"/>
                <a:ext cx="474662" cy="941388"/>
                <a:chOff x="1771650" y="3430587"/>
                <a:chExt cx="474662" cy="941388"/>
              </a:xfrm>
              <a:solidFill>
                <a:schemeClr val="bg1">
                  <a:lumMod val="50000"/>
                </a:schemeClr>
              </a:solidFill>
            </p:grpSpPr>
            <p:sp>
              <p:nvSpPr>
                <p:cNvPr id="182" name="iṡḷiḓè"/>
                <p:cNvSpPr/>
                <p:nvPr/>
              </p:nvSpPr>
              <p:spPr bwMode="auto">
                <a:xfrm>
                  <a:off x="1871662" y="3467100"/>
                  <a:ext cx="374650" cy="230188"/>
                </a:xfrm>
                <a:custGeom>
                  <a:avLst/>
                  <a:gdLst>
                    <a:gd name="T0" fmla="*/ 11 w 180"/>
                    <a:gd name="T1" fmla="*/ 0 h 110"/>
                    <a:gd name="T2" fmla="*/ 180 w 180"/>
                    <a:gd name="T3" fmla="*/ 32 h 110"/>
                    <a:gd name="T4" fmla="*/ 169 w 180"/>
                    <a:gd name="T5" fmla="*/ 96 h 110"/>
                    <a:gd name="T6" fmla="*/ 0 w 180"/>
                    <a:gd name="T7" fmla="*/ 64 h 110"/>
                    <a:gd name="T8" fmla="*/ 11 w 180"/>
                    <a:gd name="T9" fmla="*/ 0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0" h="110">
                      <a:moveTo>
                        <a:pt x="11" y="0"/>
                      </a:moveTo>
                      <a:cubicBezTo>
                        <a:pt x="180" y="32"/>
                        <a:pt x="180" y="32"/>
                        <a:pt x="180" y="32"/>
                      </a:cubicBezTo>
                      <a:cubicBezTo>
                        <a:pt x="169" y="96"/>
                        <a:pt x="169" y="96"/>
                        <a:pt x="169" y="96"/>
                      </a:cubicBezTo>
                      <a:cubicBezTo>
                        <a:pt x="104" y="110"/>
                        <a:pt x="47" y="99"/>
                        <a:pt x="0" y="64"/>
                      </a:cubicBezTo>
                      <a:lnTo>
                        <a:pt x="1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normAutofit fontScale="62500" lnSpcReduction="20000"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3" name="ïṥlïḋé"/>
                <p:cNvSpPr/>
                <p:nvPr/>
              </p:nvSpPr>
              <p:spPr bwMode="auto">
                <a:xfrm>
                  <a:off x="1771650" y="3430587"/>
                  <a:ext cx="430213" cy="941388"/>
                </a:xfrm>
                <a:custGeom>
                  <a:avLst/>
                  <a:gdLst>
                    <a:gd name="T0" fmla="*/ 89 w 206"/>
                    <a:gd name="T1" fmla="*/ 0 h 450"/>
                    <a:gd name="T2" fmla="*/ 206 w 206"/>
                    <a:gd name="T3" fmla="*/ 22 h 450"/>
                    <a:gd name="T4" fmla="*/ 178 w 206"/>
                    <a:gd name="T5" fmla="*/ 161 h 450"/>
                    <a:gd name="T6" fmla="*/ 145 w 206"/>
                    <a:gd name="T7" fmla="*/ 391 h 450"/>
                    <a:gd name="T8" fmla="*/ 0 w 206"/>
                    <a:gd name="T9" fmla="*/ 450 h 450"/>
                    <a:gd name="T10" fmla="*/ 36 w 206"/>
                    <a:gd name="T11" fmla="*/ 270 h 450"/>
                    <a:gd name="T12" fmla="*/ 71 w 206"/>
                    <a:gd name="T13" fmla="*/ 94 h 450"/>
                    <a:gd name="T14" fmla="*/ 89 w 206"/>
                    <a:gd name="T15" fmla="*/ 0 h 4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06" h="450">
                      <a:moveTo>
                        <a:pt x="89" y="0"/>
                      </a:moveTo>
                      <a:cubicBezTo>
                        <a:pt x="206" y="22"/>
                        <a:pt x="206" y="22"/>
                        <a:pt x="206" y="22"/>
                      </a:cubicBezTo>
                      <a:cubicBezTo>
                        <a:pt x="178" y="161"/>
                        <a:pt x="178" y="161"/>
                        <a:pt x="178" y="161"/>
                      </a:cubicBezTo>
                      <a:cubicBezTo>
                        <a:pt x="180" y="275"/>
                        <a:pt x="71" y="298"/>
                        <a:pt x="145" y="391"/>
                      </a:cubicBezTo>
                      <a:cubicBezTo>
                        <a:pt x="116" y="414"/>
                        <a:pt x="63" y="446"/>
                        <a:pt x="0" y="450"/>
                      </a:cubicBezTo>
                      <a:cubicBezTo>
                        <a:pt x="12" y="390"/>
                        <a:pt x="24" y="330"/>
                        <a:pt x="36" y="270"/>
                      </a:cubicBezTo>
                      <a:cubicBezTo>
                        <a:pt x="71" y="218"/>
                        <a:pt x="88" y="162"/>
                        <a:pt x="71" y="94"/>
                      </a:cubicBezTo>
                      <a:lnTo>
                        <a:pt x="89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normAutofit/>
                </a:bodyPr>
                <a:lstStyle/>
                <a:p>
                  <a:endParaRPr lang="zh-CN" altLang="en-US" dirty="0"/>
                </a:p>
              </p:txBody>
            </p:sp>
          </p:grpSp>
          <p:sp>
            <p:nvSpPr>
              <p:cNvPr id="181" name="íṩ1ïdè"/>
              <p:cNvSpPr/>
              <p:nvPr/>
            </p:nvSpPr>
            <p:spPr>
              <a:xfrm>
                <a:off x="1991349" y="2220045"/>
                <a:ext cx="565488" cy="495446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17009" y="65310"/>
                    </a:moveTo>
                    <a:lnTo>
                      <a:pt x="117009" y="65310"/>
                    </a:lnTo>
                    <a:lnTo>
                      <a:pt x="117009" y="65310"/>
                    </a:lnTo>
                    <a:cubicBezTo>
                      <a:pt x="61993" y="91073"/>
                      <a:pt x="61993" y="91073"/>
                      <a:pt x="61993" y="91073"/>
                    </a:cubicBezTo>
                    <a:lnTo>
                      <a:pt x="61993" y="91073"/>
                    </a:lnTo>
                    <a:lnTo>
                      <a:pt x="61993" y="91073"/>
                    </a:lnTo>
                    <a:lnTo>
                      <a:pt x="61993" y="91073"/>
                    </a:lnTo>
                    <a:cubicBezTo>
                      <a:pt x="61993" y="92655"/>
                      <a:pt x="60598" y="92655"/>
                      <a:pt x="60598" y="92655"/>
                    </a:cubicBezTo>
                    <a:cubicBezTo>
                      <a:pt x="59202" y="92655"/>
                      <a:pt x="59202" y="92655"/>
                      <a:pt x="57807" y="91073"/>
                    </a:cubicBezTo>
                    <a:lnTo>
                      <a:pt x="57807" y="91073"/>
                    </a:lnTo>
                    <a:lnTo>
                      <a:pt x="57807" y="91073"/>
                    </a:lnTo>
                    <a:lnTo>
                      <a:pt x="57807" y="91073"/>
                    </a:lnTo>
                    <a:cubicBezTo>
                      <a:pt x="2990" y="65310"/>
                      <a:pt x="2990" y="65310"/>
                      <a:pt x="2990" y="65310"/>
                    </a:cubicBezTo>
                    <a:lnTo>
                      <a:pt x="2990" y="65310"/>
                    </a:lnTo>
                    <a:cubicBezTo>
                      <a:pt x="1395" y="65310"/>
                      <a:pt x="0" y="62146"/>
                      <a:pt x="0" y="60564"/>
                    </a:cubicBezTo>
                    <a:cubicBezTo>
                      <a:pt x="0" y="55819"/>
                      <a:pt x="2990" y="54237"/>
                      <a:pt x="5780" y="54237"/>
                    </a:cubicBezTo>
                    <a:cubicBezTo>
                      <a:pt x="7176" y="54237"/>
                      <a:pt x="7176" y="54237"/>
                      <a:pt x="8571" y="54237"/>
                    </a:cubicBezTo>
                    <a:lnTo>
                      <a:pt x="8571" y="54237"/>
                    </a:lnTo>
                    <a:lnTo>
                      <a:pt x="8571" y="54237"/>
                    </a:lnTo>
                    <a:lnTo>
                      <a:pt x="8571" y="54237"/>
                    </a:lnTo>
                    <a:cubicBezTo>
                      <a:pt x="60598" y="78192"/>
                      <a:pt x="60598" y="78192"/>
                      <a:pt x="60598" y="78192"/>
                    </a:cubicBezTo>
                    <a:cubicBezTo>
                      <a:pt x="112823" y="54237"/>
                      <a:pt x="112823" y="54237"/>
                      <a:pt x="112823" y="54237"/>
                    </a:cubicBezTo>
                    <a:lnTo>
                      <a:pt x="112823" y="54237"/>
                    </a:lnTo>
                    <a:lnTo>
                      <a:pt x="112823" y="54237"/>
                    </a:lnTo>
                    <a:lnTo>
                      <a:pt x="112823" y="54237"/>
                    </a:lnTo>
                    <a:lnTo>
                      <a:pt x="114219" y="54237"/>
                    </a:lnTo>
                    <a:cubicBezTo>
                      <a:pt x="118405" y="54237"/>
                      <a:pt x="119800" y="55819"/>
                      <a:pt x="119800" y="60564"/>
                    </a:cubicBezTo>
                    <a:cubicBezTo>
                      <a:pt x="119800" y="62146"/>
                      <a:pt x="118405" y="65310"/>
                      <a:pt x="117009" y="65310"/>
                    </a:cubicBezTo>
                    <a:close/>
                    <a:moveTo>
                      <a:pt x="117009" y="38192"/>
                    </a:moveTo>
                    <a:lnTo>
                      <a:pt x="117009" y="38192"/>
                    </a:lnTo>
                    <a:lnTo>
                      <a:pt x="117009" y="38192"/>
                    </a:lnTo>
                    <a:cubicBezTo>
                      <a:pt x="61993" y="63728"/>
                      <a:pt x="61993" y="63728"/>
                      <a:pt x="61993" y="63728"/>
                    </a:cubicBezTo>
                    <a:lnTo>
                      <a:pt x="61993" y="63728"/>
                    </a:lnTo>
                    <a:lnTo>
                      <a:pt x="61993" y="63728"/>
                    </a:lnTo>
                    <a:lnTo>
                      <a:pt x="61993" y="63728"/>
                    </a:lnTo>
                    <a:lnTo>
                      <a:pt x="60598" y="63728"/>
                    </a:lnTo>
                    <a:cubicBezTo>
                      <a:pt x="59202" y="63728"/>
                      <a:pt x="59202" y="63728"/>
                      <a:pt x="57807" y="63728"/>
                    </a:cubicBezTo>
                    <a:lnTo>
                      <a:pt x="57807" y="63728"/>
                    </a:lnTo>
                    <a:lnTo>
                      <a:pt x="57807" y="63728"/>
                    </a:lnTo>
                    <a:lnTo>
                      <a:pt x="57807" y="63728"/>
                    </a:lnTo>
                    <a:cubicBezTo>
                      <a:pt x="2990" y="38192"/>
                      <a:pt x="2990" y="38192"/>
                      <a:pt x="2990" y="38192"/>
                    </a:cubicBezTo>
                    <a:lnTo>
                      <a:pt x="2990" y="38192"/>
                    </a:lnTo>
                    <a:cubicBezTo>
                      <a:pt x="1395" y="36610"/>
                      <a:pt x="0" y="35028"/>
                      <a:pt x="0" y="31864"/>
                    </a:cubicBezTo>
                    <a:cubicBezTo>
                      <a:pt x="0" y="30282"/>
                      <a:pt x="1395" y="27118"/>
                      <a:pt x="2990" y="27118"/>
                    </a:cubicBezTo>
                    <a:lnTo>
                      <a:pt x="2990" y="27118"/>
                    </a:lnTo>
                    <a:cubicBezTo>
                      <a:pt x="57807" y="1581"/>
                      <a:pt x="57807" y="1581"/>
                      <a:pt x="57807" y="1581"/>
                    </a:cubicBezTo>
                    <a:lnTo>
                      <a:pt x="57807" y="1581"/>
                    </a:lnTo>
                    <a:lnTo>
                      <a:pt x="57807" y="1581"/>
                    </a:lnTo>
                    <a:lnTo>
                      <a:pt x="57807" y="1581"/>
                    </a:lnTo>
                    <a:cubicBezTo>
                      <a:pt x="59202" y="0"/>
                      <a:pt x="59202" y="0"/>
                      <a:pt x="60598" y="0"/>
                    </a:cubicBezTo>
                    <a:cubicBezTo>
                      <a:pt x="60598" y="0"/>
                      <a:pt x="61993" y="0"/>
                      <a:pt x="61993" y="1581"/>
                    </a:cubicBezTo>
                    <a:lnTo>
                      <a:pt x="61993" y="1581"/>
                    </a:lnTo>
                    <a:lnTo>
                      <a:pt x="61993" y="1581"/>
                    </a:lnTo>
                    <a:lnTo>
                      <a:pt x="61993" y="1581"/>
                    </a:lnTo>
                    <a:cubicBezTo>
                      <a:pt x="117009" y="27118"/>
                      <a:pt x="117009" y="27118"/>
                      <a:pt x="117009" y="27118"/>
                    </a:cubicBezTo>
                    <a:lnTo>
                      <a:pt x="117009" y="27118"/>
                    </a:lnTo>
                    <a:cubicBezTo>
                      <a:pt x="118405" y="27118"/>
                      <a:pt x="119800" y="30282"/>
                      <a:pt x="119800" y="31864"/>
                    </a:cubicBezTo>
                    <a:cubicBezTo>
                      <a:pt x="119800" y="35028"/>
                      <a:pt x="118405" y="36610"/>
                      <a:pt x="117009" y="38192"/>
                    </a:cubicBezTo>
                    <a:close/>
                    <a:moveTo>
                      <a:pt x="5780" y="81355"/>
                    </a:moveTo>
                    <a:lnTo>
                      <a:pt x="5780" y="81355"/>
                    </a:lnTo>
                    <a:cubicBezTo>
                      <a:pt x="7176" y="81355"/>
                      <a:pt x="7176" y="81355"/>
                      <a:pt x="8571" y="81355"/>
                    </a:cubicBezTo>
                    <a:lnTo>
                      <a:pt x="8571" y="81355"/>
                    </a:lnTo>
                    <a:lnTo>
                      <a:pt x="8571" y="81355"/>
                    </a:lnTo>
                    <a:lnTo>
                      <a:pt x="8571" y="81355"/>
                    </a:lnTo>
                    <a:cubicBezTo>
                      <a:pt x="60598" y="106892"/>
                      <a:pt x="60598" y="106892"/>
                      <a:pt x="60598" y="106892"/>
                    </a:cubicBezTo>
                    <a:cubicBezTo>
                      <a:pt x="112823" y="81355"/>
                      <a:pt x="112823" y="81355"/>
                      <a:pt x="112823" y="81355"/>
                    </a:cubicBezTo>
                    <a:lnTo>
                      <a:pt x="112823" y="81355"/>
                    </a:lnTo>
                    <a:lnTo>
                      <a:pt x="112823" y="81355"/>
                    </a:lnTo>
                    <a:lnTo>
                      <a:pt x="112823" y="81355"/>
                    </a:lnTo>
                    <a:lnTo>
                      <a:pt x="114219" y="81355"/>
                    </a:lnTo>
                    <a:cubicBezTo>
                      <a:pt x="118405" y="81355"/>
                      <a:pt x="119800" y="84519"/>
                      <a:pt x="119800" y="87683"/>
                    </a:cubicBezTo>
                    <a:cubicBezTo>
                      <a:pt x="119800" y="91073"/>
                      <a:pt x="118405" y="92655"/>
                      <a:pt x="117009" y="94237"/>
                    </a:cubicBezTo>
                    <a:lnTo>
                      <a:pt x="117009" y="94237"/>
                    </a:lnTo>
                    <a:cubicBezTo>
                      <a:pt x="61993" y="119774"/>
                      <a:pt x="61993" y="119774"/>
                      <a:pt x="61993" y="119774"/>
                    </a:cubicBezTo>
                    <a:lnTo>
                      <a:pt x="61993" y="119774"/>
                    </a:lnTo>
                    <a:lnTo>
                      <a:pt x="61993" y="119774"/>
                    </a:lnTo>
                    <a:lnTo>
                      <a:pt x="61993" y="119774"/>
                    </a:lnTo>
                    <a:lnTo>
                      <a:pt x="60598" y="119774"/>
                    </a:lnTo>
                    <a:cubicBezTo>
                      <a:pt x="59202" y="119774"/>
                      <a:pt x="59202" y="119774"/>
                      <a:pt x="57807" y="119774"/>
                    </a:cubicBezTo>
                    <a:lnTo>
                      <a:pt x="57807" y="119774"/>
                    </a:lnTo>
                    <a:lnTo>
                      <a:pt x="57807" y="119774"/>
                    </a:lnTo>
                    <a:lnTo>
                      <a:pt x="57807" y="119774"/>
                    </a:lnTo>
                    <a:cubicBezTo>
                      <a:pt x="2990" y="94237"/>
                      <a:pt x="2990" y="94237"/>
                      <a:pt x="2990" y="94237"/>
                    </a:cubicBezTo>
                    <a:lnTo>
                      <a:pt x="2990" y="94237"/>
                    </a:lnTo>
                    <a:cubicBezTo>
                      <a:pt x="1395" y="92655"/>
                      <a:pt x="0" y="91073"/>
                      <a:pt x="0" y="87683"/>
                    </a:cubicBezTo>
                    <a:cubicBezTo>
                      <a:pt x="0" y="84519"/>
                      <a:pt x="2990" y="81355"/>
                      <a:pt x="5780" y="8135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 anchor="ctr" anchorCtr="0"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sz="3600">
                  <a:solidFill>
                    <a:schemeClr val="bg2">
                      <a:lumMod val="50000"/>
                    </a:schemeClr>
                  </a:solidFill>
                </a:endParaRPr>
              </a:p>
            </p:txBody>
          </p:sp>
        </p:grp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019175" y="247650"/>
            <a:ext cx="10334624" cy="619126"/>
          </a:xfrm>
          <a:prstGeom prst="rect">
            <a:avLst/>
          </a:prstGeom>
        </p:spPr>
        <p:txBody>
          <a:bodyPr/>
          <a:lstStyle>
            <a:lvl1pPr>
              <a:defRPr b="0"/>
            </a:lvl1pPr>
          </a:lstStyle>
          <a:p>
            <a:r>
              <a:rPr lang="zh-CN" altLang="en-US"/>
              <a:t>此处</a:t>
            </a:r>
            <a:r>
              <a:rPr lang="zh-CN" altLang="en-US" dirty="0"/>
              <a:t>编辑母版标题样式</a:t>
            </a:r>
            <a:endParaRPr lang="zh-CN" altLang="en-US" dirty="0"/>
          </a:p>
        </p:txBody>
      </p:sp>
      <p:sp>
        <p:nvSpPr>
          <p:cNvPr id="3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1150659" y="127090"/>
            <a:ext cx="672861" cy="64341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/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末尾幻灯片">
    <p:bg>
      <p:bgPr>
        <a:gradFill>
          <a:gsLst>
            <a:gs pos="0">
              <a:schemeClr val="accent2">
                <a:lumMod val="0"/>
                <a:lumOff val="100000"/>
              </a:schemeClr>
            </a:gs>
            <a:gs pos="35000">
              <a:schemeClr val="accent2">
                <a:lumMod val="0"/>
                <a:lumOff val="100000"/>
              </a:schemeClr>
            </a:gs>
            <a:gs pos="100000">
              <a:schemeClr val="accent2">
                <a:lumMod val="100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" name="矩形 426"/>
          <p:cNvSpPr/>
          <p:nvPr userDrawn="1"/>
        </p:nvSpPr>
        <p:spPr>
          <a:xfrm>
            <a:off x="0" y="-282633"/>
            <a:ext cx="12192000" cy="72082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等腰三角形 1"/>
          <p:cNvSpPr/>
          <p:nvPr userDrawn="1"/>
        </p:nvSpPr>
        <p:spPr>
          <a:xfrm>
            <a:off x="1570432" y="5708388"/>
            <a:ext cx="582218" cy="501912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9" name="图片 208"/>
          <p:cNvPicPr>
            <a:picLocks noChangeAspect="1"/>
          </p:cNvPicPr>
          <p:nvPr userDrawn="1"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0" y="0"/>
            <a:ext cx="6850743" cy="6850743"/>
          </a:xfrm>
          <a:prstGeom prst="rect">
            <a:avLst/>
          </a:prstGeom>
        </p:spPr>
      </p:pic>
      <p:sp>
        <p:nvSpPr>
          <p:cNvPr id="210" name="椭圆 209"/>
          <p:cNvSpPr/>
          <p:nvPr userDrawn="1"/>
        </p:nvSpPr>
        <p:spPr>
          <a:xfrm flipH="1">
            <a:off x="1250673" y="1121228"/>
            <a:ext cx="4644573" cy="4644573"/>
          </a:xfrm>
          <a:prstGeom prst="ellipse">
            <a:avLst/>
          </a:prstGeom>
          <a:blipFill rotWithShape="1">
            <a:blip r:embed="rId4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6" name="标题 5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08400" y="608400"/>
            <a:ext cx="10969200" cy="7056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/>
          <p:nvPr userDrawn="1"/>
        </p:nvCxnSpPr>
        <p:spPr>
          <a:xfrm flipV="1">
            <a:off x="0" y="803724"/>
            <a:ext cx="11291976" cy="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zh-CN" altLang="en-US" dirty="0"/>
          </a:p>
        </p:txBody>
      </p:sp>
      <p:grpSp>
        <p:nvGrpSpPr>
          <p:cNvPr id="20" name="组合 19"/>
          <p:cNvGrpSpPr/>
          <p:nvPr userDrawn="1"/>
        </p:nvGrpSpPr>
        <p:grpSpPr>
          <a:xfrm>
            <a:off x="163767" y="357357"/>
            <a:ext cx="735172" cy="271046"/>
            <a:chOff x="264939" y="188640"/>
            <a:chExt cx="604358" cy="216024"/>
          </a:xfrm>
        </p:grpSpPr>
        <p:sp>
          <p:nvSpPr>
            <p:cNvPr id="21" name="燕尾形 7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2" name="燕尾形 8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chemeClr val="accent2">
                <a:alpha val="69804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燕尾形 9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chemeClr val="accent2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4" name="iconfont-11253-5327464"/>
          <p:cNvSpPr>
            <a:spLocks noChangeAspect="1"/>
          </p:cNvSpPr>
          <p:nvPr userDrawn="1"/>
        </p:nvSpPr>
        <p:spPr bwMode="auto">
          <a:xfrm>
            <a:off x="11263213" y="223316"/>
            <a:ext cx="432794" cy="648189"/>
          </a:xfrm>
          <a:custGeom>
            <a:avLst/>
            <a:gdLst>
              <a:gd name="T0" fmla="*/ 6001 w 6672"/>
              <a:gd name="T1" fmla="*/ 4661 h 9999"/>
              <a:gd name="T2" fmla="*/ 5128 w 6672"/>
              <a:gd name="T3" fmla="*/ 5850 h 9999"/>
              <a:gd name="T4" fmla="*/ 5212 w 6672"/>
              <a:gd name="T5" fmla="*/ 7084 h 9999"/>
              <a:gd name="T6" fmla="*/ 5212 w 6672"/>
              <a:gd name="T7" fmla="*/ 7916 h 9999"/>
              <a:gd name="T8" fmla="*/ 5003 w 6672"/>
              <a:gd name="T9" fmla="*/ 8749 h 9999"/>
              <a:gd name="T10" fmla="*/ 4294 w 6672"/>
              <a:gd name="T11" fmla="*/ 9374 h 9999"/>
              <a:gd name="T12" fmla="*/ 3336 w 6672"/>
              <a:gd name="T13" fmla="*/ 9999 h 9999"/>
              <a:gd name="T14" fmla="*/ 2377 w 6672"/>
              <a:gd name="T15" fmla="*/ 9374 h 9999"/>
              <a:gd name="T16" fmla="*/ 1668 w 6672"/>
              <a:gd name="T17" fmla="*/ 8749 h 9999"/>
              <a:gd name="T18" fmla="*/ 1460 w 6672"/>
              <a:gd name="T19" fmla="*/ 7916 h 9999"/>
              <a:gd name="T20" fmla="*/ 1460 w 6672"/>
              <a:gd name="T21" fmla="*/ 7084 h 9999"/>
              <a:gd name="T22" fmla="*/ 1543 w 6672"/>
              <a:gd name="T23" fmla="*/ 5850 h 9999"/>
              <a:gd name="T24" fmla="*/ 671 w 6672"/>
              <a:gd name="T25" fmla="*/ 4661 h 9999"/>
              <a:gd name="T26" fmla="*/ 291 w 6672"/>
              <a:gd name="T27" fmla="*/ 1715 h 9999"/>
              <a:gd name="T28" fmla="*/ 2120 w 6672"/>
              <a:gd name="T29" fmla="*/ 212 h 9999"/>
              <a:gd name="T30" fmla="*/ 4550 w 6672"/>
              <a:gd name="T31" fmla="*/ 212 h 9999"/>
              <a:gd name="T32" fmla="*/ 6378 w 6672"/>
              <a:gd name="T33" fmla="*/ 1715 h 9999"/>
              <a:gd name="T34" fmla="*/ 5840 w 6672"/>
              <a:gd name="T35" fmla="*/ 2916 h 9999"/>
              <a:gd name="T36" fmla="*/ 5028 w 6672"/>
              <a:gd name="T37" fmla="*/ 1383 h 9999"/>
              <a:gd name="T38" fmla="*/ 3339 w 6672"/>
              <a:gd name="T39" fmla="*/ 833 h 9999"/>
              <a:gd name="T40" fmla="*/ 1651 w 6672"/>
              <a:gd name="T41" fmla="*/ 1383 h 9999"/>
              <a:gd name="T42" fmla="*/ 839 w 6672"/>
              <a:gd name="T43" fmla="*/ 2916 h 9999"/>
              <a:gd name="T44" fmla="*/ 1481 w 6672"/>
              <a:gd name="T45" fmla="*/ 4304 h 9999"/>
              <a:gd name="T46" fmla="*/ 2597 w 6672"/>
              <a:gd name="T47" fmla="*/ 6459 h 9999"/>
              <a:gd name="T48" fmla="*/ 4999 w 6672"/>
              <a:gd name="T49" fmla="*/ 4519 h 9999"/>
              <a:gd name="T50" fmla="*/ 5397 w 6672"/>
              <a:gd name="T51" fmla="*/ 4089 h 9999"/>
              <a:gd name="T52" fmla="*/ 4798 w 6672"/>
              <a:gd name="T53" fmla="*/ 2916 h 9999"/>
              <a:gd name="T54" fmla="*/ 4591 w 6672"/>
              <a:gd name="T55" fmla="*/ 3124 h 9999"/>
              <a:gd name="T56" fmla="*/ 4383 w 6672"/>
              <a:gd name="T57" fmla="*/ 2916 h 9999"/>
              <a:gd name="T58" fmla="*/ 3341 w 6672"/>
              <a:gd name="T59" fmla="*/ 2291 h 9999"/>
              <a:gd name="T60" fmla="*/ 3133 w 6672"/>
              <a:gd name="T61" fmla="*/ 2084 h 9999"/>
              <a:gd name="T62" fmla="*/ 3341 w 6672"/>
              <a:gd name="T63" fmla="*/ 1876 h 9999"/>
              <a:gd name="T64" fmla="*/ 4556 w 6672"/>
              <a:gd name="T65" fmla="*/ 2333 h 99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6672" h="9999">
                <a:moveTo>
                  <a:pt x="6672" y="2916"/>
                </a:moveTo>
                <a:cubicBezTo>
                  <a:pt x="6672" y="3589"/>
                  <a:pt x="6448" y="4171"/>
                  <a:pt x="6001" y="4661"/>
                </a:cubicBezTo>
                <a:cubicBezTo>
                  <a:pt x="5806" y="4874"/>
                  <a:pt x="5643" y="5063"/>
                  <a:pt x="5516" y="5229"/>
                </a:cubicBezTo>
                <a:cubicBezTo>
                  <a:pt x="5387" y="5394"/>
                  <a:pt x="5258" y="5601"/>
                  <a:pt x="5128" y="5850"/>
                </a:cubicBezTo>
                <a:cubicBezTo>
                  <a:pt x="4997" y="6100"/>
                  <a:pt x="4925" y="6334"/>
                  <a:pt x="4907" y="6549"/>
                </a:cubicBezTo>
                <a:cubicBezTo>
                  <a:pt x="5111" y="6671"/>
                  <a:pt x="5212" y="6849"/>
                  <a:pt x="5212" y="7084"/>
                </a:cubicBezTo>
                <a:cubicBezTo>
                  <a:pt x="5212" y="7244"/>
                  <a:pt x="5157" y="7384"/>
                  <a:pt x="5049" y="7500"/>
                </a:cubicBezTo>
                <a:cubicBezTo>
                  <a:pt x="5158" y="7617"/>
                  <a:pt x="5212" y="7756"/>
                  <a:pt x="5212" y="7916"/>
                </a:cubicBezTo>
                <a:cubicBezTo>
                  <a:pt x="5212" y="8142"/>
                  <a:pt x="5114" y="8317"/>
                  <a:pt x="4918" y="8444"/>
                </a:cubicBezTo>
                <a:cubicBezTo>
                  <a:pt x="4974" y="8544"/>
                  <a:pt x="5003" y="8645"/>
                  <a:pt x="5003" y="8749"/>
                </a:cubicBezTo>
                <a:cubicBezTo>
                  <a:pt x="5003" y="8949"/>
                  <a:pt x="4934" y="9102"/>
                  <a:pt x="4798" y="9211"/>
                </a:cubicBezTo>
                <a:cubicBezTo>
                  <a:pt x="4662" y="9320"/>
                  <a:pt x="4493" y="9374"/>
                  <a:pt x="4294" y="9374"/>
                </a:cubicBezTo>
                <a:cubicBezTo>
                  <a:pt x="4208" y="9565"/>
                  <a:pt x="4077" y="9716"/>
                  <a:pt x="3903" y="9829"/>
                </a:cubicBezTo>
                <a:cubicBezTo>
                  <a:pt x="3730" y="9940"/>
                  <a:pt x="3541" y="9999"/>
                  <a:pt x="3336" y="9999"/>
                </a:cubicBezTo>
                <a:cubicBezTo>
                  <a:pt x="3132" y="9999"/>
                  <a:pt x="2942" y="9942"/>
                  <a:pt x="2768" y="9829"/>
                </a:cubicBezTo>
                <a:cubicBezTo>
                  <a:pt x="2595" y="9717"/>
                  <a:pt x="2465" y="9564"/>
                  <a:pt x="2377" y="9374"/>
                </a:cubicBezTo>
                <a:cubicBezTo>
                  <a:pt x="2177" y="9374"/>
                  <a:pt x="2008" y="9319"/>
                  <a:pt x="1873" y="9211"/>
                </a:cubicBezTo>
                <a:cubicBezTo>
                  <a:pt x="1737" y="9102"/>
                  <a:pt x="1668" y="8949"/>
                  <a:pt x="1668" y="8749"/>
                </a:cubicBezTo>
                <a:cubicBezTo>
                  <a:pt x="1668" y="8645"/>
                  <a:pt x="1697" y="8541"/>
                  <a:pt x="1753" y="8444"/>
                </a:cubicBezTo>
                <a:cubicBezTo>
                  <a:pt x="1558" y="8317"/>
                  <a:pt x="1460" y="8142"/>
                  <a:pt x="1460" y="7916"/>
                </a:cubicBezTo>
                <a:cubicBezTo>
                  <a:pt x="1460" y="7756"/>
                  <a:pt x="1515" y="7616"/>
                  <a:pt x="1622" y="7500"/>
                </a:cubicBezTo>
                <a:cubicBezTo>
                  <a:pt x="1513" y="7382"/>
                  <a:pt x="1460" y="7244"/>
                  <a:pt x="1460" y="7084"/>
                </a:cubicBezTo>
                <a:cubicBezTo>
                  <a:pt x="1460" y="6850"/>
                  <a:pt x="1561" y="6671"/>
                  <a:pt x="1765" y="6549"/>
                </a:cubicBezTo>
                <a:cubicBezTo>
                  <a:pt x="1747" y="6333"/>
                  <a:pt x="1673" y="6097"/>
                  <a:pt x="1543" y="5850"/>
                </a:cubicBezTo>
                <a:cubicBezTo>
                  <a:pt x="1412" y="5600"/>
                  <a:pt x="1285" y="5393"/>
                  <a:pt x="1156" y="5229"/>
                </a:cubicBezTo>
                <a:cubicBezTo>
                  <a:pt x="1027" y="5064"/>
                  <a:pt x="865" y="4875"/>
                  <a:pt x="671" y="4661"/>
                </a:cubicBezTo>
                <a:cubicBezTo>
                  <a:pt x="223" y="4171"/>
                  <a:pt x="0" y="3589"/>
                  <a:pt x="0" y="2916"/>
                </a:cubicBezTo>
                <a:cubicBezTo>
                  <a:pt x="0" y="2486"/>
                  <a:pt x="97" y="2086"/>
                  <a:pt x="291" y="1715"/>
                </a:cubicBezTo>
                <a:cubicBezTo>
                  <a:pt x="485" y="1344"/>
                  <a:pt x="737" y="1036"/>
                  <a:pt x="1052" y="791"/>
                </a:cubicBezTo>
                <a:cubicBezTo>
                  <a:pt x="1367" y="546"/>
                  <a:pt x="1723" y="354"/>
                  <a:pt x="2120" y="212"/>
                </a:cubicBezTo>
                <a:cubicBezTo>
                  <a:pt x="2516" y="71"/>
                  <a:pt x="2922" y="0"/>
                  <a:pt x="3335" y="0"/>
                </a:cubicBezTo>
                <a:cubicBezTo>
                  <a:pt x="3747" y="0"/>
                  <a:pt x="4152" y="71"/>
                  <a:pt x="4550" y="212"/>
                </a:cubicBezTo>
                <a:cubicBezTo>
                  <a:pt x="4947" y="354"/>
                  <a:pt x="5303" y="546"/>
                  <a:pt x="5617" y="791"/>
                </a:cubicBezTo>
                <a:cubicBezTo>
                  <a:pt x="5932" y="1036"/>
                  <a:pt x="6186" y="1345"/>
                  <a:pt x="6378" y="1715"/>
                </a:cubicBezTo>
                <a:cubicBezTo>
                  <a:pt x="6577" y="2086"/>
                  <a:pt x="6672" y="2485"/>
                  <a:pt x="6672" y="2916"/>
                </a:cubicBezTo>
                <a:close/>
                <a:moveTo>
                  <a:pt x="5840" y="2916"/>
                </a:moveTo>
                <a:cubicBezTo>
                  <a:pt x="5840" y="2604"/>
                  <a:pt x="5765" y="2313"/>
                  <a:pt x="5615" y="2044"/>
                </a:cubicBezTo>
                <a:cubicBezTo>
                  <a:pt x="5465" y="1775"/>
                  <a:pt x="5269" y="1555"/>
                  <a:pt x="5028" y="1383"/>
                </a:cubicBezTo>
                <a:cubicBezTo>
                  <a:pt x="4787" y="1211"/>
                  <a:pt x="4519" y="1078"/>
                  <a:pt x="4228" y="979"/>
                </a:cubicBezTo>
                <a:cubicBezTo>
                  <a:pt x="3934" y="881"/>
                  <a:pt x="3639" y="833"/>
                  <a:pt x="3339" y="833"/>
                </a:cubicBezTo>
                <a:cubicBezTo>
                  <a:pt x="3039" y="833"/>
                  <a:pt x="2743" y="883"/>
                  <a:pt x="2451" y="979"/>
                </a:cubicBezTo>
                <a:cubicBezTo>
                  <a:pt x="2157" y="1076"/>
                  <a:pt x="1891" y="1211"/>
                  <a:pt x="1651" y="1383"/>
                </a:cubicBezTo>
                <a:cubicBezTo>
                  <a:pt x="1409" y="1554"/>
                  <a:pt x="1214" y="1775"/>
                  <a:pt x="1064" y="2044"/>
                </a:cubicBezTo>
                <a:cubicBezTo>
                  <a:pt x="914" y="2314"/>
                  <a:pt x="839" y="2604"/>
                  <a:pt x="839" y="2916"/>
                </a:cubicBezTo>
                <a:cubicBezTo>
                  <a:pt x="839" y="3354"/>
                  <a:pt x="988" y="3745"/>
                  <a:pt x="1282" y="4089"/>
                </a:cubicBezTo>
                <a:cubicBezTo>
                  <a:pt x="1326" y="4138"/>
                  <a:pt x="1392" y="4208"/>
                  <a:pt x="1481" y="4304"/>
                </a:cubicBezTo>
                <a:cubicBezTo>
                  <a:pt x="1571" y="4400"/>
                  <a:pt x="1634" y="4471"/>
                  <a:pt x="1679" y="4519"/>
                </a:cubicBezTo>
                <a:cubicBezTo>
                  <a:pt x="2236" y="5183"/>
                  <a:pt x="2541" y="5829"/>
                  <a:pt x="2597" y="6459"/>
                </a:cubicBezTo>
                <a:lnTo>
                  <a:pt x="4082" y="6459"/>
                </a:lnTo>
                <a:cubicBezTo>
                  <a:pt x="4138" y="5829"/>
                  <a:pt x="4444" y="5183"/>
                  <a:pt x="4999" y="4519"/>
                </a:cubicBezTo>
                <a:cubicBezTo>
                  <a:pt x="5043" y="4470"/>
                  <a:pt x="5109" y="4400"/>
                  <a:pt x="5198" y="4304"/>
                </a:cubicBezTo>
                <a:cubicBezTo>
                  <a:pt x="5288" y="4209"/>
                  <a:pt x="5352" y="4136"/>
                  <a:pt x="5397" y="4089"/>
                </a:cubicBezTo>
                <a:cubicBezTo>
                  <a:pt x="5693" y="3744"/>
                  <a:pt x="5839" y="3354"/>
                  <a:pt x="5840" y="2916"/>
                </a:cubicBezTo>
                <a:close/>
                <a:moveTo>
                  <a:pt x="4798" y="2916"/>
                </a:moveTo>
                <a:cubicBezTo>
                  <a:pt x="4798" y="2973"/>
                  <a:pt x="4778" y="3023"/>
                  <a:pt x="4737" y="3063"/>
                </a:cubicBezTo>
                <a:cubicBezTo>
                  <a:pt x="4696" y="3104"/>
                  <a:pt x="4646" y="3124"/>
                  <a:pt x="4591" y="3124"/>
                </a:cubicBezTo>
                <a:cubicBezTo>
                  <a:pt x="4534" y="3124"/>
                  <a:pt x="4484" y="3104"/>
                  <a:pt x="4444" y="3063"/>
                </a:cubicBezTo>
                <a:cubicBezTo>
                  <a:pt x="4403" y="3021"/>
                  <a:pt x="4383" y="2971"/>
                  <a:pt x="4383" y="2916"/>
                </a:cubicBezTo>
                <a:cubicBezTo>
                  <a:pt x="4383" y="2716"/>
                  <a:pt x="4266" y="2563"/>
                  <a:pt x="4031" y="2454"/>
                </a:cubicBezTo>
                <a:cubicBezTo>
                  <a:pt x="3797" y="2345"/>
                  <a:pt x="3567" y="2291"/>
                  <a:pt x="3341" y="2291"/>
                </a:cubicBezTo>
                <a:cubicBezTo>
                  <a:pt x="3284" y="2291"/>
                  <a:pt x="3234" y="2271"/>
                  <a:pt x="3194" y="2230"/>
                </a:cubicBezTo>
                <a:cubicBezTo>
                  <a:pt x="3153" y="2189"/>
                  <a:pt x="3133" y="2139"/>
                  <a:pt x="3133" y="2084"/>
                </a:cubicBezTo>
                <a:cubicBezTo>
                  <a:pt x="3133" y="2028"/>
                  <a:pt x="3153" y="1978"/>
                  <a:pt x="3194" y="1938"/>
                </a:cubicBezTo>
                <a:cubicBezTo>
                  <a:pt x="3236" y="1896"/>
                  <a:pt x="3286" y="1876"/>
                  <a:pt x="3341" y="1876"/>
                </a:cubicBezTo>
                <a:cubicBezTo>
                  <a:pt x="3557" y="1876"/>
                  <a:pt x="3774" y="1910"/>
                  <a:pt x="3988" y="1980"/>
                </a:cubicBezTo>
                <a:cubicBezTo>
                  <a:pt x="4202" y="2050"/>
                  <a:pt x="4392" y="2166"/>
                  <a:pt x="4556" y="2333"/>
                </a:cubicBezTo>
                <a:cubicBezTo>
                  <a:pt x="4717" y="2494"/>
                  <a:pt x="4798" y="2690"/>
                  <a:pt x="4798" y="2916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txBody>
          <a:bodyPr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457200" algn="just" defTabSz="914400" rtl="0" eaLnBrk="1" latinLnBrk="0" hangingPunct="1">
        <a:lnSpc>
          <a:spcPct val="130000"/>
        </a:lnSpc>
        <a:spcBef>
          <a:spcPts val="1000"/>
        </a:spcBef>
        <a:buFont typeface="Arial" panose="020B0604020202020204" pitchFamily="34" charset="0"/>
        <a:buNone/>
        <a:defRPr sz="2400" kern="1200">
          <a:solidFill>
            <a:schemeClr val="tx1"/>
          </a:solidFill>
          <a:latin typeface="+mn-ea"/>
          <a:ea typeface="+mn-ea"/>
          <a:cs typeface="+mn-cs"/>
        </a:defRPr>
      </a:lvl1pPr>
      <a:lvl2pPr marL="457200" indent="457200" algn="just" defTabSz="914400" rtl="0" eaLnBrk="1" latinLnBrk="0" hangingPunct="1">
        <a:lnSpc>
          <a:spcPct val="130000"/>
        </a:lnSpc>
        <a:spcBef>
          <a:spcPts val="500"/>
        </a:spcBef>
        <a:buFont typeface="Arial" panose="020B0604020202020204" pitchFamily="34" charset="0"/>
        <a:buNone/>
        <a:defRPr sz="2400" kern="1200">
          <a:solidFill>
            <a:schemeClr val="tx1"/>
          </a:solidFill>
          <a:latin typeface="+mn-ea"/>
          <a:ea typeface="+mn-ea"/>
          <a:cs typeface="+mn-cs"/>
        </a:defRPr>
      </a:lvl2pPr>
      <a:lvl3pPr marL="914400" indent="457200" algn="just" defTabSz="914400" rtl="0" eaLnBrk="1" latinLnBrk="0" hangingPunct="1">
        <a:lnSpc>
          <a:spcPct val="130000"/>
        </a:lnSpc>
        <a:spcBef>
          <a:spcPts val="500"/>
        </a:spcBef>
        <a:buFont typeface="Arial" panose="020B0604020202020204" pitchFamily="34" charset="0"/>
        <a:buNone/>
        <a:defRPr sz="2400" kern="1200">
          <a:solidFill>
            <a:schemeClr val="tx1"/>
          </a:solidFill>
          <a:latin typeface="+mn-ea"/>
          <a:ea typeface="+mn-ea"/>
          <a:cs typeface="+mn-cs"/>
        </a:defRPr>
      </a:lvl3pPr>
      <a:lvl4pPr marL="1371600" indent="457200" algn="just" defTabSz="914400" rtl="0" eaLnBrk="1" latinLnBrk="0" hangingPunct="1">
        <a:lnSpc>
          <a:spcPct val="130000"/>
        </a:lnSpc>
        <a:spcBef>
          <a:spcPts val="500"/>
        </a:spcBef>
        <a:buFont typeface="Arial" panose="020B0604020202020204" pitchFamily="34" charset="0"/>
        <a:buNone/>
        <a:defRPr sz="2400" kern="1200">
          <a:solidFill>
            <a:schemeClr val="tx1"/>
          </a:solidFill>
          <a:latin typeface="+mn-ea"/>
          <a:ea typeface="+mn-ea"/>
          <a:cs typeface="+mn-cs"/>
        </a:defRPr>
      </a:lvl4pPr>
      <a:lvl5pPr marL="1828800" indent="457200" algn="just" defTabSz="914400" rtl="0" eaLnBrk="1" latinLnBrk="0" hangingPunct="1">
        <a:lnSpc>
          <a:spcPct val="130000"/>
        </a:lnSpc>
        <a:spcBef>
          <a:spcPts val="500"/>
        </a:spcBef>
        <a:buFont typeface="Arial" panose="020B0604020202020204" pitchFamily="34" charset="0"/>
        <a:buNone/>
        <a:defRPr sz="2400" kern="1200">
          <a:solidFill>
            <a:schemeClr val="tx1"/>
          </a:solidFill>
          <a:latin typeface="+mn-ea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42.xml"/><Relationship Id="rId8" Type="http://schemas.openxmlformats.org/officeDocument/2006/relationships/tags" Target="../tags/tag41.xml"/><Relationship Id="rId7" Type="http://schemas.openxmlformats.org/officeDocument/2006/relationships/tags" Target="../tags/tag40.xml"/><Relationship Id="rId6" Type="http://schemas.openxmlformats.org/officeDocument/2006/relationships/tags" Target="../tags/tag39.xml"/><Relationship Id="rId5" Type="http://schemas.openxmlformats.org/officeDocument/2006/relationships/tags" Target="../tags/tag38.xml"/><Relationship Id="rId4" Type="http://schemas.openxmlformats.org/officeDocument/2006/relationships/tags" Target="../tags/tag37.xml"/><Relationship Id="rId36" Type="http://schemas.openxmlformats.org/officeDocument/2006/relationships/slideLayout" Target="../slideLayouts/slideLayout3.xml"/><Relationship Id="rId35" Type="http://schemas.openxmlformats.org/officeDocument/2006/relationships/image" Target="../media/image18.svg"/><Relationship Id="rId34" Type="http://schemas.openxmlformats.org/officeDocument/2006/relationships/image" Target="../media/image17.png"/><Relationship Id="rId33" Type="http://schemas.openxmlformats.org/officeDocument/2006/relationships/tags" Target="../tags/tag58.xml"/><Relationship Id="rId32" Type="http://schemas.openxmlformats.org/officeDocument/2006/relationships/image" Target="../media/image16.svg"/><Relationship Id="rId31" Type="http://schemas.openxmlformats.org/officeDocument/2006/relationships/image" Target="../media/image15.png"/><Relationship Id="rId30" Type="http://schemas.openxmlformats.org/officeDocument/2006/relationships/tags" Target="../tags/tag57.xml"/><Relationship Id="rId3" Type="http://schemas.openxmlformats.org/officeDocument/2006/relationships/tags" Target="../tags/tag36.xml"/><Relationship Id="rId29" Type="http://schemas.openxmlformats.org/officeDocument/2006/relationships/image" Target="../media/image14.svg"/><Relationship Id="rId28" Type="http://schemas.openxmlformats.org/officeDocument/2006/relationships/image" Target="../media/image13.png"/><Relationship Id="rId27" Type="http://schemas.openxmlformats.org/officeDocument/2006/relationships/tags" Target="../tags/tag56.xml"/><Relationship Id="rId26" Type="http://schemas.openxmlformats.org/officeDocument/2006/relationships/image" Target="../media/image12.svg"/><Relationship Id="rId25" Type="http://schemas.openxmlformats.org/officeDocument/2006/relationships/image" Target="../media/image11.png"/><Relationship Id="rId24" Type="http://schemas.openxmlformats.org/officeDocument/2006/relationships/tags" Target="../tags/tag55.xml"/><Relationship Id="rId23" Type="http://schemas.openxmlformats.org/officeDocument/2006/relationships/image" Target="../media/image10.svg"/><Relationship Id="rId22" Type="http://schemas.openxmlformats.org/officeDocument/2006/relationships/image" Target="../media/image9.png"/><Relationship Id="rId21" Type="http://schemas.openxmlformats.org/officeDocument/2006/relationships/tags" Target="../tags/tag54.xml"/><Relationship Id="rId20" Type="http://schemas.openxmlformats.org/officeDocument/2006/relationships/tags" Target="../tags/tag53.xml"/><Relationship Id="rId2" Type="http://schemas.openxmlformats.org/officeDocument/2006/relationships/tags" Target="../tags/tag35.xml"/><Relationship Id="rId19" Type="http://schemas.openxmlformats.org/officeDocument/2006/relationships/tags" Target="../tags/tag52.xml"/><Relationship Id="rId18" Type="http://schemas.openxmlformats.org/officeDocument/2006/relationships/tags" Target="../tags/tag51.xml"/><Relationship Id="rId17" Type="http://schemas.openxmlformats.org/officeDocument/2006/relationships/tags" Target="../tags/tag50.xml"/><Relationship Id="rId16" Type="http://schemas.openxmlformats.org/officeDocument/2006/relationships/tags" Target="../tags/tag49.xml"/><Relationship Id="rId15" Type="http://schemas.openxmlformats.org/officeDocument/2006/relationships/tags" Target="../tags/tag48.xml"/><Relationship Id="rId14" Type="http://schemas.openxmlformats.org/officeDocument/2006/relationships/tags" Target="../tags/tag47.xml"/><Relationship Id="rId13" Type="http://schemas.openxmlformats.org/officeDocument/2006/relationships/tags" Target="../tags/tag46.xml"/><Relationship Id="rId12" Type="http://schemas.openxmlformats.org/officeDocument/2006/relationships/tags" Target="../tags/tag45.xml"/><Relationship Id="rId11" Type="http://schemas.openxmlformats.org/officeDocument/2006/relationships/tags" Target="../tags/tag44.xml"/><Relationship Id="rId10" Type="http://schemas.openxmlformats.org/officeDocument/2006/relationships/tags" Target="../tags/tag43.xml"/><Relationship Id="rId1" Type="http://schemas.openxmlformats.org/officeDocument/2006/relationships/tags" Target="../tags/tag3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67.xml"/><Relationship Id="rId8" Type="http://schemas.openxmlformats.org/officeDocument/2006/relationships/tags" Target="../tags/tag66.xml"/><Relationship Id="rId7" Type="http://schemas.openxmlformats.org/officeDocument/2006/relationships/tags" Target="../tags/tag65.xml"/><Relationship Id="rId6" Type="http://schemas.openxmlformats.org/officeDocument/2006/relationships/tags" Target="../tags/tag64.xml"/><Relationship Id="rId5" Type="http://schemas.openxmlformats.org/officeDocument/2006/relationships/tags" Target="../tags/tag63.xml"/><Relationship Id="rId4" Type="http://schemas.openxmlformats.org/officeDocument/2006/relationships/tags" Target="../tags/tag62.xml"/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5" Type="http://schemas.openxmlformats.org/officeDocument/2006/relationships/notesSlide" Target="../notesSlides/notesSlide1.xml"/><Relationship Id="rId14" Type="http://schemas.openxmlformats.org/officeDocument/2006/relationships/slideLayout" Target="../slideLayouts/slideLayout6.xml"/><Relationship Id="rId13" Type="http://schemas.openxmlformats.org/officeDocument/2006/relationships/tags" Target="../tags/tag71.xml"/><Relationship Id="rId12" Type="http://schemas.openxmlformats.org/officeDocument/2006/relationships/tags" Target="../tags/tag70.xml"/><Relationship Id="rId11" Type="http://schemas.openxmlformats.org/officeDocument/2006/relationships/tags" Target="../tags/tag69.xml"/><Relationship Id="rId10" Type="http://schemas.openxmlformats.org/officeDocument/2006/relationships/tags" Target="../tags/tag68.xml"/><Relationship Id="rId1" Type="http://schemas.openxmlformats.org/officeDocument/2006/relationships/tags" Target="../tags/tag5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6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6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80.xml"/><Relationship Id="rId8" Type="http://schemas.openxmlformats.org/officeDocument/2006/relationships/tags" Target="../tags/tag79.xml"/><Relationship Id="rId7" Type="http://schemas.openxmlformats.org/officeDocument/2006/relationships/tags" Target="../tags/tag78.xml"/><Relationship Id="rId6" Type="http://schemas.openxmlformats.org/officeDocument/2006/relationships/tags" Target="../tags/tag77.xml"/><Relationship Id="rId5" Type="http://schemas.openxmlformats.org/officeDocument/2006/relationships/tags" Target="../tags/tag76.xml"/><Relationship Id="rId4" Type="http://schemas.openxmlformats.org/officeDocument/2006/relationships/tags" Target="../tags/tag75.xml"/><Relationship Id="rId38" Type="http://schemas.openxmlformats.org/officeDocument/2006/relationships/slideLayout" Target="../slideLayouts/slideLayout3.xml"/><Relationship Id="rId37" Type="http://schemas.openxmlformats.org/officeDocument/2006/relationships/tags" Target="../tags/tag108.xml"/><Relationship Id="rId36" Type="http://schemas.openxmlformats.org/officeDocument/2006/relationships/tags" Target="../tags/tag107.xml"/><Relationship Id="rId35" Type="http://schemas.openxmlformats.org/officeDocument/2006/relationships/tags" Target="../tags/tag106.xml"/><Relationship Id="rId34" Type="http://schemas.openxmlformats.org/officeDocument/2006/relationships/tags" Target="../tags/tag105.xml"/><Relationship Id="rId33" Type="http://schemas.openxmlformats.org/officeDocument/2006/relationships/tags" Target="../tags/tag104.xml"/><Relationship Id="rId32" Type="http://schemas.openxmlformats.org/officeDocument/2006/relationships/tags" Target="../tags/tag103.xml"/><Relationship Id="rId31" Type="http://schemas.openxmlformats.org/officeDocument/2006/relationships/tags" Target="../tags/tag102.xml"/><Relationship Id="rId30" Type="http://schemas.openxmlformats.org/officeDocument/2006/relationships/tags" Target="../tags/tag101.xml"/><Relationship Id="rId3" Type="http://schemas.openxmlformats.org/officeDocument/2006/relationships/tags" Target="../tags/tag74.xml"/><Relationship Id="rId29" Type="http://schemas.openxmlformats.org/officeDocument/2006/relationships/tags" Target="../tags/tag100.xml"/><Relationship Id="rId28" Type="http://schemas.openxmlformats.org/officeDocument/2006/relationships/tags" Target="../tags/tag99.xml"/><Relationship Id="rId27" Type="http://schemas.openxmlformats.org/officeDocument/2006/relationships/tags" Target="../tags/tag98.xml"/><Relationship Id="rId26" Type="http://schemas.openxmlformats.org/officeDocument/2006/relationships/tags" Target="../tags/tag97.xml"/><Relationship Id="rId25" Type="http://schemas.openxmlformats.org/officeDocument/2006/relationships/tags" Target="../tags/tag96.xml"/><Relationship Id="rId24" Type="http://schemas.openxmlformats.org/officeDocument/2006/relationships/tags" Target="../tags/tag95.xml"/><Relationship Id="rId23" Type="http://schemas.openxmlformats.org/officeDocument/2006/relationships/tags" Target="../tags/tag94.xml"/><Relationship Id="rId22" Type="http://schemas.openxmlformats.org/officeDocument/2006/relationships/tags" Target="../tags/tag93.xml"/><Relationship Id="rId21" Type="http://schemas.openxmlformats.org/officeDocument/2006/relationships/tags" Target="../tags/tag92.xml"/><Relationship Id="rId20" Type="http://schemas.openxmlformats.org/officeDocument/2006/relationships/tags" Target="../tags/tag91.xml"/><Relationship Id="rId2" Type="http://schemas.openxmlformats.org/officeDocument/2006/relationships/tags" Target="../tags/tag73.xml"/><Relationship Id="rId19" Type="http://schemas.openxmlformats.org/officeDocument/2006/relationships/tags" Target="../tags/tag90.xml"/><Relationship Id="rId18" Type="http://schemas.openxmlformats.org/officeDocument/2006/relationships/tags" Target="../tags/tag89.xml"/><Relationship Id="rId17" Type="http://schemas.openxmlformats.org/officeDocument/2006/relationships/tags" Target="../tags/tag88.xml"/><Relationship Id="rId16" Type="http://schemas.openxmlformats.org/officeDocument/2006/relationships/tags" Target="../tags/tag87.xml"/><Relationship Id="rId15" Type="http://schemas.openxmlformats.org/officeDocument/2006/relationships/tags" Target="../tags/tag86.xml"/><Relationship Id="rId14" Type="http://schemas.openxmlformats.org/officeDocument/2006/relationships/tags" Target="../tags/tag85.xml"/><Relationship Id="rId13" Type="http://schemas.openxmlformats.org/officeDocument/2006/relationships/tags" Target="../tags/tag84.xml"/><Relationship Id="rId12" Type="http://schemas.openxmlformats.org/officeDocument/2006/relationships/tags" Target="../tags/tag83.xml"/><Relationship Id="rId11" Type="http://schemas.openxmlformats.org/officeDocument/2006/relationships/tags" Target="../tags/tag82.xml"/><Relationship Id="rId10" Type="http://schemas.openxmlformats.org/officeDocument/2006/relationships/tags" Target="../tags/tag81.xml"/><Relationship Id="rId1" Type="http://schemas.openxmlformats.org/officeDocument/2006/relationships/tags" Target="../tags/tag7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117.xml"/><Relationship Id="rId8" Type="http://schemas.openxmlformats.org/officeDocument/2006/relationships/tags" Target="../tags/tag116.xml"/><Relationship Id="rId7" Type="http://schemas.openxmlformats.org/officeDocument/2006/relationships/tags" Target="../tags/tag115.xml"/><Relationship Id="rId6" Type="http://schemas.openxmlformats.org/officeDocument/2006/relationships/tags" Target="../tags/tag114.xml"/><Relationship Id="rId5" Type="http://schemas.openxmlformats.org/officeDocument/2006/relationships/tags" Target="../tags/tag113.xml"/><Relationship Id="rId4" Type="http://schemas.openxmlformats.org/officeDocument/2006/relationships/tags" Target="../tags/tag112.xml"/><Relationship Id="rId3" Type="http://schemas.openxmlformats.org/officeDocument/2006/relationships/tags" Target="../tags/tag111.xml"/><Relationship Id="rId2" Type="http://schemas.openxmlformats.org/officeDocument/2006/relationships/tags" Target="../tags/tag110.xml"/><Relationship Id="rId12" Type="http://schemas.openxmlformats.org/officeDocument/2006/relationships/slideLayout" Target="../slideLayouts/slideLayout3.xml"/><Relationship Id="rId11" Type="http://schemas.openxmlformats.org/officeDocument/2006/relationships/tags" Target="../tags/tag119.xml"/><Relationship Id="rId10" Type="http://schemas.openxmlformats.org/officeDocument/2006/relationships/tags" Target="../tags/tag118.xml"/><Relationship Id="rId1" Type="http://schemas.openxmlformats.org/officeDocument/2006/relationships/tags" Target="../tags/tag10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9.png"/><Relationship Id="rId1" Type="http://schemas.openxmlformats.org/officeDocument/2006/relationships/tags" Target="../tags/tag120.xml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3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4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5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6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1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2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7.png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7.png"/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19.xml"/><Relationship Id="rId8" Type="http://schemas.openxmlformats.org/officeDocument/2006/relationships/tags" Target="../tags/tag18.xml"/><Relationship Id="rId7" Type="http://schemas.openxmlformats.org/officeDocument/2006/relationships/tags" Target="../tags/tag17.xml"/><Relationship Id="rId6" Type="http://schemas.openxmlformats.org/officeDocument/2006/relationships/tags" Target="../tags/tag16.xml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3" Type="http://schemas.openxmlformats.org/officeDocument/2006/relationships/tags" Target="../tags/tag13.xml"/><Relationship Id="rId24" Type="http://schemas.openxmlformats.org/officeDocument/2006/relationships/slideLayout" Target="../slideLayouts/slideLayout6.xml"/><Relationship Id="rId23" Type="http://schemas.openxmlformats.org/officeDocument/2006/relationships/tags" Target="../tags/tag33.xml"/><Relationship Id="rId22" Type="http://schemas.openxmlformats.org/officeDocument/2006/relationships/tags" Target="../tags/tag32.xml"/><Relationship Id="rId21" Type="http://schemas.openxmlformats.org/officeDocument/2006/relationships/tags" Target="../tags/tag31.xml"/><Relationship Id="rId20" Type="http://schemas.openxmlformats.org/officeDocument/2006/relationships/tags" Target="../tags/tag30.xml"/><Relationship Id="rId2" Type="http://schemas.openxmlformats.org/officeDocument/2006/relationships/tags" Target="../tags/tag12.xml"/><Relationship Id="rId19" Type="http://schemas.openxmlformats.org/officeDocument/2006/relationships/tags" Target="../tags/tag29.xml"/><Relationship Id="rId18" Type="http://schemas.openxmlformats.org/officeDocument/2006/relationships/tags" Target="../tags/tag28.xml"/><Relationship Id="rId17" Type="http://schemas.openxmlformats.org/officeDocument/2006/relationships/tags" Target="../tags/tag27.xml"/><Relationship Id="rId16" Type="http://schemas.openxmlformats.org/officeDocument/2006/relationships/tags" Target="../tags/tag26.xml"/><Relationship Id="rId15" Type="http://schemas.openxmlformats.org/officeDocument/2006/relationships/tags" Target="../tags/tag25.xml"/><Relationship Id="rId14" Type="http://schemas.openxmlformats.org/officeDocument/2006/relationships/tags" Target="../tags/tag24.xml"/><Relationship Id="rId13" Type="http://schemas.openxmlformats.org/officeDocument/2006/relationships/tags" Target="../tags/tag23.xml"/><Relationship Id="rId12" Type="http://schemas.openxmlformats.org/officeDocument/2006/relationships/tags" Target="../tags/tag22.xml"/><Relationship Id="rId11" Type="http://schemas.openxmlformats.org/officeDocument/2006/relationships/tags" Target="../tags/tag21.xml"/><Relationship Id="rId10" Type="http://schemas.openxmlformats.org/officeDocument/2006/relationships/tags" Target="../tags/tag20.xml"/><Relationship Id="rId1" Type="http://schemas.openxmlformats.org/officeDocument/2006/relationships/tags" Target="../tags/tag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标题 4"/>
          <p:cNvSpPr>
            <a:spLocks noGrp="1"/>
          </p:cNvSpPr>
          <p:nvPr>
            <p:ph type="subTitle" idx="4294967295"/>
          </p:nvPr>
        </p:nvSpPr>
        <p:spPr>
          <a:xfrm>
            <a:off x="6927850" y="3712845"/>
            <a:ext cx="4590415" cy="57340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txBody>
          <a:bodyPr anchor="ctr">
            <a:noAutofit/>
          </a:bodyPr>
          <a:lstStyle/>
          <a:p>
            <a:pPr indent="0" algn="ctr"/>
            <a:r>
              <a:rPr lang="zh-CN" altLang="en-US" sz="1800" b="1" dirty="0"/>
              <a:t>大学生职业生涯规划与就业指导（实践版）</a:t>
            </a:r>
            <a:endParaRPr lang="zh-CN" altLang="en-US" sz="1800" b="1" dirty="0"/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5595458" y="602928"/>
            <a:ext cx="5922626" cy="2520152"/>
          </a:xfrm>
          <a:prstGeom prst="rect">
            <a:avLst/>
          </a:prstGeom>
          <a:noFill/>
        </p:spPr>
        <p:txBody>
          <a:bodyPr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0" dirty="0"/>
              <a:t>第一章</a:t>
            </a:r>
            <a:br>
              <a:rPr lang="en-US" altLang="zh-CN" sz="2400" b="0" dirty="0"/>
            </a:br>
            <a:r>
              <a:rPr lang="en-US" altLang="zh-CN" sz="2400" b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br>
              <a:rPr lang="en-US" altLang="zh-CN" sz="5400" dirty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zh-CN" altLang="en-US" sz="3600" dirty="0"/>
              <a:t>探索职业生涯规划</a:t>
            </a:r>
            <a:r>
              <a:rPr lang="en-US" altLang="zh-CN" sz="3600" dirty="0"/>
              <a:t>——</a:t>
            </a:r>
            <a:br>
              <a:rPr lang="en-US" altLang="zh-CN" sz="3600" dirty="0"/>
            </a:br>
            <a:r>
              <a:rPr lang="zh-CN" altLang="en-US" sz="3600" dirty="0">
                <a:sym typeface="+mn-ea"/>
              </a:rPr>
              <a:t>职业生涯规划概述</a:t>
            </a:r>
            <a:endParaRPr lang="zh-CN" altLang="en-US" sz="4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50" name="任意多边形: 形状 149"/>
          <p:cNvSpPr/>
          <p:nvPr/>
        </p:nvSpPr>
        <p:spPr>
          <a:xfrm>
            <a:off x="2540000" y="-2124148"/>
            <a:ext cx="17921" cy="17921"/>
          </a:xfrm>
          <a:custGeom>
            <a:avLst/>
            <a:gdLst/>
            <a:ahLst/>
            <a:cxnLst/>
            <a:rect l="l" t="t" r="r" b="b"/>
            <a:pathLst>
              <a:path w="9525" h="9525"/>
            </a:pathLst>
          </a:custGeom>
          <a:solidFill>
            <a:srgbClr val="FFCB1C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cxnSp>
        <p:nvCxnSpPr>
          <p:cNvPr id="42" name="直接连接符 41"/>
          <p:cNvCxnSpPr/>
          <p:nvPr/>
        </p:nvCxnSpPr>
        <p:spPr>
          <a:xfrm flipH="1">
            <a:off x="4797355" y="6011321"/>
            <a:ext cx="6265467" cy="0"/>
          </a:xfrm>
          <a:prstGeom prst="line">
            <a:avLst/>
          </a:prstGeom>
          <a:ln>
            <a:solidFill>
              <a:schemeClr val="accent3">
                <a:alpha val="5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图片 1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8961" y="5367538"/>
            <a:ext cx="2159088" cy="44940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" y="-1"/>
            <a:ext cx="6850743" cy="6850743"/>
          </a:xfrm>
          <a:prstGeom prst="rect">
            <a:avLst/>
          </a:prstGeom>
        </p:spPr>
      </p:pic>
      <p:sp>
        <p:nvSpPr>
          <p:cNvPr id="9" name="椭圆 8"/>
          <p:cNvSpPr/>
          <p:nvPr/>
        </p:nvSpPr>
        <p:spPr>
          <a:xfrm flipH="1">
            <a:off x="1250672" y="1121227"/>
            <a:ext cx="4644573" cy="4644573"/>
          </a:xfrm>
          <a:prstGeom prst="ellipse">
            <a:avLst/>
          </a:prstGeom>
          <a:blipFill rotWithShape="1">
            <a:blip r:embed="rId3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 flipH="1">
            <a:off x="5180519" y="1542312"/>
            <a:ext cx="5263775" cy="0"/>
          </a:xfrm>
          <a:prstGeom prst="line">
            <a:avLst/>
          </a:prstGeom>
          <a:ln>
            <a:solidFill>
              <a:schemeClr val="accent3">
                <a:alpha val="5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三、构建和培养职业意识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圆角矩形 6"/>
          <p:cNvSpPr/>
          <p:nvPr/>
        </p:nvSpPr>
        <p:spPr>
          <a:xfrm>
            <a:off x="-436606" y="1450866"/>
            <a:ext cx="5522218" cy="647601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</a:rPr>
              <a:t>2</a:t>
            </a:r>
            <a:r>
              <a:rPr lang="zh-CN" altLang="en-US" sz="2800" b="1" dirty="0">
                <a:solidFill>
                  <a:schemeClr val="bg1"/>
                </a:solidFill>
              </a:rPr>
              <a:t>．职业意识的内容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10" name="椭圆 9"/>
          <p:cNvSpPr/>
          <p:nvPr>
            <p:custDataLst>
              <p:tags r:id="rId1"/>
            </p:custDataLst>
          </p:nvPr>
        </p:nvSpPr>
        <p:spPr>
          <a:xfrm>
            <a:off x="5249863" y="3241675"/>
            <a:ext cx="1747520" cy="1746885"/>
          </a:xfrm>
          <a:prstGeom prst="ellipse">
            <a:avLst/>
          </a:prstGeom>
          <a:solidFill>
            <a:schemeClr val="accent3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4" name="椭圆 3"/>
          <p:cNvSpPr/>
          <p:nvPr>
            <p:custDataLst>
              <p:tags r:id="rId2"/>
            </p:custDataLst>
          </p:nvPr>
        </p:nvSpPr>
        <p:spPr>
          <a:xfrm>
            <a:off x="5340033" y="3332480"/>
            <a:ext cx="1567180" cy="1567180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innerShdw blurRad="152400">
              <a:schemeClr val="accent3">
                <a:lumMod val="20000"/>
                <a:lumOff val="80000"/>
                <a:alpha val="6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90170" tIns="547370" rIns="90170" bIns="0" numCol="1" spcCol="0" rtlCol="0" fromWordArt="0" anchor="t" anchorCtr="0" forceAA="0" compatLnSpc="1">
            <a:noAutofit/>
          </a:bodyPr>
          <a:p>
            <a:pPr lvl="0" algn="ctr">
              <a:buClrTx/>
              <a:buSzTx/>
              <a:buFontTx/>
            </a:pPr>
            <a:r>
              <a:rPr lang="zh-CN" altLang="en-US" b="1">
                <a:solidFill>
                  <a:srgbClr val="FFFFFF"/>
                </a:solidFill>
                <a:latin typeface="+mn-ea"/>
                <a:cs typeface="+mj-ea"/>
                <a:sym typeface="+mn-ea"/>
              </a:rPr>
              <a:t>团队协作意识</a:t>
            </a:r>
            <a:endParaRPr lang="zh-CN" altLang="en-US" b="1">
              <a:solidFill>
                <a:srgbClr val="FFFFFF"/>
              </a:solidFill>
              <a:latin typeface="+mn-ea"/>
              <a:cs typeface="+mj-ea"/>
              <a:sym typeface="+mn-ea"/>
            </a:endParaRPr>
          </a:p>
        </p:txBody>
      </p:sp>
      <p:sp>
        <p:nvSpPr>
          <p:cNvPr id="5" name="椭圆 4"/>
          <p:cNvSpPr/>
          <p:nvPr>
            <p:custDataLst>
              <p:tags r:id="rId3"/>
            </p:custDataLst>
          </p:nvPr>
        </p:nvSpPr>
        <p:spPr>
          <a:xfrm>
            <a:off x="5421630" y="3413125"/>
            <a:ext cx="1403985" cy="1403985"/>
          </a:xfrm>
          <a:prstGeom prst="ellipse">
            <a:avLst/>
          </a:prstGeom>
          <a:noFill/>
          <a:ln w="12700">
            <a:gradFill>
              <a:gsLst>
                <a:gs pos="0">
                  <a:srgbClr val="FFFFFF">
                    <a:alpha val="45000"/>
                  </a:srgbClr>
                </a:gs>
                <a:gs pos="100000">
                  <a:srgbClr val="FFFFFF">
                    <a:alpha val="45000"/>
                  </a:srgbClr>
                </a:gs>
                <a:gs pos="75000">
                  <a:srgbClr val="FFFFFF">
                    <a:alpha val="0"/>
                  </a:srgbClr>
                </a:gs>
                <a:gs pos="25000">
                  <a:srgbClr val="FFFFFF">
                    <a:alpha val="0"/>
                  </a:srgbClr>
                </a:gs>
              </a:gsLst>
              <a:lin ang="5400000" scaled="1"/>
            </a:gradFill>
          </a:ln>
          <a:effectLst>
            <a:outerShdw dist="12700" dir="5400000" algn="t" rotWithShape="0">
              <a:schemeClr val="accent3">
                <a:lumMod val="7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rmAutofit/>
          </a:bodyPr>
          <a:p>
            <a:pPr lvl="0" algn="ctr">
              <a:buClrTx/>
              <a:buSzTx/>
              <a:buFontTx/>
            </a:pPr>
            <a:endParaRPr lang="zh-CN" altLang="en-US" sz="1600" b="1">
              <a:latin typeface="+mn-ea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3" name="弧形 12"/>
          <p:cNvSpPr/>
          <p:nvPr>
            <p:custDataLst>
              <p:tags r:id="rId4"/>
            </p:custDataLst>
          </p:nvPr>
        </p:nvSpPr>
        <p:spPr>
          <a:xfrm flipV="1">
            <a:off x="5012690" y="3007360"/>
            <a:ext cx="2221865" cy="2221865"/>
          </a:xfrm>
          <a:prstGeom prst="arc">
            <a:avLst>
              <a:gd name="adj1" fmla="val 1352946"/>
              <a:gd name="adj2" fmla="val 10848491"/>
            </a:avLst>
          </a:prstGeom>
          <a:ln w="44450" cap="rnd">
            <a:solidFill>
              <a:schemeClr val="accent3">
                <a:alpha val="50000"/>
              </a:schemeClr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>
            <a:normAutofit/>
          </a:bodyPr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6" name="椭圆 5"/>
          <p:cNvSpPr/>
          <p:nvPr>
            <p:custDataLst>
              <p:tags r:id="rId5"/>
            </p:custDataLst>
          </p:nvPr>
        </p:nvSpPr>
        <p:spPr>
          <a:xfrm>
            <a:off x="7446963" y="3241675"/>
            <a:ext cx="1747520" cy="1746885"/>
          </a:xfrm>
          <a:prstGeom prst="ellipse">
            <a:avLst/>
          </a:prstGeom>
          <a:solidFill>
            <a:schemeClr val="accent4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24" name="椭圆 23"/>
          <p:cNvSpPr/>
          <p:nvPr>
            <p:custDataLst>
              <p:tags r:id="rId6"/>
            </p:custDataLst>
          </p:nvPr>
        </p:nvSpPr>
        <p:spPr>
          <a:xfrm>
            <a:off x="7537133" y="3332480"/>
            <a:ext cx="1567180" cy="1567180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innerShdw blurRad="152400">
              <a:schemeClr val="accent4">
                <a:lumMod val="20000"/>
                <a:lumOff val="80000"/>
                <a:alpha val="6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90170" tIns="547370" rIns="90170" bIns="0" numCol="1" spcCol="0" rtlCol="0" fromWordArt="0" anchor="t" anchorCtr="0" forceAA="0" compatLnSpc="1">
            <a:noAutofit/>
          </a:bodyPr>
          <a:p>
            <a:pPr lvl="0" algn="ctr">
              <a:buClrTx/>
              <a:buSzTx/>
              <a:buFontTx/>
            </a:pPr>
            <a:r>
              <a:rPr lang="zh-CN" altLang="en-US" b="1">
                <a:solidFill>
                  <a:srgbClr val="FFFFFF"/>
                </a:solidFill>
                <a:latin typeface="+mn-ea"/>
                <a:cs typeface="+mj-ea"/>
                <a:sym typeface="+mn-ea"/>
              </a:rPr>
              <a:t>公平竞争意识</a:t>
            </a:r>
            <a:endParaRPr lang="zh-CN" altLang="en-US" b="1">
              <a:solidFill>
                <a:srgbClr val="FFFFFF"/>
              </a:solidFill>
              <a:latin typeface="+mn-ea"/>
              <a:cs typeface="+mj-ea"/>
              <a:sym typeface="+mn-ea"/>
            </a:endParaRPr>
          </a:p>
        </p:txBody>
      </p:sp>
      <p:sp>
        <p:nvSpPr>
          <p:cNvPr id="16" name="椭圆 15"/>
          <p:cNvSpPr/>
          <p:nvPr>
            <p:custDataLst>
              <p:tags r:id="rId7"/>
            </p:custDataLst>
          </p:nvPr>
        </p:nvSpPr>
        <p:spPr>
          <a:xfrm>
            <a:off x="7618730" y="3413125"/>
            <a:ext cx="1403985" cy="1403985"/>
          </a:xfrm>
          <a:prstGeom prst="ellipse">
            <a:avLst/>
          </a:prstGeom>
          <a:noFill/>
          <a:ln w="12700">
            <a:gradFill>
              <a:gsLst>
                <a:gs pos="0">
                  <a:srgbClr val="FFFFFF">
                    <a:alpha val="45000"/>
                  </a:srgbClr>
                </a:gs>
                <a:gs pos="100000">
                  <a:srgbClr val="FFFFFF">
                    <a:alpha val="45000"/>
                  </a:srgbClr>
                </a:gs>
                <a:gs pos="75000">
                  <a:srgbClr val="FFFFFF">
                    <a:alpha val="0"/>
                  </a:srgbClr>
                </a:gs>
                <a:gs pos="25000">
                  <a:srgbClr val="FFFFFF">
                    <a:alpha val="0"/>
                  </a:srgbClr>
                </a:gs>
              </a:gsLst>
              <a:lin ang="5400000" scaled="1"/>
            </a:gradFill>
          </a:ln>
          <a:effectLst>
            <a:outerShdw dist="12700" dir="5400000" algn="t" rotWithShape="0">
              <a:schemeClr val="accent4">
                <a:lumMod val="7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rmAutofit/>
          </a:bodyPr>
          <a:p>
            <a:pPr lvl="0" algn="ctr">
              <a:buClrTx/>
              <a:buSzTx/>
              <a:buFontTx/>
            </a:pPr>
            <a:endParaRPr lang="zh-CN" altLang="en-US" sz="1600" b="1">
              <a:latin typeface="+mn-ea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9" name="弧形 18"/>
          <p:cNvSpPr/>
          <p:nvPr>
            <p:custDataLst>
              <p:tags r:id="rId8"/>
            </p:custDataLst>
          </p:nvPr>
        </p:nvSpPr>
        <p:spPr>
          <a:xfrm flipV="1">
            <a:off x="7209790" y="3007360"/>
            <a:ext cx="2221865" cy="2221865"/>
          </a:xfrm>
          <a:prstGeom prst="arc">
            <a:avLst>
              <a:gd name="adj1" fmla="val 10822527"/>
              <a:gd name="adj2" fmla="val 20157622"/>
            </a:avLst>
          </a:prstGeom>
          <a:ln w="44450" cap="rnd">
            <a:solidFill>
              <a:schemeClr val="accent4">
                <a:alpha val="50000"/>
              </a:schemeClr>
            </a:solidFill>
            <a:headEnd type="none"/>
            <a:tailEnd type="triangl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>
            <a:normAutofit/>
          </a:bodyPr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8" name="椭圆 7"/>
          <p:cNvSpPr/>
          <p:nvPr>
            <p:custDataLst>
              <p:tags r:id="rId9"/>
            </p:custDataLst>
          </p:nvPr>
        </p:nvSpPr>
        <p:spPr>
          <a:xfrm>
            <a:off x="856298" y="3241675"/>
            <a:ext cx="1747520" cy="1746885"/>
          </a:xfrm>
          <a:prstGeom prst="ellipse">
            <a:avLst/>
          </a:prstGeom>
          <a:solidFill>
            <a:schemeClr val="accent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8" name="椭圆 17"/>
          <p:cNvSpPr/>
          <p:nvPr>
            <p:custDataLst>
              <p:tags r:id="rId10"/>
            </p:custDataLst>
          </p:nvPr>
        </p:nvSpPr>
        <p:spPr>
          <a:xfrm>
            <a:off x="946468" y="3332480"/>
            <a:ext cx="1567180" cy="156718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innerShdw blurRad="152400">
              <a:schemeClr val="accent1">
                <a:lumMod val="20000"/>
                <a:lumOff val="80000"/>
                <a:alpha val="6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90170" tIns="547370" rIns="90170" bIns="0" numCol="1" spcCol="0" rtlCol="0" fromWordArt="0" anchor="t" anchorCtr="0" forceAA="0" compatLnSpc="1">
            <a:noAutofit/>
          </a:bodyPr>
          <a:p>
            <a:pPr lvl="0" algn="ctr">
              <a:buClrTx/>
              <a:buSzTx/>
              <a:buFontTx/>
            </a:pPr>
            <a:r>
              <a:rPr lang="zh-CN" altLang="en-US" b="1">
                <a:solidFill>
                  <a:srgbClr val="FFFFFF"/>
                </a:solidFill>
                <a:latin typeface="+mn-ea"/>
                <a:cs typeface="+mj-ea"/>
                <a:sym typeface="+mn-ea"/>
              </a:rPr>
              <a:t>目标意识</a:t>
            </a:r>
            <a:endParaRPr lang="zh-CN" altLang="en-US" b="1">
              <a:solidFill>
                <a:srgbClr val="FFFFFF"/>
              </a:solidFill>
              <a:latin typeface="+mn-ea"/>
              <a:cs typeface="+mj-ea"/>
              <a:sym typeface="+mn-ea"/>
            </a:endParaRPr>
          </a:p>
        </p:txBody>
      </p:sp>
      <p:sp>
        <p:nvSpPr>
          <p:cNvPr id="9" name="椭圆 8"/>
          <p:cNvSpPr/>
          <p:nvPr>
            <p:custDataLst>
              <p:tags r:id="rId11"/>
            </p:custDataLst>
          </p:nvPr>
        </p:nvSpPr>
        <p:spPr>
          <a:xfrm>
            <a:off x="1028065" y="3413125"/>
            <a:ext cx="1403985" cy="1403985"/>
          </a:xfrm>
          <a:prstGeom prst="ellipse">
            <a:avLst/>
          </a:prstGeom>
          <a:noFill/>
          <a:ln w="12700">
            <a:gradFill>
              <a:gsLst>
                <a:gs pos="0">
                  <a:srgbClr val="FFFFFF">
                    <a:alpha val="45000"/>
                  </a:srgbClr>
                </a:gs>
                <a:gs pos="100000">
                  <a:srgbClr val="FFFFFF">
                    <a:alpha val="45000"/>
                  </a:srgbClr>
                </a:gs>
                <a:gs pos="75000">
                  <a:srgbClr val="FFFFFF">
                    <a:alpha val="0"/>
                  </a:srgbClr>
                </a:gs>
                <a:gs pos="25000">
                  <a:srgbClr val="FFFFFF">
                    <a:alpha val="0"/>
                  </a:srgbClr>
                </a:gs>
              </a:gsLst>
              <a:lin ang="5400000" scaled="1"/>
            </a:gradFill>
          </a:ln>
          <a:effectLst>
            <a:outerShdw dist="12700" dir="5400000" algn="t" rotWithShape="0">
              <a:schemeClr val="accent1">
                <a:lumMod val="7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rmAutofit/>
          </a:bodyPr>
          <a:p>
            <a:pPr lvl="0" algn="ctr">
              <a:buClrTx/>
              <a:buSzTx/>
              <a:buFontTx/>
            </a:pPr>
            <a:endParaRPr lang="zh-CN" altLang="en-US" sz="1600" b="1">
              <a:latin typeface="+mn-ea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5" name="弧形 14"/>
          <p:cNvSpPr/>
          <p:nvPr>
            <p:custDataLst>
              <p:tags r:id="rId12"/>
            </p:custDataLst>
          </p:nvPr>
        </p:nvSpPr>
        <p:spPr>
          <a:xfrm flipV="1">
            <a:off x="619125" y="3007360"/>
            <a:ext cx="2221865" cy="2221865"/>
          </a:xfrm>
          <a:prstGeom prst="arc">
            <a:avLst>
              <a:gd name="adj1" fmla="val 1352946"/>
              <a:gd name="adj2" fmla="val 10848491"/>
            </a:avLst>
          </a:prstGeom>
          <a:ln w="44450" cap="rnd">
            <a:solidFill>
              <a:schemeClr val="accent1">
                <a:alpha val="50000"/>
              </a:schemeClr>
            </a:solidFill>
            <a:headEnd type="triangl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>
            <a:normAutofit/>
          </a:bodyPr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21" name="椭圆 20"/>
          <p:cNvSpPr/>
          <p:nvPr>
            <p:custDataLst>
              <p:tags r:id="rId13"/>
            </p:custDataLst>
          </p:nvPr>
        </p:nvSpPr>
        <p:spPr>
          <a:xfrm>
            <a:off x="3053398" y="3241675"/>
            <a:ext cx="1747520" cy="1746885"/>
          </a:xfrm>
          <a:prstGeom prst="ellipse">
            <a:avLst/>
          </a:prstGeom>
          <a:solidFill>
            <a:schemeClr val="accent2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25" name="椭圆 24"/>
          <p:cNvSpPr/>
          <p:nvPr>
            <p:custDataLst>
              <p:tags r:id="rId14"/>
            </p:custDataLst>
          </p:nvPr>
        </p:nvSpPr>
        <p:spPr>
          <a:xfrm>
            <a:off x="3143568" y="3332480"/>
            <a:ext cx="1567180" cy="156718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innerShdw blurRad="152400">
              <a:schemeClr val="accent2">
                <a:lumMod val="20000"/>
                <a:lumOff val="80000"/>
                <a:alpha val="6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90170" tIns="547370" rIns="90170" bIns="0" numCol="1" spcCol="0" rtlCol="0" fromWordArt="0" anchor="t" anchorCtr="0" forceAA="0" compatLnSpc="1">
            <a:noAutofit/>
          </a:bodyPr>
          <a:p>
            <a:pPr lvl="0" algn="ctr">
              <a:buClrTx/>
              <a:buSzTx/>
              <a:buFontTx/>
            </a:pPr>
            <a:r>
              <a:rPr lang="zh-CN" altLang="en-US" b="1">
                <a:solidFill>
                  <a:srgbClr val="FFFFFF"/>
                </a:solidFill>
                <a:latin typeface="+mn-ea"/>
                <a:cs typeface="+mj-ea"/>
                <a:sym typeface="+mn-ea"/>
              </a:rPr>
              <a:t>岗位意识</a:t>
            </a:r>
            <a:endParaRPr lang="zh-CN" altLang="en-US" b="1">
              <a:solidFill>
                <a:srgbClr val="FFFFFF"/>
              </a:solidFill>
              <a:latin typeface="+mn-ea"/>
              <a:cs typeface="+mj-ea"/>
              <a:sym typeface="+mn-ea"/>
            </a:endParaRPr>
          </a:p>
        </p:txBody>
      </p:sp>
      <p:sp>
        <p:nvSpPr>
          <p:cNvPr id="26" name="椭圆 25"/>
          <p:cNvSpPr/>
          <p:nvPr>
            <p:custDataLst>
              <p:tags r:id="rId15"/>
            </p:custDataLst>
          </p:nvPr>
        </p:nvSpPr>
        <p:spPr>
          <a:xfrm>
            <a:off x="3225165" y="3413125"/>
            <a:ext cx="1403985" cy="1403985"/>
          </a:xfrm>
          <a:prstGeom prst="ellipse">
            <a:avLst/>
          </a:prstGeom>
          <a:noFill/>
          <a:ln w="12700">
            <a:gradFill>
              <a:gsLst>
                <a:gs pos="0">
                  <a:srgbClr val="FFFFFF">
                    <a:alpha val="45000"/>
                  </a:srgbClr>
                </a:gs>
                <a:gs pos="100000">
                  <a:srgbClr val="FFFFFF">
                    <a:alpha val="45000"/>
                  </a:srgbClr>
                </a:gs>
                <a:gs pos="75000">
                  <a:srgbClr val="FFFFFF">
                    <a:alpha val="0"/>
                  </a:srgbClr>
                </a:gs>
                <a:gs pos="25000">
                  <a:srgbClr val="FFFFFF">
                    <a:alpha val="0"/>
                  </a:srgbClr>
                </a:gs>
              </a:gsLst>
              <a:lin ang="5400000" scaled="1"/>
            </a:gradFill>
          </a:ln>
          <a:effectLst>
            <a:outerShdw dist="12700" dir="5400000" algn="t" rotWithShape="0">
              <a:schemeClr val="accent2">
                <a:lumMod val="7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rmAutofit/>
          </a:bodyPr>
          <a:p>
            <a:pPr lvl="0" algn="ctr">
              <a:buClrTx/>
              <a:buSzTx/>
              <a:buFontTx/>
            </a:pPr>
            <a:endParaRPr lang="zh-CN" altLang="en-US" sz="1600" b="1">
              <a:latin typeface="+mn-ea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1" name="弧形 10"/>
          <p:cNvSpPr/>
          <p:nvPr>
            <p:custDataLst>
              <p:tags r:id="rId16"/>
            </p:custDataLst>
          </p:nvPr>
        </p:nvSpPr>
        <p:spPr>
          <a:xfrm flipV="1">
            <a:off x="2816225" y="3007360"/>
            <a:ext cx="2221865" cy="2221865"/>
          </a:xfrm>
          <a:prstGeom prst="arc">
            <a:avLst>
              <a:gd name="adj1" fmla="val 10822527"/>
              <a:gd name="adj2" fmla="val 20157622"/>
            </a:avLst>
          </a:prstGeom>
          <a:ln w="44450" cap="rnd">
            <a:solidFill>
              <a:schemeClr val="accent2">
                <a:alpha val="50000"/>
              </a:schemeClr>
            </a:solidFill>
            <a:headEnd type="none"/>
            <a:tailEnd type="triangl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>
            <a:normAutofit/>
          </a:bodyPr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2" name="椭圆 11"/>
          <p:cNvSpPr/>
          <p:nvPr>
            <p:custDataLst>
              <p:tags r:id="rId17"/>
            </p:custDataLst>
          </p:nvPr>
        </p:nvSpPr>
        <p:spPr>
          <a:xfrm>
            <a:off x="9645333" y="3241675"/>
            <a:ext cx="1747520" cy="1746885"/>
          </a:xfrm>
          <a:prstGeom prst="ellipse">
            <a:avLst/>
          </a:prstGeom>
          <a:solidFill>
            <a:schemeClr val="accent5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22" name="椭圆 21"/>
          <p:cNvSpPr/>
          <p:nvPr>
            <p:custDataLst>
              <p:tags r:id="rId18"/>
            </p:custDataLst>
          </p:nvPr>
        </p:nvSpPr>
        <p:spPr>
          <a:xfrm>
            <a:off x="9735503" y="3332480"/>
            <a:ext cx="1567180" cy="1567180"/>
          </a:xfrm>
          <a:prstGeom prst="ellipse">
            <a:avLst/>
          </a:prstGeom>
          <a:solidFill>
            <a:schemeClr val="accent5"/>
          </a:solidFill>
          <a:ln>
            <a:noFill/>
          </a:ln>
          <a:effectLst>
            <a:innerShdw blurRad="152400">
              <a:schemeClr val="accent1">
                <a:lumMod val="20000"/>
                <a:lumOff val="80000"/>
                <a:alpha val="6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90170" tIns="547370" rIns="90170" bIns="0" numCol="1" spcCol="0" rtlCol="0" fromWordArt="0" anchor="t" anchorCtr="0" forceAA="0" compatLnSpc="1">
            <a:noAutofit/>
          </a:bodyPr>
          <a:p>
            <a:pPr lvl="0" algn="ctr">
              <a:buClrTx/>
              <a:buSzTx/>
              <a:buFontTx/>
            </a:pPr>
            <a:r>
              <a:rPr lang="zh-CN" altLang="en-US" b="1">
                <a:solidFill>
                  <a:srgbClr val="FFFFFF"/>
                </a:solidFill>
                <a:latin typeface="+mn-ea"/>
                <a:cs typeface="+mj-ea"/>
                <a:sym typeface="+mn-ea"/>
              </a:rPr>
              <a:t>机遇意识</a:t>
            </a:r>
            <a:endParaRPr lang="zh-CN" altLang="en-US" b="1">
              <a:solidFill>
                <a:srgbClr val="FFFFFF"/>
              </a:solidFill>
              <a:latin typeface="+mn-ea"/>
              <a:cs typeface="+mj-ea"/>
              <a:sym typeface="+mn-ea"/>
            </a:endParaRPr>
          </a:p>
        </p:txBody>
      </p:sp>
      <p:sp>
        <p:nvSpPr>
          <p:cNvPr id="23" name="椭圆 22"/>
          <p:cNvSpPr/>
          <p:nvPr>
            <p:custDataLst>
              <p:tags r:id="rId19"/>
            </p:custDataLst>
          </p:nvPr>
        </p:nvSpPr>
        <p:spPr>
          <a:xfrm>
            <a:off x="9817100" y="3413125"/>
            <a:ext cx="1403985" cy="1403985"/>
          </a:xfrm>
          <a:prstGeom prst="ellipse">
            <a:avLst/>
          </a:prstGeom>
          <a:noFill/>
          <a:ln w="12700">
            <a:gradFill>
              <a:gsLst>
                <a:gs pos="0">
                  <a:srgbClr val="FFFFFF">
                    <a:alpha val="45000"/>
                  </a:srgbClr>
                </a:gs>
                <a:gs pos="100000">
                  <a:srgbClr val="FFFFFF">
                    <a:alpha val="45000"/>
                  </a:srgbClr>
                </a:gs>
                <a:gs pos="75000">
                  <a:srgbClr val="FFFFFF">
                    <a:alpha val="0"/>
                  </a:srgbClr>
                </a:gs>
                <a:gs pos="25000">
                  <a:srgbClr val="FFFFFF">
                    <a:alpha val="0"/>
                  </a:srgbClr>
                </a:gs>
              </a:gsLst>
              <a:lin ang="5400000" scaled="1"/>
            </a:gradFill>
          </a:ln>
          <a:effectLst>
            <a:outerShdw dist="12700" dir="5400000" algn="t" rotWithShape="0">
              <a:schemeClr val="accent5">
                <a:lumMod val="7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rmAutofit/>
          </a:bodyPr>
          <a:p>
            <a:pPr lvl="0" algn="ctr">
              <a:buClrTx/>
              <a:buSzTx/>
              <a:buFontTx/>
            </a:pPr>
            <a:endParaRPr lang="zh-CN" altLang="en-US" sz="1600" b="1">
              <a:latin typeface="+mn-ea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4" name="弧形 13"/>
          <p:cNvSpPr/>
          <p:nvPr>
            <p:custDataLst>
              <p:tags r:id="rId20"/>
            </p:custDataLst>
          </p:nvPr>
        </p:nvSpPr>
        <p:spPr>
          <a:xfrm flipV="1">
            <a:off x="9408160" y="3007360"/>
            <a:ext cx="2221865" cy="2221865"/>
          </a:xfrm>
          <a:prstGeom prst="arc">
            <a:avLst>
              <a:gd name="adj1" fmla="val 1352946"/>
              <a:gd name="adj2" fmla="val 10848491"/>
            </a:avLst>
          </a:prstGeom>
          <a:ln w="44450" cap="rnd">
            <a:solidFill>
              <a:schemeClr val="accent5">
                <a:alpha val="50000"/>
              </a:schemeClr>
            </a:solidFill>
            <a:headEnd type="triangl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>
            <a:normAutofit/>
          </a:bodyPr>
          <a:p>
            <a:pPr algn="ctr"/>
            <a:endParaRPr lang="zh-CN" altLang="en-US">
              <a:latin typeface="+mn-ea"/>
            </a:endParaRPr>
          </a:p>
        </p:txBody>
      </p:sp>
      <p:pic>
        <p:nvPicPr>
          <p:cNvPr id="45" name="图片 15" descr="343439383331313b343532303033313bd3a6d3c3c9ccb3c7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1589723" y="3706495"/>
            <a:ext cx="288000" cy="288000"/>
          </a:xfrm>
          <a:prstGeom prst="rect">
            <a:avLst/>
          </a:prstGeom>
        </p:spPr>
      </p:pic>
      <p:pic>
        <p:nvPicPr>
          <p:cNvPr id="46" name="图片 19" descr="343435383038363b343532323339393bd6b4d0d0d5aad2aa"/>
          <p:cNvPicPr>
            <a:picLocks noChangeAspect="1"/>
          </p:cNvPicPr>
          <p:nvPr>
            <p:custDataLst>
              <p:tags r:id="rId24"/>
            </p:custDataLst>
          </p:nvPr>
        </p:nvPicPr>
        <p:blipFill>
          <a:blip r:embed="rId25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3778568" y="3698240"/>
            <a:ext cx="288000" cy="288000"/>
          </a:xfrm>
          <a:prstGeom prst="rect">
            <a:avLst/>
          </a:prstGeom>
        </p:spPr>
      </p:pic>
      <p:pic>
        <p:nvPicPr>
          <p:cNvPr id="47" name="图片 11" descr="343439383331313b343532303032373bbfcdbba7b5b5b0b8"/>
          <p:cNvPicPr>
            <a:picLocks noChangeAspect="1"/>
          </p:cNvPicPr>
          <p:nvPr>
            <p:custDataLst>
              <p:tags r:id="rId27"/>
            </p:custDataLst>
          </p:nvPr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5985498" y="3708704"/>
            <a:ext cx="288000" cy="288000"/>
          </a:xfrm>
          <a:prstGeom prst="rect">
            <a:avLst/>
          </a:prstGeom>
        </p:spPr>
      </p:pic>
      <p:pic>
        <p:nvPicPr>
          <p:cNvPr id="48" name="图片 12" descr="343439383331313b343532303032383bbfcdbba7b9dcc0ed"/>
          <p:cNvPicPr>
            <a:picLocks noChangeAspect="1"/>
          </p:cNvPicPr>
          <p:nvPr>
            <p:custDataLst>
              <p:tags r:id="rId30"/>
            </p:custDataLst>
          </p:nvPr>
        </p:nvPicPr>
        <p:blipFill>
          <a:blip r:embed="rId31">
            <a:extLs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8177396" y="3703503"/>
            <a:ext cx="288000" cy="288000"/>
          </a:xfrm>
          <a:prstGeom prst="rect">
            <a:avLst/>
          </a:prstGeom>
        </p:spPr>
      </p:pic>
      <p:pic>
        <p:nvPicPr>
          <p:cNvPr id="49" name="图片 16" descr="343439383331313b343532303033323bd3a6d3c3b9dcc0ed"/>
          <p:cNvPicPr>
            <a:picLocks noChangeAspect="1"/>
          </p:cNvPicPr>
          <p:nvPr>
            <p:custDataLst>
              <p:tags r:id="rId33"/>
            </p:custDataLst>
          </p:nvPr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10370155" y="3707191"/>
            <a:ext cx="288000" cy="288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三、构建和培养职业意识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圆角矩形 6"/>
          <p:cNvSpPr/>
          <p:nvPr/>
        </p:nvSpPr>
        <p:spPr>
          <a:xfrm>
            <a:off x="-436606" y="1450866"/>
            <a:ext cx="5522218" cy="647601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</a:rPr>
              <a:t>      3</a:t>
            </a:r>
            <a:r>
              <a:rPr lang="zh-CN" altLang="en-US" sz="2800" b="1" dirty="0">
                <a:solidFill>
                  <a:schemeClr val="bg1"/>
                </a:solidFill>
              </a:rPr>
              <a:t>．大学生职业意识的培养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1405255" y="2336955"/>
            <a:ext cx="9509760" cy="3877801"/>
            <a:chOff x="1316" y="2591"/>
            <a:chExt cx="16708" cy="6737"/>
          </a:xfrm>
        </p:grpSpPr>
        <p:grpSp>
          <p:nvGrpSpPr>
            <p:cNvPr id="17" name="组合 16"/>
            <p:cNvGrpSpPr/>
            <p:nvPr/>
          </p:nvGrpSpPr>
          <p:grpSpPr>
            <a:xfrm>
              <a:off x="4864" y="2591"/>
              <a:ext cx="9472" cy="6584"/>
              <a:chOff x="3256005" y="1369693"/>
              <a:chExt cx="6345814" cy="4409087"/>
            </a:xfrm>
          </p:grpSpPr>
          <p:sp>
            <p:nvSpPr>
              <p:cNvPr id="1030" name="Freeform 6"/>
              <p:cNvSpPr/>
              <p:nvPr/>
            </p:nvSpPr>
            <p:spPr bwMode="auto">
              <a:xfrm rot="20191043">
                <a:off x="6992735" y="4326205"/>
                <a:ext cx="2609084" cy="1452575"/>
              </a:xfrm>
              <a:custGeom>
                <a:avLst/>
                <a:gdLst/>
                <a:ahLst/>
                <a:cxnLst>
                  <a:cxn ang="0">
                    <a:pos x="18666" y="3700"/>
                  </a:cxn>
                  <a:cxn ang="0">
                    <a:pos x="18297" y="3933"/>
                  </a:cxn>
                  <a:cxn ang="0">
                    <a:pos x="17898" y="4115"/>
                  </a:cxn>
                  <a:cxn ang="0">
                    <a:pos x="17482" y="4252"/>
                  </a:cxn>
                  <a:cxn ang="0">
                    <a:pos x="17005" y="4363"/>
                  </a:cxn>
                  <a:cxn ang="0">
                    <a:pos x="16235" y="4463"/>
                  </a:cxn>
                  <a:cxn ang="0">
                    <a:pos x="15583" y="4488"/>
                  </a:cxn>
                  <a:cxn ang="0">
                    <a:pos x="5281" y="4488"/>
                  </a:cxn>
                  <a:cxn ang="0">
                    <a:pos x="4629" y="4463"/>
                  </a:cxn>
                  <a:cxn ang="0">
                    <a:pos x="3858" y="4363"/>
                  </a:cxn>
                  <a:cxn ang="0">
                    <a:pos x="3382" y="4252"/>
                  </a:cxn>
                  <a:cxn ang="0">
                    <a:pos x="2966" y="4115"/>
                  </a:cxn>
                  <a:cxn ang="0">
                    <a:pos x="2566" y="3933"/>
                  </a:cxn>
                  <a:cxn ang="0">
                    <a:pos x="2198" y="3700"/>
                  </a:cxn>
                  <a:cxn ang="0">
                    <a:pos x="1903" y="3442"/>
                  </a:cxn>
                  <a:cxn ang="0">
                    <a:pos x="866" y="2394"/>
                  </a:cxn>
                  <a:cxn ang="0">
                    <a:pos x="491" y="1968"/>
                  </a:cxn>
                  <a:cxn ang="0">
                    <a:pos x="368" y="1752"/>
                  </a:cxn>
                  <a:cxn ang="0">
                    <a:pos x="246" y="1454"/>
                  </a:cxn>
                  <a:cxn ang="0">
                    <a:pos x="141" y="1049"/>
                  </a:cxn>
                  <a:cxn ang="0">
                    <a:pos x="48" y="450"/>
                  </a:cxn>
                  <a:cxn ang="0">
                    <a:pos x="1" y="161"/>
                  </a:cxn>
                  <a:cxn ang="0">
                    <a:pos x="47" y="882"/>
                  </a:cxn>
                  <a:cxn ang="0">
                    <a:pos x="155" y="1455"/>
                  </a:cxn>
                  <a:cxn ang="0">
                    <a:pos x="310" y="1897"/>
                  </a:cxn>
                  <a:cxn ang="0">
                    <a:pos x="498" y="2224"/>
                  </a:cxn>
                  <a:cxn ang="0">
                    <a:pos x="808" y="2567"/>
                  </a:cxn>
                  <a:cxn ang="0">
                    <a:pos x="3856" y="5626"/>
                  </a:cxn>
                  <a:cxn ang="0">
                    <a:pos x="6923" y="8648"/>
                  </a:cxn>
                  <a:cxn ang="0">
                    <a:pos x="7811" y="9490"/>
                  </a:cxn>
                  <a:cxn ang="0">
                    <a:pos x="8163" y="9753"/>
                  </a:cxn>
                  <a:cxn ang="0">
                    <a:pos x="8534" y="9956"/>
                  </a:cxn>
                  <a:cxn ang="0">
                    <a:pos x="8906" y="10107"/>
                  </a:cxn>
                  <a:cxn ang="0">
                    <a:pos x="9269" y="10214"/>
                  </a:cxn>
                  <a:cxn ang="0">
                    <a:pos x="9865" y="10319"/>
                  </a:cxn>
                  <a:cxn ang="0">
                    <a:pos x="10311" y="10347"/>
                  </a:cxn>
                  <a:cxn ang="0">
                    <a:pos x="10653" y="10344"/>
                  </a:cxn>
                  <a:cxn ang="0">
                    <a:pos x="11168" y="10297"/>
                  </a:cxn>
                  <a:cxn ang="0">
                    <a:pos x="11697" y="10187"/>
                  </a:cxn>
                  <a:cxn ang="0">
                    <a:pos x="12063" y="10069"/>
                  </a:cxn>
                  <a:cxn ang="0">
                    <a:pos x="12437" y="9903"/>
                  </a:cxn>
                  <a:cxn ang="0">
                    <a:pos x="12803" y="9684"/>
                  </a:cxn>
                  <a:cxn ang="0">
                    <a:pos x="13101" y="9447"/>
                  </a:cxn>
                  <a:cxn ang="0">
                    <a:pos x="14412" y="8189"/>
                  </a:cxn>
                  <a:cxn ang="0">
                    <a:pos x="18175" y="4462"/>
                  </a:cxn>
                  <a:cxn ang="0">
                    <a:pos x="20232" y="2383"/>
                  </a:cxn>
                  <a:cxn ang="0">
                    <a:pos x="20422" y="2141"/>
                  </a:cxn>
                  <a:cxn ang="0">
                    <a:pos x="20603" y="1782"/>
                  </a:cxn>
                  <a:cxn ang="0">
                    <a:pos x="20746" y="1305"/>
                  </a:cxn>
                  <a:cxn ang="0">
                    <a:pos x="20838" y="691"/>
                  </a:cxn>
                  <a:cxn ang="0">
                    <a:pos x="20859" y="0"/>
                  </a:cxn>
                  <a:cxn ang="0">
                    <a:pos x="20791" y="644"/>
                  </a:cxn>
                  <a:cxn ang="0">
                    <a:pos x="20694" y="1182"/>
                  </a:cxn>
                  <a:cxn ang="0">
                    <a:pos x="20586" y="1543"/>
                  </a:cxn>
                  <a:cxn ang="0">
                    <a:pos x="20439" y="1860"/>
                  </a:cxn>
                  <a:cxn ang="0">
                    <a:pos x="20307" y="2051"/>
                  </a:cxn>
                  <a:cxn ang="0">
                    <a:pos x="19738" y="2665"/>
                  </a:cxn>
                  <a:cxn ang="0">
                    <a:pos x="18901" y="3501"/>
                  </a:cxn>
                </a:cxnLst>
                <a:rect l="0" t="0" r="r" b="b"/>
                <a:pathLst>
                  <a:path w="20864" h="10347">
                    <a:moveTo>
                      <a:pt x="18901" y="3501"/>
                    </a:moveTo>
                    <a:lnTo>
                      <a:pt x="18901" y="3501"/>
                    </a:lnTo>
                    <a:lnTo>
                      <a:pt x="18856" y="3543"/>
                    </a:lnTo>
                    <a:lnTo>
                      <a:pt x="18810" y="3584"/>
                    </a:lnTo>
                    <a:lnTo>
                      <a:pt x="18763" y="3624"/>
                    </a:lnTo>
                    <a:lnTo>
                      <a:pt x="18714" y="3663"/>
                    </a:lnTo>
                    <a:lnTo>
                      <a:pt x="18666" y="3700"/>
                    </a:lnTo>
                    <a:lnTo>
                      <a:pt x="18615" y="3737"/>
                    </a:lnTo>
                    <a:lnTo>
                      <a:pt x="18564" y="3772"/>
                    </a:lnTo>
                    <a:lnTo>
                      <a:pt x="18512" y="3807"/>
                    </a:lnTo>
                    <a:lnTo>
                      <a:pt x="18460" y="3840"/>
                    </a:lnTo>
                    <a:lnTo>
                      <a:pt x="18406" y="3872"/>
                    </a:lnTo>
                    <a:lnTo>
                      <a:pt x="18352" y="3903"/>
                    </a:lnTo>
                    <a:lnTo>
                      <a:pt x="18297" y="3933"/>
                    </a:lnTo>
                    <a:lnTo>
                      <a:pt x="18242" y="3962"/>
                    </a:lnTo>
                    <a:lnTo>
                      <a:pt x="18185" y="3990"/>
                    </a:lnTo>
                    <a:lnTo>
                      <a:pt x="18129" y="4016"/>
                    </a:lnTo>
                    <a:lnTo>
                      <a:pt x="18071" y="4042"/>
                    </a:lnTo>
                    <a:lnTo>
                      <a:pt x="18014" y="4068"/>
                    </a:lnTo>
                    <a:lnTo>
                      <a:pt x="17956" y="4092"/>
                    </a:lnTo>
                    <a:lnTo>
                      <a:pt x="17898" y="4115"/>
                    </a:lnTo>
                    <a:lnTo>
                      <a:pt x="17839" y="4137"/>
                    </a:lnTo>
                    <a:lnTo>
                      <a:pt x="17779" y="4159"/>
                    </a:lnTo>
                    <a:lnTo>
                      <a:pt x="17721" y="4179"/>
                    </a:lnTo>
                    <a:lnTo>
                      <a:pt x="17661" y="4198"/>
                    </a:lnTo>
                    <a:lnTo>
                      <a:pt x="17602" y="4217"/>
                    </a:lnTo>
                    <a:lnTo>
                      <a:pt x="17541" y="4235"/>
                    </a:lnTo>
                    <a:lnTo>
                      <a:pt x="17482" y="4252"/>
                    </a:lnTo>
                    <a:lnTo>
                      <a:pt x="17422" y="4268"/>
                    </a:lnTo>
                    <a:lnTo>
                      <a:pt x="17363" y="4284"/>
                    </a:lnTo>
                    <a:lnTo>
                      <a:pt x="17302" y="4299"/>
                    </a:lnTo>
                    <a:lnTo>
                      <a:pt x="17242" y="4313"/>
                    </a:lnTo>
                    <a:lnTo>
                      <a:pt x="17183" y="4326"/>
                    </a:lnTo>
                    <a:lnTo>
                      <a:pt x="17123" y="4340"/>
                    </a:lnTo>
                    <a:lnTo>
                      <a:pt x="17005" y="4363"/>
                    </a:lnTo>
                    <a:lnTo>
                      <a:pt x="16889" y="4384"/>
                    </a:lnTo>
                    <a:lnTo>
                      <a:pt x="16774" y="4402"/>
                    </a:lnTo>
                    <a:lnTo>
                      <a:pt x="16661" y="4418"/>
                    </a:lnTo>
                    <a:lnTo>
                      <a:pt x="16550" y="4432"/>
                    </a:lnTo>
                    <a:lnTo>
                      <a:pt x="16442" y="4444"/>
                    </a:lnTo>
                    <a:lnTo>
                      <a:pt x="16337" y="4454"/>
                    </a:lnTo>
                    <a:lnTo>
                      <a:pt x="16235" y="4463"/>
                    </a:lnTo>
                    <a:lnTo>
                      <a:pt x="16137" y="4470"/>
                    </a:lnTo>
                    <a:lnTo>
                      <a:pt x="16043" y="4475"/>
                    </a:lnTo>
                    <a:lnTo>
                      <a:pt x="15954" y="4480"/>
                    </a:lnTo>
                    <a:lnTo>
                      <a:pt x="15869" y="4483"/>
                    </a:lnTo>
                    <a:lnTo>
                      <a:pt x="15789" y="4485"/>
                    </a:lnTo>
                    <a:lnTo>
                      <a:pt x="15714" y="4487"/>
                    </a:lnTo>
                    <a:lnTo>
                      <a:pt x="15583" y="4488"/>
                    </a:lnTo>
                    <a:lnTo>
                      <a:pt x="15583" y="4488"/>
                    </a:lnTo>
                    <a:lnTo>
                      <a:pt x="10448" y="4488"/>
                    </a:lnTo>
                    <a:lnTo>
                      <a:pt x="10448" y="4488"/>
                    </a:lnTo>
                    <a:lnTo>
                      <a:pt x="10415" y="4488"/>
                    </a:lnTo>
                    <a:lnTo>
                      <a:pt x="10415" y="4488"/>
                    </a:lnTo>
                    <a:lnTo>
                      <a:pt x="5281" y="4488"/>
                    </a:lnTo>
                    <a:lnTo>
                      <a:pt x="5281" y="4488"/>
                    </a:lnTo>
                    <a:lnTo>
                      <a:pt x="5149" y="4487"/>
                    </a:lnTo>
                    <a:lnTo>
                      <a:pt x="5076" y="4485"/>
                    </a:lnTo>
                    <a:lnTo>
                      <a:pt x="4995" y="4483"/>
                    </a:lnTo>
                    <a:lnTo>
                      <a:pt x="4910" y="4480"/>
                    </a:lnTo>
                    <a:lnTo>
                      <a:pt x="4821" y="4475"/>
                    </a:lnTo>
                    <a:lnTo>
                      <a:pt x="4726" y="4470"/>
                    </a:lnTo>
                    <a:lnTo>
                      <a:pt x="4629" y="4463"/>
                    </a:lnTo>
                    <a:lnTo>
                      <a:pt x="4527" y="4454"/>
                    </a:lnTo>
                    <a:lnTo>
                      <a:pt x="4422" y="4444"/>
                    </a:lnTo>
                    <a:lnTo>
                      <a:pt x="4314" y="4432"/>
                    </a:lnTo>
                    <a:lnTo>
                      <a:pt x="4203" y="4418"/>
                    </a:lnTo>
                    <a:lnTo>
                      <a:pt x="4090" y="4402"/>
                    </a:lnTo>
                    <a:lnTo>
                      <a:pt x="3975" y="4384"/>
                    </a:lnTo>
                    <a:lnTo>
                      <a:pt x="3858" y="4363"/>
                    </a:lnTo>
                    <a:lnTo>
                      <a:pt x="3740" y="4340"/>
                    </a:lnTo>
                    <a:lnTo>
                      <a:pt x="3681" y="4326"/>
                    </a:lnTo>
                    <a:lnTo>
                      <a:pt x="3621" y="4313"/>
                    </a:lnTo>
                    <a:lnTo>
                      <a:pt x="3562" y="4299"/>
                    </a:lnTo>
                    <a:lnTo>
                      <a:pt x="3502" y="4284"/>
                    </a:lnTo>
                    <a:lnTo>
                      <a:pt x="3442" y="4268"/>
                    </a:lnTo>
                    <a:lnTo>
                      <a:pt x="3382" y="4252"/>
                    </a:lnTo>
                    <a:lnTo>
                      <a:pt x="3322" y="4235"/>
                    </a:lnTo>
                    <a:lnTo>
                      <a:pt x="3263" y="4217"/>
                    </a:lnTo>
                    <a:lnTo>
                      <a:pt x="3202" y="4198"/>
                    </a:lnTo>
                    <a:lnTo>
                      <a:pt x="3144" y="4179"/>
                    </a:lnTo>
                    <a:lnTo>
                      <a:pt x="3084" y="4159"/>
                    </a:lnTo>
                    <a:lnTo>
                      <a:pt x="3025" y="4137"/>
                    </a:lnTo>
                    <a:lnTo>
                      <a:pt x="2966" y="4115"/>
                    </a:lnTo>
                    <a:lnTo>
                      <a:pt x="2908" y="4092"/>
                    </a:lnTo>
                    <a:lnTo>
                      <a:pt x="2850" y="4068"/>
                    </a:lnTo>
                    <a:lnTo>
                      <a:pt x="2793" y="4042"/>
                    </a:lnTo>
                    <a:lnTo>
                      <a:pt x="2735" y="4016"/>
                    </a:lnTo>
                    <a:lnTo>
                      <a:pt x="2679" y="3990"/>
                    </a:lnTo>
                    <a:lnTo>
                      <a:pt x="2622" y="3962"/>
                    </a:lnTo>
                    <a:lnTo>
                      <a:pt x="2566" y="3933"/>
                    </a:lnTo>
                    <a:lnTo>
                      <a:pt x="2512" y="3903"/>
                    </a:lnTo>
                    <a:lnTo>
                      <a:pt x="2457" y="3872"/>
                    </a:lnTo>
                    <a:lnTo>
                      <a:pt x="2404" y="3840"/>
                    </a:lnTo>
                    <a:lnTo>
                      <a:pt x="2351" y="3807"/>
                    </a:lnTo>
                    <a:lnTo>
                      <a:pt x="2300" y="3772"/>
                    </a:lnTo>
                    <a:lnTo>
                      <a:pt x="2249" y="3737"/>
                    </a:lnTo>
                    <a:lnTo>
                      <a:pt x="2198" y="3700"/>
                    </a:lnTo>
                    <a:lnTo>
                      <a:pt x="2150" y="3663"/>
                    </a:lnTo>
                    <a:lnTo>
                      <a:pt x="2101" y="3624"/>
                    </a:lnTo>
                    <a:lnTo>
                      <a:pt x="2054" y="3584"/>
                    </a:lnTo>
                    <a:lnTo>
                      <a:pt x="2008" y="3543"/>
                    </a:lnTo>
                    <a:lnTo>
                      <a:pt x="1963" y="3501"/>
                    </a:lnTo>
                    <a:lnTo>
                      <a:pt x="1963" y="3501"/>
                    </a:lnTo>
                    <a:lnTo>
                      <a:pt x="1903" y="3442"/>
                    </a:lnTo>
                    <a:lnTo>
                      <a:pt x="1747" y="3289"/>
                    </a:lnTo>
                    <a:lnTo>
                      <a:pt x="1523" y="3066"/>
                    </a:lnTo>
                    <a:lnTo>
                      <a:pt x="1395" y="2937"/>
                    </a:lnTo>
                    <a:lnTo>
                      <a:pt x="1261" y="2803"/>
                    </a:lnTo>
                    <a:lnTo>
                      <a:pt x="1126" y="2665"/>
                    </a:lnTo>
                    <a:lnTo>
                      <a:pt x="993" y="2527"/>
                    </a:lnTo>
                    <a:lnTo>
                      <a:pt x="866" y="2394"/>
                    </a:lnTo>
                    <a:lnTo>
                      <a:pt x="748" y="2267"/>
                    </a:lnTo>
                    <a:lnTo>
                      <a:pt x="694" y="2208"/>
                    </a:lnTo>
                    <a:lnTo>
                      <a:pt x="644" y="2152"/>
                    </a:lnTo>
                    <a:lnTo>
                      <a:pt x="598" y="2100"/>
                    </a:lnTo>
                    <a:lnTo>
                      <a:pt x="557" y="2051"/>
                    </a:lnTo>
                    <a:lnTo>
                      <a:pt x="522" y="2007"/>
                    </a:lnTo>
                    <a:lnTo>
                      <a:pt x="491" y="1968"/>
                    </a:lnTo>
                    <a:lnTo>
                      <a:pt x="468" y="1935"/>
                    </a:lnTo>
                    <a:lnTo>
                      <a:pt x="458" y="1920"/>
                    </a:lnTo>
                    <a:lnTo>
                      <a:pt x="451" y="1907"/>
                    </a:lnTo>
                    <a:lnTo>
                      <a:pt x="451" y="1907"/>
                    </a:lnTo>
                    <a:lnTo>
                      <a:pt x="425" y="1860"/>
                    </a:lnTo>
                    <a:lnTo>
                      <a:pt x="396" y="1808"/>
                    </a:lnTo>
                    <a:lnTo>
                      <a:pt x="368" y="1752"/>
                    </a:lnTo>
                    <a:lnTo>
                      <a:pt x="338" y="1690"/>
                    </a:lnTo>
                    <a:lnTo>
                      <a:pt x="323" y="1657"/>
                    </a:lnTo>
                    <a:lnTo>
                      <a:pt x="308" y="1621"/>
                    </a:lnTo>
                    <a:lnTo>
                      <a:pt x="292" y="1583"/>
                    </a:lnTo>
                    <a:lnTo>
                      <a:pt x="277" y="1543"/>
                    </a:lnTo>
                    <a:lnTo>
                      <a:pt x="262" y="1500"/>
                    </a:lnTo>
                    <a:lnTo>
                      <a:pt x="246" y="1454"/>
                    </a:lnTo>
                    <a:lnTo>
                      <a:pt x="231" y="1406"/>
                    </a:lnTo>
                    <a:lnTo>
                      <a:pt x="216" y="1355"/>
                    </a:lnTo>
                    <a:lnTo>
                      <a:pt x="201" y="1301"/>
                    </a:lnTo>
                    <a:lnTo>
                      <a:pt x="185" y="1243"/>
                    </a:lnTo>
                    <a:lnTo>
                      <a:pt x="170" y="1182"/>
                    </a:lnTo>
                    <a:lnTo>
                      <a:pt x="155" y="1118"/>
                    </a:lnTo>
                    <a:lnTo>
                      <a:pt x="141" y="1049"/>
                    </a:lnTo>
                    <a:lnTo>
                      <a:pt x="126" y="976"/>
                    </a:lnTo>
                    <a:lnTo>
                      <a:pt x="113" y="900"/>
                    </a:lnTo>
                    <a:lnTo>
                      <a:pt x="99" y="819"/>
                    </a:lnTo>
                    <a:lnTo>
                      <a:pt x="85" y="734"/>
                    </a:lnTo>
                    <a:lnTo>
                      <a:pt x="72" y="644"/>
                    </a:lnTo>
                    <a:lnTo>
                      <a:pt x="60" y="550"/>
                    </a:lnTo>
                    <a:lnTo>
                      <a:pt x="48" y="450"/>
                    </a:lnTo>
                    <a:lnTo>
                      <a:pt x="36" y="345"/>
                    </a:lnTo>
                    <a:lnTo>
                      <a:pt x="25" y="236"/>
                    </a:lnTo>
                    <a:lnTo>
                      <a:pt x="15" y="120"/>
                    </a:lnTo>
                    <a:lnTo>
                      <a:pt x="5" y="0"/>
                    </a:lnTo>
                    <a:lnTo>
                      <a:pt x="0" y="44"/>
                    </a:lnTo>
                    <a:lnTo>
                      <a:pt x="0" y="44"/>
                    </a:lnTo>
                    <a:lnTo>
                      <a:pt x="1" y="161"/>
                    </a:lnTo>
                    <a:lnTo>
                      <a:pt x="3" y="273"/>
                    </a:lnTo>
                    <a:lnTo>
                      <a:pt x="7" y="382"/>
                    </a:lnTo>
                    <a:lnTo>
                      <a:pt x="12" y="489"/>
                    </a:lnTo>
                    <a:lnTo>
                      <a:pt x="19" y="592"/>
                    </a:lnTo>
                    <a:lnTo>
                      <a:pt x="27" y="691"/>
                    </a:lnTo>
                    <a:lnTo>
                      <a:pt x="36" y="788"/>
                    </a:lnTo>
                    <a:lnTo>
                      <a:pt x="47" y="882"/>
                    </a:lnTo>
                    <a:lnTo>
                      <a:pt x="58" y="972"/>
                    </a:lnTo>
                    <a:lnTo>
                      <a:pt x="72" y="1060"/>
                    </a:lnTo>
                    <a:lnTo>
                      <a:pt x="86" y="1144"/>
                    </a:lnTo>
                    <a:lnTo>
                      <a:pt x="102" y="1226"/>
                    </a:lnTo>
                    <a:lnTo>
                      <a:pt x="119" y="1305"/>
                    </a:lnTo>
                    <a:lnTo>
                      <a:pt x="136" y="1381"/>
                    </a:lnTo>
                    <a:lnTo>
                      <a:pt x="155" y="1455"/>
                    </a:lnTo>
                    <a:lnTo>
                      <a:pt x="174" y="1525"/>
                    </a:lnTo>
                    <a:lnTo>
                      <a:pt x="194" y="1594"/>
                    </a:lnTo>
                    <a:lnTo>
                      <a:pt x="217" y="1659"/>
                    </a:lnTo>
                    <a:lnTo>
                      <a:pt x="239" y="1722"/>
                    </a:lnTo>
                    <a:lnTo>
                      <a:pt x="262" y="1782"/>
                    </a:lnTo>
                    <a:lnTo>
                      <a:pt x="285" y="1841"/>
                    </a:lnTo>
                    <a:lnTo>
                      <a:pt x="310" y="1897"/>
                    </a:lnTo>
                    <a:lnTo>
                      <a:pt x="335" y="1950"/>
                    </a:lnTo>
                    <a:lnTo>
                      <a:pt x="361" y="2001"/>
                    </a:lnTo>
                    <a:lnTo>
                      <a:pt x="387" y="2049"/>
                    </a:lnTo>
                    <a:lnTo>
                      <a:pt x="415" y="2096"/>
                    </a:lnTo>
                    <a:lnTo>
                      <a:pt x="442" y="2141"/>
                    </a:lnTo>
                    <a:lnTo>
                      <a:pt x="470" y="2184"/>
                    </a:lnTo>
                    <a:lnTo>
                      <a:pt x="498" y="2224"/>
                    </a:lnTo>
                    <a:lnTo>
                      <a:pt x="528" y="2262"/>
                    </a:lnTo>
                    <a:lnTo>
                      <a:pt x="557" y="2299"/>
                    </a:lnTo>
                    <a:lnTo>
                      <a:pt x="586" y="2333"/>
                    </a:lnTo>
                    <a:lnTo>
                      <a:pt x="586" y="2333"/>
                    </a:lnTo>
                    <a:lnTo>
                      <a:pt x="631" y="2383"/>
                    </a:lnTo>
                    <a:lnTo>
                      <a:pt x="706" y="2461"/>
                    </a:lnTo>
                    <a:lnTo>
                      <a:pt x="808" y="2567"/>
                    </a:lnTo>
                    <a:lnTo>
                      <a:pt x="937" y="2699"/>
                    </a:lnTo>
                    <a:lnTo>
                      <a:pt x="1265" y="3032"/>
                    </a:lnTo>
                    <a:lnTo>
                      <a:pt x="1677" y="3447"/>
                    </a:lnTo>
                    <a:lnTo>
                      <a:pt x="2156" y="3928"/>
                    </a:lnTo>
                    <a:lnTo>
                      <a:pt x="2689" y="4462"/>
                    </a:lnTo>
                    <a:lnTo>
                      <a:pt x="3260" y="5033"/>
                    </a:lnTo>
                    <a:lnTo>
                      <a:pt x="3856" y="5626"/>
                    </a:lnTo>
                    <a:lnTo>
                      <a:pt x="4462" y="6228"/>
                    </a:lnTo>
                    <a:lnTo>
                      <a:pt x="5064" y="6824"/>
                    </a:lnTo>
                    <a:lnTo>
                      <a:pt x="5646" y="7398"/>
                    </a:lnTo>
                    <a:lnTo>
                      <a:pt x="6194" y="7937"/>
                    </a:lnTo>
                    <a:lnTo>
                      <a:pt x="6451" y="8189"/>
                    </a:lnTo>
                    <a:lnTo>
                      <a:pt x="6695" y="8427"/>
                    </a:lnTo>
                    <a:lnTo>
                      <a:pt x="6923" y="8648"/>
                    </a:lnTo>
                    <a:lnTo>
                      <a:pt x="7133" y="8851"/>
                    </a:lnTo>
                    <a:lnTo>
                      <a:pt x="7324" y="9034"/>
                    </a:lnTo>
                    <a:lnTo>
                      <a:pt x="7494" y="9196"/>
                    </a:lnTo>
                    <a:lnTo>
                      <a:pt x="7640" y="9334"/>
                    </a:lnTo>
                    <a:lnTo>
                      <a:pt x="7763" y="9447"/>
                    </a:lnTo>
                    <a:lnTo>
                      <a:pt x="7763" y="9447"/>
                    </a:lnTo>
                    <a:lnTo>
                      <a:pt x="7811" y="9490"/>
                    </a:lnTo>
                    <a:lnTo>
                      <a:pt x="7860" y="9531"/>
                    </a:lnTo>
                    <a:lnTo>
                      <a:pt x="7909" y="9571"/>
                    </a:lnTo>
                    <a:lnTo>
                      <a:pt x="7959" y="9610"/>
                    </a:lnTo>
                    <a:lnTo>
                      <a:pt x="8010" y="9647"/>
                    </a:lnTo>
                    <a:lnTo>
                      <a:pt x="8060" y="9684"/>
                    </a:lnTo>
                    <a:lnTo>
                      <a:pt x="8112" y="9719"/>
                    </a:lnTo>
                    <a:lnTo>
                      <a:pt x="8163" y="9753"/>
                    </a:lnTo>
                    <a:lnTo>
                      <a:pt x="8216" y="9785"/>
                    </a:lnTo>
                    <a:lnTo>
                      <a:pt x="8268" y="9816"/>
                    </a:lnTo>
                    <a:lnTo>
                      <a:pt x="8321" y="9847"/>
                    </a:lnTo>
                    <a:lnTo>
                      <a:pt x="8374" y="9875"/>
                    </a:lnTo>
                    <a:lnTo>
                      <a:pt x="8427" y="9903"/>
                    </a:lnTo>
                    <a:lnTo>
                      <a:pt x="8480" y="9931"/>
                    </a:lnTo>
                    <a:lnTo>
                      <a:pt x="8534" y="9956"/>
                    </a:lnTo>
                    <a:lnTo>
                      <a:pt x="8587" y="9981"/>
                    </a:lnTo>
                    <a:lnTo>
                      <a:pt x="8641" y="10004"/>
                    </a:lnTo>
                    <a:lnTo>
                      <a:pt x="8693" y="10027"/>
                    </a:lnTo>
                    <a:lnTo>
                      <a:pt x="8747" y="10048"/>
                    </a:lnTo>
                    <a:lnTo>
                      <a:pt x="8800" y="10069"/>
                    </a:lnTo>
                    <a:lnTo>
                      <a:pt x="8854" y="10088"/>
                    </a:lnTo>
                    <a:lnTo>
                      <a:pt x="8906" y="10107"/>
                    </a:lnTo>
                    <a:lnTo>
                      <a:pt x="8959" y="10124"/>
                    </a:lnTo>
                    <a:lnTo>
                      <a:pt x="9011" y="10141"/>
                    </a:lnTo>
                    <a:lnTo>
                      <a:pt x="9064" y="10157"/>
                    </a:lnTo>
                    <a:lnTo>
                      <a:pt x="9115" y="10172"/>
                    </a:lnTo>
                    <a:lnTo>
                      <a:pt x="9167" y="10187"/>
                    </a:lnTo>
                    <a:lnTo>
                      <a:pt x="9218" y="10200"/>
                    </a:lnTo>
                    <a:lnTo>
                      <a:pt x="9269" y="10214"/>
                    </a:lnTo>
                    <a:lnTo>
                      <a:pt x="9319" y="10226"/>
                    </a:lnTo>
                    <a:lnTo>
                      <a:pt x="9417" y="10247"/>
                    </a:lnTo>
                    <a:lnTo>
                      <a:pt x="9513" y="10267"/>
                    </a:lnTo>
                    <a:lnTo>
                      <a:pt x="9607" y="10283"/>
                    </a:lnTo>
                    <a:lnTo>
                      <a:pt x="9697" y="10297"/>
                    </a:lnTo>
                    <a:lnTo>
                      <a:pt x="9782" y="10309"/>
                    </a:lnTo>
                    <a:lnTo>
                      <a:pt x="9865" y="10319"/>
                    </a:lnTo>
                    <a:lnTo>
                      <a:pt x="9944" y="10327"/>
                    </a:lnTo>
                    <a:lnTo>
                      <a:pt x="10019" y="10333"/>
                    </a:lnTo>
                    <a:lnTo>
                      <a:pt x="10087" y="10338"/>
                    </a:lnTo>
                    <a:lnTo>
                      <a:pt x="10152" y="10342"/>
                    </a:lnTo>
                    <a:lnTo>
                      <a:pt x="10210" y="10344"/>
                    </a:lnTo>
                    <a:lnTo>
                      <a:pt x="10264" y="10346"/>
                    </a:lnTo>
                    <a:lnTo>
                      <a:pt x="10311" y="10347"/>
                    </a:lnTo>
                    <a:lnTo>
                      <a:pt x="10386" y="10346"/>
                    </a:lnTo>
                    <a:lnTo>
                      <a:pt x="10432" y="10345"/>
                    </a:lnTo>
                    <a:lnTo>
                      <a:pt x="10432" y="10345"/>
                    </a:lnTo>
                    <a:lnTo>
                      <a:pt x="10479" y="10346"/>
                    </a:lnTo>
                    <a:lnTo>
                      <a:pt x="10553" y="10347"/>
                    </a:lnTo>
                    <a:lnTo>
                      <a:pt x="10600" y="10346"/>
                    </a:lnTo>
                    <a:lnTo>
                      <a:pt x="10653" y="10344"/>
                    </a:lnTo>
                    <a:lnTo>
                      <a:pt x="10712" y="10342"/>
                    </a:lnTo>
                    <a:lnTo>
                      <a:pt x="10777" y="10338"/>
                    </a:lnTo>
                    <a:lnTo>
                      <a:pt x="10846" y="10333"/>
                    </a:lnTo>
                    <a:lnTo>
                      <a:pt x="10920" y="10327"/>
                    </a:lnTo>
                    <a:lnTo>
                      <a:pt x="10999" y="10319"/>
                    </a:lnTo>
                    <a:lnTo>
                      <a:pt x="11081" y="10309"/>
                    </a:lnTo>
                    <a:lnTo>
                      <a:pt x="11168" y="10297"/>
                    </a:lnTo>
                    <a:lnTo>
                      <a:pt x="11258" y="10283"/>
                    </a:lnTo>
                    <a:lnTo>
                      <a:pt x="11351" y="10267"/>
                    </a:lnTo>
                    <a:lnTo>
                      <a:pt x="11447" y="10247"/>
                    </a:lnTo>
                    <a:lnTo>
                      <a:pt x="11546" y="10226"/>
                    </a:lnTo>
                    <a:lnTo>
                      <a:pt x="11595" y="10214"/>
                    </a:lnTo>
                    <a:lnTo>
                      <a:pt x="11646" y="10200"/>
                    </a:lnTo>
                    <a:lnTo>
                      <a:pt x="11697" y="10187"/>
                    </a:lnTo>
                    <a:lnTo>
                      <a:pt x="11749" y="10172"/>
                    </a:lnTo>
                    <a:lnTo>
                      <a:pt x="11800" y="10157"/>
                    </a:lnTo>
                    <a:lnTo>
                      <a:pt x="11853" y="10141"/>
                    </a:lnTo>
                    <a:lnTo>
                      <a:pt x="11905" y="10124"/>
                    </a:lnTo>
                    <a:lnTo>
                      <a:pt x="11957" y="10107"/>
                    </a:lnTo>
                    <a:lnTo>
                      <a:pt x="12010" y="10088"/>
                    </a:lnTo>
                    <a:lnTo>
                      <a:pt x="12063" y="10069"/>
                    </a:lnTo>
                    <a:lnTo>
                      <a:pt x="12117" y="10048"/>
                    </a:lnTo>
                    <a:lnTo>
                      <a:pt x="12170" y="10027"/>
                    </a:lnTo>
                    <a:lnTo>
                      <a:pt x="12224" y="10004"/>
                    </a:lnTo>
                    <a:lnTo>
                      <a:pt x="12276" y="9981"/>
                    </a:lnTo>
                    <a:lnTo>
                      <a:pt x="12330" y="9956"/>
                    </a:lnTo>
                    <a:lnTo>
                      <a:pt x="12383" y="9931"/>
                    </a:lnTo>
                    <a:lnTo>
                      <a:pt x="12437" y="9903"/>
                    </a:lnTo>
                    <a:lnTo>
                      <a:pt x="12490" y="9875"/>
                    </a:lnTo>
                    <a:lnTo>
                      <a:pt x="12543" y="9847"/>
                    </a:lnTo>
                    <a:lnTo>
                      <a:pt x="12595" y="9816"/>
                    </a:lnTo>
                    <a:lnTo>
                      <a:pt x="12648" y="9785"/>
                    </a:lnTo>
                    <a:lnTo>
                      <a:pt x="12700" y="9753"/>
                    </a:lnTo>
                    <a:lnTo>
                      <a:pt x="12752" y="9719"/>
                    </a:lnTo>
                    <a:lnTo>
                      <a:pt x="12803" y="9684"/>
                    </a:lnTo>
                    <a:lnTo>
                      <a:pt x="12854" y="9647"/>
                    </a:lnTo>
                    <a:lnTo>
                      <a:pt x="12904" y="9610"/>
                    </a:lnTo>
                    <a:lnTo>
                      <a:pt x="12955" y="9571"/>
                    </a:lnTo>
                    <a:lnTo>
                      <a:pt x="13004" y="9531"/>
                    </a:lnTo>
                    <a:lnTo>
                      <a:pt x="13053" y="9490"/>
                    </a:lnTo>
                    <a:lnTo>
                      <a:pt x="13101" y="9447"/>
                    </a:lnTo>
                    <a:lnTo>
                      <a:pt x="13101" y="9447"/>
                    </a:lnTo>
                    <a:lnTo>
                      <a:pt x="13223" y="9334"/>
                    </a:lnTo>
                    <a:lnTo>
                      <a:pt x="13370" y="9196"/>
                    </a:lnTo>
                    <a:lnTo>
                      <a:pt x="13540" y="9034"/>
                    </a:lnTo>
                    <a:lnTo>
                      <a:pt x="13731" y="8851"/>
                    </a:lnTo>
                    <a:lnTo>
                      <a:pt x="13941" y="8648"/>
                    </a:lnTo>
                    <a:lnTo>
                      <a:pt x="14169" y="8427"/>
                    </a:lnTo>
                    <a:lnTo>
                      <a:pt x="14412" y="8189"/>
                    </a:lnTo>
                    <a:lnTo>
                      <a:pt x="14670" y="7937"/>
                    </a:lnTo>
                    <a:lnTo>
                      <a:pt x="15218" y="7398"/>
                    </a:lnTo>
                    <a:lnTo>
                      <a:pt x="15800" y="6824"/>
                    </a:lnTo>
                    <a:lnTo>
                      <a:pt x="16402" y="6228"/>
                    </a:lnTo>
                    <a:lnTo>
                      <a:pt x="17007" y="5626"/>
                    </a:lnTo>
                    <a:lnTo>
                      <a:pt x="17604" y="5033"/>
                    </a:lnTo>
                    <a:lnTo>
                      <a:pt x="18175" y="4462"/>
                    </a:lnTo>
                    <a:lnTo>
                      <a:pt x="18708" y="3928"/>
                    </a:lnTo>
                    <a:lnTo>
                      <a:pt x="19186" y="3447"/>
                    </a:lnTo>
                    <a:lnTo>
                      <a:pt x="19598" y="3032"/>
                    </a:lnTo>
                    <a:lnTo>
                      <a:pt x="19926" y="2699"/>
                    </a:lnTo>
                    <a:lnTo>
                      <a:pt x="20056" y="2567"/>
                    </a:lnTo>
                    <a:lnTo>
                      <a:pt x="20157" y="2461"/>
                    </a:lnTo>
                    <a:lnTo>
                      <a:pt x="20232" y="2383"/>
                    </a:lnTo>
                    <a:lnTo>
                      <a:pt x="20278" y="2333"/>
                    </a:lnTo>
                    <a:lnTo>
                      <a:pt x="20278" y="2333"/>
                    </a:lnTo>
                    <a:lnTo>
                      <a:pt x="20307" y="2299"/>
                    </a:lnTo>
                    <a:lnTo>
                      <a:pt x="20336" y="2262"/>
                    </a:lnTo>
                    <a:lnTo>
                      <a:pt x="20365" y="2224"/>
                    </a:lnTo>
                    <a:lnTo>
                      <a:pt x="20394" y="2184"/>
                    </a:lnTo>
                    <a:lnTo>
                      <a:pt x="20422" y="2141"/>
                    </a:lnTo>
                    <a:lnTo>
                      <a:pt x="20449" y="2096"/>
                    </a:lnTo>
                    <a:lnTo>
                      <a:pt x="20476" y="2049"/>
                    </a:lnTo>
                    <a:lnTo>
                      <a:pt x="20503" y="2001"/>
                    </a:lnTo>
                    <a:lnTo>
                      <a:pt x="20529" y="1950"/>
                    </a:lnTo>
                    <a:lnTo>
                      <a:pt x="20554" y="1897"/>
                    </a:lnTo>
                    <a:lnTo>
                      <a:pt x="20578" y="1841"/>
                    </a:lnTo>
                    <a:lnTo>
                      <a:pt x="20603" y="1782"/>
                    </a:lnTo>
                    <a:lnTo>
                      <a:pt x="20625" y="1722"/>
                    </a:lnTo>
                    <a:lnTo>
                      <a:pt x="20647" y="1659"/>
                    </a:lnTo>
                    <a:lnTo>
                      <a:pt x="20669" y="1594"/>
                    </a:lnTo>
                    <a:lnTo>
                      <a:pt x="20689" y="1525"/>
                    </a:lnTo>
                    <a:lnTo>
                      <a:pt x="20710" y="1455"/>
                    </a:lnTo>
                    <a:lnTo>
                      <a:pt x="20728" y="1381"/>
                    </a:lnTo>
                    <a:lnTo>
                      <a:pt x="20746" y="1305"/>
                    </a:lnTo>
                    <a:lnTo>
                      <a:pt x="20762" y="1226"/>
                    </a:lnTo>
                    <a:lnTo>
                      <a:pt x="20777" y="1144"/>
                    </a:lnTo>
                    <a:lnTo>
                      <a:pt x="20792" y="1060"/>
                    </a:lnTo>
                    <a:lnTo>
                      <a:pt x="20805" y="972"/>
                    </a:lnTo>
                    <a:lnTo>
                      <a:pt x="20818" y="882"/>
                    </a:lnTo>
                    <a:lnTo>
                      <a:pt x="20828" y="788"/>
                    </a:lnTo>
                    <a:lnTo>
                      <a:pt x="20838" y="691"/>
                    </a:lnTo>
                    <a:lnTo>
                      <a:pt x="20846" y="592"/>
                    </a:lnTo>
                    <a:lnTo>
                      <a:pt x="20852" y="489"/>
                    </a:lnTo>
                    <a:lnTo>
                      <a:pt x="20858" y="382"/>
                    </a:lnTo>
                    <a:lnTo>
                      <a:pt x="20861" y="273"/>
                    </a:lnTo>
                    <a:lnTo>
                      <a:pt x="20864" y="161"/>
                    </a:lnTo>
                    <a:lnTo>
                      <a:pt x="20864" y="44"/>
                    </a:lnTo>
                    <a:lnTo>
                      <a:pt x="20859" y="0"/>
                    </a:lnTo>
                    <a:lnTo>
                      <a:pt x="20859" y="0"/>
                    </a:lnTo>
                    <a:lnTo>
                      <a:pt x="20849" y="120"/>
                    </a:lnTo>
                    <a:lnTo>
                      <a:pt x="20839" y="236"/>
                    </a:lnTo>
                    <a:lnTo>
                      <a:pt x="20828" y="345"/>
                    </a:lnTo>
                    <a:lnTo>
                      <a:pt x="20816" y="450"/>
                    </a:lnTo>
                    <a:lnTo>
                      <a:pt x="20804" y="550"/>
                    </a:lnTo>
                    <a:lnTo>
                      <a:pt x="20791" y="644"/>
                    </a:lnTo>
                    <a:lnTo>
                      <a:pt x="20778" y="734"/>
                    </a:lnTo>
                    <a:lnTo>
                      <a:pt x="20765" y="819"/>
                    </a:lnTo>
                    <a:lnTo>
                      <a:pt x="20752" y="900"/>
                    </a:lnTo>
                    <a:lnTo>
                      <a:pt x="20738" y="976"/>
                    </a:lnTo>
                    <a:lnTo>
                      <a:pt x="20724" y="1049"/>
                    </a:lnTo>
                    <a:lnTo>
                      <a:pt x="20709" y="1118"/>
                    </a:lnTo>
                    <a:lnTo>
                      <a:pt x="20694" y="1182"/>
                    </a:lnTo>
                    <a:lnTo>
                      <a:pt x="20679" y="1243"/>
                    </a:lnTo>
                    <a:lnTo>
                      <a:pt x="20664" y="1301"/>
                    </a:lnTo>
                    <a:lnTo>
                      <a:pt x="20649" y="1355"/>
                    </a:lnTo>
                    <a:lnTo>
                      <a:pt x="20633" y="1406"/>
                    </a:lnTo>
                    <a:lnTo>
                      <a:pt x="20618" y="1454"/>
                    </a:lnTo>
                    <a:lnTo>
                      <a:pt x="20603" y="1500"/>
                    </a:lnTo>
                    <a:lnTo>
                      <a:pt x="20586" y="1543"/>
                    </a:lnTo>
                    <a:lnTo>
                      <a:pt x="20571" y="1583"/>
                    </a:lnTo>
                    <a:lnTo>
                      <a:pt x="20556" y="1621"/>
                    </a:lnTo>
                    <a:lnTo>
                      <a:pt x="20541" y="1657"/>
                    </a:lnTo>
                    <a:lnTo>
                      <a:pt x="20526" y="1690"/>
                    </a:lnTo>
                    <a:lnTo>
                      <a:pt x="20496" y="1752"/>
                    </a:lnTo>
                    <a:lnTo>
                      <a:pt x="20467" y="1808"/>
                    </a:lnTo>
                    <a:lnTo>
                      <a:pt x="20439" y="1860"/>
                    </a:lnTo>
                    <a:lnTo>
                      <a:pt x="20413" y="1907"/>
                    </a:lnTo>
                    <a:lnTo>
                      <a:pt x="20413" y="1907"/>
                    </a:lnTo>
                    <a:lnTo>
                      <a:pt x="20406" y="1920"/>
                    </a:lnTo>
                    <a:lnTo>
                      <a:pt x="20396" y="1935"/>
                    </a:lnTo>
                    <a:lnTo>
                      <a:pt x="20372" y="1968"/>
                    </a:lnTo>
                    <a:lnTo>
                      <a:pt x="20342" y="2007"/>
                    </a:lnTo>
                    <a:lnTo>
                      <a:pt x="20307" y="2051"/>
                    </a:lnTo>
                    <a:lnTo>
                      <a:pt x="20265" y="2100"/>
                    </a:lnTo>
                    <a:lnTo>
                      <a:pt x="20220" y="2152"/>
                    </a:lnTo>
                    <a:lnTo>
                      <a:pt x="20170" y="2208"/>
                    </a:lnTo>
                    <a:lnTo>
                      <a:pt x="20115" y="2267"/>
                    </a:lnTo>
                    <a:lnTo>
                      <a:pt x="19998" y="2394"/>
                    </a:lnTo>
                    <a:lnTo>
                      <a:pt x="19871" y="2527"/>
                    </a:lnTo>
                    <a:lnTo>
                      <a:pt x="19738" y="2665"/>
                    </a:lnTo>
                    <a:lnTo>
                      <a:pt x="19602" y="2803"/>
                    </a:lnTo>
                    <a:lnTo>
                      <a:pt x="19469" y="2937"/>
                    </a:lnTo>
                    <a:lnTo>
                      <a:pt x="19341" y="3066"/>
                    </a:lnTo>
                    <a:lnTo>
                      <a:pt x="19117" y="3289"/>
                    </a:lnTo>
                    <a:lnTo>
                      <a:pt x="18960" y="3442"/>
                    </a:lnTo>
                    <a:lnTo>
                      <a:pt x="18901" y="3501"/>
                    </a:lnTo>
                    <a:lnTo>
                      <a:pt x="18901" y="3501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</a:ln>
            </p:spPr>
            <p:txBody>
              <a:bodyPr vert="horz" wrap="square" lIns="128540" tIns="64271" rIns="128540" bIns="64271" numCol="1" anchor="t" anchorCtr="0" compatLnSpc="1"/>
              <a:p>
                <a:endParaRPr lang="fr-FR" sz="2400" kern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1031" name="Freeform 7"/>
              <p:cNvSpPr/>
              <p:nvPr/>
            </p:nvSpPr>
            <p:spPr bwMode="auto">
              <a:xfrm rot="20191043">
                <a:off x="3256005" y="1369693"/>
                <a:ext cx="2609084" cy="1447951"/>
              </a:xfrm>
              <a:custGeom>
                <a:avLst/>
                <a:gdLst/>
                <a:ahLst/>
                <a:cxnLst>
                  <a:cxn ang="0">
                    <a:pos x="2199" y="6646"/>
                  </a:cxn>
                  <a:cxn ang="0">
                    <a:pos x="2567" y="6413"/>
                  </a:cxn>
                  <a:cxn ang="0">
                    <a:pos x="2967" y="6231"/>
                  </a:cxn>
                  <a:cxn ang="0">
                    <a:pos x="3382" y="6094"/>
                  </a:cxn>
                  <a:cxn ang="0">
                    <a:pos x="3859" y="5983"/>
                  </a:cxn>
                  <a:cxn ang="0">
                    <a:pos x="4629" y="5883"/>
                  </a:cxn>
                  <a:cxn ang="0">
                    <a:pos x="5281" y="5859"/>
                  </a:cxn>
                  <a:cxn ang="0">
                    <a:pos x="15583" y="5859"/>
                  </a:cxn>
                  <a:cxn ang="0">
                    <a:pos x="16236" y="5883"/>
                  </a:cxn>
                  <a:cxn ang="0">
                    <a:pos x="17007" y="5983"/>
                  </a:cxn>
                  <a:cxn ang="0">
                    <a:pos x="17482" y="6094"/>
                  </a:cxn>
                  <a:cxn ang="0">
                    <a:pos x="17898" y="6231"/>
                  </a:cxn>
                  <a:cxn ang="0">
                    <a:pos x="18298" y="6413"/>
                  </a:cxn>
                  <a:cxn ang="0">
                    <a:pos x="18666" y="6646"/>
                  </a:cxn>
                  <a:cxn ang="0">
                    <a:pos x="18961" y="6903"/>
                  </a:cxn>
                  <a:cxn ang="0">
                    <a:pos x="19998" y="7952"/>
                  </a:cxn>
                  <a:cxn ang="0">
                    <a:pos x="20373" y="8378"/>
                  </a:cxn>
                  <a:cxn ang="0">
                    <a:pos x="20496" y="8593"/>
                  </a:cxn>
                  <a:cxn ang="0">
                    <a:pos x="20618" y="8892"/>
                  </a:cxn>
                  <a:cxn ang="0">
                    <a:pos x="20724" y="9297"/>
                  </a:cxn>
                  <a:cxn ang="0">
                    <a:pos x="20816" y="9896"/>
                  </a:cxn>
                  <a:cxn ang="0">
                    <a:pos x="20864" y="10185"/>
                  </a:cxn>
                  <a:cxn ang="0">
                    <a:pos x="20818" y="9465"/>
                  </a:cxn>
                  <a:cxn ang="0">
                    <a:pos x="20710" y="8892"/>
                  </a:cxn>
                  <a:cxn ang="0">
                    <a:pos x="20555" y="8450"/>
                  </a:cxn>
                  <a:cxn ang="0">
                    <a:pos x="20366" y="8122"/>
                  </a:cxn>
                  <a:cxn ang="0">
                    <a:pos x="20056" y="7780"/>
                  </a:cxn>
                  <a:cxn ang="0">
                    <a:pos x="17008" y="4720"/>
                  </a:cxn>
                  <a:cxn ang="0">
                    <a:pos x="13941" y="1698"/>
                  </a:cxn>
                  <a:cxn ang="0">
                    <a:pos x="13053" y="857"/>
                  </a:cxn>
                  <a:cxn ang="0">
                    <a:pos x="12701" y="593"/>
                  </a:cxn>
                  <a:cxn ang="0">
                    <a:pos x="12330" y="390"/>
                  </a:cxn>
                  <a:cxn ang="0">
                    <a:pos x="11958" y="240"/>
                  </a:cxn>
                  <a:cxn ang="0">
                    <a:pos x="11596" y="133"/>
                  </a:cxn>
                  <a:cxn ang="0">
                    <a:pos x="10999" y="27"/>
                  </a:cxn>
                  <a:cxn ang="0">
                    <a:pos x="10554" y="0"/>
                  </a:cxn>
                  <a:cxn ang="0">
                    <a:pos x="10211" y="2"/>
                  </a:cxn>
                  <a:cxn ang="0">
                    <a:pos x="9697" y="49"/>
                  </a:cxn>
                  <a:cxn ang="0">
                    <a:pos x="9167" y="159"/>
                  </a:cxn>
                  <a:cxn ang="0">
                    <a:pos x="8801" y="278"/>
                  </a:cxn>
                  <a:cxn ang="0">
                    <a:pos x="8427" y="442"/>
                  </a:cxn>
                  <a:cxn ang="0">
                    <a:pos x="8062" y="662"/>
                  </a:cxn>
                  <a:cxn ang="0">
                    <a:pos x="7764" y="899"/>
                  </a:cxn>
                  <a:cxn ang="0">
                    <a:pos x="6453" y="2156"/>
                  </a:cxn>
                  <a:cxn ang="0">
                    <a:pos x="2689" y="5884"/>
                  </a:cxn>
                  <a:cxn ang="0">
                    <a:pos x="632" y="7963"/>
                  </a:cxn>
                  <a:cxn ang="0">
                    <a:pos x="443" y="8205"/>
                  </a:cxn>
                  <a:cxn ang="0">
                    <a:pos x="263" y="8563"/>
                  </a:cxn>
                  <a:cxn ang="0">
                    <a:pos x="119" y="9041"/>
                  </a:cxn>
                  <a:cxn ang="0">
                    <a:pos x="27" y="9654"/>
                  </a:cxn>
                  <a:cxn ang="0">
                    <a:pos x="5" y="10347"/>
                  </a:cxn>
                  <a:cxn ang="0">
                    <a:pos x="73" y="9702"/>
                  </a:cxn>
                  <a:cxn ang="0">
                    <a:pos x="171" y="9164"/>
                  </a:cxn>
                  <a:cxn ang="0">
                    <a:pos x="278" y="8803"/>
                  </a:cxn>
                  <a:cxn ang="0">
                    <a:pos x="425" y="8487"/>
                  </a:cxn>
                  <a:cxn ang="0">
                    <a:pos x="558" y="8294"/>
                  </a:cxn>
                  <a:cxn ang="0">
                    <a:pos x="1127" y="7681"/>
                  </a:cxn>
                  <a:cxn ang="0">
                    <a:pos x="1963" y="6846"/>
                  </a:cxn>
                </a:cxnLst>
                <a:rect l="0" t="0" r="r" b="b"/>
                <a:pathLst>
                  <a:path w="20864" h="10347">
                    <a:moveTo>
                      <a:pt x="1963" y="6846"/>
                    </a:moveTo>
                    <a:lnTo>
                      <a:pt x="1963" y="6846"/>
                    </a:lnTo>
                    <a:lnTo>
                      <a:pt x="2009" y="6803"/>
                    </a:lnTo>
                    <a:lnTo>
                      <a:pt x="2054" y="6762"/>
                    </a:lnTo>
                    <a:lnTo>
                      <a:pt x="2102" y="6722"/>
                    </a:lnTo>
                    <a:lnTo>
                      <a:pt x="2150" y="6683"/>
                    </a:lnTo>
                    <a:lnTo>
                      <a:pt x="2199" y="6646"/>
                    </a:lnTo>
                    <a:lnTo>
                      <a:pt x="2249" y="6609"/>
                    </a:lnTo>
                    <a:lnTo>
                      <a:pt x="2300" y="6573"/>
                    </a:lnTo>
                    <a:lnTo>
                      <a:pt x="2352" y="6539"/>
                    </a:lnTo>
                    <a:lnTo>
                      <a:pt x="2404" y="6506"/>
                    </a:lnTo>
                    <a:lnTo>
                      <a:pt x="2458" y="6474"/>
                    </a:lnTo>
                    <a:lnTo>
                      <a:pt x="2512" y="6443"/>
                    </a:lnTo>
                    <a:lnTo>
                      <a:pt x="2567" y="6413"/>
                    </a:lnTo>
                    <a:lnTo>
                      <a:pt x="2622" y="6384"/>
                    </a:lnTo>
                    <a:lnTo>
                      <a:pt x="2679" y="6356"/>
                    </a:lnTo>
                    <a:lnTo>
                      <a:pt x="2735" y="6329"/>
                    </a:lnTo>
                    <a:lnTo>
                      <a:pt x="2793" y="6303"/>
                    </a:lnTo>
                    <a:lnTo>
                      <a:pt x="2851" y="6278"/>
                    </a:lnTo>
                    <a:lnTo>
                      <a:pt x="2908" y="6254"/>
                    </a:lnTo>
                    <a:lnTo>
                      <a:pt x="2967" y="6231"/>
                    </a:lnTo>
                    <a:lnTo>
                      <a:pt x="3025" y="6209"/>
                    </a:lnTo>
                    <a:lnTo>
                      <a:pt x="3085" y="6188"/>
                    </a:lnTo>
                    <a:lnTo>
                      <a:pt x="3144" y="6167"/>
                    </a:lnTo>
                    <a:lnTo>
                      <a:pt x="3204" y="6148"/>
                    </a:lnTo>
                    <a:lnTo>
                      <a:pt x="3263" y="6129"/>
                    </a:lnTo>
                    <a:lnTo>
                      <a:pt x="3323" y="6111"/>
                    </a:lnTo>
                    <a:lnTo>
                      <a:pt x="3382" y="6094"/>
                    </a:lnTo>
                    <a:lnTo>
                      <a:pt x="3442" y="6077"/>
                    </a:lnTo>
                    <a:lnTo>
                      <a:pt x="3503" y="6062"/>
                    </a:lnTo>
                    <a:lnTo>
                      <a:pt x="3562" y="6047"/>
                    </a:lnTo>
                    <a:lnTo>
                      <a:pt x="3622" y="6033"/>
                    </a:lnTo>
                    <a:lnTo>
                      <a:pt x="3681" y="6019"/>
                    </a:lnTo>
                    <a:lnTo>
                      <a:pt x="3741" y="6007"/>
                    </a:lnTo>
                    <a:lnTo>
                      <a:pt x="3859" y="5983"/>
                    </a:lnTo>
                    <a:lnTo>
                      <a:pt x="3975" y="5963"/>
                    </a:lnTo>
                    <a:lnTo>
                      <a:pt x="4090" y="5944"/>
                    </a:lnTo>
                    <a:lnTo>
                      <a:pt x="4204" y="5928"/>
                    </a:lnTo>
                    <a:lnTo>
                      <a:pt x="4314" y="5914"/>
                    </a:lnTo>
                    <a:lnTo>
                      <a:pt x="4422" y="5902"/>
                    </a:lnTo>
                    <a:lnTo>
                      <a:pt x="4528" y="5892"/>
                    </a:lnTo>
                    <a:lnTo>
                      <a:pt x="4629" y="5883"/>
                    </a:lnTo>
                    <a:lnTo>
                      <a:pt x="4728" y="5876"/>
                    </a:lnTo>
                    <a:lnTo>
                      <a:pt x="4822" y="5871"/>
                    </a:lnTo>
                    <a:lnTo>
                      <a:pt x="4912" y="5867"/>
                    </a:lnTo>
                    <a:lnTo>
                      <a:pt x="4996" y="5863"/>
                    </a:lnTo>
                    <a:lnTo>
                      <a:pt x="5076" y="5861"/>
                    </a:lnTo>
                    <a:lnTo>
                      <a:pt x="5150" y="5860"/>
                    </a:lnTo>
                    <a:lnTo>
                      <a:pt x="5281" y="5859"/>
                    </a:lnTo>
                    <a:lnTo>
                      <a:pt x="5281" y="5859"/>
                    </a:lnTo>
                    <a:lnTo>
                      <a:pt x="10416" y="5859"/>
                    </a:lnTo>
                    <a:lnTo>
                      <a:pt x="10416" y="5859"/>
                    </a:lnTo>
                    <a:lnTo>
                      <a:pt x="10449" y="5859"/>
                    </a:lnTo>
                    <a:lnTo>
                      <a:pt x="10449" y="5859"/>
                    </a:lnTo>
                    <a:lnTo>
                      <a:pt x="15583" y="5859"/>
                    </a:lnTo>
                    <a:lnTo>
                      <a:pt x="15583" y="5859"/>
                    </a:lnTo>
                    <a:lnTo>
                      <a:pt x="15715" y="5860"/>
                    </a:lnTo>
                    <a:lnTo>
                      <a:pt x="15789" y="5861"/>
                    </a:lnTo>
                    <a:lnTo>
                      <a:pt x="15869" y="5863"/>
                    </a:lnTo>
                    <a:lnTo>
                      <a:pt x="15954" y="5867"/>
                    </a:lnTo>
                    <a:lnTo>
                      <a:pt x="16044" y="5871"/>
                    </a:lnTo>
                    <a:lnTo>
                      <a:pt x="16138" y="5876"/>
                    </a:lnTo>
                    <a:lnTo>
                      <a:pt x="16236" y="5883"/>
                    </a:lnTo>
                    <a:lnTo>
                      <a:pt x="16337" y="5892"/>
                    </a:lnTo>
                    <a:lnTo>
                      <a:pt x="16442" y="5902"/>
                    </a:lnTo>
                    <a:lnTo>
                      <a:pt x="16550" y="5914"/>
                    </a:lnTo>
                    <a:lnTo>
                      <a:pt x="16661" y="5928"/>
                    </a:lnTo>
                    <a:lnTo>
                      <a:pt x="16775" y="5944"/>
                    </a:lnTo>
                    <a:lnTo>
                      <a:pt x="16890" y="5963"/>
                    </a:lnTo>
                    <a:lnTo>
                      <a:pt x="17007" y="5983"/>
                    </a:lnTo>
                    <a:lnTo>
                      <a:pt x="17124" y="6007"/>
                    </a:lnTo>
                    <a:lnTo>
                      <a:pt x="17183" y="6019"/>
                    </a:lnTo>
                    <a:lnTo>
                      <a:pt x="17243" y="6033"/>
                    </a:lnTo>
                    <a:lnTo>
                      <a:pt x="17302" y="6047"/>
                    </a:lnTo>
                    <a:lnTo>
                      <a:pt x="17363" y="6062"/>
                    </a:lnTo>
                    <a:lnTo>
                      <a:pt x="17423" y="6077"/>
                    </a:lnTo>
                    <a:lnTo>
                      <a:pt x="17482" y="6094"/>
                    </a:lnTo>
                    <a:lnTo>
                      <a:pt x="17542" y="6111"/>
                    </a:lnTo>
                    <a:lnTo>
                      <a:pt x="17602" y="6129"/>
                    </a:lnTo>
                    <a:lnTo>
                      <a:pt x="17662" y="6148"/>
                    </a:lnTo>
                    <a:lnTo>
                      <a:pt x="17721" y="6167"/>
                    </a:lnTo>
                    <a:lnTo>
                      <a:pt x="17780" y="6188"/>
                    </a:lnTo>
                    <a:lnTo>
                      <a:pt x="17839" y="6209"/>
                    </a:lnTo>
                    <a:lnTo>
                      <a:pt x="17898" y="6231"/>
                    </a:lnTo>
                    <a:lnTo>
                      <a:pt x="17956" y="6254"/>
                    </a:lnTo>
                    <a:lnTo>
                      <a:pt x="18014" y="6278"/>
                    </a:lnTo>
                    <a:lnTo>
                      <a:pt x="18073" y="6303"/>
                    </a:lnTo>
                    <a:lnTo>
                      <a:pt x="18129" y="6329"/>
                    </a:lnTo>
                    <a:lnTo>
                      <a:pt x="18186" y="6356"/>
                    </a:lnTo>
                    <a:lnTo>
                      <a:pt x="18242" y="6384"/>
                    </a:lnTo>
                    <a:lnTo>
                      <a:pt x="18298" y="6413"/>
                    </a:lnTo>
                    <a:lnTo>
                      <a:pt x="18352" y="6443"/>
                    </a:lnTo>
                    <a:lnTo>
                      <a:pt x="18407" y="6474"/>
                    </a:lnTo>
                    <a:lnTo>
                      <a:pt x="18460" y="6506"/>
                    </a:lnTo>
                    <a:lnTo>
                      <a:pt x="18513" y="6539"/>
                    </a:lnTo>
                    <a:lnTo>
                      <a:pt x="18564" y="6573"/>
                    </a:lnTo>
                    <a:lnTo>
                      <a:pt x="18616" y="6609"/>
                    </a:lnTo>
                    <a:lnTo>
                      <a:pt x="18666" y="6646"/>
                    </a:lnTo>
                    <a:lnTo>
                      <a:pt x="18715" y="6683"/>
                    </a:lnTo>
                    <a:lnTo>
                      <a:pt x="18763" y="6722"/>
                    </a:lnTo>
                    <a:lnTo>
                      <a:pt x="18810" y="6762"/>
                    </a:lnTo>
                    <a:lnTo>
                      <a:pt x="18857" y="6803"/>
                    </a:lnTo>
                    <a:lnTo>
                      <a:pt x="18901" y="6846"/>
                    </a:lnTo>
                    <a:lnTo>
                      <a:pt x="18901" y="6846"/>
                    </a:lnTo>
                    <a:lnTo>
                      <a:pt x="18961" y="6903"/>
                    </a:lnTo>
                    <a:lnTo>
                      <a:pt x="19117" y="7058"/>
                    </a:lnTo>
                    <a:lnTo>
                      <a:pt x="19341" y="7281"/>
                    </a:lnTo>
                    <a:lnTo>
                      <a:pt x="19469" y="7408"/>
                    </a:lnTo>
                    <a:lnTo>
                      <a:pt x="19603" y="7544"/>
                    </a:lnTo>
                    <a:lnTo>
                      <a:pt x="19738" y="7681"/>
                    </a:lnTo>
                    <a:lnTo>
                      <a:pt x="19871" y="7819"/>
                    </a:lnTo>
                    <a:lnTo>
                      <a:pt x="19998" y="7952"/>
                    </a:lnTo>
                    <a:lnTo>
                      <a:pt x="20116" y="8079"/>
                    </a:lnTo>
                    <a:lnTo>
                      <a:pt x="20170" y="8138"/>
                    </a:lnTo>
                    <a:lnTo>
                      <a:pt x="20220" y="8194"/>
                    </a:lnTo>
                    <a:lnTo>
                      <a:pt x="20266" y="8246"/>
                    </a:lnTo>
                    <a:lnTo>
                      <a:pt x="20307" y="8294"/>
                    </a:lnTo>
                    <a:lnTo>
                      <a:pt x="20343" y="8339"/>
                    </a:lnTo>
                    <a:lnTo>
                      <a:pt x="20373" y="8378"/>
                    </a:lnTo>
                    <a:lnTo>
                      <a:pt x="20396" y="8411"/>
                    </a:lnTo>
                    <a:lnTo>
                      <a:pt x="20406" y="8426"/>
                    </a:lnTo>
                    <a:lnTo>
                      <a:pt x="20413" y="8439"/>
                    </a:lnTo>
                    <a:lnTo>
                      <a:pt x="20413" y="8439"/>
                    </a:lnTo>
                    <a:lnTo>
                      <a:pt x="20439" y="8487"/>
                    </a:lnTo>
                    <a:lnTo>
                      <a:pt x="20468" y="8538"/>
                    </a:lnTo>
                    <a:lnTo>
                      <a:pt x="20496" y="8593"/>
                    </a:lnTo>
                    <a:lnTo>
                      <a:pt x="20526" y="8656"/>
                    </a:lnTo>
                    <a:lnTo>
                      <a:pt x="20541" y="8690"/>
                    </a:lnTo>
                    <a:lnTo>
                      <a:pt x="20557" y="8725"/>
                    </a:lnTo>
                    <a:lnTo>
                      <a:pt x="20572" y="8763"/>
                    </a:lnTo>
                    <a:lnTo>
                      <a:pt x="20587" y="8803"/>
                    </a:lnTo>
                    <a:lnTo>
                      <a:pt x="20603" y="8846"/>
                    </a:lnTo>
                    <a:lnTo>
                      <a:pt x="20618" y="8892"/>
                    </a:lnTo>
                    <a:lnTo>
                      <a:pt x="20633" y="8940"/>
                    </a:lnTo>
                    <a:lnTo>
                      <a:pt x="20649" y="8991"/>
                    </a:lnTo>
                    <a:lnTo>
                      <a:pt x="20665" y="9045"/>
                    </a:lnTo>
                    <a:lnTo>
                      <a:pt x="20680" y="9103"/>
                    </a:lnTo>
                    <a:lnTo>
                      <a:pt x="20694" y="9164"/>
                    </a:lnTo>
                    <a:lnTo>
                      <a:pt x="20709" y="9229"/>
                    </a:lnTo>
                    <a:lnTo>
                      <a:pt x="20724" y="9297"/>
                    </a:lnTo>
                    <a:lnTo>
                      <a:pt x="20738" y="9369"/>
                    </a:lnTo>
                    <a:lnTo>
                      <a:pt x="20752" y="9447"/>
                    </a:lnTo>
                    <a:lnTo>
                      <a:pt x="20766" y="9527"/>
                    </a:lnTo>
                    <a:lnTo>
                      <a:pt x="20779" y="9612"/>
                    </a:lnTo>
                    <a:lnTo>
                      <a:pt x="20792" y="9702"/>
                    </a:lnTo>
                    <a:lnTo>
                      <a:pt x="20804" y="9797"/>
                    </a:lnTo>
                    <a:lnTo>
                      <a:pt x="20816" y="9896"/>
                    </a:lnTo>
                    <a:lnTo>
                      <a:pt x="20828" y="10001"/>
                    </a:lnTo>
                    <a:lnTo>
                      <a:pt x="20839" y="10111"/>
                    </a:lnTo>
                    <a:lnTo>
                      <a:pt x="20849" y="10225"/>
                    </a:lnTo>
                    <a:lnTo>
                      <a:pt x="20859" y="10347"/>
                    </a:lnTo>
                    <a:lnTo>
                      <a:pt x="20864" y="10302"/>
                    </a:lnTo>
                    <a:lnTo>
                      <a:pt x="20864" y="10302"/>
                    </a:lnTo>
                    <a:lnTo>
                      <a:pt x="20864" y="10185"/>
                    </a:lnTo>
                    <a:lnTo>
                      <a:pt x="20861" y="10073"/>
                    </a:lnTo>
                    <a:lnTo>
                      <a:pt x="20858" y="9963"/>
                    </a:lnTo>
                    <a:lnTo>
                      <a:pt x="20852" y="9857"/>
                    </a:lnTo>
                    <a:lnTo>
                      <a:pt x="20846" y="9755"/>
                    </a:lnTo>
                    <a:lnTo>
                      <a:pt x="20838" y="9654"/>
                    </a:lnTo>
                    <a:lnTo>
                      <a:pt x="20828" y="9558"/>
                    </a:lnTo>
                    <a:lnTo>
                      <a:pt x="20818" y="9465"/>
                    </a:lnTo>
                    <a:lnTo>
                      <a:pt x="20806" y="9374"/>
                    </a:lnTo>
                    <a:lnTo>
                      <a:pt x="20793" y="9286"/>
                    </a:lnTo>
                    <a:lnTo>
                      <a:pt x="20778" y="9202"/>
                    </a:lnTo>
                    <a:lnTo>
                      <a:pt x="20762" y="9120"/>
                    </a:lnTo>
                    <a:lnTo>
                      <a:pt x="20746" y="9041"/>
                    </a:lnTo>
                    <a:lnTo>
                      <a:pt x="20728" y="8965"/>
                    </a:lnTo>
                    <a:lnTo>
                      <a:pt x="20710" y="8892"/>
                    </a:lnTo>
                    <a:lnTo>
                      <a:pt x="20690" y="8820"/>
                    </a:lnTo>
                    <a:lnTo>
                      <a:pt x="20670" y="8752"/>
                    </a:lnTo>
                    <a:lnTo>
                      <a:pt x="20648" y="8687"/>
                    </a:lnTo>
                    <a:lnTo>
                      <a:pt x="20626" y="8624"/>
                    </a:lnTo>
                    <a:lnTo>
                      <a:pt x="20603" y="8563"/>
                    </a:lnTo>
                    <a:lnTo>
                      <a:pt x="20579" y="8505"/>
                    </a:lnTo>
                    <a:lnTo>
                      <a:pt x="20555" y="8450"/>
                    </a:lnTo>
                    <a:lnTo>
                      <a:pt x="20529" y="8396"/>
                    </a:lnTo>
                    <a:lnTo>
                      <a:pt x="20503" y="8346"/>
                    </a:lnTo>
                    <a:lnTo>
                      <a:pt x="20477" y="8296"/>
                    </a:lnTo>
                    <a:lnTo>
                      <a:pt x="20450" y="8249"/>
                    </a:lnTo>
                    <a:lnTo>
                      <a:pt x="20422" y="8205"/>
                    </a:lnTo>
                    <a:lnTo>
                      <a:pt x="20394" y="8163"/>
                    </a:lnTo>
                    <a:lnTo>
                      <a:pt x="20366" y="8122"/>
                    </a:lnTo>
                    <a:lnTo>
                      <a:pt x="20337" y="8084"/>
                    </a:lnTo>
                    <a:lnTo>
                      <a:pt x="20308" y="8048"/>
                    </a:lnTo>
                    <a:lnTo>
                      <a:pt x="20278" y="8012"/>
                    </a:lnTo>
                    <a:lnTo>
                      <a:pt x="20278" y="8012"/>
                    </a:lnTo>
                    <a:lnTo>
                      <a:pt x="20234" y="7963"/>
                    </a:lnTo>
                    <a:lnTo>
                      <a:pt x="20159" y="7885"/>
                    </a:lnTo>
                    <a:lnTo>
                      <a:pt x="20056" y="7780"/>
                    </a:lnTo>
                    <a:lnTo>
                      <a:pt x="19927" y="7647"/>
                    </a:lnTo>
                    <a:lnTo>
                      <a:pt x="19599" y="7314"/>
                    </a:lnTo>
                    <a:lnTo>
                      <a:pt x="19187" y="6899"/>
                    </a:lnTo>
                    <a:lnTo>
                      <a:pt x="18708" y="6418"/>
                    </a:lnTo>
                    <a:lnTo>
                      <a:pt x="18176" y="5884"/>
                    </a:lnTo>
                    <a:lnTo>
                      <a:pt x="17604" y="5314"/>
                    </a:lnTo>
                    <a:lnTo>
                      <a:pt x="17008" y="4720"/>
                    </a:lnTo>
                    <a:lnTo>
                      <a:pt x="16402" y="4117"/>
                    </a:lnTo>
                    <a:lnTo>
                      <a:pt x="15801" y="3522"/>
                    </a:lnTo>
                    <a:lnTo>
                      <a:pt x="15218" y="2947"/>
                    </a:lnTo>
                    <a:lnTo>
                      <a:pt x="14670" y="2408"/>
                    </a:lnTo>
                    <a:lnTo>
                      <a:pt x="14413" y="2156"/>
                    </a:lnTo>
                    <a:lnTo>
                      <a:pt x="14169" y="1920"/>
                    </a:lnTo>
                    <a:lnTo>
                      <a:pt x="13941" y="1698"/>
                    </a:lnTo>
                    <a:lnTo>
                      <a:pt x="13731" y="1495"/>
                    </a:lnTo>
                    <a:lnTo>
                      <a:pt x="13541" y="1311"/>
                    </a:lnTo>
                    <a:lnTo>
                      <a:pt x="13370" y="1150"/>
                    </a:lnTo>
                    <a:lnTo>
                      <a:pt x="13224" y="1012"/>
                    </a:lnTo>
                    <a:lnTo>
                      <a:pt x="13101" y="899"/>
                    </a:lnTo>
                    <a:lnTo>
                      <a:pt x="13101" y="899"/>
                    </a:lnTo>
                    <a:lnTo>
                      <a:pt x="13053" y="857"/>
                    </a:lnTo>
                    <a:lnTo>
                      <a:pt x="13005" y="815"/>
                    </a:lnTo>
                    <a:lnTo>
                      <a:pt x="12955" y="775"/>
                    </a:lnTo>
                    <a:lnTo>
                      <a:pt x="12905" y="735"/>
                    </a:lnTo>
                    <a:lnTo>
                      <a:pt x="12854" y="698"/>
                    </a:lnTo>
                    <a:lnTo>
                      <a:pt x="12804" y="662"/>
                    </a:lnTo>
                    <a:lnTo>
                      <a:pt x="12752" y="627"/>
                    </a:lnTo>
                    <a:lnTo>
                      <a:pt x="12701" y="593"/>
                    </a:lnTo>
                    <a:lnTo>
                      <a:pt x="12648" y="561"/>
                    </a:lnTo>
                    <a:lnTo>
                      <a:pt x="12596" y="530"/>
                    </a:lnTo>
                    <a:lnTo>
                      <a:pt x="12543" y="500"/>
                    </a:lnTo>
                    <a:lnTo>
                      <a:pt x="12491" y="470"/>
                    </a:lnTo>
                    <a:lnTo>
                      <a:pt x="12437" y="442"/>
                    </a:lnTo>
                    <a:lnTo>
                      <a:pt x="12384" y="416"/>
                    </a:lnTo>
                    <a:lnTo>
                      <a:pt x="12330" y="390"/>
                    </a:lnTo>
                    <a:lnTo>
                      <a:pt x="12278" y="366"/>
                    </a:lnTo>
                    <a:lnTo>
                      <a:pt x="12224" y="342"/>
                    </a:lnTo>
                    <a:lnTo>
                      <a:pt x="12171" y="320"/>
                    </a:lnTo>
                    <a:lnTo>
                      <a:pt x="12117" y="298"/>
                    </a:lnTo>
                    <a:lnTo>
                      <a:pt x="12064" y="278"/>
                    </a:lnTo>
                    <a:lnTo>
                      <a:pt x="12010" y="258"/>
                    </a:lnTo>
                    <a:lnTo>
                      <a:pt x="11958" y="240"/>
                    </a:lnTo>
                    <a:lnTo>
                      <a:pt x="11905" y="222"/>
                    </a:lnTo>
                    <a:lnTo>
                      <a:pt x="11853" y="204"/>
                    </a:lnTo>
                    <a:lnTo>
                      <a:pt x="11800" y="188"/>
                    </a:lnTo>
                    <a:lnTo>
                      <a:pt x="11749" y="173"/>
                    </a:lnTo>
                    <a:lnTo>
                      <a:pt x="11697" y="159"/>
                    </a:lnTo>
                    <a:lnTo>
                      <a:pt x="11646" y="145"/>
                    </a:lnTo>
                    <a:lnTo>
                      <a:pt x="11596" y="133"/>
                    </a:lnTo>
                    <a:lnTo>
                      <a:pt x="11546" y="121"/>
                    </a:lnTo>
                    <a:lnTo>
                      <a:pt x="11447" y="99"/>
                    </a:lnTo>
                    <a:lnTo>
                      <a:pt x="11351" y="80"/>
                    </a:lnTo>
                    <a:lnTo>
                      <a:pt x="11258" y="63"/>
                    </a:lnTo>
                    <a:lnTo>
                      <a:pt x="11169" y="49"/>
                    </a:lnTo>
                    <a:lnTo>
                      <a:pt x="11082" y="37"/>
                    </a:lnTo>
                    <a:lnTo>
                      <a:pt x="10999" y="27"/>
                    </a:lnTo>
                    <a:lnTo>
                      <a:pt x="10920" y="19"/>
                    </a:lnTo>
                    <a:lnTo>
                      <a:pt x="10847" y="13"/>
                    </a:lnTo>
                    <a:lnTo>
                      <a:pt x="10777" y="8"/>
                    </a:lnTo>
                    <a:lnTo>
                      <a:pt x="10712" y="5"/>
                    </a:lnTo>
                    <a:lnTo>
                      <a:pt x="10654" y="2"/>
                    </a:lnTo>
                    <a:lnTo>
                      <a:pt x="10600" y="1"/>
                    </a:lnTo>
                    <a:lnTo>
                      <a:pt x="10554" y="0"/>
                    </a:lnTo>
                    <a:lnTo>
                      <a:pt x="10479" y="0"/>
                    </a:lnTo>
                    <a:lnTo>
                      <a:pt x="10433" y="1"/>
                    </a:lnTo>
                    <a:lnTo>
                      <a:pt x="10433" y="1"/>
                    </a:lnTo>
                    <a:lnTo>
                      <a:pt x="10385" y="0"/>
                    </a:lnTo>
                    <a:lnTo>
                      <a:pt x="10312" y="0"/>
                    </a:lnTo>
                    <a:lnTo>
                      <a:pt x="10264" y="1"/>
                    </a:lnTo>
                    <a:lnTo>
                      <a:pt x="10211" y="2"/>
                    </a:lnTo>
                    <a:lnTo>
                      <a:pt x="10152" y="5"/>
                    </a:lnTo>
                    <a:lnTo>
                      <a:pt x="10088" y="8"/>
                    </a:lnTo>
                    <a:lnTo>
                      <a:pt x="10018" y="13"/>
                    </a:lnTo>
                    <a:lnTo>
                      <a:pt x="9944" y="19"/>
                    </a:lnTo>
                    <a:lnTo>
                      <a:pt x="9866" y="27"/>
                    </a:lnTo>
                    <a:lnTo>
                      <a:pt x="9783" y="37"/>
                    </a:lnTo>
                    <a:lnTo>
                      <a:pt x="9697" y="49"/>
                    </a:lnTo>
                    <a:lnTo>
                      <a:pt x="9606" y="63"/>
                    </a:lnTo>
                    <a:lnTo>
                      <a:pt x="9513" y="80"/>
                    </a:lnTo>
                    <a:lnTo>
                      <a:pt x="9417" y="99"/>
                    </a:lnTo>
                    <a:lnTo>
                      <a:pt x="9319" y="121"/>
                    </a:lnTo>
                    <a:lnTo>
                      <a:pt x="9269" y="133"/>
                    </a:lnTo>
                    <a:lnTo>
                      <a:pt x="9219" y="145"/>
                    </a:lnTo>
                    <a:lnTo>
                      <a:pt x="9167" y="159"/>
                    </a:lnTo>
                    <a:lnTo>
                      <a:pt x="9116" y="173"/>
                    </a:lnTo>
                    <a:lnTo>
                      <a:pt x="9064" y="188"/>
                    </a:lnTo>
                    <a:lnTo>
                      <a:pt x="9012" y="204"/>
                    </a:lnTo>
                    <a:lnTo>
                      <a:pt x="8959" y="222"/>
                    </a:lnTo>
                    <a:lnTo>
                      <a:pt x="8907" y="240"/>
                    </a:lnTo>
                    <a:lnTo>
                      <a:pt x="8854" y="258"/>
                    </a:lnTo>
                    <a:lnTo>
                      <a:pt x="8801" y="278"/>
                    </a:lnTo>
                    <a:lnTo>
                      <a:pt x="8747" y="298"/>
                    </a:lnTo>
                    <a:lnTo>
                      <a:pt x="8695" y="320"/>
                    </a:lnTo>
                    <a:lnTo>
                      <a:pt x="8641" y="342"/>
                    </a:lnTo>
                    <a:lnTo>
                      <a:pt x="8588" y="366"/>
                    </a:lnTo>
                    <a:lnTo>
                      <a:pt x="8534" y="390"/>
                    </a:lnTo>
                    <a:lnTo>
                      <a:pt x="8481" y="416"/>
                    </a:lnTo>
                    <a:lnTo>
                      <a:pt x="8427" y="442"/>
                    </a:lnTo>
                    <a:lnTo>
                      <a:pt x="8375" y="470"/>
                    </a:lnTo>
                    <a:lnTo>
                      <a:pt x="8321" y="500"/>
                    </a:lnTo>
                    <a:lnTo>
                      <a:pt x="8269" y="530"/>
                    </a:lnTo>
                    <a:lnTo>
                      <a:pt x="8216" y="561"/>
                    </a:lnTo>
                    <a:lnTo>
                      <a:pt x="8165" y="593"/>
                    </a:lnTo>
                    <a:lnTo>
                      <a:pt x="8112" y="627"/>
                    </a:lnTo>
                    <a:lnTo>
                      <a:pt x="8062" y="662"/>
                    </a:lnTo>
                    <a:lnTo>
                      <a:pt x="8010" y="698"/>
                    </a:lnTo>
                    <a:lnTo>
                      <a:pt x="7960" y="735"/>
                    </a:lnTo>
                    <a:lnTo>
                      <a:pt x="7910" y="775"/>
                    </a:lnTo>
                    <a:lnTo>
                      <a:pt x="7861" y="815"/>
                    </a:lnTo>
                    <a:lnTo>
                      <a:pt x="7811" y="857"/>
                    </a:lnTo>
                    <a:lnTo>
                      <a:pt x="7764" y="899"/>
                    </a:lnTo>
                    <a:lnTo>
                      <a:pt x="7764" y="899"/>
                    </a:lnTo>
                    <a:lnTo>
                      <a:pt x="7642" y="1012"/>
                    </a:lnTo>
                    <a:lnTo>
                      <a:pt x="7495" y="1150"/>
                    </a:lnTo>
                    <a:lnTo>
                      <a:pt x="7325" y="1311"/>
                    </a:lnTo>
                    <a:lnTo>
                      <a:pt x="7134" y="1495"/>
                    </a:lnTo>
                    <a:lnTo>
                      <a:pt x="6923" y="1698"/>
                    </a:lnTo>
                    <a:lnTo>
                      <a:pt x="6696" y="1920"/>
                    </a:lnTo>
                    <a:lnTo>
                      <a:pt x="6453" y="2156"/>
                    </a:lnTo>
                    <a:lnTo>
                      <a:pt x="6196" y="2408"/>
                    </a:lnTo>
                    <a:lnTo>
                      <a:pt x="5646" y="2947"/>
                    </a:lnTo>
                    <a:lnTo>
                      <a:pt x="5064" y="3522"/>
                    </a:lnTo>
                    <a:lnTo>
                      <a:pt x="4462" y="4117"/>
                    </a:lnTo>
                    <a:lnTo>
                      <a:pt x="3857" y="4720"/>
                    </a:lnTo>
                    <a:lnTo>
                      <a:pt x="3260" y="5314"/>
                    </a:lnTo>
                    <a:lnTo>
                      <a:pt x="2689" y="5884"/>
                    </a:lnTo>
                    <a:lnTo>
                      <a:pt x="2157" y="6418"/>
                    </a:lnTo>
                    <a:lnTo>
                      <a:pt x="1678" y="6899"/>
                    </a:lnTo>
                    <a:lnTo>
                      <a:pt x="1267" y="7314"/>
                    </a:lnTo>
                    <a:lnTo>
                      <a:pt x="938" y="7647"/>
                    </a:lnTo>
                    <a:lnTo>
                      <a:pt x="810" y="7780"/>
                    </a:lnTo>
                    <a:lnTo>
                      <a:pt x="707" y="7885"/>
                    </a:lnTo>
                    <a:lnTo>
                      <a:pt x="632" y="7963"/>
                    </a:lnTo>
                    <a:lnTo>
                      <a:pt x="587" y="8012"/>
                    </a:lnTo>
                    <a:lnTo>
                      <a:pt x="587" y="8012"/>
                    </a:lnTo>
                    <a:lnTo>
                      <a:pt x="557" y="8048"/>
                    </a:lnTo>
                    <a:lnTo>
                      <a:pt x="528" y="8084"/>
                    </a:lnTo>
                    <a:lnTo>
                      <a:pt x="500" y="8122"/>
                    </a:lnTo>
                    <a:lnTo>
                      <a:pt x="470" y="8163"/>
                    </a:lnTo>
                    <a:lnTo>
                      <a:pt x="443" y="8205"/>
                    </a:lnTo>
                    <a:lnTo>
                      <a:pt x="415" y="8249"/>
                    </a:lnTo>
                    <a:lnTo>
                      <a:pt x="389" y="8296"/>
                    </a:lnTo>
                    <a:lnTo>
                      <a:pt x="361" y="8346"/>
                    </a:lnTo>
                    <a:lnTo>
                      <a:pt x="336" y="8396"/>
                    </a:lnTo>
                    <a:lnTo>
                      <a:pt x="311" y="8450"/>
                    </a:lnTo>
                    <a:lnTo>
                      <a:pt x="286" y="8505"/>
                    </a:lnTo>
                    <a:lnTo>
                      <a:pt x="263" y="8563"/>
                    </a:lnTo>
                    <a:lnTo>
                      <a:pt x="239" y="8624"/>
                    </a:lnTo>
                    <a:lnTo>
                      <a:pt x="217" y="8687"/>
                    </a:lnTo>
                    <a:lnTo>
                      <a:pt x="195" y="8752"/>
                    </a:lnTo>
                    <a:lnTo>
                      <a:pt x="175" y="8820"/>
                    </a:lnTo>
                    <a:lnTo>
                      <a:pt x="156" y="8892"/>
                    </a:lnTo>
                    <a:lnTo>
                      <a:pt x="136" y="8965"/>
                    </a:lnTo>
                    <a:lnTo>
                      <a:pt x="119" y="9041"/>
                    </a:lnTo>
                    <a:lnTo>
                      <a:pt x="102" y="9120"/>
                    </a:lnTo>
                    <a:lnTo>
                      <a:pt x="87" y="9202"/>
                    </a:lnTo>
                    <a:lnTo>
                      <a:pt x="73" y="9286"/>
                    </a:lnTo>
                    <a:lnTo>
                      <a:pt x="59" y="9374"/>
                    </a:lnTo>
                    <a:lnTo>
                      <a:pt x="48" y="9465"/>
                    </a:lnTo>
                    <a:lnTo>
                      <a:pt x="36" y="9558"/>
                    </a:lnTo>
                    <a:lnTo>
                      <a:pt x="27" y="9654"/>
                    </a:lnTo>
                    <a:lnTo>
                      <a:pt x="19" y="9755"/>
                    </a:lnTo>
                    <a:lnTo>
                      <a:pt x="12" y="9857"/>
                    </a:lnTo>
                    <a:lnTo>
                      <a:pt x="7" y="9963"/>
                    </a:lnTo>
                    <a:lnTo>
                      <a:pt x="3" y="10073"/>
                    </a:lnTo>
                    <a:lnTo>
                      <a:pt x="1" y="10185"/>
                    </a:lnTo>
                    <a:lnTo>
                      <a:pt x="0" y="10302"/>
                    </a:lnTo>
                    <a:lnTo>
                      <a:pt x="5" y="10347"/>
                    </a:lnTo>
                    <a:lnTo>
                      <a:pt x="5" y="10347"/>
                    </a:lnTo>
                    <a:lnTo>
                      <a:pt x="15" y="10225"/>
                    </a:lnTo>
                    <a:lnTo>
                      <a:pt x="25" y="10111"/>
                    </a:lnTo>
                    <a:lnTo>
                      <a:pt x="36" y="10001"/>
                    </a:lnTo>
                    <a:lnTo>
                      <a:pt x="49" y="9896"/>
                    </a:lnTo>
                    <a:lnTo>
                      <a:pt x="61" y="9797"/>
                    </a:lnTo>
                    <a:lnTo>
                      <a:pt x="73" y="9702"/>
                    </a:lnTo>
                    <a:lnTo>
                      <a:pt x="86" y="9612"/>
                    </a:lnTo>
                    <a:lnTo>
                      <a:pt x="99" y="9527"/>
                    </a:lnTo>
                    <a:lnTo>
                      <a:pt x="113" y="9447"/>
                    </a:lnTo>
                    <a:lnTo>
                      <a:pt x="126" y="9369"/>
                    </a:lnTo>
                    <a:lnTo>
                      <a:pt x="141" y="9297"/>
                    </a:lnTo>
                    <a:lnTo>
                      <a:pt x="156" y="9229"/>
                    </a:lnTo>
                    <a:lnTo>
                      <a:pt x="171" y="9164"/>
                    </a:lnTo>
                    <a:lnTo>
                      <a:pt x="186" y="9103"/>
                    </a:lnTo>
                    <a:lnTo>
                      <a:pt x="201" y="9045"/>
                    </a:lnTo>
                    <a:lnTo>
                      <a:pt x="216" y="8991"/>
                    </a:lnTo>
                    <a:lnTo>
                      <a:pt x="231" y="8940"/>
                    </a:lnTo>
                    <a:lnTo>
                      <a:pt x="246" y="8892"/>
                    </a:lnTo>
                    <a:lnTo>
                      <a:pt x="263" y="8846"/>
                    </a:lnTo>
                    <a:lnTo>
                      <a:pt x="278" y="8803"/>
                    </a:lnTo>
                    <a:lnTo>
                      <a:pt x="293" y="8763"/>
                    </a:lnTo>
                    <a:lnTo>
                      <a:pt x="308" y="8725"/>
                    </a:lnTo>
                    <a:lnTo>
                      <a:pt x="323" y="8690"/>
                    </a:lnTo>
                    <a:lnTo>
                      <a:pt x="338" y="8656"/>
                    </a:lnTo>
                    <a:lnTo>
                      <a:pt x="369" y="8593"/>
                    </a:lnTo>
                    <a:lnTo>
                      <a:pt x="397" y="8538"/>
                    </a:lnTo>
                    <a:lnTo>
                      <a:pt x="425" y="8487"/>
                    </a:lnTo>
                    <a:lnTo>
                      <a:pt x="451" y="8439"/>
                    </a:lnTo>
                    <a:lnTo>
                      <a:pt x="451" y="8439"/>
                    </a:lnTo>
                    <a:lnTo>
                      <a:pt x="458" y="8426"/>
                    </a:lnTo>
                    <a:lnTo>
                      <a:pt x="468" y="8411"/>
                    </a:lnTo>
                    <a:lnTo>
                      <a:pt x="492" y="8378"/>
                    </a:lnTo>
                    <a:lnTo>
                      <a:pt x="522" y="8339"/>
                    </a:lnTo>
                    <a:lnTo>
                      <a:pt x="558" y="8294"/>
                    </a:lnTo>
                    <a:lnTo>
                      <a:pt x="599" y="8246"/>
                    </a:lnTo>
                    <a:lnTo>
                      <a:pt x="645" y="8194"/>
                    </a:lnTo>
                    <a:lnTo>
                      <a:pt x="695" y="8138"/>
                    </a:lnTo>
                    <a:lnTo>
                      <a:pt x="749" y="8079"/>
                    </a:lnTo>
                    <a:lnTo>
                      <a:pt x="866" y="7952"/>
                    </a:lnTo>
                    <a:lnTo>
                      <a:pt x="993" y="7819"/>
                    </a:lnTo>
                    <a:lnTo>
                      <a:pt x="1127" y="7681"/>
                    </a:lnTo>
                    <a:lnTo>
                      <a:pt x="1262" y="7544"/>
                    </a:lnTo>
                    <a:lnTo>
                      <a:pt x="1395" y="7408"/>
                    </a:lnTo>
                    <a:lnTo>
                      <a:pt x="1523" y="7281"/>
                    </a:lnTo>
                    <a:lnTo>
                      <a:pt x="1747" y="7058"/>
                    </a:lnTo>
                    <a:lnTo>
                      <a:pt x="1905" y="6903"/>
                    </a:lnTo>
                    <a:lnTo>
                      <a:pt x="1963" y="6846"/>
                    </a:lnTo>
                    <a:lnTo>
                      <a:pt x="1963" y="6846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</a:ln>
            </p:spPr>
            <p:txBody>
              <a:bodyPr vert="horz" wrap="square" lIns="128540" tIns="64271" rIns="128540" bIns="64271" numCol="1" anchor="t" anchorCtr="0" compatLnSpc="1"/>
              <a:p>
                <a:endParaRPr lang="fr-FR" sz="2400" kern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1032" name="Freeform 8"/>
              <p:cNvSpPr/>
              <p:nvPr/>
            </p:nvSpPr>
            <p:spPr bwMode="auto">
              <a:xfrm rot="20191043">
                <a:off x="5789902" y="2480608"/>
                <a:ext cx="3122576" cy="2077091"/>
              </a:xfrm>
              <a:custGeom>
                <a:avLst/>
                <a:gdLst/>
                <a:ahLst/>
                <a:cxnLst>
                  <a:cxn ang="0">
                    <a:pos x="4996" y="4484"/>
                  </a:cxn>
                  <a:cxn ang="0">
                    <a:pos x="4315" y="4432"/>
                  </a:cxn>
                  <a:cxn ang="0">
                    <a:pos x="3622" y="4314"/>
                  </a:cxn>
                  <a:cxn ang="0">
                    <a:pos x="3204" y="4198"/>
                  </a:cxn>
                  <a:cxn ang="0">
                    <a:pos x="2793" y="4043"/>
                  </a:cxn>
                  <a:cxn ang="0">
                    <a:pos x="2405" y="3840"/>
                  </a:cxn>
                  <a:cxn ang="0">
                    <a:pos x="2055" y="3584"/>
                  </a:cxn>
                  <a:cxn ang="0">
                    <a:pos x="1395" y="2938"/>
                  </a:cxn>
                  <a:cxn ang="0">
                    <a:pos x="646" y="2153"/>
                  </a:cxn>
                  <a:cxn ang="0">
                    <a:pos x="452" y="1907"/>
                  </a:cxn>
                  <a:cxn ang="0">
                    <a:pos x="308" y="1621"/>
                  </a:cxn>
                  <a:cxn ang="0">
                    <a:pos x="200" y="1301"/>
                  </a:cxn>
                  <a:cxn ang="0">
                    <a:pos x="99" y="819"/>
                  </a:cxn>
                  <a:cxn ang="0">
                    <a:pos x="16" y="121"/>
                  </a:cxn>
                  <a:cxn ang="0">
                    <a:pos x="13" y="489"/>
                  </a:cxn>
                  <a:cxn ang="0">
                    <a:pos x="86" y="1146"/>
                  </a:cxn>
                  <a:cxn ang="0">
                    <a:pos x="217" y="1659"/>
                  </a:cxn>
                  <a:cxn ang="0">
                    <a:pos x="388" y="2051"/>
                  </a:cxn>
                  <a:cxn ang="0">
                    <a:pos x="587" y="2334"/>
                  </a:cxn>
                  <a:cxn ang="0">
                    <a:pos x="1678" y="3448"/>
                  </a:cxn>
                  <a:cxn ang="0">
                    <a:pos x="5647" y="7399"/>
                  </a:cxn>
                  <a:cxn ang="0">
                    <a:pos x="7495" y="9196"/>
                  </a:cxn>
                  <a:cxn ang="0">
                    <a:pos x="7972" y="9620"/>
                  </a:cxn>
                  <a:cxn ang="0">
                    <a:pos x="8358" y="9867"/>
                  </a:cxn>
                  <a:cxn ang="0">
                    <a:pos x="8754" y="10050"/>
                  </a:cxn>
                  <a:cxn ang="0">
                    <a:pos x="9144" y="10181"/>
                  </a:cxn>
                  <a:cxn ang="0">
                    <a:pos x="9612" y="10284"/>
                  </a:cxn>
                  <a:cxn ang="0">
                    <a:pos x="10182" y="10343"/>
                  </a:cxn>
                  <a:cxn ang="0">
                    <a:pos x="14532" y="10340"/>
                  </a:cxn>
                  <a:cxn ang="0">
                    <a:pos x="20159" y="10354"/>
                  </a:cxn>
                  <a:cxn ang="0">
                    <a:pos x="20891" y="10427"/>
                  </a:cxn>
                  <a:cxn ang="0">
                    <a:pos x="21479" y="10544"/>
                  </a:cxn>
                  <a:cxn ang="0">
                    <a:pos x="21896" y="10671"/>
                  </a:cxn>
                  <a:cxn ang="0">
                    <a:pos x="22302" y="10838"/>
                  </a:cxn>
                  <a:cxn ang="0">
                    <a:pos x="22681" y="11056"/>
                  </a:cxn>
                  <a:cxn ang="0">
                    <a:pos x="23018" y="11328"/>
                  </a:cxn>
                  <a:cxn ang="0">
                    <a:pos x="23855" y="12164"/>
                  </a:cxn>
                  <a:cxn ang="0">
                    <a:pos x="24423" y="12777"/>
                  </a:cxn>
                  <a:cxn ang="0">
                    <a:pos x="24556" y="12969"/>
                  </a:cxn>
                  <a:cxn ang="0">
                    <a:pos x="24703" y="13286"/>
                  </a:cxn>
                  <a:cxn ang="0">
                    <a:pos x="24810" y="13646"/>
                  </a:cxn>
                  <a:cxn ang="0">
                    <a:pos x="24908" y="14184"/>
                  </a:cxn>
                  <a:cxn ang="0">
                    <a:pos x="24981" y="14784"/>
                  </a:cxn>
                  <a:cxn ang="0">
                    <a:pos x="24955" y="14137"/>
                  </a:cxn>
                  <a:cxn ang="0">
                    <a:pos x="24863" y="13523"/>
                  </a:cxn>
                  <a:cxn ang="0">
                    <a:pos x="24720" y="13046"/>
                  </a:cxn>
                  <a:cxn ang="0">
                    <a:pos x="24539" y="12688"/>
                  </a:cxn>
                  <a:cxn ang="0">
                    <a:pos x="24349" y="12446"/>
                  </a:cxn>
                  <a:cxn ang="0">
                    <a:pos x="22292" y="10367"/>
                  </a:cxn>
                  <a:cxn ang="0">
                    <a:pos x="18528" y="6639"/>
                  </a:cxn>
                  <a:cxn ang="0">
                    <a:pos x="17217" y="5382"/>
                  </a:cxn>
                  <a:cxn ang="0">
                    <a:pos x="16901" y="5132"/>
                  </a:cxn>
                  <a:cxn ang="0">
                    <a:pos x="16511" y="4904"/>
                  </a:cxn>
                  <a:cxn ang="0">
                    <a:pos x="16115" y="4736"/>
                  </a:cxn>
                  <a:cxn ang="0">
                    <a:pos x="15728" y="4619"/>
                  </a:cxn>
                  <a:cxn ang="0">
                    <a:pos x="15183" y="4518"/>
                  </a:cxn>
                  <a:cxn ang="0">
                    <a:pos x="14687" y="4483"/>
                  </a:cxn>
                </a:cxnLst>
                <a:rect l="0" t="0" r="r" b="b"/>
                <a:pathLst>
                  <a:path w="24981" h="14829">
                    <a:moveTo>
                      <a:pt x="10449" y="4489"/>
                    </a:moveTo>
                    <a:lnTo>
                      <a:pt x="10449" y="4489"/>
                    </a:lnTo>
                    <a:lnTo>
                      <a:pt x="5281" y="4489"/>
                    </a:lnTo>
                    <a:lnTo>
                      <a:pt x="5281" y="4489"/>
                    </a:lnTo>
                    <a:lnTo>
                      <a:pt x="5150" y="4488"/>
                    </a:lnTo>
                    <a:lnTo>
                      <a:pt x="5076" y="4486"/>
                    </a:lnTo>
                    <a:lnTo>
                      <a:pt x="4996" y="4484"/>
                    </a:lnTo>
                    <a:lnTo>
                      <a:pt x="4911" y="4480"/>
                    </a:lnTo>
                    <a:lnTo>
                      <a:pt x="4821" y="4475"/>
                    </a:lnTo>
                    <a:lnTo>
                      <a:pt x="4727" y="4470"/>
                    </a:lnTo>
                    <a:lnTo>
                      <a:pt x="4629" y="4463"/>
                    </a:lnTo>
                    <a:lnTo>
                      <a:pt x="4527" y="4454"/>
                    </a:lnTo>
                    <a:lnTo>
                      <a:pt x="4423" y="4444"/>
                    </a:lnTo>
                    <a:lnTo>
                      <a:pt x="4315" y="4432"/>
                    </a:lnTo>
                    <a:lnTo>
                      <a:pt x="4203" y="4418"/>
                    </a:lnTo>
                    <a:lnTo>
                      <a:pt x="4090" y="4402"/>
                    </a:lnTo>
                    <a:lnTo>
                      <a:pt x="3975" y="4384"/>
                    </a:lnTo>
                    <a:lnTo>
                      <a:pt x="3859" y="4363"/>
                    </a:lnTo>
                    <a:lnTo>
                      <a:pt x="3741" y="4340"/>
                    </a:lnTo>
                    <a:lnTo>
                      <a:pt x="3682" y="4327"/>
                    </a:lnTo>
                    <a:lnTo>
                      <a:pt x="3622" y="4314"/>
                    </a:lnTo>
                    <a:lnTo>
                      <a:pt x="3563" y="4300"/>
                    </a:lnTo>
                    <a:lnTo>
                      <a:pt x="3503" y="4285"/>
                    </a:lnTo>
                    <a:lnTo>
                      <a:pt x="3442" y="4269"/>
                    </a:lnTo>
                    <a:lnTo>
                      <a:pt x="3383" y="4253"/>
                    </a:lnTo>
                    <a:lnTo>
                      <a:pt x="3323" y="4236"/>
                    </a:lnTo>
                    <a:lnTo>
                      <a:pt x="3264" y="4218"/>
                    </a:lnTo>
                    <a:lnTo>
                      <a:pt x="3204" y="4198"/>
                    </a:lnTo>
                    <a:lnTo>
                      <a:pt x="3145" y="4179"/>
                    </a:lnTo>
                    <a:lnTo>
                      <a:pt x="3085" y="4159"/>
                    </a:lnTo>
                    <a:lnTo>
                      <a:pt x="3026" y="4137"/>
                    </a:lnTo>
                    <a:lnTo>
                      <a:pt x="2967" y="4115"/>
                    </a:lnTo>
                    <a:lnTo>
                      <a:pt x="2908" y="4092"/>
                    </a:lnTo>
                    <a:lnTo>
                      <a:pt x="2851" y="4068"/>
                    </a:lnTo>
                    <a:lnTo>
                      <a:pt x="2793" y="4043"/>
                    </a:lnTo>
                    <a:lnTo>
                      <a:pt x="2736" y="4018"/>
                    </a:lnTo>
                    <a:lnTo>
                      <a:pt x="2679" y="3991"/>
                    </a:lnTo>
                    <a:lnTo>
                      <a:pt x="2623" y="3963"/>
                    </a:lnTo>
                    <a:lnTo>
                      <a:pt x="2567" y="3934"/>
                    </a:lnTo>
                    <a:lnTo>
                      <a:pt x="2513" y="3903"/>
                    </a:lnTo>
                    <a:lnTo>
                      <a:pt x="2458" y="3872"/>
                    </a:lnTo>
                    <a:lnTo>
                      <a:pt x="2405" y="3840"/>
                    </a:lnTo>
                    <a:lnTo>
                      <a:pt x="2352" y="3807"/>
                    </a:lnTo>
                    <a:lnTo>
                      <a:pt x="2301" y="3773"/>
                    </a:lnTo>
                    <a:lnTo>
                      <a:pt x="2249" y="3738"/>
                    </a:lnTo>
                    <a:lnTo>
                      <a:pt x="2200" y="3702"/>
                    </a:lnTo>
                    <a:lnTo>
                      <a:pt x="2150" y="3664"/>
                    </a:lnTo>
                    <a:lnTo>
                      <a:pt x="2102" y="3624"/>
                    </a:lnTo>
                    <a:lnTo>
                      <a:pt x="2055" y="3584"/>
                    </a:lnTo>
                    <a:lnTo>
                      <a:pt x="2009" y="3543"/>
                    </a:lnTo>
                    <a:lnTo>
                      <a:pt x="1964" y="3501"/>
                    </a:lnTo>
                    <a:lnTo>
                      <a:pt x="1964" y="3501"/>
                    </a:lnTo>
                    <a:lnTo>
                      <a:pt x="1905" y="3444"/>
                    </a:lnTo>
                    <a:lnTo>
                      <a:pt x="1748" y="3289"/>
                    </a:lnTo>
                    <a:lnTo>
                      <a:pt x="1524" y="3066"/>
                    </a:lnTo>
                    <a:lnTo>
                      <a:pt x="1395" y="2938"/>
                    </a:lnTo>
                    <a:lnTo>
                      <a:pt x="1262" y="2803"/>
                    </a:lnTo>
                    <a:lnTo>
                      <a:pt x="1127" y="2665"/>
                    </a:lnTo>
                    <a:lnTo>
                      <a:pt x="994" y="2528"/>
                    </a:lnTo>
                    <a:lnTo>
                      <a:pt x="867" y="2394"/>
                    </a:lnTo>
                    <a:lnTo>
                      <a:pt x="749" y="2268"/>
                    </a:lnTo>
                    <a:lnTo>
                      <a:pt x="695" y="2208"/>
                    </a:lnTo>
                    <a:lnTo>
                      <a:pt x="646" y="2153"/>
                    </a:lnTo>
                    <a:lnTo>
                      <a:pt x="599" y="2100"/>
                    </a:lnTo>
                    <a:lnTo>
                      <a:pt x="559" y="2052"/>
                    </a:lnTo>
                    <a:lnTo>
                      <a:pt x="522" y="2008"/>
                    </a:lnTo>
                    <a:lnTo>
                      <a:pt x="492" y="1969"/>
                    </a:lnTo>
                    <a:lnTo>
                      <a:pt x="469" y="1935"/>
                    </a:lnTo>
                    <a:lnTo>
                      <a:pt x="460" y="1920"/>
                    </a:lnTo>
                    <a:lnTo>
                      <a:pt x="452" y="1907"/>
                    </a:lnTo>
                    <a:lnTo>
                      <a:pt x="452" y="1907"/>
                    </a:lnTo>
                    <a:lnTo>
                      <a:pt x="425" y="1860"/>
                    </a:lnTo>
                    <a:lnTo>
                      <a:pt x="398" y="1809"/>
                    </a:lnTo>
                    <a:lnTo>
                      <a:pt x="369" y="1753"/>
                    </a:lnTo>
                    <a:lnTo>
                      <a:pt x="340" y="1691"/>
                    </a:lnTo>
                    <a:lnTo>
                      <a:pt x="325" y="1657"/>
                    </a:lnTo>
                    <a:lnTo>
                      <a:pt x="308" y="1621"/>
                    </a:lnTo>
                    <a:lnTo>
                      <a:pt x="293" y="1583"/>
                    </a:lnTo>
                    <a:lnTo>
                      <a:pt x="278" y="1543"/>
                    </a:lnTo>
                    <a:lnTo>
                      <a:pt x="263" y="1501"/>
                    </a:lnTo>
                    <a:lnTo>
                      <a:pt x="247" y="1455"/>
                    </a:lnTo>
                    <a:lnTo>
                      <a:pt x="232" y="1407"/>
                    </a:lnTo>
                    <a:lnTo>
                      <a:pt x="217" y="1355"/>
                    </a:lnTo>
                    <a:lnTo>
                      <a:pt x="200" y="1301"/>
                    </a:lnTo>
                    <a:lnTo>
                      <a:pt x="185" y="1244"/>
                    </a:lnTo>
                    <a:lnTo>
                      <a:pt x="171" y="1183"/>
                    </a:lnTo>
                    <a:lnTo>
                      <a:pt x="156" y="1118"/>
                    </a:lnTo>
                    <a:lnTo>
                      <a:pt x="142" y="1049"/>
                    </a:lnTo>
                    <a:lnTo>
                      <a:pt x="127" y="977"/>
                    </a:lnTo>
                    <a:lnTo>
                      <a:pt x="114" y="901"/>
                    </a:lnTo>
                    <a:lnTo>
                      <a:pt x="99" y="819"/>
                    </a:lnTo>
                    <a:lnTo>
                      <a:pt x="86" y="734"/>
                    </a:lnTo>
                    <a:lnTo>
                      <a:pt x="73" y="645"/>
                    </a:lnTo>
                    <a:lnTo>
                      <a:pt x="61" y="550"/>
                    </a:lnTo>
                    <a:lnTo>
                      <a:pt x="49" y="451"/>
                    </a:lnTo>
                    <a:lnTo>
                      <a:pt x="37" y="346"/>
                    </a:lnTo>
                    <a:lnTo>
                      <a:pt x="27" y="236"/>
                    </a:lnTo>
                    <a:lnTo>
                      <a:pt x="16" y="121"/>
                    </a:lnTo>
                    <a:lnTo>
                      <a:pt x="6" y="0"/>
                    </a:lnTo>
                    <a:lnTo>
                      <a:pt x="0" y="46"/>
                    </a:lnTo>
                    <a:lnTo>
                      <a:pt x="0" y="46"/>
                    </a:lnTo>
                    <a:lnTo>
                      <a:pt x="1" y="161"/>
                    </a:lnTo>
                    <a:lnTo>
                      <a:pt x="4" y="274"/>
                    </a:lnTo>
                    <a:lnTo>
                      <a:pt x="7" y="384"/>
                    </a:lnTo>
                    <a:lnTo>
                      <a:pt x="13" y="489"/>
                    </a:lnTo>
                    <a:lnTo>
                      <a:pt x="19" y="593"/>
                    </a:lnTo>
                    <a:lnTo>
                      <a:pt x="27" y="692"/>
                    </a:lnTo>
                    <a:lnTo>
                      <a:pt x="37" y="789"/>
                    </a:lnTo>
                    <a:lnTo>
                      <a:pt x="47" y="883"/>
                    </a:lnTo>
                    <a:lnTo>
                      <a:pt x="59" y="973"/>
                    </a:lnTo>
                    <a:lnTo>
                      <a:pt x="72" y="1060"/>
                    </a:lnTo>
                    <a:lnTo>
                      <a:pt x="86" y="1146"/>
                    </a:lnTo>
                    <a:lnTo>
                      <a:pt x="102" y="1227"/>
                    </a:lnTo>
                    <a:lnTo>
                      <a:pt x="119" y="1306"/>
                    </a:lnTo>
                    <a:lnTo>
                      <a:pt x="137" y="1382"/>
                    </a:lnTo>
                    <a:lnTo>
                      <a:pt x="155" y="1456"/>
                    </a:lnTo>
                    <a:lnTo>
                      <a:pt x="175" y="1526"/>
                    </a:lnTo>
                    <a:lnTo>
                      <a:pt x="195" y="1594"/>
                    </a:lnTo>
                    <a:lnTo>
                      <a:pt x="217" y="1659"/>
                    </a:lnTo>
                    <a:lnTo>
                      <a:pt x="239" y="1723"/>
                    </a:lnTo>
                    <a:lnTo>
                      <a:pt x="262" y="1783"/>
                    </a:lnTo>
                    <a:lnTo>
                      <a:pt x="286" y="1841"/>
                    </a:lnTo>
                    <a:lnTo>
                      <a:pt x="310" y="1897"/>
                    </a:lnTo>
                    <a:lnTo>
                      <a:pt x="336" y="1950"/>
                    </a:lnTo>
                    <a:lnTo>
                      <a:pt x="362" y="2002"/>
                    </a:lnTo>
                    <a:lnTo>
                      <a:pt x="388" y="2051"/>
                    </a:lnTo>
                    <a:lnTo>
                      <a:pt x="415" y="2097"/>
                    </a:lnTo>
                    <a:lnTo>
                      <a:pt x="443" y="2141"/>
                    </a:lnTo>
                    <a:lnTo>
                      <a:pt x="471" y="2184"/>
                    </a:lnTo>
                    <a:lnTo>
                      <a:pt x="499" y="2224"/>
                    </a:lnTo>
                    <a:lnTo>
                      <a:pt x="528" y="2263"/>
                    </a:lnTo>
                    <a:lnTo>
                      <a:pt x="558" y="2300"/>
                    </a:lnTo>
                    <a:lnTo>
                      <a:pt x="587" y="2334"/>
                    </a:lnTo>
                    <a:lnTo>
                      <a:pt x="587" y="2334"/>
                    </a:lnTo>
                    <a:lnTo>
                      <a:pt x="632" y="2383"/>
                    </a:lnTo>
                    <a:lnTo>
                      <a:pt x="707" y="2461"/>
                    </a:lnTo>
                    <a:lnTo>
                      <a:pt x="809" y="2568"/>
                    </a:lnTo>
                    <a:lnTo>
                      <a:pt x="938" y="2699"/>
                    </a:lnTo>
                    <a:lnTo>
                      <a:pt x="1267" y="3032"/>
                    </a:lnTo>
                    <a:lnTo>
                      <a:pt x="1678" y="3448"/>
                    </a:lnTo>
                    <a:lnTo>
                      <a:pt x="2158" y="3930"/>
                    </a:lnTo>
                    <a:lnTo>
                      <a:pt x="2689" y="4462"/>
                    </a:lnTo>
                    <a:lnTo>
                      <a:pt x="3261" y="5033"/>
                    </a:lnTo>
                    <a:lnTo>
                      <a:pt x="3857" y="5628"/>
                    </a:lnTo>
                    <a:lnTo>
                      <a:pt x="4463" y="6229"/>
                    </a:lnTo>
                    <a:lnTo>
                      <a:pt x="5064" y="6825"/>
                    </a:lnTo>
                    <a:lnTo>
                      <a:pt x="5647" y="7399"/>
                    </a:lnTo>
                    <a:lnTo>
                      <a:pt x="6196" y="7939"/>
                    </a:lnTo>
                    <a:lnTo>
                      <a:pt x="6452" y="8190"/>
                    </a:lnTo>
                    <a:lnTo>
                      <a:pt x="6697" y="8428"/>
                    </a:lnTo>
                    <a:lnTo>
                      <a:pt x="6924" y="8648"/>
                    </a:lnTo>
                    <a:lnTo>
                      <a:pt x="7134" y="8851"/>
                    </a:lnTo>
                    <a:lnTo>
                      <a:pt x="7325" y="9035"/>
                    </a:lnTo>
                    <a:lnTo>
                      <a:pt x="7495" y="9196"/>
                    </a:lnTo>
                    <a:lnTo>
                      <a:pt x="7641" y="9335"/>
                    </a:lnTo>
                    <a:lnTo>
                      <a:pt x="7763" y="9447"/>
                    </a:lnTo>
                    <a:lnTo>
                      <a:pt x="7763" y="9447"/>
                    </a:lnTo>
                    <a:lnTo>
                      <a:pt x="7815" y="9492"/>
                    </a:lnTo>
                    <a:lnTo>
                      <a:pt x="7867" y="9537"/>
                    </a:lnTo>
                    <a:lnTo>
                      <a:pt x="7920" y="9580"/>
                    </a:lnTo>
                    <a:lnTo>
                      <a:pt x="7972" y="9620"/>
                    </a:lnTo>
                    <a:lnTo>
                      <a:pt x="8026" y="9660"/>
                    </a:lnTo>
                    <a:lnTo>
                      <a:pt x="8080" y="9698"/>
                    </a:lnTo>
                    <a:lnTo>
                      <a:pt x="8135" y="9734"/>
                    </a:lnTo>
                    <a:lnTo>
                      <a:pt x="8190" y="9769"/>
                    </a:lnTo>
                    <a:lnTo>
                      <a:pt x="8246" y="9804"/>
                    </a:lnTo>
                    <a:lnTo>
                      <a:pt x="8301" y="9836"/>
                    </a:lnTo>
                    <a:lnTo>
                      <a:pt x="8358" y="9867"/>
                    </a:lnTo>
                    <a:lnTo>
                      <a:pt x="8415" y="9897"/>
                    </a:lnTo>
                    <a:lnTo>
                      <a:pt x="8471" y="9926"/>
                    </a:lnTo>
                    <a:lnTo>
                      <a:pt x="8528" y="9953"/>
                    </a:lnTo>
                    <a:lnTo>
                      <a:pt x="8584" y="9979"/>
                    </a:lnTo>
                    <a:lnTo>
                      <a:pt x="8641" y="10004"/>
                    </a:lnTo>
                    <a:lnTo>
                      <a:pt x="8697" y="10028"/>
                    </a:lnTo>
                    <a:lnTo>
                      <a:pt x="8754" y="10050"/>
                    </a:lnTo>
                    <a:lnTo>
                      <a:pt x="8810" y="10072"/>
                    </a:lnTo>
                    <a:lnTo>
                      <a:pt x="8867" y="10094"/>
                    </a:lnTo>
                    <a:lnTo>
                      <a:pt x="8923" y="10113"/>
                    </a:lnTo>
                    <a:lnTo>
                      <a:pt x="8979" y="10132"/>
                    </a:lnTo>
                    <a:lnTo>
                      <a:pt x="9034" y="10149"/>
                    </a:lnTo>
                    <a:lnTo>
                      <a:pt x="9090" y="10166"/>
                    </a:lnTo>
                    <a:lnTo>
                      <a:pt x="9144" y="10181"/>
                    </a:lnTo>
                    <a:lnTo>
                      <a:pt x="9199" y="10196"/>
                    </a:lnTo>
                    <a:lnTo>
                      <a:pt x="9253" y="10210"/>
                    </a:lnTo>
                    <a:lnTo>
                      <a:pt x="9306" y="10223"/>
                    </a:lnTo>
                    <a:lnTo>
                      <a:pt x="9359" y="10235"/>
                    </a:lnTo>
                    <a:lnTo>
                      <a:pt x="9411" y="10246"/>
                    </a:lnTo>
                    <a:lnTo>
                      <a:pt x="9513" y="10266"/>
                    </a:lnTo>
                    <a:lnTo>
                      <a:pt x="9612" y="10284"/>
                    </a:lnTo>
                    <a:lnTo>
                      <a:pt x="9707" y="10299"/>
                    </a:lnTo>
                    <a:lnTo>
                      <a:pt x="9798" y="10311"/>
                    </a:lnTo>
                    <a:lnTo>
                      <a:pt x="9885" y="10321"/>
                    </a:lnTo>
                    <a:lnTo>
                      <a:pt x="9968" y="10329"/>
                    </a:lnTo>
                    <a:lnTo>
                      <a:pt x="10045" y="10335"/>
                    </a:lnTo>
                    <a:lnTo>
                      <a:pt x="10116" y="10340"/>
                    </a:lnTo>
                    <a:lnTo>
                      <a:pt x="10182" y="10343"/>
                    </a:lnTo>
                    <a:lnTo>
                      <a:pt x="10241" y="10345"/>
                    </a:lnTo>
                    <a:lnTo>
                      <a:pt x="10294" y="10346"/>
                    </a:lnTo>
                    <a:lnTo>
                      <a:pt x="10379" y="10347"/>
                    </a:lnTo>
                    <a:lnTo>
                      <a:pt x="10431" y="10345"/>
                    </a:lnTo>
                    <a:lnTo>
                      <a:pt x="10449" y="10345"/>
                    </a:lnTo>
                    <a:lnTo>
                      <a:pt x="14532" y="10340"/>
                    </a:lnTo>
                    <a:lnTo>
                      <a:pt x="14532" y="10340"/>
                    </a:lnTo>
                    <a:lnTo>
                      <a:pt x="19700" y="10340"/>
                    </a:lnTo>
                    <a:lnTo>
                      <a:pt x="19700" y="10340"/>
                    </a:lnTo>
                    <a:lnTo>
                      <a:pt x="19831" y="10341"/>
                    </a:lnTo>
                    <a:lnTo>
                      <a:pt x="19905" y="10343"/>
                    </a:lnTo>
                    <a:lnTo>
                      <a:pt x="19986" y="10345"/>
                    </a:lnTo>
                    <a:lnTo>
                      <a:pt x="20071" y="10348"/>
                    </a:lnTo>
                    <a:lnTo>
                      <a:pt x="20159" y="10354"/>
                    </a:lnTo>
                    <a:lnTo>
                      <a:pt x="20254" y="10359"/>
                    </a:lnTo>
                    <a:lnTo>
                      <a:pt x="20352" y="10366"/>
                    </a:lnTo>
                    <a:lnTo>
                      <a:pt x="20453" y="10375"/>
                    </a:lnTo>
                    <a:lnTo>
                      <a:pt x="20559" y="10385"/>
                    </a:lnTo>
                    <a:lnTo>
                      <a:pt x="20667" y="10397"/>
                    </a:lnTo>
                    <a:lnTo>
                      <a:pt x="20778" y="10411"/>
                    </a:lnTo>
                    <a:lnTo>
                      <a:pt x="20891" y="10427"/>
                    </a:lnTo>
                    <a:lnTo>
                      <a:pt x="21006" y="10445"/>
                    </a:lnTo>
                    <a:lnTo>
                      <a:pt x="21122" y="10466"/>
                    </a:lnTo>
                    <a:lnTo>
                      <a:pt x="21240" y="10489"/>
                    </a:lnTo>
                    <a:lnTo>
                      <a:pt x="21300" y="10502"/>
                    </a:lnTo>
                    <a:lnTo>
                      <a:pt x="21359" y="10515"/>
                    </a:lnTo>
                    <a:lnTo>
                      <a:pt x="21419" y="10530"/>
                    </a:lnTo>
                    <a:lnTo>
                      <a:pt x="21479" y="10544"/>
                    </a:lnTo>
                    <a:lnTo>
                      <a:pt x="21538" y="10560"/>
                    </a:lnTo>
                    <a:lnTo>
                      <a:pt x="21599" y="10576"/>
                    </a:lnTo>
                    <a:lnTo>
                      <a:pt x="21658" y="10593"/>
                    </a:lnTo>
                    <a:lnTo>
                      <a:pt x="21718" y="10611"/>
                    </a:lnTo>
                    <a:lnTo>
                      <a:pt x="21777" y="10630"/>
                    </a:lnTo>
                    <a:lnTo>
                      <a:pt x="21837" y="10650"/>
                    </a:lnTo>
                    <a:lnTo>
                      <a:pt x="21896" y="10671"/>
                    </a:lnTo>
                    <a:lnTo>
                      <a:pt x="21955" y="10692"/>
                    </a:lnTo>
                    <a:lnTo>
                      <a:pt x="22015" y="10714"/>
                    </a:lnTo>
                    <a:lnTo>
                      <a:pt x="22072" y="10737"/>
                    </a:lnTo>
                    <a:lnTo>
                      <a:pt x="22131" y="10761"/>
                    </a:lnTo>
                    <a:lnTo>
                      <a:pt x="22188" y="10786"/>
                    </a:lnTo>
                    <a:lnTo>
                      <a:pt x="22246" y="10812"/>
                    </a:lnTo>
                    <a:lnTo>
                      <a:pt x="22302" y="10838"/>
                    </a:lnTo>
                    <a:lnTo>
                      <a:pt x="22358" y="10866"/>
                    </a:lnTo>
                    <a:lnTo>
                      <a:pt x="22413" y="10895"/>
                    </a:lnTo>
                    <a:lnTo>
                      <a:pt x="22469" y="10926"/>
                    </a:lnTo>
                    <a:lnTo>
                      <a:pt x="22522" y="10957"/>
                    </a:lnTo>
                    <a:lnTo>
                      <a:pt x="22576" y="10989"/>
                    </a:lnTo>
                    <a:lnTo>
                      <a:pt x="22629" y="11022"/>
                    </a:lnTo>
                    <a:lnTo>
                      <a:pt x="22681" y="11056"/>
                    </a:lnTo>
                    <a:lnTo>
                      <a:pt x="22732" y="11091"/>
                    </a:lnTo>
                    <a:lnTo>
                      <a:pt x="22782" y="11127"/>
                    </a:lnTo>
                    <a:lnTo>
                      <a:pt x="22831" y="11165"/>
                    </a:lnTo>
                    <a:lnTo>
                      <a:pt x="22880" y="11205"/>
                    </a:lnTo>
                    <a:lnTo>
                      <a:pt x="22926" y="11245"/>
                    </a:lnTo>
                    <a:lnTo>
                      <a:pt x="22972" y="11286"/>
                    </a:lnTo>
                    <a:lnTo>
                      <a:pt x="23018" y="11328"/>
                    </a:lnTo>
                    <a:lnTo>
                      <a:pt x="23018" y="11328"/>
                    </a:lnTo>
                    <a:lnTo>
                      <a:pt x="23076" y="11386"/>
                    </a:lnTo>
                    <a:lnTo>
                      <a:pt x="23234" y="11540"/>
                    </a:lnTo>
                    <a:lnTo>
                      <a:pt x="23458" y="11763"/>
                    </a:lnTo>
                    <a:lnTo>
                      <a:pt x="23586" y="11891"/>
                    </a:lnTo>
                    <a:lnTo>
                      <a:pt x="23719" y="12025"/>
                    </a:lnTo>
                    <a:lnTo>
                      <a:pt x="23855" y="12164"/>
                    </a:lnTo>
                    <a:lnTo>
                      <a:pt x="23988" y="12301"/>
                    </a:lnTo>
                    <a:lnTo>
                      <a:pt x="24115" y="12435"/>
                    </a:lnTo>
                    <a:lnTo>
                      <a:pt x="24232" y="12561"/>
                    </a:lnTo>
                    <a:lnTo>
                      <a:pt x="24287" y="12621"/>
                    </a:lnTo>
                    <a:lnTo>
                      <a:pt x="24336" y="12677"/>
                    </a:lnTo>
                    <a:lnTo>
                      <a:pt x="24382" y="12729"/>
                    </a:lnTo>
                    <a:lnTo>
                      <a:pt x="24423" y="12777"/>
                    </a:lnTo>
                    <a:lnTo>
                      <a:pt x="24459" y="12821"/>
                    </a:lnTo>
                    <a:lnTo>
                      <a:pt x="24488" y="12860"/>
                    </a:lnTo>
                    <a:lnTo>
                      <a:pt x="24513" y="12894"/>
                    </a:lnTo>
                    <a:lnTo>
                      <a:pt x="24522" y="12909"/>
                    </a:lnTo>
                    <a:lnTo>
                      <a:pt x="24530" y="12922"/>
                    </a:lnTo>
                    <a:lnTo>
                      <a:pt x="24530" y="12922"/>
                    </a:lnTo>
                    <a:lnTo>
                      <a:pt x="24556" y="12969"/>
                    </a:lnTo>
                    <a:lnTo>
                      <a:pt x="24583" y="13020"/>
                    </a:lnTo>
                    <a:lnTo>
                      <a:pt x="24613" y="13076"/>
                    </a:lnTo>
                    <a:lnTo>
                      <a:pt x="24642" y="13138"/>
                    </a:lnTo>
                    <a:lnTo>
                      <a:pt x="24657" y="13172"/>
                    </a:lnTo>
                    <a:lnTo>
                      <a:pt x="24672" y="13208"/>
                    </a:lnTo>
                    <a:lnTo>
                      <a:pt x="24688" y="13246"/>
                    </a:lnTo>
                    <a:lnTo>
                      <a:pt x="24703" y="13286"/>
                    </a:lnTo>
                    <a:lnTo>
                      <a:pt x="24719" y="13328"/>
                    </a:lnTo>
                    <a:lnTo>
                      <a:pt x="24735" y="13374"/>
                    </a:lnTo>
                    <a:lnTo>
                      <a:pt x="24750" y="13422"/>
                    </a:lnTo>
                    <a:lnTo>
                      <a:pt x="24765" y="13474"/>
                    </a:lnTo>
                    <a:lnTo>
                      <a:pt x="24780" y="13528"/>
                    </a:lnTo>
                    <a:lnTo>
                      <a:pt x="24795" y="13585"/>
                    </a:lnTo>
                    <a:lnTo>
                      <a:pt x="24810" y="13646"/>
                    </a:lnTo>
                    <a:lnTo>
                      <a:pt x="24826" y="13712"/>
                    </a:lnTo>
                    <a:lnTo>
                      <a:pt x="24840" y="13780"/>
                    </a:lnTo>
                    <a:lnTo>
                      <a:pt x="24854" y="13852"/>
                    </a:lnTo>
                    <a:lnTo>
                      <a:pt x="24868" y="13928"/>
                    </a:lnTo>
                    <a:lnTo>
                      <a:pt x="24882" y="14010"/>
                    </a:lnTo>
                    <a:lnTo>
                      <a:pt x="24895" y="14095"/>
                    </a:lnTo>
                    <a:lnTo>
                      <a:pt x="24908" y="14184"/>
                    </a:lnTo>
                    <a:lnTo>
                      <a:pt x="24920" y="14279"/>
                    </a:lnTo>
                    <a:lnTo>
                      <a:pt x="24933" y="14379"/>
                    </a:lnTo>
                    <a:lnTo>
                      <a:pt x="24944" y="14483"/>
                    </a:lnTo>
                    <a:lnTo>
                      <a:pt x="24955" y="14593"/>
                    </a:lnTo>
                    <a:lnTo>
                      <a:pt x="24966" y="14708"/>
                    </a:lnTo>
                    <a:lnTo>
                      <a:pt x="24975" y="14829"/>
                    </a:lnTo>
                    <a:lnTo>
                      <a:pt x="24981" y="14784"/>
                    </a:lnTo>
                    <a:lnTo>
                      <a:pt x="24981" y="14784"/>
                    </a:lnTo>
                    <a:lnTo>
                      <a:pt x="24981" y="14668"/>
                    </a:lnTo>
                    <a:lnTo>
                      <a:pt x="24978" y="14556"/>
                    </a:lnTo>
                    <a:lnTo>
                      <a:pt x="24975" y="14446"/>
                    </a:lnTo>
                    <a:lnTo>
                      <a:pt x="24969" y="14340"/>
                    </a:lnTo>
                    <a:lnTo>
                      <a:pt x="24963" y="14236"/>
                    </a:lnTo>
                    <a:lnTo>
                      <a:pt x="24955" y="14137"/>
                    </a:lnTo>
                    <a:lnTo>
                      <a:pt x="24945" y="14040"/>
                    </a:lnTo>
                    <a:lnTo>
                      <a:pt x="24935" y="13946"/>
                    </a:lnTo>
                    <a:lnTo>
                      <a:pt x="24922" y="13856"/>
                    </a:lnTo>
                    <a:lnTo>
                      <a:pt x="24909" y="13769"/>
                    </a:lnTo>
                    <a:lnTo>
                      <a:pt x="24894" y="13683"/>
                    </a:lnTo>
                    <a:lnTo>
                      <a:pt x="24879" y="13602"/>
                    </a:lnTo>
                    <a:lnTo>
                      <a:pt x="24863" y="13523"/>
                    </a:lnTo>
                    <a:lnTo>
                      <a:pt x="24845" y="13448"/>
                    </a:lnTo>
                    <a:lnTo>
                      <a:pt x="24827" y="13373"/>
                    </a:lnTo>
                    <a:lnTo>
                      <a:pt x="24806" y="13303"/>
                    </a:lnTo>
                    <a:lnTo>
                      <a:pt x="24786" y="13235"/>
                    </a:lnTo>
                    <a:lnTo>
                      <a:pt x="24764" y="13170"/>
                    </a:lnTo>
                    <a:lnTo>
                      <a:pt x="24742" y="13106"/>
                    </a:lnTo>
                    <a:lnTo>
                      <a:pt x="24720" y="13046"/>
                    </a:lnTo>
                    <a:lnTo>
                      <a:pt x="24695" y="12988"/>
                    </a:lnTo>
                    <a:lnTo>
                      <a:pt x="24671" y="12932"/>
                    </a:lnTo>
                    <a:lnTo>
                      <a:pt x="24646" y="12879"/>
                    </a:lnTo>
                    <a:lnTo>
                      <a:pt x="24620" y="12827"/>
                    </a:lnTo>
                    <a:lnTo>
                      <a:pt x="24593" y="12778"/>
                    </a:lnTo>
                    <a:lnTo>
                      <a:pt x="24566" y="12732"/>
                    </a:lnTo>
                    <a:lnTo>
                      <a:pt x="24539" y="12688"/>
                    </a:lnTo>
                    <a:lnTo>
                      <a:pt x="24511" y="12645"/>
                    </a:lnTo>
                    <a:lnTo>
                      <a:pt x="24482" y="12605"/>
                    </a:lnTo>
                    <a:lnTo>
                      <a:pt x="24453" y="12566"/>
                    </a:lnTo>
                    <a:lnTo>
                      <a:pt x="24424" y="12529"/>
                    </a:lnTo>
                    <a:lnTo>
                      <a:pt x="24395" y="12495"/>
                    </a:lnTo>
                    <a:lnTo>
                      <a:pt x="24395" y="12495"/>
                    </a:lnTo>
                    <a:lnTo>
                      <a:pt x="24349" y="12446"/>
                    </a:lnTo>
                    <a:lnTo>
                      <a:pt x="24274" y="12368"/>
                    </a:lnTo>
                    <a:lnTo>
                      <a:pt x="24171" y="12261"/>
                    </a:lnTo>
                    <a:lnTo>
                      <a:pt x="24043" y="12130"/>
                    </a:lnTo>
                    <a:lnTo>
                      <a:pt x="23714" y="11797"/>
                    </a:lnTo>
                    <a:lnTo>
                      <a:pt x="23303" y="11381"/>
                    </a:lnTo>
                    <a:lnTo>
                      <a:pt x="22824" y="10900"/>
                    </a:lnTo>
                    <a:lnTo>
                      <a:pt x="22292" y="10367"/>
                    </a:lnTo>
                    <a:lnTo>
                      <a:pt x="21720" y="9796"/>
                    </a:lnTo>
                    <a:lnTo>
                      <a:pt x="21124" y="9202"/>
                    </a:lnTo>
                    <a:lnTo>
                      <a:pt x="20519" y="8600"/>
                    </a:lnTo>
                    <a:lnTo>
                      <a:pt x="19917" y="8004"/>
                    </a:lnTo>
                    <a:lnTo>
                      <a:pt x="19335" y="7430"/>
                    </a:lnTo>
                    <a:lnTo>
                      <a:pt x="18786" y="6891"/>
                    </a:lnTo>
                    <a:lnTo>
                      <a:pt x="18528" y="6639"/>
                    </a:lnTo>
                    <a:lnTo>
                      <a:pt x="18285" y="6401"/>
                    </a:lnTo>
                    <a:lnTo>
                      <a:pt x="18058" y="6181"/>
                    </a:lnTo>
                    <a:lnTo>
                      <a:pt x="17847" y="5978"/>
                    </a:lnTo>
                    <a:lnTo>
                      <a:pt x="17656" y="5794"/>
                    </a:lnTo>
                    <a:lnTo>
                      <a:pt x="17487" y="5633"/>
                    </a:lnTo>
                    <a:lnTo>
                      <a:pt x="17339" y="5494"/>
                    </a:lnTo>
                    <a:lnTo>
                      <a:pt x="17217" y="5382"/>
                    </a:lnTo>
                    <a:lnTo>
                      <a:pt x="17217" y="5382"/>
                    </a:lnTo>
                    <a:lnTo>
                      <a:pt x="17167" y="5337"/>
                    </a:lnTo>
                    <a:lnTo>
                      <a:pt x="17114" y="5292"/>
                    </a:lnTo>
                    <a:lnTo>
                      <a:pt x="17062" y="5250"/>
                    </a:lnTo>
                    <a:lnTo>
                      <a:pt x="17009" y="5209"/>
                    </a:lnTo>
                    <a:lnTo>
                      <a:pt x="16955" y="5169"/>
                    </a:lnTo>
                    <a:lnTo>
                      <a:pt x="16901" y="5132"/>
                    </a:lnTo>
                    <a:lnTo>
                      <a:pt x="16846" y="5095"/>
                    </a:lnTo>
                    <a:lnTo>
                      <a:pt x="16791" y="5060"/>
                    </a:lnTo>
                    <a:lnTo>
                      <a:pt x="16736" y="5025"/>
                    </a:lnTo>
                    <a:lnTo>
                      <a:pt x="16680" y="4993"/>
                    </a:lnTo>
                    <a:lnTo>
                      <a:pt x="16624" y="4962"/>
                    </a:lnTo>
                    <a:lnTo>
                      <a:pt x="16567" y="4932"/>
                    </a:lnTo>
                    <a:lnTo>
                      <a:pt x="16511" y="4904"/>
                    </a:lnTo>
                    <a:lnTo>
                      <a:pt x="16454" y="4876"/>
                    </a:lnTo>
                    <a:lnTo>
                      <a:pt x="16397" y="4850"/>
                    </a:lnTo>
                    <a:lnTo>
                      <a:pt x="16341" y="4825"/>
                    </a:lnTo>
                    <a:lnTo>
                      <a:pt x="16284" y="4801"/>
                    </a:lnTo>
                    <a:lnTo>
                      <a:pt x="16228" y="4779"/>
                    </a:lnTo>
                    <a:lnTo>
                      <a:pt x="16170" y="4756"/>
                    </a:lnTo>
                    <a:lnTo>
                      <a:pt x="16115" y="4736"/>
                    </a:lnTo>
                    <a:lnTo>
                      <a:pt x="16058" y="4716"/>
                    </a:lnTo>
                    <a:lnTo>
                      <a:pt x="16003" y="4698"/>
                    </a:lnTo>
                    <a:lnTo>
                      <a:pt x="15947" y="4680"/>
                    </a:lnTo>
                    <a:lnTo>
                      <a:pt x="15892" y="4664"/>
                    </a:lnTo>
                    <a:lnTo>
                      <a:pt x="15837" y="4648"/>
                    </a:lnTo>
                    <a:lnTo>
                      <a:pt x="15783" y="4633"/>
                    </a:lnTo>
                    <a:lnTo>
                      <a:pt x="15728" y="4619"/>
                    </a:lnTo>
                    <a:lnTo>
                      <a:pt x="15675" y="4607"/>
                    </a:lnTo>
                    <a:lnTo>
                      <a:pt x="15622" y="4594"/>
                    </a:lnTo>
                    <a:lnTo>
                      <a:pt x="15571" y="4583"/>
                    </a:lnTo>
                    <a:lnTo>
                      <a:pt x="15469" y="4563"/>
                    </a:lnTo>
                    <a:lnTo>
                      <a:pt x="15370" y="4545"/>
                    </a:lnTo>
                    <a:lnTo>
                      <a:pt x="15274" y="4531"/>
                    </a:lnTo>
                    <a:lnTo>
                      <a:pt x="15183" y="4518"/>
                    </a:lnTo>
                    <a:lnTo>
                      <a:pt x="15096" y="4508"/>
                    </a:lnTo>
                    <a:lnTo>
                      <a:pt x="15014" y="4500"/>
                    </a:lnTo>
                    <a:lnTo>
                      <a:pt x="14937" y="4494"/>
                    </a:lnTo>
                    <a:lnTo>
                      <a:pt x="14865" y="4489"/>
                    </a:lnTo>
                    <a:lnTo>
                      <a:pt x="14800" y="4486"/>
                    </a:lnTo>
                    <a:lnTo>
                      <a:pt x="14740" y="4484"/>
                    </a:lnTo>
                    <a:lnTo>
                      <a:pt x="14687" y="4483"/>
                    </a:lnTo>
                    <a:lnTo>
                      <a:pt x="14603" y="4483"/>
                    </a:lnTo>
                    <a:lnTo>
                      <a:pt x="14550" y="4484"/>
                    </a:lnTo>
                    <a:lnTo>
                      <a:pt x="14532" y="4485"/>
                    </a:lnTo>
                    <a:lnTo>
                      <a:pt x="10449" y="4489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</a:ln>
            </p:spPr>
            <p:txBody>
              <a:bodyPr vert="horz" wrap="square" lIns="128540" tIns="64271" rIns="128540" bIns="64271" numCol="1" anchor="t" anchorCtr="0" compatLnSpc="1"/>
              <a:p>
                <a:endParaRPr lang="fr-FR" sz="2400" kern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1033" name="Freeform 9"/>
              <p:cNvSpPr/>
              <p:nvPr/>
            </p:nvSpPr>
            <p:spPr bwMode="auto">
              <a:xfrm rot="20191043">
                <a:off x="6646827" y="3485354"/>
                <a:ext cx="902079" cy="1896674"/>
              </a:xfrm>
              <a:custGeom>
                <a:avLst/>
                <a:gdLst/>
                <a:ahLst/>
                <a:cxnLst>
                  <a:cxn ang="0">
                    <a:pos x="6304" y="4449"/>
                  </a:cxn>
                  <a:cxn ang="0">
                    <a:pos x="6114" y="4449"/>
                  </a:cxn>
                  <a:cxn ang="0">
                    <a:pos x="5918" y="4439"/>
                  </a:cxn>
                  <a:cxn ang="0">
                    <a:pos x="5671" y="4415"/>
                  </a:cxn>
                  <a:cxn ang="0">
                    <a:pos x="5386" y="4370"/>
                  </a:cxn>
                  <a:cxn ang="0">
                    <a:pos x="5179" y="4327"/>
                  </a:cxn>
                  <a:cxn ang="0">
                    <a:pos x="5017" y="4285"/>
                  </a:cxn>
                  <a:cxn ang="0">
                    <a:pos x="4852" y="4236"/>
                  </a:cxn>
                  <a:cxn ang="0">
                    <a:pos x="4683" y="4176"/>
                  </a:cxn>
                  <a:cxn ang="0">
                    <a:pos x="4514" y="4108"/>
                  </a:cxn>
                  <a:cxn ang="0">
                    <a:pos x="4344" y="4030"/>
                  </a:cxn>
                  <a:cxn ang="0">
                    <a:pos x="4174" y="3940"/>
                  </a:cxn>
                  <a:cxn ang="0">
                    <a:pos x="4008" y="3838"/>
                  </a:cxn>
                  <a:cxn ang="0">
                    <a:pos x="3845" y="3724"/>
                  </a:cxn>
                  <a:cxn ang="0">
                    <a:pos x="3688" y="3596"/>
                  </a:cxn>
                  <a:cxn ang="0">
                    <a:pos x="3522" y="3446"/>
                  </a:cxn>
                  <a:cxn ang="0">
                    <a:pos x="3051" y="2998"/>
                  </a:cxn>
                  <a:cxn ang="0">
                    <a:pos x="2185" y="2156"/>
                  </a:cxn>
                  <a:cxn ang="0">
                    <a:pos x="572" y="568"/>
                  </a:cxn>
                  <a:cxn ang="0">
                    <a:pos x="0" y="9117"/>
                  </a:cxn>
                  <a:cxn ang="0">
                    <a:pos x="10" y="9249"/>
                  </a:cxn>
                  <a:cxn ang="0">
                    <a:pos x="43" y="9565"/>
                  </a:cxn>
                  <a:cxn ang="0">
                    <a:pos x="81" y="9838"/>
                  </a:cxn>
                  <a:cxn ang="0">
                    <a:pos x="122" y="10072"/>
                  </a:cxn>
                  <a:cxn ang="0">
                    <a:pos x="164" y="10270"/>
                  </a:cxn>
                  <a:cxn ang="0">
                    <a:pos x="210" y="10437"/>
                  </a:cxn>
                  <a:cxn ang="0">
                    <a:pos x="255" y="10577"/>
                  </a:cxn>
                  <a:cxn ang="0">
                    <a:pos x="301" y="10695"/>
                  </a:cxn>
                  <a:cxn ang="0">
                    <a:pos x="359" y="10823"/>
                  </a:cxn>
                  <a:cxn ang="0">
                    <a:pos x="441" y="10975"/>
                  </a:cxn>
                  <a:cxn ang="0">
                    <a:pos x="458" y="11003"/>
                  </a:cxn>
                  <a:cxn ang="0">
                    <a:pos x="547" y="11119"/>
                  </a:cxn>
                  <a:cxn ang="0">
                    <a:pos x="684" y="11276"/>
                  </a:cxn>
                  <a:cxn ang="0">
                    <a:pos x="983" y="11595"/>
                  </a:cxn>
                  <a:cxn ang="0">
                    <a:pos x="1385" y="12005"/>
                  </a:cxn>
                  <a:cxn ang="0">
                    <a:pos x="1893" y="12510"/>
                  </a:cxn>
                  <a:cxn ang="0">
                    <a:pos x="1998" y="12611"/>
                  </a:cxn>
                  <a:cxn ang="0">
                    <a:pos x="2140" y="12731"/>
                  </a:cxn>
                  <a:cxn ang="0">
                    <a:pos x="2290" y="12840"/>
                  </a:cxn>
                  <a:cxn ang="0">
                    <a:pos x="2447" y="12940"/>
                  </a:cxn>
                  <a:cxn ang="0">
                    <a:pos x="2612" y="13030"/>
                  </a:cxn>
                  <a:cxn ang="0">
                    <a:pos x="2783" y="13110"/>
                  </a:cxn>
                  <a:cxn ang="0">
                    <a:pos x="2956" y="13183"/>
                  </a:cxn>
                  <a:cxn ang="0">
                    <a:pos x="3134" y="13247"/>
                  </a:cxn>
                  <a:cxn ang="0">
                    <a:pos x="3312" y="13303"/>
                  </a:cxn>
                  <a:cxn ang="0">
                    <a:pos x="3492" y="13352"/>
                  </a:cxn>
                  <a:cxn ang="0">
                    <a:pos x="3671" y="13394"/>
                  </a:cxn>
                  <a:cxn ang="0">
                    <a:pos x="3965" y="13452"/>
                  </a:cxn>
                  <a:cxn ang="0">
                    <a:pos x="4304" y="13500"/>
                  </a:cxn>
                  <a:cxn ang="0">
                    <a:pos x="4619" y="13531"/>
                  </a:cxn>
                  <a:cxn ang="0">
                    <a:pos x="4900" y="13548"/>
                  </a:cxn>
                  <a:cxn ang="0">
                    <a:pos x="5139" y="13555"/>
                  </a:cxn>
                  <a:cxn ang="0">
                    <a:pos x="7183" y="13556"/>
                  </a:cxn>
                </a:cxnLst>
                <a:rect l="0" t="0" r="r" b="b"/>
                <a:pathLst>
                  <a:path w="7183" h="13556">
                    <a:moveTo>
                      <a:pt x="6322" y="4449"/>
                    </a:moveTo>
                    <a:lnTo>
                      <a:pt x="6322" y="4449"/>
                    </a:lnTo>
                    <a:lnTo>
                      <a:pt x="6304" y="4449"/>
                    </a:lnTo>
                    <a:lnTo>
                      <a:pt x="6252" y="4451"/>
                    </a:lnTo>
                    <a:lnTo>
                      <a:pt x="6167" y="4450"/>
                    </a:lnTo>
                    <a:lnTo>
                      <a:pt x="6114" y="4449"/>
                    </a:lnTo>
                    <a:lnTo>
                      <a:pt x="6055" y="4447"/>
                    </a:lnTo>
                    <a:lnTo>
                      <a:pt x="5989" y="4444"/>
                    </a:lnTo>
                    <a:lnTo>
                      <a:pt x="5918" y="4439"/>
                    </a:lnTo>
                    <a:lnTo>
                      <a:pt x="5841" y="4433"/>
                    </a:lnTo>
                    <a:lnTo>
                      <a:pt x="5758" y="4425"/>
                    </a:lnTo>
                    <a:lnTo>
                      <a:pt x="5671" y="4415"/>
                    </a:lnTo>
                    <a:lnTo>
                      <a:pt x="5580" y="4403"/>
                    </a:lnTo>
                    <a:lnTo>
                      <a:pt x="5485" y="4388"/>
                    </a:lnTo>
                    <a:lnTo>
                      <a:pt x="5386" y="4370"/>
                    </a:lnTo>
                    <a:lnTo>
                      <a:pt x="5284" y="4350"/>
                    </a:lnTo>
                    <a:lnTo>
                      <a:pt x="5232" y="4339"/>
                    </a:lnTo>
                    <a:lnTo>
                      <a:pt x="5179" y="4327"/>
                    </a:lnTo>
                    <a:lnTo>
                      <a:pt x="5126" y="4314"/>
                    </a:lnTo>
                    <a:lnTo>
                      <a:pt x="5072" y="4300"/>
                    </a:lnTo>
                    <a:lnTo>
                      <a:pt x="5017" y="4285"/>
                    </a:lnTo>
                    <a:lnTo>
                      <a:pt x="4963" y="4270"/>
                    </a:lnTo>
                    <a:lnTo>
                      <a:pt x="4907" y="4253"/>
                    </a:lnTo>
                    <a:lnTo>
                      <a:pt x="4852" y="4236"/>
                    </a:lnTo>
                    <a:lnTo>
                      <a:pt x="4796" y="4217"/>
                    </a:lnTo>
                    <a:lnTo>
                      <a:pt x="4740" y="4198"/>
                    </a:lnTo>
                    <a:lnTo>
                      <a:pt x="4683" y="4176"/>
                    </a:lnTo>
                    <a:lnTo>
                      <a:pt x="4627" y="4154"/>
                    </a:lnTo>
                    <a:lnTo>
                      <a:pt x="4570" y="4132"/>
                    </a:lnTo>
                    <a:lnTo>
                      <a:pt x="4514" y="4108"/>
                    </a:lnTo>
                    <a:lnTo>
                      <a:pt x="4457" y="4083"/>
                    </a:lnTo>
                    <a:lnTo>
                      <a:pt x="4401" y="4057"/>
                    </a:lnTo>
                    <a:lnTo>
                      <a:pt x="4344" y="4030"/>
                    </a:lnTo>
                    <a:lnTo>
                      <a:pt x="4288" y="4001"/>
                    </a:lnTo>
                    <a:lnTo>
                      <a:pt x="4231" y="3971"/>
                    </a:lnTo>
                    <a:lnTo>
                      <a:pt x="4174" y="3940"/>
                    </a:lnTo>
                    <a:lnTo>
                      <a:pt x="4119" y="3908"/>
                    </a:lnTo>
                    <a:lnTo>
                      <a:pt x="4063" y="3873"/>
                    </a:lnTo>
                    <a:lnTo>
                      <a:pt x="4008" y="3838"/>
                    </a:lnTo>
                    <a:lnTo>
                      <a:pt x="3953" y="3802"/>
                    </a:lnTo>
                    <a:lnTo>
                      <a:pt x="3899" y="3764"/>
                    </a:lnTo>
                    <a:lnTo>
                      <a:pt x="3845" y="3724"/>
                    </a:lnTo>
                    <a:lnTo>
                      <a:pt x="3793" y="3684"/>
                    </a:lnTo>
                    <a:lnTo>
                      <a:pt x="3740" y="3641"/>
                    </a:lnTo>
                    <a:lnTo>
                      <a:pt x="3688" y="3596"/>
                    </a:lnTo>
                    <a:lnTo>
                      <a:pt x="3636" y="3551"/>
                    </a:lnTo>
                    <a:lnTo>
                      <a:pt x="3636" y="3551"/>
                    </a:lnTo>
                    <a:lnTo>
                      <a:pt x="3522" y="3446"/>
                    </a:lnTo>
                    <a:lnTo>
                      <a:pt x="3385" y="3317"/>
                    </a:lnTo>
                    <a:lnTo>
                      <a:pt x="3228" y="3168"/>
                    </a:lnTo>
                    <a:lnTo>
                      <a:pt x="3051" y="2998"/>
                    </a:lnTo>
                    <a:lnTo>
                      <a:pt x="2857" y="2811"/>
                    </a:lnTo>
                    <a:lnTo>
                      <a:pt x="2647" y="2607"/>
                    </a:lnTo>
                    <a:lnTo>
                      <a:pt x="2185" y="2156"/>
                    </a:lnTo>
                    <a:lnTo>
                      <a:pt x="1677" y="1657"/>
                    </a:lnTo>
                    <a:lnTo>
                      <a:pt x="1135" y="1124"/>
                    </a:lnTo>
                    <a:lnTo>
                      <a:pt x="572" y="568"/>
                    </a:lnTo>
                    <a:lnTo>
                      <a:pt x="0" y="0"/>
                    </a:lnTo>
                    <a:lnTo>
                      <a:pt x="0" y="9117"/>
                    </a:lnTo>
                    <a:lnTo>
                      <a:pt x="0" y="9117"/>
                    </a:lnTo>
                    <a:lnTo>
                      <a:pt x="0" y="9132"/>
                    </a:lnTo>
                    <a:lnTo>
                      <a:pt x="0" y="9132"/>
                    </a:lnTo>
                    <a:lnTo>
                      <a:pt x="10" y="9249"/>
                    </a:lnTo>
                    <a:lnTo>
                      <a:pt x="21" y="9359"/>
                    </a:lnTo>
                    <a:lnTo>
                      <a:pt x="32" y="9464"/>
                    </a:lnTo>
                    <a:lnTo>
                      <a:pt x="43" y="9565"/>
                    </a:lnTo>
                    <a:lnTo>
                      <a:pt x="55" y="9660"/>
                    </a:lnTo>
                    <a:lnTo>
                      <a:pt x="68" y="9751"/>
                    </a:lnTo>
                    <a:lnTo>
                      <a:pt x="81" y="9838"/>
                    </a:lnTo>
                    <a:lnTo>
                      <a:pt x="94" y="9920"/>
                    </a:lnTo>
                    <a:lnTo>
                      <a:pt x="108" y="9997"/>
                    </a:lnTo>
                    <a:lnTo>
                      <a:pt x="122" y="10072"/>
                    </a:lnTo>
                    <a:lnTo>
                      <a:pt x="136" y="10141"/>
                    </a:lnTo>
                    <a:lnTo>
                      <a:pt x="150" y="10207"/>
                    </a:lnTo>
                    <a:lnTo>
                      <a:pt x="164" y="10270"/>
                    </a:lnTo>
                    <a:lnTo>
                      <a:pt x="179" y="10329"/>
                    </a:lnTo>
                    <a:lnTo>
                      <a:pt x="195" y="10385"/>
                    </a:lnTo>
                    <a:lnTo>
                      <a:pt x="210" y="10437"/>
                    </a:lnTo>
                    <a:lnTo>
                      <a:pt x="225" y="10487"/>
                    </a:lnTo>
                    <a:lnTo>
                      <a:pt x="240" y="10533"/>
                    </a:lnTo>
                    <a:lnTo>
                      <a:pt x="255" y="10577"/>
                    </a:lnTo>
                    <a:lnTo>
                      <a:pt x="270" y="10619"/>
                    </a:lnTo>
                    <a:lnTo>
                      <a:pt x="285" y="10658"/>
                    </a:lnTo>
                    <a:lnTo>
                      <a:pt x="301" y="10695"/>
                    </a:lnTo>
                    <a:lnTo>
                      <a:pt x="316" y="10730"/>
                    </a:lnTo>
                    <a:lnTo>
                      <a:pt x="330" y="10763"/>
                    </a:lnTo>
                    <a:lnTo>
                      <a:pt x="359" y="10823"/>
                    </a:lnTo>
                    <a:lnTo>
                      <a:pt x="387" y="10878"/>
                    </a:lnTo>
                    <a:lnTo>
                      <a:pt x="415" y="10929"/>
                    </a:lnTo>
                    <a:lnTo>
                      <a:pt x="441" y="10975"/>
                    </a:lnTo>
                    <a:lnTo>
                      <a:pt x="441" y="10975"/>
                    </a:lnTo>
                    <a:lnTo>
                      <a:pt x="448" y="10988"/>
                    </a:lnTo>
                    <a:lnTo>
                      <a:pt x="458" y="11003"/>
                    </a:lnTo>
                    <a:lnTo>
                      <a:pt x="481" y="11036"/>
                    </a:lnTo>
                    <a:lnTo>
                      <a:pt x="512" y="11075"/>
                    </a:lnTo>
                    <a:lnTo>
                      <a:pt x="547" y="11119"/>
                    </a:lnTo>
                    <a:lnTo>
                      <a:pt x="588" y="11168"/>
                    </a:lnTo>
                    <a:lnTo>
                      <a:pt x="634" y="11220"/>
                    </a:lnTo>
                    <a:lnTo>
                      <a:pt x="684" y="11276"/>
                    </a:lnTo>
                    <a:lnTo>
                      <a:pt x="738" y="11335"/>
                    </a:lnTo>
                    <a:lnTo>
                      <a:pt x="856" y="11462"/>
                    </a:lnTo>
                    <a:lnTo>
                      <a:pt x="983" y="11595"/>
                    </a:lnTo>
                    <a:lnTo>
                      <a:pt x="1116" y="11733"/>
                    </a:lnTo>
                    <a:lnTo>
                      <a:pt x="1251" y="11871"/>
                    </a:lnTo>
                    <a:lnTo>
                      <a:pt x="1385" y="12005"/>
                    </a:lnTo>
                    <a:lnTo>
                      <a:pt x="1513" y="12134"/>
                    </a:lnTo>
                    <a:lnTo>
                      <a:pt x="1737" y="12357"/>
                    </a:lnTo>
                    <a:lnTo>
                      <a:pt x="1893" y="12510"/>
                    </a:lnTo>
                    <a:lnTo>
                      <a:pt x="1953" y="12569"/>
                    </a:lnTo>
                    <a:lnTo>
                      <a:pt x="1953" y="12569"/>
                    </a:lnTo>
                    <a:lnTo>
                      <a:pt x="1998" y="12611"/>
                    </a:lnTo>
                    <a:lnTo>
                      <a:pt x="2044" y="12652"/>
                    </a:lnTo>
                    <a:lnTo>
                      <a:pt x="2091" y="12692"/>
                    </a:lnTo>
                    <a:lnTo>
                      <a:pt x="2140" y="12731"/>
                    </a:lnTo>
                    <a:lnTo>
                      <a:pt x="2188" y="12768"/>
                    </a:lnTo>
                    <a:lnTo>
                      <a:pt x="2239" y="12805"/>
                    </a:lnTo>
                    <a:lnTo>
                      <a:pt x="2290" y="12840"/>
                    </a:lnTo>
                    <a:lnTo>
                      <a:pt x="2341" y="12875"/>
                    </a:lnTo>
                    <a:lnTo>
                      <a:pt x="2394" y="12908"/>
                    </a:lnTo>
                    <a:lnTo>
                      <a:pt x="2447" y="12940"/>
                    </a:lnTo>
                    <a:lnTo>
                      <a:pt x="2502" y="12971"/>
                    </a:lnTo>
                    <a:lnTo>
                      <a:pt x="2556" y="13001"/>
                    </a:lnTo>
                    <a:lnTo>
                      <a:pt x="2612" y="13030"/>
                    </a:lnTo>
                    <a:lnTo>
                      <a:pt x="2669" y="13058"/>
                    </a:lnTo>
                    <a:lnTo>
                      <a:pt x="2725" y="13084"/>
                    </a:lnTo>
                    <a:lnTo>
                      <a:pt x="2783" y="13110"/>
                    </a:lnTo>
                    <a:lnTo>
                      <a:pt x="2840" y="13136"/>
                    </a:lnTo>
                    <a:lnTo>
                      <a:pt x="2898" y="13160"/>
                    </a:lnTo>
                    <a:lnTo>
                      <a:pt x="2956" y="13183"/>
                    </a:lnTo>
                    <a:lnTo>
                      <a:pt x="3015" y="13205"/>
                    </a:lnTo>
                    <a:lnTo>
                      <a:pt x="3074" y="13227"/>
                    </a:lnTo>
                    <a:lnTo>
                      <a:pt x="3134" y="13247"/>
                    </a:lnTo>
                    <a:lnTo>
                      <a:pt x="3192" y="13266"/>
                    </a:lnTo>
                    <a:lnTo>
                      <a:pt x="3253" y="13285"/>
                    </a:lnTo>
                    <a:lnTo>
                      <a:pt x="3312" y="13303"/>
                    </a:lnTo>
                    <a:lnTo>
                      <a:pt x="3372" y="13320"/>
                    </a:lnTo>
                    <a:lnTo>
                      <a:pt x="3432" y="13336"/>
                    </a:lnTo>
                    <a:lnTo>
                      <a:pt x="3492" y="13352"/>
                    </a:lnTo>
                    <a:lnTo>
                      <a:pt x="3552" y="13367"/>
                    </a:lnTo>
                    <a:lnTo>
                      <a:pt x="3611" y="13381"/>
                    </a:lnTo>
                    <a:lnTo>
                      <a:pt x="3671" y="13394"/>
                    </a:lnTo>
                    <a:lnTo>
                      <a:pt x="3730" y="13408"/>
                    </a:lnTo>
                    <a:lnTo>
                      <a:pt x="3848" y="13431"/>
                    </a:lnTo>
                    <a:lnTo>
                      <a:pt x="3965" y="13452"/>
                    </a:lnTo>
                    <a:lnTo>
                      <a:pt x="4080" y="13470"/>
                    </a:lnTo>
                    <a:lnTo>
                      <a:pt x="4193" y="13486"/>
                    </a:lnTo>
                    <a:lnTo>
                      <a:pt x="4304" y="13500"/>
                    </a:lnTo>
                    <a:lnTo>
                      <a:pt x="4412" y="13512"/>
                    </a:lnTo>
                    <a:lnTo>
                      <a:pt x="4517" y="13522"/>
                    </a:lnTo>
                    <a:lnTo>
                      <a:pt x="4619" y="13531"/>
                    </a:lnTo>
                    <a:lnTo>
                      <a:pt x="4716" y="13538"/>
                    </a:lnTo>
                    <a:lnTo>
                      <a:pt x="4811" y="13543"/>
                    </a:lnTo>
                    <a:lnTo>
                      <a:pt x="4900" y="13548"/>
                    </a:lnTo>
                    <a:lnTo>
                      <a:pt x="4985" y="13551"/>
                    </a:lnTo>
                    <a:lnTo>
                      <a:pt x="5066" y="13553"/>
                    </a:lnTo>
                    <a:lnTo>
                      <a:pt x="5139" y="13555"/>
                    </a:lnTo>
                    <a:lnTo>
                      <a:pt x="5271" y="13556"/>
                    </a:lnTo>
                    <a:lnTo>
                      <a:pt x="5271" y="13556"/>
                    </a:lnTo>
                    <a:lnTo>
                      <a:pt x="7183" y="13556"/>
                    </a:lnTo>
                    <a:lnTo>
                      <a:pt x="7183" y="4448"/>
                    </a:lnTo>
                    <a:lnTo>
                      <a:pt x="6322" y="4449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vert="horz" wrap="square" lIns="128540" tIns="64271" rIns="128540" bIns="64271" numCol="1" anchor="t" anchorCtr="0" compatLnSpc="1"/>
              <a:p>
                <a:endParaRPr lang="fr-FR" sz="2400" kern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1034" name="Freeform 10"/>
              <p:cNvSpPr/>
              <p:nvPr/>
            </p:nvSpPr>
            <p:spPr bwMode="auto">
              <a:xfrm rot="20191043">
                <a:off x="8340400" y="3398460"/>
                <a:ext cx="897451" cy="1276786"/>
              </a:xfrm>
              <a:custGeom>
                <a:avLst/>
                <a:gdLst/>
                <a:ahLst/>
                <a:cxnLst>
                  <a:cxn ang="0">
                    <a:pos x="6715" y="2554"/>
                  </a:cxn>
                  <a:cxn ang="0">
                    <a:pos x="6584" y="2389"/>
                  </a:cxn>
                  <a:cxn ang="0">
                    <a:pos x="6317" y="2095"/>
                  </a:cxn>
                  <a:cxn ang="0">
                    <a:pos x="5788" y="1551"/>
                  </a:cxn>
                  <a:cxn ang="0">
                    <a:pos x="5220" y="988"/>
                  </a:cxn>
                  <a:cxn ang="0">
                    <a:pos x="5082" y="865"/>
                  </a:cxn>
                  <a:cxn ang="0">
                    <a:pos x="4883" y="716"/>
                  </a:cxn>
                  <a:cxn ang="0">
                    <a:pos x="4671" y="586"/>
                  </a:cxn>
                  <a:cxn ang="0">
                    <a:pos x="4448" y="472"/>
                  </a:cxn>
                  <a:cxn ang="0">
                    <a:pos x="4217" y="374"/>
                  </a:cxn>
                  <a:cxn ang="0">
                    <a:pos x="3979" y="290"/>
                  </a:cxn>
                  <a:cxn ang="0">
                    <a:pos x="3740" y="220"/>
                  </a:cxn>
                  <a:cxn ang="0">
                    <a:pos x="3502" y="162"/>
                  </a:cxn>
                  <a:cxn ang="0">
                    <a:pos x="3093" y="87"/>
                  </a:cxn>
                  <a:cxn ang="0">
                    <a:pos x="2655" y="35"/>
                  </a:cxn>
                  <a:cxn ang="0">
                    <a:pos x="2273" y="8"/>
                  </a:cxn>
                  <a:cxn ang="0">
                    <a:pos x="1902" y="0"/>
                  </a:cxn>
                  <a:cxn ang="0">
                    <a:pos x="0" y="9112"/>
                  </a:cxn>
                  <a:cxn ang="0">
                    <a:pos x="2108" y="9109"/>
                  </a:cxn>
                  <a:cxn ang="0">
                    <a:pos x="2456" y="9094"/>
                  </a:cxn>
                  <a:cxn ang="0">
                    <a:pos x="2869" y="9056"/>
                  </a:cxn>
                  <a:cxn ang="0">
                    <a:pos x="3324" y="8987"/>
                  </a:cxn>
                  <a:cxn ang="0">
                    <a:pos x="3621" y="8923"/>
                  </a:cxn>
                  <a:cxn ang="0">
                    <a:pos x="3860" y="8859"/>
                  </a:cxn>
                  <a:cxn ang="0">
                    <a:pos x="4098" y="8783"/>
                  </a:cxn>
                  <a:cxn ang="0">
                    <a:pos x="4333" y="8692"/>
                  </a:cxn>
                  <a:cxn ang="0">
                    <a:pos x="4561" y="8586"/>
                  </a:cxn>
                  <a:cxn ang="0">
                    <a:pos x="4779" y="8464"/>
                  </a:cxn>
                  <a:cxn ang="0">
                    <a:pos x="4985" y="8324"/>
                  </a:cxn>
                  <a:cxn ang="0">
                    <a:pos x="5175" y="8167"/>
                  </a:cxn>
                  <a:cxn ang="0">
                    <a:pos x="5436" y="7913"/>
                  </a:cxn>
                  <a:cxn ang="0">
                    <a:pos x="6057" y="7289"/>
                  </a:cxn>
                  <a:cxn ang="0">
                    <a:pos x="6489" y="6832"/>
                  </a:cxn>
                  <a:cxn ang="0">
                    <a:pos x="6661" y="6631"/>
                  </a:cxn>
                  <a:cxn ang="0">
                    <a:pos x="6732" y="6531"/>
                  </a:cxn>
                  <a:cxn ang="0">
                    <a:pos x="6815" y="6376"/>
                  </a:cxn>
                  <a:cxn ang="0">
                    <a:pos x="6890" y="6207"/>
                  </a:cxn>
                  <a:cxn ang="0">
                    <a:pos x="6952" y="6030"/>
                  </a:cxn>
                  <a:cxn ang="0">
                    <a:pos x="7013" y="5806"/>
                  </a:cxn>
                  <a:cxn ang="0">
                    <a:pos x="7071" y="5524"/>
                  </a:cxn>
                  <a:cxn ang="0">
                    <a:pos x="7123" y="5174"/>
                  </a:cxn>
                  <a:cxn ang="0">
                    <a:pos x="7168" y="4744"/>
                  </a:cxn>
                  <a:cxn ang="0">
                    <a:pos x="7182" y="4540"/>
                  </a:cxn>
                  <a:cxn ang="0">
                    <a:pos x="7168" y="4368"/>
                  </a:cxn>
                  <a:cxn ang="0">
                    <a:pos x="7122" y="3939"/>
                  </a:cxn>
                  <a:cxn ang="0">
                    <a:pos x="7070" y="3588"/>
                  </a:cxn>
                  <a:cxn ang="0">
                    <a:pos x="7012" y="3306"/>
                  </a:cxn>
                  <a:cxn ang="0">
                    <a:pos x="6952" y="3082"/>
                  </a:cxn>
                  <a:cxn ang="0">
                    <a:pos x="6890" y="2906"/>
                  </a:cxn>
                  <a:cxn ang="0">
                    <a:pos x="6815" y="2736"/>
                  </a:cxn>
                  <a:cxn ang="0">
                    <a:pos x="6732" y="2582"/>
                  </a:cxn>
                </a:cxnLst>
                <a:rect l="0" t="0" r="r" b="b"/>
                <a:pathLst>
                  <a:path w="7183" h="9112">
                    <a:moveTo>
                      <a:pt x="6732" y="2582"/>
                    </a:moveTo>
                    <a:lnTo>
                      <a:pt x="6732" y="2582"/>
                    </a:lnTo>
                    <a:lnTo>
                      <a:pt x="6724" y="2569"/>
                    </a:lnTo>
                    <a:lnTo>
                      <a:pt x="6715" y="2554"/>
                    </a:lnTo>
                    <a:lnTo>
                      <a:pt x="6690" y="2520"/>
                    </a:lnTo>
                    <a:lnTo>
                      <a:pt x="6661" y="2481"/>
                    </a:lnTo>
                    <a:lnTo>
                      <a:pt x="6625" y="2437"/>
                    </a:lnTo>
                    <a:lnTo>
                      <a:pt x="6584" y="2389"/>
                    </a:lnTo>
                    <a:lnTo>
                      <a:pt x="6538" y="2337"/>
                    </a:lnTo>
                    <a:lnTo>
                      <a:pt x="6489" y="2281"/>
                    </a:lnTo>
                    <a:lnTo>
                      <a:pt x="6434" y="2221"/>
                    </a:lnTo>
                    <a:lnTo>
                      <a:pt x="6317" y="2095"/>
                    </a:lnTo>
                    <a:lnTo>
                      <a:pt x="6190" y="1961"/>
                    </a:lnTo>
                    <a:lnTo>
                      <a:pt x="6057" y="1824"/>
                    </a:lnTo>
                    <a:lnTo>
                      <a:pt x="5921" y="1685"/>
                    </a:lnTo>
                    <a:lnTo>
                      <a:pt x="5788" y="1551"/>
                    </a:lnTo>
                    <a:lnTo>
                      <a:pt x="5660" y="1423"/>
                    </a:lnTo>
                    <a:lnTo>
                      <a:pt x="5436" y="1200"/>
                    </a:lnTo>
                    <a:lnTo>
                      <a:pt x="5278" y="1046"/>
                    </a:lnTo>
                    <a:lnTo>
                      <a:pt x="5220" y="988"/>
                    </a:lnTo>
                    <a:lnTo>
                      <a:pt x="5220" y="988"/>
                    </a:lnTo>
                    <a:lnTo>
                      <a:pt x="5174" y="946"/>
                    </a:lnTo>
                    <a:lnTo>
                      <a:pt x="5128" y="905"/>
                    </a:lnTo>
                    <a:lnTo>
                      <a:pt x="5082" y="865"/>
                    </a:lnTo>
                    <a:lnTo>
                      <a:pt x="5033" y="825"/>
                    </a:lnTo>
                    <a:lnTo>
                      <a:pt x="4984" y="787"/>
                    </a:lnTo>
                    <a:lnTo>
                      <a:pt x="4934" y="751"/>
                    </a:lnTo>
                    <a:lnTo>
                      <a:pt x="4883" y="716"/>
                    </a:lnTo>
                    <a:lnTo>
                      <a:pt x="4831" y="682"/>
                    </a:lnTo>
                    <a:lnTo>
                      <a:pt x="4778" y="649"/>
                    </a:lnTo>
                    <a:lnTo>
                      <a:pt x="4724" y="617"/>
                    </a:lnTo>
                    <a:lnTo>
                      <a:pt x="4671" y="586"/>
                    </a:lnTo>
                    <a:lnTo>
                      <a:pt x="4615" y="555"/>
                    </a:lnTo>
                    <a:lnTo>
                      <a:pt x="4560" y="526"/>
                    </a:lnTo>
                    <a:lnTo>
                      <a:pt x="4504" y="498"/>
                    </a:lnTo>
                    <a:lnTo>
                      <a:pt x="4448" y="472"/>
                    </a:lnTo>
                    <a:lnTo>
                      <a:pt x="4390" y="446"/>
                    </a:lnTo>
                    <a:lnTo>
                      <a:pt x="4333" y="421"/>
                    </a:lnTo>
                    <a:lnTo>
                      <a:pt x="4274" y="397"/>
                    </a:lnTo>
                    <a:lnTo>
                      <a:pt x="4217" y="374"/>
                    </a:lnTo>
                    <a:lnTo>
                      <a:pt x="4157" y="352"/>
                    </a:lnTo>
                    <a:lnTo>
                      <a:pt x="4098" y="331"/>
                    </a:lnTo>
                    <a:lnTo>
                      <a:pt x="4039" y="310"/>
                    </a:lnTo>
                    <a:lnTo>
                      <a:pt x="3979" y="290"/>
                    </a:lnTo>
                    <a:lnTo>
                      <a:pt x="3920" y="271"/>
                    </a:lnTo>
                    <a:lnTo>
                      <a:pt x="3860" y="253"/>
                    </a:lnTo>
                    <a:lnTo>
                      <a:pt x="3801" y="236"/>
                    </a:lnTo>
                    <a:lnTo>
                      <a:pt x="3740" y="220"/>
                    </a:lnTo>
                    <a:lnTo>
                      <a:pt x="3681" y="204"/>
                    </a:lnTo>
                    <a:lnTo>
                      <a:pt x="3621" y="190"/>
                    </a:lnTo>
                    <a:lnTo>
                      <a:pt x="3561" y="175"/>
                    </a:lnTo>
                    <a:lnTo>
                      <a:pt x="3502" y="162"/>
                    </a:lnTo>
                    <a:lnTo>
                      <a:pt x="3442" y="149"/>
                    </a:lnTo>
                    <a:lnTo>
                      <a:pt x="3324" y="126"/>
                    </a:lnTo>
                    <a:lnTo>
                      <a:pt x="3208" y="105"/>
                    </a:lnTo>
                    <a:lnTo>
                      <a:pt x="3093" y="87"/>
                    </a:lnTo>
                    <a:lnTo>
                      <a:pt x="2980" y="71"/>
                    </a:lnTo>
                    <a:lnTo>
                      <a:pt x="2869" y="57"/>
                    </a:lnTo>
                    <a:lnTo>
                      <a:pt x="2761" y="45"/>
                    </a:lnTo>
                    <a:lnTo>
                      <a:pt x="2655" y="35"/>
                    </a:lnTo>
                    <a:lnTo>
                      <a:pt x="2554" y="26"/>
                    </a:lnTo>
                    <a:lnTo>
                      <a:pt x="2456" y="19"/>
                    </a:lnTo>
                    <a:lnTo>
                      <a:pt x="2361" y="14"/>
                    </a:lnTo>
                    <a:lnTo>
                      <a:pt x="2273" y="8"/>
                    </a:lnTo>
                    <a:lnTo>
                      <a:pt x="2188" y="5"/>
                    </a:lnTo>
                    <a:lnTo>
                      <a:pt x="2107" y="3"/>
                    </a:lnTo>
                    <a:lnTo>
                      <a:pt x="2033" y="1"/>
                    </a:lnTo>
                    <a:lnTo>
                      <a:pt x="1902" y="0"/>
                    </a:lnTo>
                    <a:lnTo>
                      <a:pt x="1902" y="0"/>
                    </a:lnTo>
                    <a:lnTo>
                      <a:pt x="0" y="0"/>
                    </a:lnTo>
                    <a:lnTo>
                      <a:pt x="0" y="9112"/>
                    </a:lnTo>
                    <a:lnTo>
                      <a:pt x="0" y="9112"/>
                    </a:lnTo>
                    <a:lnTo>
                      <a:pt x="1902" y="9112"/>
                    </a:lnTo>
                    <a:lnTo>
                      <a:pt x="1902" y="9112"/>
                    </a:lnTo>
                    <a:lnTo>
                      <a:pt x="2033" y="9111"/>
                    </a:lnTo>
                    <a:lnTo>
                      <a:pt x="2108" y="9109"/>
                    </a:lnTo>
                    <a:lnTo>
                      <a:pt x="2188" y="9107"/>
                    </a:lnTo>
                    <a:lnTo>
                      <a:pt x="2273" y="9104"/>
                    </a:lnTo>
                    <a:lnTo>
                      <a:pt x="2362" y="9099"/>
                    </a:lnTo>
                    <a:lnTo>
                      <a:pt x="2456" y="9094"/>
                    </a:lnTo>
                    <a:lnTo>
                      <a:pt x="2554" y="9087"/>
                    </a:lnTo>
                    <a:lnTo>
                      <a:pt x="2656" y="9078"/>
                    </a:lnTo>
                    <a:lnTo>
                      <a:pt x="2761" y="9068"/>
                    </a:lnTo>
                    <a:lnTo>
                      <a:pt x="2869" y="9056"/>
                    </a:lnTo>
                    <a:lnTo>
                      <a:pt x="2980" y="9042"/>
                    </a:lnTo>
                    <a:lnTo>
                      <a:pt x="3093" y="9026"/>
                    </a:lnTo>
                    <a:lnTo>
                      <a:pt x="3208" y="9008"/>
                    </a:lnTo>
                    <a:lnTo>
                      <a:pt x="3324" y="8987"/>
                    </a:lnTo>
                    <a:lnTo>
                      <a:pt x="3442" y="8964"/>
                    </a:lnTo>
                    <a:lnTo>
                      <a:pt x="3502" y="8950"/>
                    </a:lnTo>
                    <a:lnTo>
                      <a:pt x="3561" y="8937"/>
                    </a:lnTo>
                    <a:lnTo>
                      <a:pt x="3621" y="8923"/>
                    </a:lnTo>
                    <a:lnTo>
                      <a:pt x="3682" y="8908"/>
                    </a:lnTo>
                    <a:lnTo>
                      <a:pt x="3741" y="8892"/>
                    </a:lnTo>
                    <a:lnTo>
                      <a:pt x="3801" y="8876"/>
                    </a:lnTo>
                    <a:lnTo>
                      <a:pt x="3860" y="8859"/>
                    </a:lnTo>
                    <a:lnTo>
                      <a:pt x="3921" y="8841"/>
                    </a:lnTo>
                    <a:lnTo>
                      <a:pt x="3980" y="8822"/>
                    </a:lnTo>
                    <a:lnTo>
                      <a:pt x="4040" y="8803"/>
                    </a:lnTo>
                    <a:lnTo>
                      <a:pt x="4098" y="8783"/>
                    </a:lnTo>
                    <a:lnTo>
                      <a:pt x="4158" y="8761"/>
                    </a:lnTo>
                    <a:lnTo>
                      <a:pt x="4217" y="8739"/>
                    </a:lnTo>
                    <a:lnTo>
                      <a:pt x="4275" y="8716"/>
                    </a:lnTo>
                    <a:lnTo>
                      <a:pt x="4333" y="8692"/>
                    </a:lnTo>
                    <a:lnTo>
                      <a:pt x="4390" y="8666"/>
                    </a:lnTo>
                    <a:lnTo>
                      <a:pt x="4448" y="8640"/>
                    </a:lnTo>
                    <a:lnTo>
                      <a:pt x="4504" y="8614"/>
                    </a:lnTo>
                    <a:lnTo>
                      <a:pt x="4561" y="8586"/>
                    </a:lnTo>
                    <a:lnTo>
                      <a:pt x="4616" y="8557"/>
                    </a:lnTo>
                    <a:lnTo>
                      <a:pt x="4671" y="8527"/>
                    </a:lnTo>
                    <a:lnTo>
                      <a:pt x="4725" y="8496"/>
                    </a:lnTo>
                    <a:lnTo>
                      <a:pt x="4779" y="8464"/>
                    </a:lnTo>
                    <a:lnTo>
                      <a:pt x="4831" y="8431"/>
                    </a:lnTo>
                    <a:lnTo>
                      <a:pt x="4883" y="8396"/>
                    </a:lnTo>
                    <a:lnTo>
                      <a:pt x="4934" y="8361"/>
                    </a:lnTo>
                    <a:lnTo>
                      <a:pt x="4985" y="8324"/>
                    </a:lnTo>
                    <a:lnTo>
                      <a:pt x="5033" y="8287"/>
                    </a:lnTo>
                    <a:lnTo>
                      <a:pt x="5082" y="8248"/>
                    </a:lnTo>
                    <a:lnTo>
                      <a:pt x="5129" y="8208"/>
                    </a:lnTo>
                    <a:lnTo>
                      <a:pt x="5175" y="8167"/>
                    </a:lnTo>
                    <a:lnTo>
                      <a:pt x="5220" y="8125"/>
                    </a:lnTo>
                    <a:lnTo>
                      <a:pt x="5220" y="8125"/>
                    </a:lnTo>
                    <a:lnTo>
                      <a:pt x="5279" y="8066"/>
                    </a:lnTo>
                    <a:lnTo>
                      <a:pt x="5436" y="7913"/>
                    </a:lnTo>
                    <a:lnTo>
                      <a:pt x="5660" y="7690"/>
                    </a:lnTo>
                    <a:lnTo>
                      <a:pt x="5788" y="7561"/>
                    </a:lnTo>
                    <a:lnTo>
                      <a:pt x="5921" y="7427"/>
                    </a:lnTo>
                    <a:lnTo>
                      <a:pt x="6057" y="7289"/>
                    </a:lnTo>
                    <a:lnTo>
                      <a:pt x="6190" y="7151"/>
                    </a:lnTo>
                    <a:lnTo>
                      <a:pt x="6317" y="7018"/>
                    </a:lnTo>
                    <a:lnTo>
                      <a:pt x="6434" y="6891"/>
                    </a:lnTo>
                    <a:lnTo>
                      <a:pt x="6489" y="6832"/>
                    </a:lnTo>
                    <a:lnTo>
                      <a:pt x="6539" y="6776"/>
                    </a:lnTo>
                    <a:lnTo>
                      <a:pt x="6584" y="6724"/>
                    </a:lnTo>
                    <a:lnTo>
                      <a:pt x="6626" y="6675"/>
                    </a:lnTo>
                    <a:lnTo>
                      <a:pt x="6661" y="6631"/>
                    </a:lnTo>
                    <a:lnTo>
                      <a:pt x="6691" y="6592"/>
                    </a:lnTo>
                    <a:lnTo>
                      <a:pt x="6715" y="6559"/>
                    </a:lnTo>
                    <a:lnTo>
                      <a:pt x="6725" y="6544"/>
                    </a:lnTo>
                    <a:lnTo>
                      <a:pt x="6732" y="6531"/>
                    </a:lnTo>
                    <a:lnTo>
                      <a:pt x="6732" y="6531"/>
                    </a:lnTo>
                    <a:lnTo>
                      <a:pt x="6758" y="6484"/>
                    </a:lnTo>
                    <a:lnTo>
                      <a:pt x="6786" y="6432"/>
                    </a:lnTo>
                    <a:lnTo>
                      <a:pt x="6815" y="6376"/>
                    </a:lnTo>
                    <a:lnTo>
                      <a:pt x="6845" y="6314"/>
                    </a:lnTo>
                    <a:lnTo>
                      <a:pt x="6860" y="6281"/>
                    </a:lnTo>
                    <a:lnTo>
                      <a:pt x="6875" y="6245"/>
                    </a:lnTo>
                    <a:lnTo>
                      <a:pt x="6890" y="6207"/>
                    </a:lnTo>
                    <a:lnTo>
                      <a:pt x="6905" y="6167"/>
                    </a:lnTo>
                    <a:lnTo>
                      <a:pt x="6922" y="6124"/>
                    </a:lnTo>
                    <a:lnTo>
                      <a:pt x="6937" y="6078"/>
                    </a:lnTo>
                    <a:lnTo>
                      <a:pt x="6952" y="6030"/>
                    </a:lnTo>
                    <a:lnTo>
                      <a:pt x="6968" y="5979"/>
                    </a:lnTo>
                    <a:lnTo>
                      <a:pt x="6983" y="5925"/>
                    </a:lnTo>
                    <a:lnTo>
                      <a:pt x="6998" y="5867"/>
                    </a:lnTo>
                    <a:lnTo>
                      <a:pt x="7013" y="5806"/>
                    </a:lnTo>
                    <a:lnTo>
                      <a:pt x="7028" y="5742"/>
                    </a:lnTo>
                    <a:lnTo>
                      <a:pt x="7043" y="5673"/>
                    </a:lnTo>
                    <a:lnTo>
                      <a:pt x="7057" y="5600"/>
                    </a:lnTo>
                    <a:lnTo>
                      <a:pt x="7071" y="5524"/>
                    </a:lnTo>
                    <a:lnTo>
                      <a:pt x="7084" y="5443"/>
                    </a:lnTo>
                    <a:lnTo>
                      <a:pt x="7097" y="5358"/>
                    </a:lnTo>
                    <a:lnTo>
                      <a:pt x="7110" y="5268"/>
                    </a:lnTo>
                    <a:lnTo>
                      <a:pt x="7123" y="5174"/>
                    </a:lnTo>
                    <a:lnTo>
                      <a:pt x="7135" y="5074"/>
                    </a:lnTo>
                    <a:lnTo>
                      <a:pt x="7147" y="4969"/>
                    </a:lnTo>
                    <a:lnTo>
                      <a:pt x="7158" y="4860"/>
                    </a:lnTo>
                    <a:lnTo>
                      <a:pt x="7168" y="4744"/>
                    </a:lnTo>
                    <a:lnTo>
                      <a:pt x="7178" y="4624"/>
                    </a:lnTo>
                    <a:lnTo>
                      <a:pt x="7179" y="4636"/>
                    </a:lnTo>
                    <a:lnTo>
                      <a:pt x="7179" y="4636"/>
                    </a:lnTo>
                    <a:lnTo>
                      <a:pt x="7182" y="4540"/>
                    </a:lnTo>
                    <a:lnTo>
                      <a:pt x="7183" y="4444"/>
                    </a:lnTo>
                    <a:lnTo>
                      <a:pt x="7177" y="4489"/>
                    </a:lnTo>
                    <a:lnTo>
                      <a:pt x="7177" y="4489"/>
                    </a:lnTo>
                    <a:lnTo>
                      <a:pt x="7168" y="4368"/>
                    </a:lnTo>
                    <a:lnTo>
                      <a:pt x="7157" y="4253"/>
                    </a:lnTo>
                    <a:lnTo>
                      <a:pt x="7146" y="4143"/>
                    </a:lnTo>
                    <a:lnTo>
                      <a:pt x="7135" y="4039"/>
                    </a:lnTo>
                    <a:lnTo>
                      <a:pt x="7122" y="3939"/>
                    </a:lnTo>
                    <a:lnTo>
                      <a:pt x="7110" y="3844"/>
                    </a:lnTo>
                    <a:lnTo>
                      <a:pt x="7097" y="3755"/>
                    </a:lnTo>
                    <a:lnTo>
                      <a:pt x="7084" y="3670"/>
                    </a:lnTo>
                    <a:lnTo>
                      <a:pt x="7070" y="3588"/>
                    </a:lnTo>
                    <a:lnTo>
                      <a:pt x="7056" y="3512"/>
                    </a:lnTo>
                    <a:lnTo>
                      <a:pt x="7042" y="3440"/>
                    </a:lnTo>
                    <a:lnTo>
                      <a:pt x="7028" y="3372"/>
                    </a:lnTo>
                    <a:lnTo>
                      <a:pt x="7012" y="3306"/>
                    </a:lnTo>
                    <a:lnTo>
                      <a:pt x="6997" y="3245"/>
                    </a:lnTo>
                    <a:lnTo>
                      <a:pt x="6982" y="3188"/>
                    </a:lnTo>
                    <a:lnTo>
                      <a:pt x="6967" y="3134"/>
                    </a:lnTo>
                    <a:lnTo>
                      <a:pt x="6952" y="3082"/>
                    </a:lnTo>
                    <a:lnTo>
                      <a:pt x="6937" y="3034"/>
                    </a:lnTo>
                    <a:lnTo>
                      <a:pt x="6921" y="2988"/>
                    </a:lnTo>
                    <a:lnTo>
                      <a:pt x="6905" y="2946"/>
                    </a:lnTo>
                    <a:lnTo>
                      <a:pt x="6890" y="2906"/>
                    </a:lnTo>
                    <a:lnTo>
                      <a:pt x="6874" y="2868"/>
                    </a:lnTo>
                    <a:lnTo>
                      <a:pt x="6859" y="2832"/>
                    </a:lnTo>
                    <a:lnTo>
                      <a:pt x="6844" y="2798"/>
                    </a:lnTo>
                    <a:lnTo>
                      <a:pt x="6815" y="2736"/>
                    </a:lnTo>
                    <a:lnTo>
                      <a:pt x="6785" y="2680"/>
                    </a:lnTo>
                    <a:lnTo>
                      <a:pt x="6758" y="2629"/>
                    </a:lnTo>
                    <a:lnTo>
                      <a:pt x="6732" y="2582"/>
                    </a:lnTo>
                    <a:lnTo>
                      <a:pt x="6732" y="2582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</a:ln>
            </p:spPr>
            <p:txBody>
              <a:bodyPr vert="horz" wrap="square" lIns="128540" tIns="64271" rIns="128540" bIns="64271" numCol="1" anchor="t" anchorCtr="0" compatLnSpc="1"/>
              <a:p>
                <a:endParaRPr lang="fr-FR" sz="2400" kern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1036" name="Freeform 12"/>
              <p:cNvSpPr/>
              <p:nvPr/>
            </p:nvSpPr>
            <p:spPr bwMode="auto">
              <a:xfrm rot="20191043">
                <a:off x="5338294" y="1755717"/>
                <a:ext cx="874322" cy="1915179"/>
              </a:xfrm>
              <a:custGeom>
                <a:avLst/>
                <a:gdLst/>
                <a:ahLst/>
                <a:cxnLst>
                  <a:cxn ang="0">
                    <a:pos x="454" y="11093"/>
                  </a:cxn>
                  <a:cxn ang="0">
                    <a:pos x="584" y="11258"/>
                  </a:cxn>
                  <a:cxn ang="0">
                    <a:pos x="852" y="11552"/>
                  </a:cxn>
                  <a:cxn ang="0">
                    <a:pos x="1380" y="12096"/>
                  </a:cxn>
                  <a:cxn ang="0">
                    <a:pos x="1949" y="12659"/>
                  </a:cxn>
                  <a:cxn ang="0">
                    <a:pos x="2087" y="12782"/>
                  </a:cxn>
                  <a:cxn ang="0">
                    <a:pos x="2286" y="12931"/>
                  </a:cxn>
                  <a:cxn ang="0">
                    <a:pos x="2498" y="13061"/>
                  </a:cxn>
                  <a:cxn ang="0">
                    <a:pos x="2721" y="13176"/>
                  </a:cxn>
                  <a:cxn ang="0">
                    <a:pos x="2952" y="13273"/>
                  </a:cxn>
                  <a:cxn ang="0">
                    <a:pos x="3189" y="13356"/>
                  </a:cxn>
                  <a:cxn ang="0">
                    <a:pos x="3427" y="13427"/>
                  </a:cxn>
                  <a:cxn ang="0">
                    <a:pos x="3667" y="13485"/>
                  </a:cxn>
                  <a:cxn ang="0">
                    <a:pos x="4075" y="13560"/>
                  </a:cxn>
                  <a:cxn ang="0">
                    <a:pos x="4512" y="13612"/>
                  </a:cxn>
                  <a:cxn ang="0">
                    <a:pos x="4896" y="13638"/>
                  </a:cxn>
                  <a:cxn ang="0">
                    <a:pos x="5266" y="13647"/>
                  </a:cxn>
                  <a:cxn ang="0">
                    <a:pos x="6982" y="4488"/>
                  </a:cxn>
                  <a:cxn ang="0">
                    <a:pos x="6939" y="4037"/>
                  </a:cxn>
                  <a:cxn ang="0">
                    <a:pos x="6889" y="3668"/>
                  </a:cxn>
                  <a:cxn ang="0">
                    <a:pos x="6832" y="3370"/>
                  </a:cxn>
                  <a:cxn ang="0">
                    <a:pos x="6772" y="3132"/>
                  </a:cxn>
                  <a:cxn ang="0">
                    <a:pos x="6710" y="2944"/>
                  </a:cxn>
                  <a:cxn ang="0">
                    <a:pos x="6649" y="2797"/>
                  </a:cxn>
                  <a:cxn ang="0">
                    <a:pos x="6536" y="2580"/>
                  </a:cxn>
                  <a:cxn ang="0">
                    <a:pos x="6496" y="2519"/>
                  </a:cxn>
                  <a:cxn ang="0">
                    <a:pos x="6343" y="2335"/>
                  </a:cxn>
                  <a:cxn ang="0">
                    <a:pos x="5994" y="1960"/>
                  </a:cxn>
                  <a:cxn ang="0">
                    <a:pos x="5464" y="1422"/>
                  </a:cxn>
                  <a:cxn ang="0">
                    <a:pos x="5024" y="987"/>
                  </a:cxn>
                  <a:cxn ang="0">
                    <a:pos x="4838" y="824"/>
                  </a:cxn>
                  <a:cxn ang="0">
                    <a:pos x="4636" y="680"/>
                  </a:cxn>
                  <a:cxn ang="0">
                    <a:pos x="4421" y="554"/>
                  </a:cxn>
                  <a:cxn ang="0">
                    <a:pos x="4196" y="444"/>
                  </a:cxn>
                  <a:cxn ang="0">
                    <a:pos x="3962" y="350"/>
                  </a:cxn>
                  <a:cxn ang="0">
                    <a:pos x="3725" y="270"/>
                  </a:cxn>
                  <a:cxn ang="0">
                    <a:pos x="3486" y="203"/>
                  </a:cxn>
                  <a:cxn ang="0">
                    <a:pos x="3247" y="148"/>
                  </a:cxn>
                  <a:cxn ang="0">
                    <a:pos x="2784" y="69"/>
                  </a:cxn>
                  <a:cxn ang="0">
                    <a:pos x="2359" y="24"/>
                  </a:cxn>
                  <a:cxn ang="0">
                    <a:pos x="1992" y="4"/>
                  </a:cxn>
                  <a:cxn ang="0">
                    <a:pos x="1706" y="0"/>
                  </a:cxn>
                  <a:cxn ang="0">
                    <a:pos x="10" y="9378"/>
                  </a:cxn>
                  <a:cxn ang="0">
                    <a:pos x="55" y="9780"/>
                  </a:cxn>
                  <a:cxn ang="0">
                    <a:pos x="107" y="10108"/>
                  </a:cxn>
                  <a:cxn ang="0">
                    <a:pos x="163" y="10374"/>
                  </a:cxn>
                  <a:cxn ang="0">
                    <a:pos x="223" y="10586"/>
                  </a:cxn>
                  <a:cxn ang="0">
                    <a:pos x="283" y="10753"/>
                  </a:cxn>
                  <a:cxn ang="0">
                    <a:pos x="356" y="10916"/>
                  </a:cxn>
                  <a:cxn ang="0">
                    <a:pos x="437" y="11065"/>
                  </a:cxn>
                </a:cxnLst>
                <a:rect l="0" t="0" r="r" b="b"/>
                <a:pathLst>
                  <a:path w="6982" h="13647">
                    <a:moveTo>
                      <a:pt x="437" y="11065"/>
                    </a:moveTo>
                    <a:lnTo>
                      <a:pt x="437" y="11065"/>
                    </a:lnTo>
                    <a:lnTo>
                      <a:pt x="445" y="11078"/>
                    </a:lnTo>
                    <a:lnTo>
                      <a:pt x="454" y="11093"/>
                    </a:lnTo>
                    <a:lnTo>
                      <a:pt x="477" y="11127"/>
                    </a:lnTo>
                    <a:lnTo>
                      <a:pt x="507" y="11166"/>
                    </a:lnTo>
                    <a:lnTo>
                      <a:pt x="544" y="11210"/>
                    </a:lnTo>
                    <a:lnTo>
                      <a:pt x="584" y="11258"/>
                    </a:lnTo>
                    <a:lnTo>
                      <a:pt x="631" y="11311"/>
                    </a:lnTo>
                    <a:lnTo>
                      <a:pt x="680" y="11366"/>
                    </a:lnTo>
                    <a:lnTo>
                      <a:pt x="734" y="11426"/>
                    </a:lnTo>
                    <a:lnTo>
                      <a:pt x="852" y="11552"/>
                    </a:lnTo>
                    <a:lnTo>
                      <a:pt x="979" y="11686"/>
                    </a:lnTo>
                    <a:lnTo>
                      <a:pt x="1112" y="11823"/>
                    </a:lnTo>
                    <a:lnTo>
                      <a:pt x="1247" y="11961"/>
                    </a:lnTo>
                    <a:lnTo>
                      <a:pt x="1380" y="12096"/>
                    </a:lnTo>
                    <a:lnTo>
                      <a:pt x="1509" y="12224"/>
                    </a:lnTo>
                    <a:lnTo>
                      <a:pt x="1733" y="12447"/>
                    </a:lnTo>
                    <a:lnTo>
                      <a:pt x="1890" y="12602"/>
                    </a:lnTo>
                    <a:lnTo>
                      <a:pt x="1949" y="12659"/>
                    </a:lnTo>
                    <a:lnTo>
                      <a:pt x="1949" y="12659"/>
                    </a:lnTo>
                    <a:lnTo>
                      <a:pt x="1994" y="12701"/>
                    </a:lnTo>
                    <a:lnTo>
                      <a:pt x="2040" y="12742"/>
                    </a:lnTo>
                    <a:lnTo>
                      <a:pt x="2087" y="12782"/>
                    </a:lnTo>
                    <a:lnTo>
                      <a:pt x="2135" y="12822"/>
                    </a:lnTo>
                    <a:lnTo>
                      <a:pt x="2185" y="12860"/>
                    </a:lnTo>
                    <a:lnTo>
                      <a:pt x="2234" y="12896"/>
                    </a:lnTo>
                    <a:lnTo>
                      <a:pt x="2286" y="12931"/>
                    </a:lnTo>
                    <a:lnTo>
                      <a:pt x="2337" y="12965"/>
                    </a:lnTo>
                    <a:lnTo>
                      <a:pt x="2390" y="12998"/>
                    </a:lnTo>
                    <a:lnTo>
                      <a:pt x="2443" y="13030"/>
                    </a:lnTo>
                    <a:lnTo>
                      <a:pt x="2498" y="13061"/>
                    </a:lnTo>
                    <a:lnTo>
                      <a:pt x="2552" y="13092"/>
                    </a:lnTo>
                    <a:lnTo>
                      <a:pt x="2608" y="13121"/>
                    </a:lnTo>
                    <a:lnTo>
                      <a:pt x="2664" y="13149"/>
                    </a:lnTo>
                    <a:lnTo>
                      <a:pt x="2721" y="13176"/>
                    </a:lnTo>
                    <a:lnTo>
                      <a:pt x="2778" y="13201"/>
                    </a:lnTo>
                    <a:lnTo>
                      <a:pt x="2836" y="13226"/>
                    </a:lnTo>
                    <a:lnTo>
                      <a:pt x="2893" y="13250"/>
                    </a:lnTo>
                    <a:lnTo>
                      <a:pt x="2952" y="13273"/>
                    </a:lnTo>
                    <a:lnTo>
                      <a:pt x="3011" y="13295"/>
                    </a:lnTo>
                    <a:lnTo>
                      <a:pt x="3070" y="13317"/>
                    </a:lnTo>
                    <a:lnTo>
                      <a:pt x="3130" y="13337"/>
                    </a:lnTo>
                    <a:lnTo>
                      <a:pt x="3189" y="13356"/>
                    </a:lnTo>
                    <a:lnTo>
                      <a:pt x="3249" y="13376"/>
                    </a:lnTo>
                    <a:lnTo>
                      <a:pt x="3308" y="13394"/>
                    </a:lnTo>
                    <a:lnTo>
                      <a:pt x="3368" y="13411"/>
                    </a:lnTo>
                    <a:lnTo>
                      <a:pt x="3427" y="13427"/>
                    </a:lnTo>
                    <a:lnTo>
                      <a:pt x="3488" y="13443"/>
                    </a:lnTo>
                    <a:lnTo>
                      <a:pt x="3548" y="13458"/>
                    </a:lnTo>
                    <a:lnTo>
                      <a:pt x="3607" y="13472"/>
                    </a:lnTo>
                    <a:lnTo>
                      <a:pt x="3667" y="13485"/>
                    </a:lnTo>
                    <a:lnTo>
                      <a:pt x="3726" y="13498"/>
                    </a:lnTo>
                    <a:lnTo>
                      <a:pt x="3844" y="13521"/>
                    </a:lnTo>
                    <a:lnTo>
                      <a:pt x="3960" y="13542"/>
                    </a:lnTo>
                    <a:lnTo>
                      <a:pt x="4075" y="13560"/>
                    </a:lnTo>
                    <a:lnTo>
                      <a:pt x="4188" y="13576"/>
                    </a:lnTo>
                    <a:lnTo>
                      <a:pt x="4300" y="13590"/>
                    </a:lnTo>
                    <a:lnTo>
                      <a:pt x="4408" y="13602"/>
                    </a:lnTo>
                    <a:lnTo>
                      <a:pt x="4512" y="13612"/>
                    </a:lnTo>
                    <a:lnTo>
                      <a:pt x="4614" y="13621"/>
                    </a:lnTo>
                    <a:lnTo>
                      <a:pt x="4712" y="13628"/>
                    </a:lnTo>
                    <a:lnTo>
                      <a:pt x="4806" y="13633"/>
                    </a:lnTo>
                    <a:lnTo>
                      <a:pt x="4896" y="13638"/>
                    </a:lnTo>
                    <a:lnTo>
                      <a:pt x="4981" y="13642"/>
                    </a:lnTo>
                    <a:lnTo>
                      <a:pt x="5061" y="13644"/>
                    </a:lnTo>
                    <a:lnTo>
                      <a:pt x="5135" y="13646"/>
                    </a:lnTo>
                    <a:lnTo>
                      <a:pt x="5266" y="13647"/>
                    </a:lnTo>
                    <a:lnTo>
                      <a:pt x="5266" y="13647"/>
                    </a:lnTo>
                    <a:lnTo>
                      <a:pt x="6982" y="13647"/>
                    </a:lnTo>
                    <a:lnTo>
                      <a:pt x="6982" y="4488"/>
                    </a:lnTo>
                    <a:lnTo>
                      <a:pt x="6982" y="4488"/>
                    </a:lnTo>
                    <a:lnTo>
                      <a:pt x="6972" y="4366"/>
                    </a:lnTo>
                    <a:lnTo>
                      <a:pt x="6962" y="4252"/>
                    </a:lnTo>
                    <a:lnTo>
                      <a:pt x="6951" y="4142"/>
                    </a:lnTo>
                    <a:lnTo>
                      <a:pt x="6939" y="4037"/>
                    </a:lnTo>
                    <a:lnTo>
                      <a:pt x="6927" y="3938"/>
                    </a:lnTo>
                    <a:lnTo>
                      <a:pt x="6915" y="3843"/>
                    </a:lnTo>
                    <a:lnTo>
                      <a:pt x="6902" y="3753"/>
                    </a:lnTo>
                    <a:lnTo>
                      <a:pt x="6889" y="3668"/>
                    </a:lnTo>
                    <a:lnTo>
                      <a:pt x="6875" y="3588"/>
                    </a:lnTo>
                    <a:lnTo>
                      <a:pt x="6861" y="3510"/>
                    </a:lnTo>
                    <a:lnTo>
                      <a:pt x="6847" y="3438"/>
                    </a:lnTo>
                    <a:lnTo>
                      <a:pt x="6832" y="3370"/>
                    </a:lnTo>
                    <a:lnTo>
                      <a:pt x="6817" y="3305"/>
                    </a:lnTo>
                    <a:lnTo>
                      <a:pt x="6803" y="3244"/>
                    </a:lnTo>
                    <a:lnTo>
                      <a:pt x="6788" y="3186"/>
                    </a:lnTo>
                    <a:lnTo>
                      <a:pt x="6772" y="3132"/>
                    </a:lnTo>
                    <a:lnTo>
                      <a:pt x="6756" y="3081"/>
                    </a:lnTo>
                    <a:lnTo>
                      <a:pt x="6741" y="3033"/>
                    </a:lnTo>
                    <a:lnTo>
                      <a:pt x="6726" y="2987"/>
                    </a:lnTo>
                    <a:lnTo>
                      <a:pt x="6710" y="2944"/>
                    </a:lnTo>
                    <a:lnTo>
                      <a:pt x="6695" y="2904"/>
                    </a:lnTo>
                    <a:lnTo>
                      <a:pt x="6680" y="2866"/>
                    </a:lnTo>
                    <a:lnTo>
                      <a:pt x="6664" y="2831"/>
                    </a:lnTo>
                    <a:lnTo>
                      <a:pt x="6649" y="2797"/>
                    </a:lnTo>
                    <a:lnTo>
                      <a:pt x="6619" y="2734"/>
                    </a:lnTo>
                    <a:lnTo>
                      <a:pt x="6591" y="2679"/>
                    </a:lnTo>
                    <a:lnTo>
                      <a:pt x="6562" y="2628"/>
                    </a:lnTo>
                    <a:lnTo>
                      <a:pt x="6536" y="2580"/>
                    </a:lnTo>
                    <a:lnTo>
                      <a:pt x="6536" y="2580"/>
                    </a:lnTo>
                    <a:lnTo>
                      <a:pt x="6529" y="2567"/>
                    </a:lnTo>
                    <a:lnTo>
                      <a:pt x="6519" y="2552"/>
                    </a:lnTo>
                    <a:lnTo>
                      <a:pt x="6496" y="2519"/>
                    </a:lnTo>
                    <a:lnTo>
                      <a:pt x="6466" y="2480"/>
                    </a:lnTo>
                    <a:lnTo>
                      <a:pt x="6430" y="2435"/>
                    </a:lnTo>
                    <a:lnTo>
                      <a:pt x="6389" y="2387"/>
                    </a:lnTo>
                    <a:lnTo>
                      <a:pt x="6343" y="2335"/>
                    </a:lnTo>
                    <a:lnTo>
                      <a:pt x="6293" y="2279"/>
                    </a:lnTo>
                    <a:lnTo>
                      <a:pt x="6239" y="2220"/>
                    </a:lnTo>
                    <a:lnTo>
                      <a:pt x="6121" y="2093"/>
                    </a:lnTo>
                    <a:lnTo>
                      <a:pt x="5994" y="1960"/>
                    </a:lnTo>
                    <a:lnTo>
                      <a:pt x="5861" y="1822"/>
                    </a:lnTo>
                    <a:lnTo>
                      <a:pt x="5726" y="1685"/>
                    </a:lnTo>
                    <a:lnTo>
                      <a:pt x="5592" y="1549"/>
                    </a:lnTo>
                    <a:lnTo>
                      <a:pt x="5464" y="1422"/>
                    </a:lnTo>
                    <a:lnTo>
                      <a:pt x="5240" y="1199"/>
                    </a:lnTo>
                    <a:lnTo>
                      <a:pt x="5084" y="1044"/>
                    </a:lnTo>
                    <a:lnTo>
                      <a:pt x="5024" y="987"/>
                    </a:lnTo>
                    <a:lnTo>
                      <a:pt x="5024" y="987"/>
                    </a:lnTo>
                    <a:lnTo>
                      <a:pt x="4980" y="944"/>
                    </a:lnTo>
                    <a:lnTo>
                      <a:pt x="4933" y="903"/>
                    </a:lnTo>
                    <a:lnTo>
                      <a:pt x="4886" y="863"/>
                    </a:lnTo>
                    <a:lnTo>
                      <a:pt x="4838" y="824"/>
                    </a:lnTo>
                    <a:lnTo>
                      <a:pt x="4789" y="787"/>
                    </a:lnTo>
                    <a:lnTo>
                      <a:pt x="4739" y="750"/>
                    </a:lnTo>
                    <a:lnTo>
                      <a:pt x="4687" y="714"/>
                    </a:lnTo>
                    <a:lnTo>
                      <a:pt x="4636" y="680"/>
                    </a:lnTo>
                    <a:lnTo>
                      <a:pt x="4583" y="647"/>
                    </a:lnTo>
                    <a:lnTo>
                      <a:pt x="4530" y="615"/>
                    </a:lnTo>
                    <a:lnTo>
                      <a:pt x="4475" y="584"/>
                    </a:lnTo>
                    <a:lnTo>
                      <a:pt x="4421" y="554"/>
                    </a:lnTo>
                    <a:lnTo>
                      <a:pt x="4365" y="525"/>
                    </a:lnTo>
                    <a:lnTo>
                      <a:pt x="4309" y="497"/>
                    </a:lnTo>
                    <a:lnTo>
                      <a:pt x="4252" y="470"/>
                    </a:lnTo>
                    <a:lnTo>
                      <a:pt x="4196" y="444"/>
                    </a:lnTo>
                    <a:lnTo>
                      <a:pt x="4137" y="419"/>
                    </a:lnTo>
                    <a:lnTo>
                      <a:pt x="4079" y="395"/>
                    </a:lnTo>
                    <a:lnTo>
                      <a:pt x="4021" y="372"/>
                    </a:lnTo>
                    <a:lnTo>
                      <a:pt x="3962" y="350"/>
                    </a:lnTo>
                    <a:lnTo>
                      <a:pt x="3903" y="329"/>
                    </a:lnTo>
                    <a:lnTo>
                      <a:pt x="3844" y="308"/>
                    </a:lnTo>
                    <a:lnTo>
                      <a:pt x="3785" y="289"/>
                    </a:lnTo>
                    <a:lnTo>
                      <a:pt x="3725" y="270"/>
                    </a:lnTo>
                    <a:lnTo>
                      <a:pt x="3665" y="252"/>
                    </a:lnTo>
                    <a:lnTo>
                      <a:pt x="3605" y="235"/>
                    </a:lnTo>
                    <a:lnTo>
                      <a:pt x="3546" y="218"/>
                    </a:lnTo>
                    <a:lnTo>
                      <a:pt x="3486" y="203"/>
                    </a:lnTo>
                    <a:lnTo>
                      <a:pt x="3425" y="188"/>
                    </a:lnTo>
                    <a:lnTo>
                      <a:pt x="3366" y="174"/>
                    </a:lnTo>
                    <a:lnTo>
                      <a:pt x="3306" y="160"/>
                    </a:lnTo>
                    <a:lnTo>
                      <a:pt x="3247" y="148"/>
                    </a:lnTo>
                    <a:lnTo>
                      <a:pt x="3130" y="124"/>
                    </a:lnTo>
                    <a:lnTo>
                      <a:pt x="3013" y="104"/>
                    </a:lnTo>
                    <a:lnTo>
                      <a:pt x="2898" y="85"/>
                    </a:lnTo>
                    <a:lnTo>
                      <a:pt x="2784" y="69"/>
                    </a:lnTo>
                    <a:lnTo>
                      <a:pt x="2673" y="55"/>
                    </a:lnTo>
                    <a:lnTo>
                      <a:pt x="2565" y="43"/>
                    </a:lnTo>
                    <a:lnTo>
                      <a:pt x="2460" y="33"/>
                    </a:lnTo>
                    <a:lnTo>
                      <a:pt x="2359" y="24"/>
                    </a:lnTo>
                    <a:lnTo>
                      <a:pt x="2261" y="17"/>
                    </a:lnTo>
                    <a:lnTo>
                      <a:pt x="2167" y="12"/>
                    </a:lnTo>
                    <a:lnTo>
                      <a:pt x="2077" y="8"/>
                    </a:lnTo>
                    <a:lnTo>
                      <a:pt x="1992" y="4"/>
                    </a:lnTo>
                    <a:lnTo>
                      <a:pt x="1912" y="2"/>
                    </a:lnTo>
                    <a:lnTo>
                      <a:pt x="1838" y="1"/>
                    </a:lnTo>
                    <a:lnTo>
                      <a:pt x="1706" y="0"/>
                    </a:lnTo>
                    <a:lnTo>
                      <a:pt x="1706" y="0"/>
                    </a:lnTo>
                    <a:lnTo>
                      <a:pt x="0" y="0"/>
                    </a:lnTo>
                    <a:lnTo>
                      <a:pt x="0" y="9266"/>
                    </a:lnTo>
                    <a:lnTo>
                      <a:pt x="0" y="9266"/>
                    </a:lnTo>
                    <a:lnTo>
                      <a:pt x="10" y="9378"/>
                    </a:lnTo>
                    <a:lnTo>
                      <a:pt x="21" y="9486"/>
                    </a:lnTo>
                    <a:lnTo>
                      <a:pt x="32" y="9589"/>
                    </a:lnTo>
                    <a:lnTo>
                      <a:pt x="43" y="9686"/>
                    </a:lnTo>
                    <a:lnTo>
                      <a:pt x="55" y="9780"/>
                    </a:lnTo>
                    <a:lnTo>
                      <a:pt x="67" y="9868"/>
                    </a:lnTo>
                    <a:lnTo>
                      <a:pt x="80" y="9952"/>
                    </a:lnTo>
                    <a:lnTo>
                      <a:pt x="94" y="10032"/>
                    </a:lnTo>
                    <a:lnTo>
                      <a:pt x="107" y="10108"/>
                    </a:lnTo>
                    <a:lnTo>
                      <a:pt x="121" y="10180"/>
                    </a:lnTo>
                    <a:lnTo>
                      <a:pt x="135" y="10248"/>
                    </a:lnTo>
                    <a:lnTo>
                      <a:pt x="149" y="10313"/>
                    </a:lnTo>
                    <a:lnTo>
                      <a:pt x="163" y="10374"/>
                    </a:lnTo>
                    <a:lnTo>
                      <a:pt x="178" y="10431"/>
                    </a:lnTo>
                    <a:lnTo>
                      <a:pt x="193" y="10485"/>
                    </a:lnTo>
                    <a:lnTo>
                      <a:pt x="208" y="10536"/>
                    </a:lnTo>
                    <a:lnTo>
                      <a:pt x="223" y="10586"/>
                    </a:lnTo>
                    <a:lnTo>
                      <a:pt x="238" y="10631"/>
                    </a:lnTo>
                    <a:lnTo>
                      <a:pt x="253" y="10674"/>
                    </a:lnTo>
                    <a:lnTo>
                      <a:pt x="268" y="10715"/>
                    </a:lnTo>
                    <a:lnTo>
                      <a:pt x="283" y="10753"/>
                    </a:lnTo>
                    <a:lnTo>
                      <a:pt x="298" y="10789"/>
                    </a:lnTo>
                    <a:lnTo>
                      <a:pt x="313" y="10823"/>
                    </a:lnTo>
                    <a:lnTo>
                      <a:pt x="328" y="10856"/>
                    </a:lnTo>
                    <a:lnTo>
                      <a:pt x="356" y="10916"/>
                    </a:lnTo>
                    <a:lnTo>
                      <a:pt x="384" y="10970"/>
                    </a:lnTo>
                    <a:lnTo>
                      <a:pt x="411" y="11019"/>
                    </a:lnTo>
                    <a:lnTo>
                      <a:pt x="437" y="11065"/>
                    </a:lnTo>
                    <a:lnTo>
                      <a:pt x="437" y="11065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vert="horz" wrap="square" lIns="128540" tIns="64271" rIns="128540" bIns="64271" numCol="1" anchor="t" anchorCtr="0" compatLnSpc="1"/>
              <a:p>
                <a:endParaRPr lang="fr-FR" sz="2400" kern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1037" name="Freeform 13"/>
              <p:cNvSpPr/>
              <p:nvPr/>
            </p:nvSpPr>
            <p:spPr bwMode="auto">
              <a:xfrm rot="20191043">
                <a:off x="3857512" y="2792673"/>
                <a:ext cx="2239001" cy="1447951"/>
              </a:xfrm>
              <a:custGeom>
                <a:avLst/>
                <a:gdLst/>
                <a:ahLst/>
                <a:cxnLst>
                  <a:cxn ang="0">
                    <a:pos x="707" y="2461"/>
                  </a:cxn>
                  <a:cxn ang="0">
                    <a:pos x="1678" y="3448"/>
                  </a:cxn>
                  <a:cxn ang="0">
                    <a:pos x="3857" y="5627"/>
                  </a:cxn>
                  <a:cxn ang="0">
                    <a:pos x="6196" y="7939"/>
                  </a:cxn>
                  <a:cxn ang="0">
                    <a:pos x="7134" y="8852"/>
                  </a:cxn>
                  <a:cxn ang="0">
                    <a:pos x="7764" y="9447"/>
                  </a:cxn>
                  <a:cxn ang="0">
                    <a:pos x="7919" y="9580"/>
                  </a:cxn>
                  <a:cxn ang="0">
                    <a:pos x="8135" y="9734"/>
                  </a:cxn>
                  <a:cxn ang="0">
                    <a:pos x="8358" y="9868"/>
                  </a:cxn>
                  <a:cxn ang="0">
                    <a:pos x="8584" y="9979"/>
                  </a:cxn>
                  <a:cxn ang="0">
                    <a:pos x="8811" y="10072"/>
                  </a:cxn>
                  <a:cxn ang="0">
                    <a:pos x="9035" y="10149"/>
                  </a:cxn>
                  <a:cxn ang="0">
                    <a:pos x="9253" y="10210"/>
                  </a:cxn>
                  <a:cxn ang="0">
                    <a:pos x="9513" y="10267"/>
                  </a:cxn>
                  <a:cxn ang="0">
                    <a:pos x="9886" y="10321"/>
                  </a:cxn>
                  <a:cxn ang="0">
                    <a:pos x="10182" y="10343"/>
                  </a:cxn>
                  <a:cxn ang="0">
                    <a:pos x="10431" y="10346"/>
                  </a:cxn>
                  <a:cxn ang="0">
                    <a:pos x="17898" y="10341"/>
                  </a:cxn>
                  <a:cxn ang="0">
                    <a:pos x="16113" y="8560"/>
                  </a:cxn>
                  <a:cxn ang="0">
                    <a:pos x="14684" y="7117"/>
                  </a:cxn>
                  <a:cxn ang="0">
                    <a:pos x="14449" y="6870"/>
                  </a:cxn>
                  <a:cxn ang="0">
                    <a:pos x="14333" y="6720"/>
                  </a:cxn>
                  <a:cxn ang="0">
                    <a:pos x="14224" y="6538"/>
                  </a:cxn>
                  <a:cxn ang="0">
                    <a:pos x="14124" y="6319"/>
                  </a:cxn>
                  <a:cxn ang="0">
                    <a:pos x="14037" y="6062"/>
                  </a:cxn>
                  <a:cxn ang="0">
                    <a:pos x="13964" y="5763"/>
                  </a:cxn>
                  <a:cxn ang="0">
                    <a:pos x="13909" y="5419"/>
                  </a:cxn>
                  <a:cxn ang="0">
                    <a:pos x="13875" y="5025"/>
                  </a:cxn>
                  <a:cxn ang="0">
                    <a:pos x="13862" y="4582"/>
                  </a:cxn>
                  <a:cxn ang="0">
                    <a:pos x="13877" y="4484"/>
                  </a:cxn>
                  <a:cxn ang="0">
                    <a:pos x="5281" y="4488"/>
                  </a:cxn>
                  <a:cxn ang="0">
                    <a:pos x="4912" y="4480"/>
                  </a:cxn>
                  <a:cxn ang="0">
                    <a:pos x="4528" y="4455"/>
                  </a:cxn>
                  <a:cxn ang="0">
                    <a:pos x="4091" y="4402"/>
                  </a:cxn>
                  <a:cxn ang="0">
                    <a:pos x="3681" y="4327"/>
                  </a:cxn>
                  <a:cxn ang="0">
                    <a:pos x="3443" y="4270"/>
                  </a:cxn>
                  <a:cxn ang="0">
                    <a:pos x="3204" y="4199"/>
                  </a:cxn>
                  <a:cxn ang="0">
                    <a:pos x="2968" y="4116"/>
                  </a:cxn>
                  <a:cxn ang="0">
                    <a:pos x="2736" y="4018"/>
                  </a:cxn>
                  <a:cxn ang="0">
                    <a:pos x="2512" y="3904"/>
                  </a:cxn>
                  <a:cxn ang="0">
                    <a:pos x="2300" y="3774"/>
                  </a:cxn>
                  <a:cxn ang="0">
                    <a:pos x="2102" y="3625"/>
                  </a:cxn>
                  <a:cxn ang="0">
                    <a:pos x="1963" y="3501"/>
                  </a:cxn>
                  <a:cxn ang="0">
                    <a:pos x="1395" y="2939"/>
                  </a:cxn>
                  <a:cxn ang="0">
                    <a:pos x="866" y="2394"/>
                  </a:cxn>
                  <a:cxn ang="0">
                    <a:pos x="600" y="2101"/>
                  </a:cxn>
                  <a:cxn ang="0">
                    <a:pos x="468" y="1935"/>
                  </a:cxn>
                  <a:cxn ang="0">
                    <a:pos x="425" y="1860"/>
                  </a:cxn>
                  <a:cxn ang="0">
                    <a:pos x="324" y="1657"/>
                  </a:cxn>
                  <a:cxn ang="0">
                    <a:pos x="263" y="1501"/>
                  </a:cxn>
                  <a:cxn ang="0">
                    <a:pos x="201" y="1302"/>
                  </a:cxn>
                  <a:cxn ang="0">
                    <a:pos x="141" y="1050"/>
                  </a:cxn>
                  <a:cxn ang="0">
                    <a:pos x="86" y="735"/>
                  </a:cxn>
                  <a:cxn ang="0">
                    <a:pos x="37" y="346"/>
                  </a:cxn>
                  <a:cxn ang="0">
                    <a:pos x="0" y="45"/>
                  </a:cxn>
                  <a:cxn ang="0">
                    <a:pos x="7" y="384"/>
                  </a:cxn>
                  <a:cxn ang="0">
                    <a:pos x="36" y="789"/>
                  </a:cxn>
                  <a:cxn ang="0">
                    <a:pos x="87" y="1145"/>
                  </a:cxn>
                  <a:cxn ang="0">
                    <a:pos x="156" y="1455"/>
                  </a:cxn>
                  <a:cxn ang="0">
                    <a:pos x="239" y="1722"/>
                  </a:cxn>
                  <a:cxn ang="0">
                    <a:pos x="336" y="1950"/>
                  </a:cxn>
                  <a:cxn ang="0">
                    <a:pos x="443" y="2142"/>
                  </a:cxn>
                  <a:cxn ang="0">
                    <a:pos x="557" y="2299"/>
                  </a:cxn>
                </a:cxnLst>
                <a:rect l="0" t="0" r="r" b="b"/>
                <a:pathLst>
                  <a:path w="17898" h="10347">
                    <a:moveTo>
                      <a:pt x="587" y="2334"/>
                    </a:moveTo>
                    <a:lnTo>
                      <a:pt x="587" y="2334"/>
                    </a:lnTo>
                    <a:lnTo>
                      <a:pt x="632" y="2383"/>
                    </a:lnTo>
                    <a:lnTo>
                      <a:pt x="707" y="2461"/>
                    </a:lnTo>
                    <a:lnTo>
                      <a:pt x="810" y="2567"/>
                    </a:lnTo>
                    <a:lnTo>
                      <a:pt x="938" y="2699"/>
                    </a:lnTo>
                    <a:lnTo>
                      <a:pt x="1267" y="3033"/>
                    </a:lnTo>
                    <a:lnTo>
                      <a:pt x="1678" y="3448"/>
                    </a:lnTo>
                    <a:lnTo>
                      <a:pt x="2157" y="3929"/>
                    </a:lnTo>
                    <a:lnTo>
                      <a:pt x="2690" y="4462"/>
                    </a:lnTo>
                    <a:lnTo>
                      <a:pt x="3261" y="5033"/>
                    </a:lnTo>
                    <a:lnTo>
                      <a:pt x="3857" y="5627"/>
                    </a:lnTo>
                    <a:lnTo>
                      <a:pt x="4463" y="6230"/>
                    </a:lnTo>
                    <a:lnTo>
                      <a:pt x="5064" y="6825"/>
                    </a:lnTo>
                    <a:lnTo>
                      <a:pt x="5646" y="7400"/>
                    </a:lnTo>
                    <a:lnTo>
                      <a:pt x="6196" y="7939"/>
                    </a:lnTo>
                    <a:lnTo>
                      <a:pt x="6453" y="8191"/>
                    </a:lnTo>
                    <a:lnTo>
                      <a:pt x="6696" y="8427"/>
                    </a:lnTo>
                    <a:lnTo>
                      <a:pt x="6923" y="8648"/>
                    </a:lnTo>
                    <a:lnTo>
                      <a:pt x="7134" y="8852"/>
                    </a:lnTo>
                    <a:lnTo>
                      <a:pt x="7325" y="9035"/>
                    </a:lnTo>
                    <a:lnTo>
                      <a:pt x="7495" y="9196"/>
                    </a:lnTo>
                    <a:lnTo>
                      <a:pt x="7642" y="9335"/>
                    </a:lnTo>
                    <a:lnTo>
                      <a:pt x="7764" y="9447"/>
                    </a:lnTo>
                    <a:lnTo>
                      <a:pt x="7764" y="9447"/>
                    </a:lnTo>
                    <a:lnTo>
                      <a:pt x="7815" y="9493"/>
                    </a:lnTo>
                    <a:lnTo>
                      <a:pt x="7867" y="9537"/>
                    </a:lnTo>
                    <a:lnTo>
                      <a:pt x="7919" y="9580"/>
                    </a:lnTo>
                    <a:lnTo>
                      <a:pt x="7973" y="9621"/>
                    </a:lnTo>
                    <a:lnTo>
                      <a:pt x="8026" y="9660"/>
                    </a:lnTo>
                    <a:lnTo>
                      <a:pt x="8081" y="9698"/>
                    </a:lnTo>
                    <a:lnTo>
                      <a:pt x="8135" y="9734"/>
                    </a:lnTo>
                    <a:lnTo>
                      <a:pt x="8190" y="9769"/>
                    </a:lnTo>
                    <a:lnTo>
                      <a:pt x="8246" y="9803"/>
                    </a:lnTo>
                    <a:lnTo>
                      <a:pt x="8302" y="9835"/>
                    </a:lnTo>
                    <a:lnTo>
                      <a:pt x="8358" y="9868"/>
                    </a:lnTo>
                    <a:lnTo>
                      <a:pt x="8414" y="9897"/>
                    </a:lnTo>
                    <a:lnTo>
                      <a:pt x="8471" y="9926"/>
                    </a:lnTo>
                    <a:lnTo>
                      <a:pt x="8527" y="9953"/>
                    </a:lnTo>
                    <a:lnTo>
                      <a:pt x="8584" y="9979"/>
                    </a:lnTo>
                    <a:lnTo>
                      <a:pt x="8640" y="10004"/>
                    </a:lnTo>
                    <a:lnTo>
                      <a:pt x="8698" y="10028"/>
                    </a:lnTo>
                    <a:lnTo>
                      <a:pt x="8754" y="10051"/>
                    </a:lnTo>
                    <a:lnTo>
                      <a:pt x="8811" y="10072"/>
                    </a:lnTo>
                    <a:lnTo>
                      <a:pt x="8867" y="10093"/>
                    </a:lnTo>
                    <a:lnTo>
                      <a:pt x="8923" y="10112"/>
                    </a:lnTo>
                    <a:lnTo>
                      <a:pt x="8979" y="10131"/>
                    </a:lnTo>
                    <a:lnTo>
                      <a:pt x="9035" y="10149"/>
                    </a:lnTo>
                    <a:lnTo>
                      <a:pt x="9089" y="10166"/>
                    </a:lnTo>
                    <a:lnTo>
                      <a:pt x="9145" y="10181"/>
                    </a:lnTo>
                    <a:lnTo>
                      <a:pt x="9199" y="10196"/>
                    </a:lnTo>
                    <a:lnTo>
                      <a:pt x="9253" y="10210"/>
                    </a:lnTo>
                    <a:lnTo>
                      <a:pt x="9306" y="10223"/>
                    </a:lnTo>
                    <a:lnTo>
                      <a:pt x="9359" y="10235"/>
                    </a:lnTo>
                    <a:lnTo>
                      <a:pt x="9411" y="10246"/>
                    </a:lnTo>
                    <a:lnTo>
                      <a:pt x="9513" y="10267"/>
                    </a:lnTo>
                    <a:lnTo>
                      <a:pt x="9612" y="10284"/>
                    </a:lnTo>
                    <a:lnTo>
                      <a:pt x="9707" y="10299"/>
                    </a:lnTo>
                    <a:lnTo>
                      <a:pt x="9798" y="10311"/>
                    </a:lnTo>
                    <a:lnTo>
                      <a:pt x="9886" y="10321"/>
                    </a:lnTo>
                    <a:lnTo>
                      <a:pt x="9967" y="10329"/>
                    </a:lnTo>
                    <a:lnTo>
                      <a:pt x="10044" y="10336"/>
                    </a:lnTo>
                    <a:lnTo>
                      <a:pt x="10116" y="10340"/>
                    </a:lnTo>
                    <a:lnTo>
                      <a:pt x="10182" y="10343"/>
                    </a:lnTo>
                    <a:lnTo>
                      <a:pt x="10242" y="10346"/>
                    </a:lnTo>
                    <a:lnTo>
                      <a:pt x="10294" y="10347"/>
                    </a:lnTo>
                    <a:lnTo>
                      <a:pt x="10378" y="10347"/>
                    </a:lnTo>
                    <a:lnTo>
                      <a:pt x="10431" y="10346"/>
                    </a:lnTo>
                    <a:lnTo>
                      <a:pt x="10449" y="10345"/>
                    </a:lnTo>
                    <a:lnTo>
                      <a:pt x="14532" y="10341"/>
                    </a:lnTo>
                    <a:lnTo>
                      <a:pt x="14532" y="10341"/>
                    </a:lnTo>
                    <a:lnTo>
                      <a:pt x="17898" y="10341"/>
                    </a:lnTo>
                    <a:lnTo>
                      <a:pt x="17898" y="10341"/>
                    </a:lnTo>
                    <a:lnTo>
                      <a:pt x="17275" y="9721"/>
                    </a:lnTo>
                    <a:lnTo>
                      <a:pt x="16676" y="9122"/>
                    </a:lnTo>
                    <a:lnTo>
                      <a:pt x="16113" y="8560"/>
                    </a:lnTo>
                    <a:lnTo>
                      <a:pt x="15607" y="8051"/>
                    </a:lnTo>
                    <a:lnTo>
                      <a:pt x="15171" y="7611"/>
                    </a:lnTo>
                    <a:lnTo>
                      <a:pt x="14821" y="7257"/>
                    </a:lnTo>
                    <a:lnTo>
                      <a:pt x="14684" y="7117"/>
                    </a:lnTo>
                    <a:lnTo>
                      <a:pt x="14575" y="7004"/>
                    </a:lnTo>
                    <a:lnTo>
                      <a:pt x="14496" y="6921"/>
                    </a:lnTo>
                    <a:lnTo>
                      <a:pt x="14449" y="6870"/>
                    </a:lnTo>
                    <a:lnTo>
                      <a:pt x="14449" y="6870"/>
                    </a:lnTo>
                    <a:lnTo>
                      <a:pt x="14420" y="6836"/>
                    </a:lnTo>
                    <a:lnTo>
                      <a:pt x="14390" y="6799"/>
                    </a:lnTo>
                    <a:lnTo>
                      <a:pt x="14361" y="6760"/>
                    </a:lnTo>
                    <a:lnTo>
                      <a:pt x="14333" y="6720"/>
                    </a:lnTo>
                    <a:lnTo>
                      <a:pt x="14305" y="6677"/>
                    </a:lnTo>
                    <a:lnTo>
                      <a:pt x="14277" y="6633"/>
                    </a:lnTo>
                    <a:lnTo>
                      <a:pt x="14250" y="6587"/>
                    </a:lnTo>
                    <a:lnTo>
                      <a:pt x="14224" y="6538"/>
                    </a:lnTo>
                    <a:lnTo>
                      <a:pt x="14198" y="6486"/>
                    </a:lnTo>
                    <a:lnTo>
                      <a:pt x="14172" y="6433"/>
                    </a:lnTo>
                    <a:lnTo>
                      <a:pt x="14148" y="6377"/>
                    </a:lnTo>
                    <a:lnTo>
                      <a:pt x="14124" y="6319"/>
                    </a:lnTo>
                    <a:lnTo>
                      <a:pt x="14101" y="6259"/>
                    </a:lnTo>
                    <a:lnTo>
                      <a:pt x="14079" y="6195"/>
                    </a:lnTo>
                    <a:lnTo>
                      <a:pt x="14057" y="6130"/>
                    </a:lnTo>
                    <a:lnTo>
                      <a:pt x="14037" y="6062"/>
                    </a:lnTo>
                    <a:lnTo>
                      <a:pt x="14017" y="5992"/>
                    </a:lnTo>
                    <a:lnTo>
                      <a:pt x="13999" y="5918"/>
                    </a:lnTo>
                    <a:lnTo>
                      <a:pt x="13981" y="5842"/>
                    </a:lnTo>
                    <a:lnTo>
                      <a:pt x="13964" y="5763"/>
                    </a:lnTo>
                    <a:lnTo>
                      <a:pt x="13948" y="5682"/>
                    </a:lnTo>
                    <a:lnTo>
                      <a:pt x="13934" y="5596"/>
                    </a:lnTo>
                    <a:lnTo>
                      <a:pt x="13921" y="5509"/>
                    </a:lnTo>
                    <a:lnTo>
                      <a:pt x="13909" y="5419"/>
                    </a:lnTo>
                    <a:lnTo>
                      <a:pt x="13899" y="5325"/>
                    </a:lnTo>
                    <a:lnTo>
                      <a:pt x="13889" y="5228"/>
                    </a:lnTo>
                    <a:lnTo>
                      <a:pt x="13881" y="5129"/>
                    </a:lnTo>
                    <a:lnTo>
                      <a:pt x="13875" y="5025"/>
                    </a:lnTo>
                    <a:lnTo>
                      <a:pt x="13869" y="4920"/>
                    </a:lnTo>
                    <a:lnTo>
                      <a:pt x="13866" y="4810"/>
                    </a:lnTo>
                    <a:lnTo>
                      <a:pt x="13863" y="4697"/>
                    </a:lnTo>
                    <a:lnTo>
                      <a:pt x="13862" y="4582"/>
                    </a:lnTo>
                    <a:lnTo>
                      <a:pt x="13868" y="4536"/>
                    </a:lnTo>
                    <a:lnTo>
                      <a:pt x="13868" y="4536"/>
                    </a:lnTo>
                    <a:lnTo>
                      <a:pt x="13877" y="4644"/>
                    </a:lnTo>
                    <a:lnTo>
                      <a:pt x="13877" y="4484"/>
                    </a:lnTo>
                    <a:lnTo>
                      <a:pt x="10449" y="4488"/>
                    </a:lnTo>
                    <a:lnTo>
                      <a:pt x="10449" y="4488"/>
                    </a:lnTo>
                    <a:lnTo>
                      <a:pt x="5281" y="4488"/>
                    </a:lnTo>
                    <a:lnTo>
                      <a:pt x="5281" y="4488"/>
                    </a:lnTo>
                    <a:lnTo>
                      <a:pt x="5150" y="4487"/>
                    </a:lnTo>
                    <a:lnTo>
                      <a:pt x="5076" y="4486"/>
                    </a:lnTo>
                    <a:lnTo>
                      <a:pt x="4996" y="4483"/>
                    </a:lnTo>
                    <a:lnTo>
                      <a:pt x="4912" y="4480"/>
                    </a:lnTo>
                    <a:lnTo>
                      <a:pt x="4822" y="4476"/>
                    </a:lnTo>
                    <a:lnTo>
                      <a:pt x="4728" y="4470"/>
                    </a:lnTo>
                    <a:lnTo>
                      <a:pt x="4630" y="4463"/>
                    </a:lnTo>
                    <a:lnTo>
                      <a:pt x="4528" y="4455"/>
                    </a:lnTo>
                    <a:lnTo>
                      <a:pt x="4423" y="4444"/>
                    </a:lnTo>
                    <a:lnTo>
                      <a:pt x="4314" y="4432"/>
                    </a:lnTo>
                    <a:lnTo>
                      <a:pt x="4204" y="4418"/>
                    </a:lnTo>
                    <a:lnTo>
                      <a:pt x="4091" y="4402"/>
                    </a:lnTo>
                    <a:lnTo>
                      <a:pt x="3976" y="4384"/>
                    </a:lnTo>
                    <a:lnTo>
                      <a:pt x="3859" y="4363"/>
                    </a:lnTo>
                    <a:lnTo>
                      <a:pt x="3741" y="4340"/>
                    </a:lnTo>
                    <a:lnTo>
                      <a:pt x="3681" y="4327"/>
                    </a:lnTo>
                    <a:lnTo>
                      <a:pt x="3622" y="4314"/>
                    </a:lnTo>
                    <a:lnTo>
                      <a:pt x="3562" y="4300"/>
                    </a:lnTo>
                    <a:lnTo>
                      <a:pt x="3503" y="4285"/>
                    </a:lnTo>
                    <a:lnTo>
                      <a:pt x="3443" y="4270"/>
                    </a:lnTo>
                    <a:lnTo>
                      <a:pt x="3382" y="4252"/>
                    </a:lnTo>
                    <a:lnTo>
                      <a:pt x="3323" y="4235"/>
                    </a:lnTo>
                    <a:lnTo>
                      <a:pt x="3263" y="4217"/>
                    </a:lnTo>
                    <a:lnTo>
                      <a:pt x="3204" y="4199"/>
                    </a:lnTo>
                    <a:lnTo>
                      <a:pt x="3144" y="4179"/>
                    </a:lnTo>
                    <a:lnTo>
                      <a:pt x="3085" y="4159"/>
                    </a:lnTo>
                    <a:lnTo>
                      <a:pt x="3026" y="4138"/>
                    </a:lnTo>
                    <a:lnTo>
                      <a:pt x="2968" y="4116"/>
                    </a:lnTo>
                    <a:lnTo>
                      <a:pt x="2909" y="4093"/>
                    </a:lnTo>
                    <a:lnTo>
                      <a:pt x="2851" y="4069"/>
                    </a:lnTo>
                    <a:lnTo>
                      <a:pt x="2793" y="4044"/>
                    </a:lnTo>
                    <a:lnTo>
                      <a:pt x="2736" y="4018"/>
                    </a:lnTo>
                    <a:lnTo>
                      <a:pt x="2679" y="3991"/>
                    </a:lnTo>
                    <a:lnTo>
                      <a:pt x="2623" y="3962"/>
                    </a:lnTo>
                    <a:lnTo>
                      <a:pt x="2568" y="3933"/>
                    </a:lnTo>
                    <a:lnTo>
                      <a:pt x="2512" y="3904"/>
                    </a:lnTo>
                    <a:lnTo>
                      <a:pt x="2459" y="3873"/>
                    </a:lnTo>
                    <a:lnTo>
                      <a:pt x="2405" y="3841"/>
                    </a:lnTo>
                    <a:lnTo>
                      <a:pt x="2353" y="3808"/>
                    </a:lnTo>
                    <a:lnTo>
                      <a:pt x="2300" y="3774"/>
                    </a:lnTo>
                    <a:lnTo>
                      <a:pt x="2250" y="3738"/>
                    </a:lnTo>
                    <a:lnTo>
                      <a:pt x="2199" y="3701"/>
                    </a:lnTo>
                    <a:lnTo>
                      <a:pt x="2150" y="3663"/>
                    </a:lnTo>
                    <a:lnTo>
                      <a:pt x="2102" y="3625"/>
                    </a:lnTo>
                    <a:lnTo>
                      <a:pt x="2055" y="3585"/>
                    </a:lnTo>
                    <a:lnTo>
                      <a:pt x="2009" y="3544"/>
                    </a:lnTo>
                    <a:lnTo>
                      <a:pt x="1963" y="3501"/>
                    </a:lnTo>
                    <a:lnTo>
                      <a:pt x="1963" y="3501"/>
                    </a:lnTo>
                    <a:lnTo>
                      <a:pt x="1905" y="3444"/>
                    </a:lnTo>
                    <a:lnTo>
                      <a:pt x="1748" y="3289"/>
                    </a:lnTo>
                    <a:lnTo>
                      <a:pt x="1523" y="3066"/>
                    </a:lnTo>
                    <a:lnTo>
                      <a:pt x="1395" y="2939"/>
                    </a:lnTo>
                    <a:lnTo>
                      <a:pt x="1262" y="2803"/>
                    </a:lnTo>
                    <a:lnTo>
                      <a:pt x="1127" y="2666"/>
                    </a:lnTo>
                    <a:lnTo>
                      <a:pt x="993" y="2528"/>
                    </a:lnTo>
                    <a:lnTo>
                      <a:pt x="866" y="2394"/>
                    </a:lnTo>
                    <a:lnTo>
                      <a:pt x="749" y="2268"/>
                    </a:lnTo>
                    <a:lnTo>
                      <a:pt x="696" y="2209"/>
                    </a:lnTo>
                    <a:lnTo>
                      <a:pt x="645" y="2153"/>
                    </a:lnTo>
                    <a:lnTo>
                      <a:pt x="600" y="2101"/>
                    </a:lnTo>
                    <a:lnTo>
                      <a:pt x="558" y="2052"/>
                    </a:lnTo>
                    <a:lnTo>
                      <a:pt x="522" y="2008"/>
                    </a:lnTo>
                    <a:lnTo>
                      <a:pt x="493" y="1969"/>
                    </a:lnTo>
                    <a:lnTo>
                      <a:pt x="468" y="1935"/>
                    </a:lnTo>
                    <a:lnTo>
                      <a:pt x="459" y="1921"/>
                    </a:lnTo>
                    <a:lnTo>
                      <a:pt x="451" y="1907"/>
                    </a:lnTo>
                    <a:lnTo>
                      <a:pt x="451" y="1907"/>
                    </a:lnTo>
                    <a:lnTo>
                      <a:pt x="425" y="1860"/>
                    </a:lnTo>
                    <a:lnTo>
                      <a:pt x="398" y="1809"/>
                    </a:lnTo>
                    <a:lnTo>
                      <a:pt x="369" y="1753"/>
                    </a:lnTo>
                    <a:lnTo>
                      <a:pt x="339" y="1691"/>
                    </a:lnTo>
                    <a:lnTo>
                      <a:pt x="324" y="1657"/>
                    </a:lnTo>
                    <a:lnTo>
                      <a:pt x="309" y="1621"/>
                    </a:lnTo>
                    <a:lnTo>
                      <a:pt x="293" y="1584"/>
                    </a:lnTo>
                    <a:lnTo>
                      <a:pt x="278" y="1544"/>
                    </a:lnTo>
                    <a:lnTo>
                      <a:pt x="263" y="1501"/>
                    </a:lnTo>
                    <a:lnTo>
                      <a:pt x="247" y="1455"/>
                    </a:lnTo>
                    <a:lnTo>
                      <a:pt x="231" y="1407"/>
                    </a:lnTo>
                    <a:lnTo>
                      <a:pt x="216" y="1356"/>
                    </a:lnTo>
                    <a:lnTo>
                      <a:pt x="201" y="1302"/>
                    </a:lnTo>
                    <a:lnTo>
                      <a:pt x="186" y="1244"/>
                    </a:lnTo>
                    <a:lnTo>
                      <a:pt x="171" y="1182"/>
                    </a:lnTo>
                    <a:lnTo>
                      <a:pt x="156" y="1118"/>
                    </a:lnTo>
                    <a:lnTo>
                      <a:pt x="141" y="1050"/>
                    </a:lnTo>
                    <a:lnTo>
                      <a:pt x="127" y="977"/>
                    </a:lnTo>
                    <a:lnTo>
                      <a:pt x="113" y="900"/>
                    </a:lnTo>
                    <a:lnTo>
                      <a:pt x="99" y="820"/>
                    </a:lnTo>
                    <a:lnTo>
                      <a:pt x="86" y="735"/>
                    </a:lnTo>
                    <a:lnTo>
                      <a:pt x="73" y="645"/>
                    </a:lnTo>
                    <a:lnTo>
                      <a:pt x="61" y="550"/>
                    </a:lnTo>
                    <a:lnTo>
                      <a:pt x="49" y="451"/>
                    </a:lnTo>
                    <a:lnTo>
                      <a:pt x="37" y="346"/>
                    </a:lnTo>
                    <a:lnTo>
                      <a:pt x="26" y="236"/>
                    </a:lnTo>
                    <a:lnTo>
                      <a:pt x="16" y="121"/>
                    </a:lnTo>
                    <a:lnTo>
                      <a:pt x="6" y="0"/>
                    </a:lnTo>
                    <a:lnTo>
                      <a:pt x="0" y="45"/>
                    </a:lnTo>
                    <a:lnTo>
                      <a:pt x="0" y="45"/>
                    </a:lnTo>
                    <a:lnTo>
                      <a:pt x="1" y="161"/>
                    </a:lnTo>
                    <a:lnTo>
                      <a:pt x="3" y="274"/>
                    </a:lnTo>
                    <a:lnTo>
                      <a:pt x="7" y="384"/>
                    </a:lnTo>
                    <a:lnTo>
                      <a:pt x="12" y="490"/>
                    </a:lnTo>
                    <a:lnTo>
                      <a:pt x="19" y="592"/>
                    </a:lnTo>
                    <a:lnTo>
                      <a:pt x="27" y="693"/>
                    </a:lnTo>
                    <a:lnTo>
                      <a:pt x="36" y="789"/>
                    </a:lnTo>
                    <a:lnTo>
                      <a:pt x="48" y="882"/>
                    </a:lnTo>
                    <a:lnTo>
                      <a:pt x="59" y="973"/>
                    </a:lnTo>
                    <a:lnTo>
                      <a:pt x="73" y="1061"/>
                    </a:lnTo>
                    <a:lnTo>
                      <a:pt x="87" y="1145"/>
                    </a:lnTo>
                    <a:lnTo>
                      <a:pt x="102" y="1227"/>
                    </a:lnTo>
                    <a:lnTo>
                      <a:pt x="119" y="1306"/>
                    </a:lnTo>
                    <a:lnTo>
                      <a:pt x="136" y="1382"/>
                    </a:lnTo>
                    <a:lnTo>
                      <a:pt x="156" y="1455"/>
                    </a:lnTo>
                    <a:lnTo>
                      <a:pt x="175" y="1527"/>
                    </a:lnTo>
                    <a:lnTo>
                      <a:pt x="195" y="1594"/>
                    </a:lnTo>
                    <a:lnTo>
                      <a:pt x="217" y="1660"/>
                    </a:lnTo>
                    <a:lnTo>
                      <a:pt x="239" y="1722"/>
                    </a:lnTo>
                    <a:lnTo>
                      <a:pt x="263" y="1784"/>
                    </a:lnTo>
                    <a:lnTo>
                      <a:pt x="286" y="1842"/>
                    </a:lnTo>
                    <a:lnTo>
                      <a:pt x="311" y="1897"/>
                    </a:lnTo>
                    <a:lnTo>
                      <a:pt x="336" y="1950"/>
                    </a:lnTo>
                    <a:lnTo>
                      <a:pt x="361" y="2001"/>
                    </a:lnTo>
                    <a:lnTo>
                      <a:pt x="389" y="2051"/>
                    </a:lnTo>
                    <a:lnTo>
                      <a:pt x="415" y="2097"/>
                    </a:lnTo>
                    <a:lnTo>
                      <a:pt x="443" y="2142"/>
                    </a:lnTo>
                    <a:lnTo>
                      <a:pt x="470" y="2184"/>
                    </a:lnTo>
                    <a:lnTo>
                      <a:pt x="500" y="2224"/>
                    </a:lnTo>
                    <a:lnTo>
                      <a:pt x="528" y="2263"/>
                    </a:lnTo>
                    <a:lnTo>
                      <a:pt x="557" y="2299"/>
                    </a:lnTo>
                    <a:lnTo>
                      <a:pt x="587" y="2334"/>
                    </a:lnTo>
                    <a:lnTo>
                      <a:pt x="587" y="2334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</a:ln>
            </p:spPr>
            <p:txBody>
              <a:bodyPr vert="horz" wrap="square" lIns="128540" tIns="64271" rIns="128540" bIns="64271" numCol="1" anchor="t" anchorCtr="0" compatLnSpc="1"/>
              <a:p>
                <a:endParaRPr lang="fr-FR" sz="2400" kern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1038" name="Freeform 14"/>
              <p:cNvSpPr/>
              <p:nvPr/>
            </p:nvSpPr>
            <p:spPr bwMode="auto">
              <a:xfrm rot="20191043">
                <a:off x="3619974" y="2468604"/>
                <a:ext cx="897451" cy="1281413"/>
              </a:xfrm>
              <a:custGeom>
                <a:avLst/>
                <a:gdLst/>
                <a:ahLst/>
                <a:cxnLst>
                  <a:cxn ang="0">
                    <a:pos x="5070" y="2"/>
                  </a:cxn>
                  <a:cxn ang="0">
                    <a:pos x="4722" y="17"/>
                  </a:cxn>
                  <a:cxn ang="0">
                    <a:pos x="4308" y="55"/>
                  </a:cxn>
                  <a:cxn ang="0">
                    <a:pos x="3853" y="124"/>
                  </a:cxn>
                  <a:cxn ang="0">
                    <a:pos x="3556" y="188"/>
                  </a:cxn>
                  <a:cxn ang="0">
                    <a:pos x="3317" y="252"/>
                  </a:cxn>
                  <a:cxn ang="0">
                    <a:pos x="3079" y="329"/>
                  </a:cxn>
                  <a:cxn ang="0">
                    <a:pos x="2845" y="419"/>
                  </a:cxn>
                  <a:cxn ang="0">
                    <a:pos x="2616" y="525"/>
                  </a:cxn>
                  <a:cxn ang="0">
                    <a:pos x="2398" y="647"/>
                  </a:cxn>
                  <a:cxn ang="0">
                    <a:pos x="2193" y="787"/>
                  </a:cxn>
                  <a:cxn ang="0">
                    <a:pos x="2003" y="944"/>
                  </a:cxn>
                  <a:cxn ang="0">
                    <a:pos x="1741" y="1199"/>
                  </a:cxn>
                  <a:cxn ang="0">
                    <a:pos x="1121" y="1822"/>
                  </a:cxn>
                  <a:cxn ang="0">
                    <a:pos x="689" y="2279"/>
                  </a:cxn>
                  <a:cxn ang="0">
                    <a:pos x="516" y="2480"/>
                  </a:cxn>
                  <a:cxn ang="0">
                    <a:pos x="445" y="2580"/>
                  </a:cxn>
                  <a:cxn ang="0">
                    <a:pos x="366" y="2728"/>
                  </a:cxn>
                  <a:cxn ang="0">
                    <a:pos x="293" y="2890"/>
                  </a:cxn>
                  <a:cxn ang="0">
                    <a:pos x="233" y="3056"/>
                  </a:cxn>
                  <a:cxn ang="0">
                    <a:pos x="174" y="3265"/>
                  </a:cxn>
                  <a:cxn ang="0">
                    <a:pos x="117" y="3527"/>
                  </a:cxn>
                  <a:cxn ang="0">
                    <a:pos x="66" y="3851"/>
                  </a:cxn>
                  <a:cxn ang="0">
                    <a:pos x="20" y="4247"/>
                  </a:cxn>
                  <a:cxn ang="0">
                    <a:pos x="4" y="4493"/>
                  </a:cxn>
                  <a:cxn ang="0">
                    <a:pos x="10" y="4749"/>
                  </a:cxn>
                  <a:cxn ang="0">
                    <a:pos x="56" y="5176"/>
                  </a:cxn>
                  <a:cxn ang="0">
                    <a:pos x="107" y="5525"/>
                  </a:cxn>
                  <a:cxn ang="0">
                    <a:pos x="165" y="5806"/>
                  </a:cxn>
                  <a:cxn ang="0">
                    <a:pos x="226" y="6030"/>
                  </a:cxn>
                  <a:cxn ang="0">
                    <a:pos x="288" y="6206"/>
                  </a:cxn>
                  <a:cxn ang="0">
                    <a:pos x="363" y="6376"/>
                  </a:cxn>
                  <a:cxn ang="0">
                    <a:pos x="445" y="6529"/>
                  </a:cxn>
                  <a:cxn ang="0">
                    <a:pos x="516" y="6630"/>
                  </a:cxn>
                  <a:cxn ang="0">
                    <a:pos x="690" y="6831"/>
                  </a:cxn>
                  <a:cxn ang="0">
                    <a:pos x="1121" y="7288"/>
                  </a:cxn>
                  <a:cxn ang="0">
                    <a:pos x="1742" y="7911"/>
                  </a:cxn>
                  <a:cxn ang="0">
                    <a:pos x="2003" y="8166"/>
                  </a:cxn>
                  <a:cxn ang="0">
                    <a:pos x="2193" y="8323"/>
                  </a:cxn>
                  <a:cxn ang="0">
                    <a:pos x="2399" y="8463"/>
                  </a:cxn>
                  <a:cxn ang="0">
                    <a:pos x="2617" y="8584"/>
                  </a:cxn>
                  <a:cxn ang="0">
                    <a:pos x="2845" y="8691"/>
                  </a:cxn>
                  <a:cxn ang="0">
                    <a:pos x="3079" y="8781"/>
                  </a:cxn>
                  <a:cxn ang="0">
                    <a:pos x="3317" y="8857"/>
                  </a:cxn>
                  <a:cxn ang="0">
                    <a:pos x="3556" y="8922"/>
                  </a:cxn>
                  <a:cxn ang="0">
                    <a:pos x="3853" y="8985"/>
                  </a:cxn>
                  <a:cxn ang="0">
                    <a:pos x="4308" y="9054"/>
                  </a:cxn>
                  <a:cxn ang="0">
                    <a:pos x="4722" y="9092"/>
                  </a:cxn>
                  <a:cxn ang="0">
                    <a:pos x="5070" y="9108"/>
                  </a:cxn>
                  <a:cxn ang="0">
                    <a:pos x="7183" y="9110"/>
                  </a:cxn>
                  <a:cxn ang="0">
                    <a:pos x="5275" y="0"/>
                  </a:cxn>
                </a:cxnLst>
                <a:rect l="0" t="0" r="r" b="b"/>
                <a:pathLst>
                  <a:path w="7183" h="9110">
                    <a:moveTo>
                      <a:pt x="5275" y="0"/>
                    </a:moveTo>
                    <a:lnTo>
                      <a:pt x="5275" y="0"/>
                    </a:lnTo>
                    <a:lnTo>
                      <a:pt x="5144" y="1"/>
                    </a:lnTo>
                    <a:lnTo>
                      <a:pt x="5070" y="2"/>
                    </a:lnTo>
                    <a:lnTo>
                      <a:pt x="4990" y="4"/>
                    </a:lnTo>
                    <a:lnTo>
                      <a:pt x="4906" y="8"/>
                    </a:lnTo>
                    <a:lnTo>
                      <a:pt x="4816" y="12"/>
                    </a:lnTo>
                    <a:lnTo>
                      <a:pt x="4722" y="17"/>
                    </a:lnTo>
                    <a:lnTo>
                      <a:pt x="4623" y="24"/>
                    </a:lnTo>
                    <a:lnTo>
                      <a:pt x="4522" y="33"/>
                    </a:lnTo>
                    <a:lnTo>
                      <a:pt x="4416" y="43"/>
                    </a:lnTo>
                    <a:lnTo>
                      <a:pt x="4308" y="55"/>
                    </a:lnTo>
                    <a:lnTo>
                      <a:pt x="4198" y="69"/>
                    </a:lnTo>
                    <a:lnTo>
                      <a:pt x="4084" y="85"/>
                    </a:lnTo>
                    <a:lnTo>
                      <a:pt x="3969" y="104"/>
                    </a:lnTo>
                    <a:lnTo>
                      <a:pt x="3853" y="124"/>
                    </a:lnTo>
                    <a:lnTo>
                      <a:pt x="3735" y="148"/>
                    </a:lnTo>
                    <a:lnTo>
                      <a:pt x="3675" y="160"/>
                    </a:lnTo>
                    <a:lnTo>
                      <a:pt x="3616" y="174"/>
                    </a:lnTo>
                    <a:lnTo>
                      <a:pt x="3556" y="188"/>
                    </a:lnTo>
                    <a:lnTo>
                      <a:pt x="3497" y="203"/>
                    </a:lnTo>
                    <a:lnTo>
                      <a:pt x="3436" y="218"/>
                    </a:lnTo>
                    <a:lnTo>
                      <a:pt x="3376" y="235"/>
                    </a:lnTo>
                    <a:lnTo>
                      <a:pt x="3317" y="252"/>
                    </a:lnTo>
                    <a:lnTo>
                      <a:pt x="3257" y="270"/>
                    </a:lnTo>
                    <a:lnTo>
                      <a:pt x="3198" y="289"/>
                    </a:lnTo>
                    <a:lnTo>
                      <a:pt x="3138" y="308"/>
                    </a:lnTo>
                    <a:lnTo>
                      <a:pt x="3079" y="329"/>
                    </a:lnTo>
                    <a:lnTo>
                      <a:pt x="3019" y="350"/>
                    </a:lnTo>
                    <a:lnTo>
                      <a:pt x="2961" y="372"/>
                    </a:lnTo>
                    <a:lnTo>
                      <a:pt x="2902" y="395"/>
                    </a:lnTo>
                    <a:lnTo>
                      <a:pt x="2845" y="419"/>
                    </a:lnTo>
                    <a:lnTo>
                      <a:pt x="2787" y="444"/>
                    </a:lnTo>
                    <a:lnTo>
                      <a:pt x="2729" y="470"/>
                    </a:lnTo>
                    <a:lnTo>
                      <a:pt x="2673" y="497"/>
                    </a:lnTo>
                    <a:lnTo>
                      <a:pt x="2616" y="525"/>
                    </a:lnTo>
                    <a:lnTo>
                      <a:pt x="2561" y="554"/>
                    </a:lnTo>
                    <a:lnTo>
                      <a:pt x="2506" y="584"/>
                    </a:lnTo>
                    <a:lnTo>
                      <a:pt x="2452" y="615"/>
                    </a:lnTo>
                    <a:lnTo>
                      <a:pt x="2398" y="647"/>
                    </a:lnTo>
                    <a:lnTo>
                      <a:pt x="2346" y="680"/>
                    </a:lnTo>
                    <a:lnTo>
                      <a:pt x="2294" y="714"/>
                    </a:lnTo>
                    <a:lnTo>
                      <a:pt x="2243" y="750"/>
                    </a:lnTo>
                    <a:lnTo>
                      <a:pt x="2193" y="787"/>
                    </a:lnTo>
                    <a:lnTo>
                      <a:pt x="2144" y="824"/>
                    </a:lnTo>
                    <a:lnTo>
                      <a:pt x="2096" y="863"/>
                    </a:lnTo>
                    <a:lnTo>
                      <a:pt x="2048" y="903"/>
                    </a:lnTo>
                    <a:lnTo>
                      <a:pt x="2003" y="944"/>
                    </a:lnTo>
                    <a:lnTo>
                      <a:pt x="1957" y="987"/>
                    </a:lnTo>
                    <a:lnTo>
                      <a:pt x="1957" y="987"/>
                    </a:lnTo>
                    <a:lnTo>
                      <a:pt x="1899" y="1044"/>
                    </a:lnTo>
                    <a:lnTo>
                      <a:pt x="1741" y="1199"/>
                    </a:lnTo>
                    <a:lnTo>
                      <a:pt x="1517" y="1422"/>
                    </a:lnTo>
                    <a:lnTo>
                      <a:pt x="1389" y="1549"/>
                    </a:lnTo>
                    <a:lnTo>
                      <a:pt x="1256" y="1685"/>
                    </a:lnTo>
                    <a:lnTo>
                      <a:pt x="1121" y="1822"/>
                    </a:lnTo>
                    <a:lnTo>
                      <a:pt x="987" y="1960"/>
                    </a:lnTo>
                    <a:lnTo>
                      <a:pt x="860" y="2093"/>
                    </a:lnTo>
                    <a:lnTo>
                      <a:pt x="743" y="2220"/>
                    </a:lnTo>
                    <a:lnTo>
                      <a:pt x="689" y="2279"/>
                    </a:lnTo>
                    <a:lnTo>
                      <a:pt x="639" y="2335"/>
                    </a:lnTo>
                    <a:lnTo>
                      <a:pt x="593" y="2387"/>
                    </a:lnTo>
                    <a:lnTo>
                      <a:pt x="552" y="2435"/>
                    </a:lnTo>
                    <a:lnTo>
                      <a:pt x="516" y="2480"/>
                    </a:lnTo>
                    <a:lnTo>
                      <a:pt x="486" y="2519"/>
                    </a:lnTo>
                    <a:lnTo>
                      <a:pt x="462" y="2552"/>
                    </a:lnTo>
                    <a:lnTo>
                      <a:pt x="452" y="2567"/>
                    </a:lnTo>
                    <a:lnTo>
                      <a:pt x="445" y="2580"/>
                    </a:lnTo>
                    <a:lnTo>
                      <a:pt x="445" y="2580"/>
                    </a:lnTo>
                    <a:lnTo>
                      <a:pt x="420" y="2626"/>
                    </a:lnTo>
                    <a:lnTo>
                      <a:pt x="393" y="2675"/>
                    </a:lnTo>
                    <a:lnTo>
                      <a:pt x="366" y="2728"/>
                    </a:lnTo>
                    <a:lnTo>
                      <a:pt x="336" y="2788"/>
                    </a:lnTo>
                    <a:lnTo>
                      <a:pt x="322" y="2820"/>
                    </a:lnTo>
                    <a:lnTo>
                      <a:pt x="307" y="2854"/>
                    </a:lnTo>
                    <a:lnTo>
                      <a:pt x="293" y="2890"/>
                    </a:lnTo>
                    <a:lnTo>
                      <a:pt x="278" y="2928"/>
                    </a:lnTo>
                    <a:lnTo>
                      <a:pt x="263" y="2968"/>
                    </a:lnTo>
                    <a:lnTo>
                      <a:pt x="247" y="3010"/>
                    </a:lnTo>
                    <a:lnTo>
                      <a:pt x="233" y="3056"/>
                    </a:lnTo>
                    <a:lnTo>
                      <a:pt x="218" y="3104"/>
                    </a:lnTo>
                    <a:lnTo>
                      <a:pt x="203" y="3155"/>
                    </a:lnTo>
                    <a:lnTo>
                      <a:pt x="189" y="3208"/>
                    </a:lnTo>
                    <a:lnTo>
                      <a:pt x="174" y="3265"/>
                    </a:lnTo>
                    <a:lnTo>
                      <a:pt x="160" y="3326"/>
                    </a:lnTo>
                    <a:lnTo>
                      <a:pt x="146" y="3390"/>
                    </a:lnTo>
                    <a:lnTo>
                      <a:pt x="131" y="3457"/>
                    </a:lnTo>
                    <a:lnTo>
                      <a:pt x="117" y="3527"/>
                    </a:lnTo>
                    <a:lnTo>
                      <a:pt x="104" y="3603"/>
                    </a:lnTo>
                    <a:lnTo>
                      <a:pt x="91" y="3681"/>
                    </a:lnTo>
                    <a:lnTo>
                      <a:pt x="78" y="3764"/>
                    </a:lnTo>
                    <a:lnTo>
                      <a:pt x="66" y="3851"/>
                    </a:lnTo>
                    <a:lnTo>
                      <a:pt x="54" y="3943"/>
                    </a:lnTo>
                    <a:lnTo>
                      <a:pt x="43" y="4040"/>
                    </a:lnTo>
                    <a:lnTo>
                      <a:pt x="30" y="4141"/>
                    </a:lnTo>
                    <a:lnTo>
                      <a:pt x="20" y="4247"/>
                    </a:lnTo>
                    <a:lnTo>
                      <a:pt x="10" y="4358"/>
                    </a:lnTo>
                    <a:lnTo>
                      <a:pt x="10" y="4358"/>
                    </a:lnTo>
                    <a:lnTo>
                      <a:pt x="6" y="4426"/>
                    </a:lnTo>
                    <a:lnTo>
                      <a:pt x="4" y="4493"/>
                    </a:lnTo>
                    <a:lnTo>
                      <a:pt x="2" y="4561"/>
                    </a:lnTo>
                    <a:lnTo>
                      <a:pt x="0" y="4628"/>
                    </a:lnTo>
                    <a:lnTo>
                      <a:pt x="0" y="4628"/>
                    </a:lnTo>
                    <a:lnTo>
                      <a:pt x="10" y="4749"/>
                    </a:lnTo>
                    <a:lnTo>
                      <a:pt x="20" y="4863"/>
                    </a:lnTo>
                    <a:lnTo>
                      <a:pt x="31" y="4973"/>
                    </a:lnTo>
                    <a:lnTo>
                      <a:pt x="44" y="5077"/>
                    </a:lnTo>
                    <a:lnTo>
                      <a:pt x="56" y="5176"/>
                    </a:lnTo>
                    <a:lnTo>
                      <a:pt x="68" y="5271"/>
                    </a:lnTo>
                    <a:lnTo>
                      <a:pt x="81" y="5360"/>
                    </a:lnTo>
                    <a:lnTo>
                      <a:pt x="94" y="5444"/>
                    </a:lnTo>
                    <a:lnTo>
                      <a:pt x="107" y="5525"/>
                    </a:lnTo>
                    <a:lnTo>
                      <a:pt x="121" y="5602"/>
                    </a:lnTo>
                    <a:lnTo>
                      <a:pt x="135" y="5674"/>
                    </a:lnTo>
                    <a:lnTo>
                      <a:pt x="151" y="5742"/>
                    </a:lnTo>
                    <a:lnTo>
                      <a:pt x="165" y="5806"/>
                    </a:lnTo>
                    <a:lnTo>
                      <a:pt x="180" y="5868"/>
                    </a:lnTo>
                    <a:lnTo>
                      <a:pt x="195" y="5925"/>
                    </a:lnTo>
                    <a:lnTo>
                      <a:pt x="210" y="5979"/>
                    </a:lnTo>
                    <a:lnTo>
                      <a:pt x="226" y="6030"/>
                    </a:lnTo>
                    <a:lnTo>
                      <a:pt x="241" y="6078"/>
                    </a:lnTo>
                    <a:lnTo>
                      <a:pt x="257" y="6124"/>
                    </a:lnTo>
                    <a:lnTo>
                      <a:pt x="272" y="6166"/>
                    </a:lnTo>
                    <a:lnTo>
                      <a:pt x="288" y="6206"/>
                    </a:lnTo>
                    <a:lnTo>
                      <a:pt x="303" y="6244"/>
                    </a:lnTo>
                    <a:lnTo>
                      <a:pt x="318" y="6279"/>
                    </a:lnTo>
                    <a:lnTo>
                      <a:pt x="333" y="6313"/>
                    </a:lnTo>
                    <a:lnTo>
                      <a:pt x="363" y="6376"/>
                    </a:lnTo>
                    <a:lnTo>
                      <a:pt x="392" y="6431"/>
                    </a:lnTo>
                    <a:lnTo>
                      <a:pt x="419" y="6482"/>
                    </a:lnTo>
                    <a:lnTo>
                      <a:pt x="445" y="6529"/>
                    </a:lnTo>
                    <a:lnTo>
                      <a:pt x="445" y="6529"/>
                    </a:lnTo>
                    <a:lnTo>
                      <a:pt x="453" y="6543"/>
                    </a:lnTo>
                    <a:lnTo>
                      <a:pt x="462" y="6557"/>
                    </a:lnTo>
                    <a:lnTo>
                      <a:pt x="487" y="6591"/>
                    </a:lnTo>
                    <a:lnTo>
                      <a:pt x="516" y="6630"/>
                    </a:lnTo>
                    <a:lnTo>
                      <a:pt x="552" y="6674"/>
                    </a:lnTo>
                    <a:lnTo>
                      <a:pt x="594" y="6723"/>
                    </a:lnTo>
                    <a:lnTo>
                      <a:pt x="639" y="6775"/>
                    </a:lnTo>
                    <a:lnTo>
                      <a:pt x="690" y="6831"/>
                    </a:lnTo>
                    <a:lnTo>
                      <a:pt x="743" y="6890"/>
                    </a:lnTo>
                    <a:lnTo>
                      <a:pt x="860" y="7016"/>
                    </a:lnTo>
                    <a:lnTo>
                      <a:pt x="987" y="7150"/>
                    </a:lnTo>
                    <a:lnTo>
                      <a:pt x="1121" y="7288"/>
                    </a:lnTo>
                    <a:lnTo>
                      <a:pt x="1256" y="7425"/>
                    </a:lnTo>
                    <a:lnTo>
                      <a:pt x="1389" y="7561"/>
                    </a:lnTo>
                    <a:lnTo>
                      <a:pt x="1517" y="7688"/>
                    </a:lnTo>
                    <a:lnTo>
                      <a:pt x="1742" y="7911"/>
                    </a:lnTo>
                    <a:lnTo>
                      <a:pt x="1899" y="8066"/>
                    </a:lnTo>
                    <a:lnTo>
                      <a:pt x="1957" y="8123"/>
                    </a:lnTo>
                    <a:lnTo>
                      <a:pt x="1957" y="8123"/>
                    </a:lnTo>
                    <a:lnTo>
                      <a:pt x="2003" y="8166"/>
                    </a:lnTo>
                    <a:lnTo>
                      <a:pt x="2049" y="8207"/>
                    </a:lnTo>
                    <a:lnTo>
                      <a:pt x="2096" y="8247"/>
                    </a:lnTo>
                    <a:lnTo>
                      <a:pt x="2144" y="8285"/>
                    </a:lnTo>
                    <a:lnTo>
                      <a:pt x="2193" y="8323"/>
                    </a:lnTo>
                    <a:lnTo>
                      <a:pt x="2244" y="8360"/>
                    </a:lnTo>
                    <a:lnTo>
                      <a:pt x="2294" y="8396"/>
                    </a:lnTo>
                    <a:lnTo>
                      <a:pt x="2347" y="8430"/>
                    </a:lnTo>
                    <a:lnTo>
                      <a:pt x="2399" y="8463"/>
                    </a:lnTo>
                    <a:lnTo>
                      <a:pt x="2453" y="8495"/>
                    </a:lnTo>
                    <a:lnTo>
                      <a:pt x="2506" y="8526"/>
                    </a:lnTo>
                    <a:lnTo>
                      <a:pt x="2562" y="8555"/>
                    </a:lnTo>
                    <a:lnTo>
                      <a:pt x="2617" y="8584"/>
                    </a:lnTo>
                    <a:lnTo>
                      <a:pt x="2673" y="8613"/>
                    </a:lnTo>
                    <a:lnTo>
                      <a:pt x="2730" y="8640"/>
                    </a:lnTo>
                    <a:lnTo>
                      <a:pt x="2787" y="8666"/>
                    </a:lnTo>
                    <a:lnTo>
                      <a:pt x="2845" y="8691"/>
                    </a:lnTo>
                    <a:lnTo>
                      <a:pt x="2903" y="8715"/>
                    </a:lnTo>
                    <a:lnTo>
                      <a:pt x="2962" y="8738"/>
                    </a:lnTo>
                    <a:lnTo>
                      <a:pt x="3020" y="8760"/>
                    </a:lnTo>
                    <a:lnTo>
                      <a:pt x="3079" y="8781"/>
                    </a:lnTo>
                    <a:lnTo>
                      <a:pt x="3138" y="8801"/>
                    </a:lnTo>
                    <a:lnTo>
                      <a:pt x="3198" y="8821"/>
                    </a:lnTo>
                    <a:lnTo>
                      <a:pt x="3257" y="8839"/>
                    </a:lnTo>
                    <a:lnTo>
                      <a:pt x="3317" y="8857"/>
                    </a:lnTo>
                    <a:lnTo>
                      <a:pt x="3376" y="8874"/>
                    </a:lnTo>
                    <a:lnTo>
                      <a:pt x="3437" y="8892"/>
                    </a:lnTo>
                    <a:lnTo>
                      <a:pt x="3497" y="8907"/>
                    </a:lnTo>
                    <a:lnTo>
                      <a:pt x="3556" y="8922"/>
                    </a:lnTo>
                    <a:lnTo>
                      <a:pt x="3616" y="8936"/>
                    </a:lnTo>
                    <a:lnTo>
                      <a:pt x="3675" y="8949"/>
                    </a:lnTo>
                    <a:lnTo>
                      <a:pt x="3735" y="8962"/>
                    </a:lnTo>
                    <a:lnTo>
                      <a:pt x="3853" y="8985"/>
                    </a:lnTo>
                    <a:lnTo>
                      <a:pt x="3970" y="9006"/>
                    </a:lnTo>
                    <a:lnTo>
                      <a:pt x="4085" y="9024"/>
                    </a:lnTo>
                    <a:lnTo>
                      <a:pt x="4198" y="9040"/>
                    </a:lnTo>
                    <a:lnTo>
                      <a:pt x="4308" y="9054"/>
                    </a:lnTo>
                    <a:lnTo>
                      <a:pt x="4417" y="9066"/>
                    </a:lnTo>
                    <a:lnTo>
                      <a:pt x="4522" y="9077"/>
                    </a:lnTo>
                    <a:lnTo>
                      <a:pt x="4624" y="9085"/>
                    </a:lnTo>
                    <a:lnTo>
                      <a:pt x="4722" y="9092"/>
                    </a:lnTo>
                    <a:lnTo>
                      <a:pt x="4816" y="9098"/>
                    </a:lnTo>
                    <a:lnTo>
                      <a:pt x="4906" y="9102"/>
                    </a:lnTo>
                    <a:lnTo>
                      <a:pt x="4990" y="9105"/>
                    </a:lnTo>
                    <a:lnTo>
                      <a:pt x="5070" y="9108"/>
                    </a:lnTo>
                    <a:lnTo>
                      <a:pt x="5144" y="9109"/>
                    </a:lnTo>
                    <a:lnTo>
                      <a:pt x="5275" y="9110"/>
                    </a:lnTo>
                    <a:lnTo>
                      <a:pt x="5275" y="9110"/>
                    </a:lnTo>
                    <a:lnTo>
                      <a:pt x="7183" y="9110"/>
                    </a:lnTo>
                    <a:lnTo>
                      <a:pt x="7183" y="0"/>
                    </a:lnTo>
                    <a:lnTo>
                      <a:pt x="7183" y="0"/>
                    </a:lnTo>
                    <a:lnTo>
                      <a:pt x="5275" y="0"/>
                    </a:lnTo>
                    <a:lnTo>
                      <a:pt x="5275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</a:ln>
            </p:spPr>
            <p:txBody>
              <a:bodyPr vert="horz" wrap="square" lIns="128540" tIns="64271" rIns="128540" bIns="64271" numCol="1" anchor="t" anchorCtr="0" compatLnSpc="1"/>
              <a:p>
                <a:endParaRPr lang="fr-FR" sz="2400" kern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思源黑体 CN Light" panose="020B0300000000000000" pitchFamily="34" charset="-122"/>
                </a:endParaRPr>
              </a:p>
            </p:txBody>
          </p:sp>
        </p:grpSp>
        <p:sp>
          <p:nvSpPr>
            <p:cNvPr id="20" name="TextBox 17"/>
            <p:cNvSpPr txBox="1"/>
            <p:nvPr/>
          </p:nvSpPr>
          <p:spPr>
            <a:xfrm rot="20191043">
              <a:off x="5550" y="4313"/>
              <a:ext cx="889" cy="1611"/>
            </a:xfrm>
            <a:prstGeom prst="rect">
              <a:avLst/>
            </a:prstGeom>
            <a:noFill/>
          </p:spPr>
          <p:txBody>
            <a:bodyPr wrap="square" lIns="86683" tIns="43341" rIns="86683" bIns="43341" rtlCol="0">
              <a:spAutoFit/>
            </a:bodyPr>
            <a:p>
              <a:pPr algn="ctr">
                <a:defRPr/>
              </a:pPr>
              <a:r>
                <a:rPr lang="fr-FR" sz="5465" b="1" kern="0" dirty="0">
                  <a:solidFill>
                    <a:sysClr val="window" lastClr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思源黑体 CN Light" panose="020B0300000000000000" pitchFamily="34" charset="-122"/>
                </a:rPr>
                <a:t>1</a:t>
              </a:r>
              <a:endParaRPr lang="fr-FR" sz="5465" b="1" kern="0" dirty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思源黑体 CN Light" panose="020B0300000000000000" pitchFamily="34" charset="-122"/>
              </a:endParaRPr>
            </a:p>
          </p:txBody>
        </p:sp>
        <p:sp>
          <p:nvSpPr>
            <p:cNvPr id="27" name="TextBox 19"/>
            <p:cNvSpPr txBox="1"/>
            <p:nvPr/>
          </p:nvSpPr>
          <p:spPr>
            <a:xfrm rot="20191043">
              <a:off x="8118" y="3871"/>
              <a:ext cx="889" cy="1611"/>
            </a:xfrm>
            <a:prstGeom prst="rect">
              <a:avLst/>
            </a:prstGeom>
            <a:noFill/>
          </p:spPr>
          <p:txBody>
            <a:bodyPr wrap="square" lIns="86683" tIns="43341" rIns="86683" bIns="43341" rtlCol="0">
              <a:spAutoFit/>
            </a:bodyPr>
            <a:p>
              <a:pPr algn="ctr">
                <a:defRPr/>
              </a:pPr>
              <a:r>
                <a:rPr lang="fr-FR" sz="5465" b="1" kern="0" dirty="0">
                  <a:solidFill>
                    <a:sysClr val="window" lastClr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思源黑体 CN Light" panose="020B0300000000000000" pitchFamily="34" charset="-122"/>
                </a:rPr>
                <a:t>2</a:t>
              </a:r>
              <a:endParaRPr lang="fr-FR" sz="5465" b="1" kern="0" dirty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思源黑体 CN Light" panose="020B0300000000000000" pitchFamily="34" charset="-122"/>
              </a:endParaRPr>
            </a:p>
          </p:txBody>
        </p:sp>
        <p:sp>
          <p:nvSpPr>
            <p:cNvPr id="28" name="TextBox 20"/>
            <p:cNvSpPr txBox="1"/>
            <p:nvPr/>
          </p:nvSpPr>
          <p:spPr>
            <a:xfrm rot="20191043">
              <a:off x="10302" y="6786"/>
              <a:ext cx="889" cy="1611"/>
            </a:xfrm>
            <a:prstGeom prst="rect">
              <a:avLst/>
            </a:prstGeom>
            <a:noFill/>
          </p:spPr>
          <p:txBody>
            <a:bodyPr wrap="square" lIns="86683" tIns="43341" rIns="86683" bIns="43341" rtlCol="0">
              <a:spAutoFit/>
            </a:bodyPr>
            <a:p>
              <a:pPr algn="ctr">
                <a:defRPr/>
              </a:pPr>
              <a:r>
                <a:rPr lang="fr-FR" sz="5465" b="1" kern="0" dirty="0">
                  <a:solidFill>
                    <a:sysClr val="window" lastClr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思源黑体 CN Light" panose="020B0300000000000000" pitchFamily="34" charset="-122"/>
                </a:rPr>
                <a:t>3</a:t>
              </a:r>
              <a:endParaRPr lang="fr-FR" sz="5465" b="1" kern="0" dirty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思源黑体 CN Light" panose="020B0300000000000000" pitchFamily="34" charset="-122"/>
              </a:endParaRPr>
            </a:p>
          </p:txBody>
        </p:sp>
        <p:sp>
          <p:nvSpPr>
            <p:cNvPr id="29" name="TextBox 21"/>
            <p:cNvSpPr txBox="1"/>
            <p:nvPr/>
          </p:nvSpPr>
          <p:spPr>
            <a:xfrm rot="20191043">
              <a:off x="12572" y="5800"/>
              <a:ext cx="889" cy="1611"/>
            </a:xfrm>
            <a:prstGeom prst="rect">
              <a:avLst/>
            </a:prstGeom>
            <a:noFill/>
          </p:spPr>
          <p:txBody>
            <a:bodyPr wrap="square" lIns="86683" tIns="43341" rIns="86683" bIns="43341" rtlCol="0">
              <a:spAutoFit/>
            </a:bodyPr>
            <a:p>
              <a:pPr algn="ctr">
                <a:defRPr/>
              </a:pPr>
              <a:r>
                <a:rPr lang="fr-FR" sz="5465" b="1" kern="0" dirty="0">
                  <a:solidFill>
                    <a:sysClr val="window" lastClr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思源黑体 CN Light" panose="020B0300000000000000" pitchFamily="34" charset="-122"/>
                </a:rPr>
                <a:t>4</a:t>
              </a:r>
              <a:endParaRPr lang="fr-FR" sz="5465" b="1" kern="0" dirty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思源黑体 CN Light" panose="020B0300000000000000" pitchFamily="34" charset="-122"/>
              </a:endParaRPr>
            </a:p>
          </p:txBody>
        </p:sp>
        <p:sp>
          <p:nvSpPr>
            <p:cNvPr id="31" name="TextBox 41"/>
            <p:cNvSpPr txBox="1"/>
            <p:nvPr/>
          </p:nvSpPr>
          <p:spPr>
            <a:xfrm>
              <a:off x="1316" y="5564"/>
              <a:ext cx="4264" cy="699"/>
            </a:xfrm>
            <a:prstGeom prst="rect">
              <a:avLst/>
            </a:prstGeom>
            <a:noFill/>
          </p:spPr>
          <p:txBody>
            <a:bodyPr wrap="square" lIns="81210" tIns="40606" rIns="81210" bIns="40606" rtlCol="0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思源黑体 CN Light" panose="020B0300000000000000" pitchFamily="34" charset="-122"/>
                </a:rPr>
                <a:t>包含短期目标和长期目标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思源黑体 CN Light" panose="020B0300000000000000" pitchFamily="34" charset="-122"/>
              </a:endParaRPr>
            </a:p>
          </p:txBody>
        </p:sp>
        <p:sp>
          <p:nvSpPr>
            <p:cNvPr id="33" name="TextBox 170"/>
            <p:cNvSpPr txBox="1"/>
            <p:nvPr/>
          </p:nvSpPr>
          <p:spPr>
            <a:xfrm>
              <a:off x="1316" y="5036"/>
              <a:ext cx="3628" cy="756"/>
            </a:xfrm>
            <a:prstGeom prst="rect">
              <a:avLst/>
            </a:prstGeom>
            <a:noFill/>
          </p:spPr>
          <p:txBody>
            <a:bodyPr wrap="square" lIns="91414" tIns="45707" rIns="91414" bIns="45707" rtlCol="0">
              <a:spAutoFit/>
            </a:bodyPr>
            <a:p>
              <a:pPr>
                <a:lnSpc>
                  <a:spcPct val="120000"/>
                </a:lnSpc>
              </a:pPr>
              <a:r>
                <a:rPr lang="zh-CN" altLang="en-US" sz="1865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思源黑体 CN Light" panose="020B0300000000000000" pitchFamily="34" charset="-122"/>
                </a:rPr>
                <a:t>明确职业目标</a:t>
              </a:r>
              <a:endParaRPr lang="zh-CN" altLang="en-US" sz="1865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思源黑体 CN Light" panose="020B0300000000000000" pitchFamily="34" charset="-122"/>
              </a:endParaRPr>
            </a:p>
          </p:txBody>
        </p:sp>
        <p:sp>
          <p:nvSpPr>
            <p:cNvPr id="34" name="TextBox 41"/>
            <p:cNvSpPr txBox="1"/>
            <p:nvPr/>
          </p:nvSpPr>
          <p:spPr>
            <a:xfrm>
              <a:off x="9601" y="3678"/>
              <a:ext cx="4264" cy="1261"/>
            </a:xfrm>
            <a:prstGeom prst="rect">
              <a:avLst/>
            </a:prstGeom>
            <a:noFill/>
          </p:spPr>
          <p:txBody>
            <a:bodyPr wrap="square" lIns="81210" tIns="40606" rIns="81210" bIns="40606" rtlCol="0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思源黑体 CN Light" panose="020B0300000000000000" pitchFamily="34" charset="-122"/>
                </a:rPr>
                <a:t>包括了解行业趋势、分析职业前景、制定求职策略等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思源黑体 CN Light" panose="020B0300000000000000" pitchFamily="34" charset="-122"/>
              </a:endParaRPr>
            </a:p>
          </p:txBody>
        </p:sp>
        <p:sp>
          <p:nvSpPr>
            <p:cNvPr id="35" name="TextBox 170"/>
            <p:cNvSpPr txBox="1"/>
            <p:nvPr/>
          </p:nvSpPr>
          <p:spPr>
            <a:xfrm>
              <a:off x="9601" y="3181"/>
              <a:ext cx="5955" cy="756"/>
            </a:xfrm>
            <a:prstGeom prst="rect">
              <a:avLst/>
            </a:prstGeom>
            <a:noFill/>
          </p:spPr>
          <p:txBody>
            <a:bodyPr wrap="square" lIns="91414" tIns="45707" rIns="91414" bIns="45707" rtlCol="0">
              <a:spAutoFit/>
            </a:bodyPr>
            <a:p>
              <a:pPr>
                <a:lnSpc>
                  <a:spcPct val="120000"/>
                </a:lnSpc>
              </a:pPr>
              <a:r>
                <a:rPr lang="zh-CN" altLang="en-US" sz="1865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思源黑体 CN Light" panose="020B0300000000000000" pitchFamily="34" charset="-122"/>
                </a:rPr>
                <a:t>掌握职业规划技能</a:t>
              </a:r>
              <a:endParaRPr lang="zh-CN" altLang="en-US" sz="1865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思源黑体 CN Light" panose="020B0300000000000000" pitchFamily="34" charset="-122"/>
              </a:endParaRPr>
            </a:p>
          </p:txBody>
        </p:sp>
        <p:sp>
          <p:nvSpPr>
            <p:cNvPr id="36" name="TextBox 41"/>
            <p:cNvSpPr txBox="1"/>
            <p:nvPr/>
          </p:nvSpPr>
          <p:spPr>
            <a:xfrm>
              <a:off x="5772" y="8067"/>
              <a:ext cx="4264" cy="1261"/>
            </a:xfrm>
            <a:prstGeom prst="rect">
              <a:avLst/>
            </a:prstGeom>
            <a:noFill/>
          </p:spPr>
          <p:txBody>
            <a:bodyPr wrap="square" lIns="81210" tIns="40606" rIns="81210" bIns="40606" rtlCol="0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思源黑体 CN Light" panose="020B0300000000000000" pitchFamily="34" charset="-122"/>
                </a:rPr>
                <a:t>积极参加实习、兼职或社团活动，以积累实际工作经验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思源黑体 CN Light" panose="020B0300000000000000" pitchFamily="34" charset="-122"/>
              </a:endParaRPr>
            </a:p>
          </p:txBody>
        </p:sp>
        <p:sp>
          <p:nvSpPr>
            <p:cNvPr id="37" name="TextBox 170"/>
            <p:cNvSpPr txBox="1"/>
            <p:nvPr/>
          </p:nvSpPr>
          <p:spPr>
            <a:xfrm>
              <a:off x="5772" y="7571"/>
              <a:ext cx="3628" cy="756"/>
            </a:xfrm>
            <a:prstGeom prst="rect">
              <a:avLst/>
            </a:prstGeom>
            <a:noFill/>
          </p:spPr>
          <p:txBody>
            <a:bodyPr wrap="square" lIns="91414" tIns="45707" rIns="91414" bIns="45707" rtlCol="0">
              <a:spAutoFit/>
            </a:bodyPr>
            <a:p>
              <a:pPr>
                <a:lnSpc>
                  <a:spcPct val="120000"/>
                </a:lnSpc>
              </a:pPr>
              <a:r>
                <a:rPr lang="zh-CN" altLang="en-US" sz="1865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思源黑体 CN Light" panose="020B0300000000000000" pitchFamily="34" charset="-122"/>
                </a:rPr>
                <a:t>积累实践经验</a:t>
              </a:r>
              <a:endParaRPr lang="zh-CN" altLang="en-US" sz="1865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思源黑体 CN Light" panose="020B0300000000000000" pitchFamily="34" charset="-122"/>
              </a:endParaRPr>
            </a:p>
          </p:txBody>
        </p:sp>
        <p:sp>
          <p:nvSpPr>
            <p:cNvPr id="38" name="TextBox 41"/>
            <p:cNvSpPr txBox="1"/>
            <p:nvPr/>
          </p:nvSpPr>
          <p:spPr>
            <a:xfrm>
              <a:off x="13760" y="8067"/>
              <a:ext cx="4264" cy="1261"/>
            </a:xfrm>
            <a:prstGeom prst="rect">
              <a:avLst/>
            </a:prstGeom>
            <a:noFill/>
          </p:spPr>
          <p:txBody>
            <a:bodyPr wrap="square" lIns="81210" tIns="40606" rIns="81210" bIns="40606" rtlCol="0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思源黑体 CN Light" panose="020B0300000000000000" pitchFamily="34" charset="-122"/>
                </a:rPr>
                <a:t>参加行业活动、招聘会和网络社交平台组织的相关活动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思源黑体 CN Light" panose="020B0300000000000000" pitchFamily="34" charset="-122"/>
              </a:endParaRPr>
            </a:p>
          </p:txBody>
        </p:sp>
        <p:sp>
          <p:nvSpPr>
            <p:cNvPr id="39" name="TextBox 170"/>
            <p:cNvSpPr txBox="1"/>
            <p:nvPr/>
          </p:nvSpPr>
          <p:spPr>
            <a:xfrm>
              <a:off x="13760" y="7571"/>
              <a:ext cx="3628" cy="756"/>
            </a:xfrm>
            <a:prstGeom prst="rect">
              <a:avLst/>
            </a:prstGeom>
            <a:noFill/>
          </p:spPr>
          <p:txBody>
            <a:bodyPr wrap="square" lIns="91414" tIns="45707" rIns="91414" bIns="45707" rtlCol="0">
              <a:spAutoFit/>
            </a:bodyPr>
            <a:p>
              <a:pPr>
                <a:lnSpc>
                  <a:spcPct val="120000"/>
                </a:lnSpc>
              </a:pPr>
              <a:r>
                <a:rPr lang="zh-CN" altLang="en-US" sz="1865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思源黑体 CN Light" panose="020B0300000000000000" pitchFamily="34" charset="-122"/>
                </a:rPr>
                <a:t>建立职业网络</a:t>
              </a:r>
              <a:endParaRPr lang="zh-CN" altLang="en-US" sz="1865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思源黑体 CN Light" panose="020B0300000000000000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四、做好角色转变的准备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圆角矩形 6"/>
          <p:cNvSpPr/>
          <p:nvPr/>
        </p:nvSpPr>
        <p:spPr>
          <a:xfrm>
            <a:off x="0" y="1450975"/>
            <a:ext cx="3300095" cy="64770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altLang="zh-CN" sz="2800" b="1" dirty="0">
                <a:solidFill>
                  <a:schemeClr val="bg1"/>
                </a:solidFill>
              </a:rPr>
              <a:t>         1</a:t>
            </a:r>
            <a:r>
              <a:rPr lang="zh-CN" altLang="en-US" sz="2800" b="1" dirty="0">
                <a:solidFill>
                  <a:schemeClr val="bg1"/>
                </a:solidFill>
              </a:rPr>
              <a:t>．心理准备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grpSp>
        <p:nvGrpSpPr>
          <p:cNvPr id="4" name="Group 337"/>
          <p:cNvGrpSpPr/>
          <p:nvPr/>
        </p:nvGrpSpPr>
        <p:grpSpPr>
          <a:xfrm>
            <a:off x="1104121" y="2996348"/>
            <a:ext cx="2196135" cy="1436125"/>
            <a:chOff x="1" y="0"/>
            <a:chExt cx="4392858" cy="2872248"/>
          </a:xfrm>
        </p:grpSpPr>
        <p:sp>
          <p:nvSpPr>
            <p:cNvPr id="5" name="Shape 333"/>
            <p:cNvSpPr/>
            <p:nvPr/>
          </p:nvSpPr>
          <p:spPr>
            <a:xfrm>
              <a:off x="1" y="0"/>
              <a:ext cx="4392858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11200"/>
              </a:pPr>
              <a:endParaRPr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思源黑体 CN Light" panose="020B0300000000000000" pitchFamily="34" charset="-122"/>
              </a:endParaRPr>
            </a:p>
          </p:txBody>
        </p:sp>
        <p:sp>
          <p:nvSpPr>
            <p:cNvPr id="6" name="Shape 335"/>
            <p:cNvSpPr/>
            <p:nvPr/>
          </p:nvSpPr>
          <p:spPr>
            <a:xfrm>
              <a:off x="1092986" y="961741"/>
              <a:ext cx="2854072" cy="98424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ctr">
              <a:sp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思源黑体 CN Light" panose="020B0300000000000000" pitchFamily="34" charset="-122"/>
                </a:rPr>
                <a:t>调整心态并接受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思源黑体 CN Light" panose="020B0300000000000000" pitchFamily="34" charset="-122"/>
              </a:endParaRPr>
            </a:p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思源黑体 CN Light" panose="020B0300000000000000" pitchFamily="34" charset="-122"/>
                </a:rPr>
                <a:t>变化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思源黑体 CN Light" panose="020B0300000000000000" pitchFamily="34" charset="-122"/>
              </a:endParaRPr>
            </a:p>
          </p:txBody>
        </p:sp>
      </p:grpSp>
      <p:grpSp>
        <p:nvGrpSpPr>
          <p:cNvPr id="13" name="Group 342"/>
          <p:cNvGrpSpPr/>
          <p:nvPr/>
        </p:nvGrpSpPr>
        <p:grpSpPr>
          <a:xfrm>
            <a:off x="3016841" y="2996348"/>
            <a:ext cx="2196135" cy="1436125"/>
            <a:chOff x="0" y="0"/>
            <a:chExt cx="4392859" cy="2872248"/>
          </a:xfrm>
        </p:grpSpPr>
        <p:sp>
          <p:nvSpPr>
            <p:cNvPr id="14" name="Shape 338"/>
            <p:cNvSpPr/>
            <p:nvPr/>
          </p:nvSpPr>
          <p:spPr>
            <a:xfrm>
              <a:off x="0" y="0"/>
              <a:ext cx="4392859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11200"/>
              </a:pPr>
              <a:endParaRPr sz="16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思源黑体 CN Light" panose="020B0300000000000000" pitchFamily="34" charset="-122"/>
              </a:endParaRPr>
            </a:p>
          </p:txBody>
        </p:sp>
        <p:sp>
          <p:nvSpPr>
            <p:cNvPr id="15" name="Shape 340"/>
            <p:cNvSpPr/>
            <p:nvPr/>
          </p:nvSpPr>
          <p:spPr>
            <a:xfrm>
              <a:off x="1194479" y="1289712"/>
              <a:ext cx="2852436" cy="4318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思源黑体 CN Light" panose="020B0300000000000000" pitchFamily="34" charset="-122"/>
                </a:rPr>
                <a:t>建立正确的就业观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思源黑体 CN Light" panose="020B0300000000000000" pitchFamily="34" charset="-122"/>
              </a:endParaRPr>
            </a:p>
          </p:txBody>
        </p:sp>
      </p:grpSp>
      <p:grpSp>
        <p:nvGrpSpPr>
          <p:cNvPr id="16" name="Group 347"/>
          <p:cNvGrpSpPr/>
          <p:nvPr/>
        </p:nvGrpSpPr>
        <p:grpSpPr>
          <a:xfrm>
            <a:off x="4976818" y="2996348"/>
            <a:ext cx="2196135" cy="1436125"/>
            <a:chOff x="0" y="0"/>
            <a:chExt cx="4392859" cy="2872248"/>
          </a:xfrm>
        </p:grpSpPr>
        <p:sp>
          <p:nvSpPr>
            <p:cNvPr id="17" name="Shape 343"/>
            <p:cNvSpPr/>
            <p:nvPr/>
          </p:nvSpPr>
          <p:spPr>
            <a:xfrm>
              <a:off x="0" y="0"/>
              <a:ext cx="4392859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11200"/>
              </a:pPr>
              <a:endParaRPr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思源黑体 CN Light" panose="020B0300000000000000" pitchFamily="34" charset="-122"/>
              </a:endParaRPr>
            </a:p>
          </p:txBody>
        </p:sp>
        <p:sp>
          <p:nvSpPr>
            <p:cNvPr id="18" name="Shape 345"/>
            <p:cNvSpPr/>
            <p:nvPr/>
          </p:nvSpPr>
          <p:spPr>
            <a:xfrm>
              <a:off x="1086541" y="1289712"/>
              <a:ext cx="2972476" cy="4318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思源黑体 CN Light" panose="020B0300000000000000" pitchFamily="34" charset="-122"/>
                </a:rPr>
                <a:t>具备自我驱动能力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思源黑体 CN Light" panose="020B0300000000000000" pitchFamily="34" charset="-122"/>
              </a:endParaRPr>
            </a:p>
          </p:txBody>
        </p:sp>
      </p:grpSp>
      <p:grpSp>
        <p:nvGrpSpPr>
          <p:cNvPr id="19" name="Group 352"/>
          <p:cNvGrpSpPr/>
          <p:nvPr/>
        </p:nvGrpSpPr>
        <p:grpSpPr>
          <a:xfrm>
            <a:off x="6920647" y="2996348"/>
            <a:ext cx="2196133" cy="1436125"/>
            <a:chOff x="0" y="0"/>
            <a:chExt cx="4392859" cy="2872248"/>
          </a:xfrm>
        </p:grpSpPr>
        <p:sp>
          <p:nvSpPr>
            <p:cNvPr id="20" name="Shape 348"/>
            <p:cNvSpPr/>
            <p:nvPr/>
          </p:nvSpPr>
          <p:spPr>
            <a:xfrm>
              <a:off x="0" y="0"/>
              <a:ext cx="4392859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11200"/>
              </a:pPr>
              <a:endParaRPr sz="16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思源黑体 CN Light" panose="020B0300000000000000" pitchFamily="34" charset="-122"/>
              </a:endParaRPr>
            </a:p>
          </p:txBody>
        </p:sp>
        <p:sp>
          <p:nvSpPr>
            <p:cNvPr id="21" name="Shape 350"/>
            <p:cNvSpPr/>
            <p:nvPr/>
          </p:nvSpPr>
          <p:spPr>
            <a:xfrm>
              <a:off x="1186403" y="1289712"/>
              <a:ext cx="2924718" cy="4318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思源黑体 CN Light" panose="020B0300000000000000" pitchFamily="34" charset="-122"/>
                </a:rPr>
                <a:t>培养独立性和责任感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思源黑体 CN Light" panose="020B0300000000000000" pitchFamily="34" charset="-122"/>
              </a:endParaRPr>
            </a:p>
          </p:txBody>
        </p:sp>
      </p:grpSp>
      <p:grpSp>
        <p:nvGrpSpPr>
          <p:cNvPr id="22" name="Group 357"/>
          <p:cNvGrpSpPr/>
          <p:nvPr/>
        </p:nvGrpSpPr>
        <p:grpSpPr>
          <a:xfrm>
            <a:off x="8891748" y="2996348"/>
            <a:ext cx="2196133" cy="1436125"/>
            <a:chOff x="0" y="0"/>
            <a:chExt cx="4392859" cy="2872248"/>
          </a:xfrm>
        </p:grpSpPr>
        <p:sp>
          <p:nvSpPr>
            <p:cNvPr id="23" name="Shape 353"/>
            <p:cNvSpPr/>
            <p:nvPr/>
          </p:nvSpPr>
          <p:spPr>
            <a:xfrm>
              <a:off x="0" y="0"/>
              <a:ext cx="4392859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11200"/>
              </a:pPr>
              <a:endParaRPr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思源黑体 CN Light" panose="020B0300000000000000" pitchFamily="34" charset="-122"/>
              </a:endParaRPr>
            </a:p>
          </p:txBody>
        </p:sp>
        <p:sp>
          <p:nvSpPr>
            <p:cNvPr id="26" name="Shape 355"/>
            <p:cNvSpPr/>
            <p:nvPr/>
          </p:nvSpPr>
          <p:spPr>
            <a:xfrm>
              <a:off x="1186405" y="1289715"/>
              <a:ext cx="3014432" cy="36933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思源黑体 CN Light" panose="020B0300000000000000" pitchFamily="34" charset="-122"/>
                </a:rPr>
                <a:t>培养抗压能力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思源黑体 CN Light" panose="020B0300000000000000" pitchFamily="34" charset="-122"/>
              </a:endParaRPr>
            </a:p>
          </p:txBody>
        </p:sp>
      </p:grpSp>
      <p:grpSp>
        <p:nvGrpSpPr>
          <p:cNvPr id="24" name="Group 360"/>
          <p:cNvGrpSpPr/>
          <p:nvPr/>
        </p:nvGrpSpPr>
        <p:grpSpPr>
          <a:xfrm>
            <a:off x="1989567" y="4227225"/>
            <a:ext cx="425240" cy="425297"/>
            <a:chOff x="0" y="0"/>
            <a:chExt cx="850594" cy="850594"/>
          </a:xfrm>
        </p:grpSpPr>
        <p:sp>
          <p:nvSpPr>
            <p:cNvPr id="28" name="Shape 358"/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11200"/>
              </a:pPr>
              <a:endParaRPr sz="1493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思源黑体 CN Light" panose="020B0300000000000000" pitchFamily="34" charset="-122"/>
              </a:endParaRPr>
            </a:p>
          </p:txBody>
        </p:sp>
        <p:sp>
          <p:nvSpPr>
            <p:cNvPr id="29" name="Shape 359"/>
            <p:cNvSpPr/>
            <p:nvPr/>
          </p:nvSpPr>
          <p:spPr>
            <a:xfrm>
              <a:off x="300082" y="114147"/>
              <a:ext cx="250430" cy="6223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</a:defRPr>
              </a:pPr>
              <a:r>
                <a:rPr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思源黑体 CN Light" panose="020B0300000000000000" pitchFamily="34" charset="-122"/>
                </a:rPr>
                <a:t>1</a:t>
              </a:r>
              <a:endParaRPr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思源黑体 CN Light" panose="020B0300000000000000" pitchFamily="34" charset="-122"/>
              </a:endParaRPr>
            </a:p>
          </p:txBody>
        </p:sp>
      </p:grpSp>
      <p:grpSp>
        <p:nvGrpSpPr>
          <p:cNvPr id="25" name="Group 363"/>
          <p:cNvGrpSpPr/>
          <p:nvPr/>
        </p:nvGrpSpPr>
        <p:grpSpPr>
          <a:xfrm>
            <a:off x="3906324" y="4227225"/>
            <a:ext cx="425240" cy="425297"/>
            <a:chOff x="0" y="0"/>
            <a:chExt cx="850594" cy="850594"/>
          </a:xfrm>
        </p:grpSpPr>
        <p:sp>
          <p:nvSpPr>
            <p:cNvPr id="31" name="Shape 361"/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2"/>
            </a:solidFill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11200"/>
              </a:pPr>
              <a:endParaRPr sz="1493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思源黑体 CN Light" panose="020B0300000000000000" pitchFamily="34" charset="-122"/>
              </a:endParaRPr>
            </a:p>
          </p:txBody>
        </p:sp>
        <p:sp>
          <p:nvSpPr>
            <p:cNvPr id="32" name="Shape 362"/>
            <p:cNvSpPr/>
            <p:nvPr/>
          </p:nvSpPr>
          <p:spPr>
            <a:xfrm>
              <a:off x="311484" y="179080"/>
              <a:ext cx="218037" cy="49244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ctr">
              <a:sp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</a:defRPr>
              </a:pPr>
              <a:r>
                <a:rPr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思源黑体 CN Light" panose="020B0300000000000000" pitchFamily="34" charset="-122"/>
                </a:rPr>
                <a:t>2</a:t>
              </a:r>
              <a:endParaRPr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思源黑体 CN Light" panose="020B0300000000000000" pitchFamily="34" charset="-122"/>
              </a:endParaRPr>
            </a:p>
          </p:txBody>
        </p:sp>
      </p:grpSp>
      <p:grpSp>
        <p:nvGrpSpPr>
          <p:cNvPr id="30" name="Group 366"/>
          <p:cNvGrpSpPr/>
          <p:nvPr/>
        </p:nvGrpSpPr>
        <p:grpSpPr>
          <a:xfrm>
            <a:off x="5862264" y="4227225"/>
            <a:ext cx="425240" cy="425297"/>
            <a:chOff x="0" y="0"/>
            <a:chExt cx="850594" cy="850594"/>
          </a:xfrm>
        </p:grpSpPr>
        <p:sp>
          <p:nvSpPr>
            <p:cNvPr id="34" name="Shape 364"/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3"/>
            </a:solidFill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11200"/>
              </a:pPr>
              <a:endParaRPr sz="1493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思源黑体 CN Light" panose="020B0300000000000000" pitchFamily="34" charset="-122"/>
              </a:endParaRPr>
            </a:p>
          </p:txBody>
        </p:sp>
        <p:sp>
          <p:nvSpPr>
            <p:cNvPr id="35" name="Shape 365"/>
            <p:cNvSpPr/>
            <p:nvPr/>
          </p:nvSpPr>
          <p:spPr>
            <a:xfrm>
              <a:off x="311484" y="179080"/>
              <a:ext cx="218037" cy="49244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ctr">
              <a:sp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</a:defRPr>
              </a:pPr>
              <a:r>
                <a:rPr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思源黑体 CN Light" panose="020B0300000000000000" pitchFamily="34" charset="-122"/>
                </a:rPr>
                <a:t>3</a:t>
              </a:r>
              <a:endParaRPr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思源黑体 CN Light" panose="020B0300000000000000" pitchFamily="34" charset="-122"/>
              </a:endParaRPr>
            </a:p>
          </p:txBody>
        </p:sp>
      </p:grpSp>
      <p:grpSp>
        <p:nvGrpSpPr>
          <p:cNvPr id="33" name="Group 369"/>
          <p:cNvGrpSpPr/>
          <p:nvPr/>
        </p:nvGrpSpPr>
        <p:grpSpPr>
          <a:xfrm>
            <a:off x="7806093" y="4227225"/>
            <a:ext cx="425240" cy="425297"/>
            <a:chOff x="0" y="0"/>
            <a:chExt cx="850594" cy="850594"/>
          </a:xfrm>
        </p:grpSpPr>
        <p:sp>
          <p:nvSpPr>
            <p:cNvPr id="37" name="Shape 367"/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4"/>
            </a:solidFill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11200"/>
              </a:pPr>
              <a:endParaRPr sz="1493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思源黑体 CN Light" panose="020B0300000000000000" pitchFamily="34" charset="-122"/>
              </a:endParaRPr>
            </a:p>
          </p:txBody>
        </p:sp>
        <p:sp>
          <p:nvSpPr>
            <p:cNvPr id="38" name="Shape 368"/>
            <p:cNvSpPr/>
            <p:nvPr/>
          </p:nvSpPr>
          <p:spPr>
            <a:xfrm>
              <a:off x="243825" y="114147"/>
              <a:ext cx="362944" cy="6223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</a:defRPr>
              </a:pPr>
              <a:r>
                <a:rPr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思源黑体 CN Light" panose="020B0300000000000000" pitchFamily="34" charset="-122"/>
                </a:rPr>
                <a:t>4</a:t>
              </a:r>
              <a:endParaRPr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思源黑体 CN Light" panose="020B0300000000000000" pitchFamily="34" charset="-122"/>
              </a:endParaRPr>
            </a:p>
          </p:txBody>
        </p:sp>
      </p:grpSp>
      <p:grpSp>
        <p:nvGrpSpPr>
          <p:cNvPr id="36" name="Group 372"/>
          <p:cNvGrpSpPr/>
          <p:nvPr/>
        </p:nvGrpSpPr>
        <p:grpSpPr>
          <a:xfrm>
            <a:off x="9777196" y="4227225"/>
            <a:ext cx="425240" cy="425297"/>
            <a:chOff x="0" y="0"/>
            <a:chExt cx="850594" cy="850594"/>
          </a:xfrm>
        </p:grpSpPr>
        <p:sp>
          <p:nvSpPr>
            <p:cNvPr id="40" name="Shape 370"/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11200"/>
              </a:pPr>
              <a:endParaRPr sz="1493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思源黑体 CN Light" panose="020B0300000000000000" pitchFamily="34" charset="-122"/>
              </a:endParaRPr>
            </a:p>
          </p:txBody>
        </p:sp>
        <p:sp>
          <p:nvSpPr>
            <p:cNvPr id="41" name="Shape 371"/>
            <p:cNvSpPr/>
            <p:nvPr/>
          </p:nvSpPr>
          <p:spPr>
            <a:xfrm>
              <a:off x="311484" y="179080"/>
              <a:ext cx="218037" cy="49244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ctr">
              <a:sp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</a:defRPr>
              </a:pPr>
              <a:r>
                <a:rPr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思源黑体 CN Light" panose="020B0300000000000000" pitchFamily="34" charset="-122"/>
                </a:rPr>
                <a:t>5</a:t>
              </a:r>
              <a:endParaRPr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思源黑体 CN Light" panose="020B0300000000000000" pitchFamily="34" charset="-122"/>
              </a:endParaRPr>
            </a:p>
          </p:txBody>
        </p:sp>
      </p:grpSp>
      <p:sp>
        <p:nvSpPr>
          <p:cNvPr id="43" name="Shape 373"/>
          <p:cNvSpPr/>
          <p:nvPr/>
        </p:nvSpPr>
        <p:spPr>
          <a:xfrm>
            <a:off x="1392112" y="4894066"/>
            <a:ext cx="1570075" cy="77470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lvl1pPr>
              <a:defRPr sz="2000">
                <a:solidFill>
                  <a:srgbClr val="828589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思源黑体 CN Light" panose="020B0300000000000000" pitchFamily="34" charset="-122"/>
              </a:rPr>
              <a:t>培养灵活的应变能力，对新环境保持开放和积极的态度。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46" name="Shape 376"/>
          <p:cNvSpPr/>
          <p:nvPr/>
        </p:nvSpPr>
        <p:spPr>
          <a:xfrm>
            <a:off x="3346177" y="4894066"/>
            <a:ext cx="1570073" cy="129159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lvl1pPr>
              <a:defRPr sz="2000">
                <a:solidFill>
                  <a:srgbClr val="828589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思源黑体 CN Light" panose="020B0300000000000000" pitchFamily="34" charset="-122"/>
              </a:rPr>
              <a:t>应培养积极向上的心态，勇于面对各种挑战，并理解职业发展是一个长期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思源黑体 CN Light" panose="020B0300000000000000" pitchFamily="34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思源黑体 CN Light" panose="020B0300000000000000" pitchFamily="34" charset="-122"/>
              </a:rPr>
              <a:t>且充满变化的过程。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49" name="Shape 379"/>
          <p:cNvSpPr/>
          <p:nvPr/>
        </p:nvSpPr>
        <p:spPr>
          <a:xfrm>
            <a:off x="5266132" y="4894066"/>
            <a:ext cx="1570073" cy="1550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lvl1pPr>
              <a:defRPr sz="2000">
                <a:solidFill>
                  <a:srgbClr val="828589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思源黑体 CN Light" panose="020B0300000000000000" pitchFamily="34" charset="-122"/>
              </a:rPr>
              <a:t>以通过明确目标、加强时间管理、积极参与实践、持续学习和建立正面反馈机制等方式来培养。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52" name="Shape 382"/>
          <p:cNvSpPr/>
          <p:nvPr/>
        </p:nvSpPr>
        <p:spPr>
          <a:xfrm>
            <a:off x="7247973" y="4894066"/>
            <a:ext cx="1570075" cy="129159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lvl1pPr>
              <a:defRPr sz="2000">
                <a:solidFill>
                  <a:srgbClr val="606B83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思源黑体 CN Light" panose="020B0300000000000000" pitchFamily="34" charset="-122"/>
              </a:rPr>
              <a:t>承担责任的过程可以培养大学生的领导能力和决策能力，这些都是职业生涯中必不可少的素质。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55" name="Shape 385"/>
          <p:cNvSpPr/>
          <p:nvPr/>
        </p:nvSpPr>
        <p:spPr>
          <a:xfrm>
            <a:off x="9202038" y="4894066"/>
            <a:ext cx="1570073" cy="103314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lvl1pPr>
              <a:defRPr sz="2000">
                <a:solidFill>
                  <a:srgbClr val="828589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思源黑体 CN Light" panose="020B0300000000000000" pitchFamily="34" charset="-122"/>
              </a:rPr>
              <a:t>培养良好的抗压能力，学会正面应对失败，保持乐观和坚强心态。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思源黑体 CN Light" panose="020B0300000000000000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8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8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" dur="indefinite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8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4" dur="indefinite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8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indefinite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8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2" dur="indefinite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8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indefinite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6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indefinite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6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5" dur="indefinite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6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9" dur="indefinite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6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3" dur="indefinite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6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0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 advAuto="0"/>
      <p:bldP spid="13" grpId="0" bldLvl="0" animBg="1" advAuto="0"/>
      <p:bldP spid="16" grpId="0" bldLvl="0" animBg="1" advAuto="0"/>
      <p:bldP spid="19" grpId="0" bldLvl="0" animBg="1" advAuto="0"/>
      <p:bldP spid="22" grpId="0" bldLvl="0" animBg="1" advAuto="0"/>
      <p:bldP spid="24" grpId="0" bldLvl="0" animBg="1" advAuto="0"/>
      <p:bldP spid="25" grpId="0" bldLvl="0" animBg="1" advAuto="0"/>
      <p:bldP spid="30" grpId="0" bldLvl="0" animBg="1" advAuto="0"/>
      <p:bldP spid="33" grpId="0" bldLvl="0" animBg="1" advAuto="0"/>
      <p:bldP spid="36" grpId="0" bldLvl="0" animBg="1" advAuto="0"/>
      <p:bldP spid="43" grpId="0" bldLvl="0" animBg="1"/>
      <p:bldP spid="46" grpId="0" bldLvl="0" animBg="1"/>
      <p:bldP spid="49" grpId="0" bldLvl="0" animBg="1"/>
      <p:bldP spid="52" grpId="0" bldLvl="0" animBg="1"/>
      <p:bldP spid="5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2"/>
          <p:cNvSpPr>
            <a:spLocks noGrp="1"/>
          </p:cNvSpPr>
          <p:nvPr/>
        </p:nvSpPr>
        <p:spPr>
          <a:xfrm>
            <a:off x="11150659" y="127090"/>
            <a:ext cx="672861" cy="64341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ctr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DD3DB80-B894-403A-B48E-6FDC1A72010E}" type="slidenum">
              <a:rPr lang="zh-CN" altLang="en-US" smtClean="0"/>
            </a:fld>
            <a:endParaRPr lang="zh-CN" altLang="en-US" dirty="0"/>
          </a:p>
        </p:txBody>
      </p:sp>
      <p:sp>
        <p:nvSpPr>
          <p:cNvPr id="14" name="任意多边形 13"/>
          <p:cNvSpPr/>
          <p:nvPr>
            <p:custDataLst>
              <p:tags r:id="rId1"/>
            </p:custDataLst>
          </p:nvPr>
        </p:nvSpPr>
        <p:spPr>
          <a:xfrm>
            <a:off x="1158875" y="3099435"/>
            <a:ext cx="2456815" cy="153543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869" h="2418">
                <a:moveTo>
                  <a:pt x="3869" y="0"/>
                </a:moveTo>
                <a:cubicBezTo>
                  <a:pt x="3866" y="597"/>
                  <a:pt x="3869" y="1227"/>
                  <a:pt x="3866" y="1824"/>
                </a:cubicBezTo>
                <a:lnTo>
                  <a:pt x="2369" y="2055"/>
                </a:lnTo>
                <a:lnTo>
                  <a:pt x="2359" y="2036"/>
                </a:lnTo>
                <a:cubicBezTo>
                  <a:pt x="2267" y="1900"/>
                  <a:pt x="2111" y="1810"/>
                  <a:pt x="1934" y="1810"/>
                </a:cubicBezTo>
                <a:cubicBezTo>
                  <a:pt x="1722" y="1810"/>
                  <a:pt x="1540" y="1939"/>
                  <a:pt x="1463" y="2123"/>
                </a:cubicBezTo>
                <a:lnTo>
                  <a:pt x="1439" y="2198"/>
                </a:lnTo>
                <a:lnTo>
                  <a:pt x="17" y="2418"/>
                </a:lnTo>
                <a:lnTo>
                  <a:pt x="0" y="601"/>
                </a:lnTo>
                <a:lnTo>
                  <a:pt x="3869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90000">
                <a:schemeClr val="accent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b="1"/>
              <a:t>增强专业技能</a:t>
            </a:r>
            <a:endParaRPr lang="zh-CN" altLang="en-US" b="1"/>
          </a:p>
        </p:txBody>
      </p:sp>
      <p:sp>
        <p:nvSpPr>
          <p:cNvPr id="13" name="任意多边形 12"/>
          <p:cNvSpPr/>
          <p:nvPr>
            <p:custDataLst>
              <p:tags r:id="rId2"/>
            </p:custDataLst>
          </p:nvPr>
        </p:nvSpPr>
        <p:spPr>
          <a:xfrm>
            <a:off x="3639185" y="3099435"/>
            <a:ext cx="2439035" cy="153543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841" h="2418">
                <a:moveTo>
                  <a:pt x="0" y="0"/>
                </a:moveTo>
                <a:lnTo>
                  <a:pt x="1458" y="228"/>
                </a:lnTo>
                <a:lnTo>
                  <a:pt x="1449" y="314"/>
                </a:lnTo>
                <a:cubicBezTo>
                  <a:pt x="1449" y="597"/>
                  <a:pt x="1679" y="826"/>
                  <a:pt x="1961" y="826"/>
                </a:cubicBezTo>
                <a:cubicBezTo>
                  <a:pt x="2209" y="826"/>
                  <a:pt x="2415" y="651"/>
                  <a:pt x="2463" y="417"/>
                </a:cubicBezTo>
                <a:lnTo>
                  <a:pt x="2466" y="386"/>
                </a:lnTo>
                <a:lnTo>
                  <a:pt x="3841" y="601"/>
                </a:lnTo>
                <a:lnTo>
                  <a:pt x="3824" y="2418"/>
                </a:lnTo>
                <a:lnTo>
                  <a:pt x="3" y="1824"/>
                </a:lnTo>
                <a:cubicBezTo>
                  <a:pt x="0" y="1227"/>
                  <a:pt x="3" y="597"/>
                  <a:pt x="0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9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b="1"/>
              <a:t>提升职业技能</a:t>
            </a:r>
            <a:endParaRPr lang="zh-CN" altLang="en-US" b="1"/>
          </a:p>
        </p:txBody>
      </p:sp>
      <p:sp>
        <p:nvSpPr>
          <p:cNvPr id="12" name="任意多边形 11"/>
          <p:cNvSpPr/>
          <p:nvPr>
            <p:custDataLst>
              <p:tags r:id="rId3"/>
            </p:custDataLst>
          </p:nvPr>
        </p:nvSpPr>
        <p:spPr>
          <a:xfrm>
            <a:off x="6111240" y="3489960"/>
            <a:ext cx="2439035" cy="153543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841" h="2418">
                <a:moveTo>
                  <a:pt x="0" y="0"/>
                </a:moveTo>
                <a:lnTo>
                  <a:pt x="3841" y="601"/>
                </a:lnTo>
                <a:lnTo>
                  <a:pt x="3824" y="2418"/>
                </a:lnTo>
                <a:lnTo>
                  <a:pt x="2431" y="2201"/>
                </a:lnTo>
                <a:lnTo>
                  <a:pt x="2433" y="2189"/>
                </a:lnTo>
                <a:cubicBezTo>
                  <a:pt x="2433" y="1906"/>
                  <a:pt x="2203" y="1677"/>
                  <a:pt x="1921" y="1677"/>
                </a:cubicBezTo>
                <a:cubicBezTo>
                  <a:pt x="1708" y="1677"/>
                  <a:pt x="1526" y="1806"/>
                  <a:pt x="1449" y="1990"/>
                </a:cubicBezTo>
                <a:lnTo>
                  <a:pt x="1431" y="2046"/>
                </a:lnTo>
                <a:lnTo>
                  <a:pt x="3" y="1824"/>
                </a:lnTo>
                <a:cubicBezTo>
                  <a:pt x="0" y="1227"/>
                  <a:pt x="3" y="597"/>
                  <a:pt x="0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90000">
                <a:schemeClr val="accent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b="1"/>
              <a:t>积极参加课外活动</a:t>
            </a:r>
            <a:endParaRPr lang="zh-CN" altLang="en-US" b="1"/>
          </a:p>
        </p:txBody>
      </p:sp>
      <p:sp>
        <p:nvSpPr>
          <p:cNvPr id="11" name="任意多边形 10"/>
          <p:cNvSpPr/>
          <p:nvPr>
            <p:custDataLst>
              <p:tags r:id="rId4"/>
            </p:custDataLst>
          </p:nvPr>
        </p:nvSpPr>
        <p:spPr>
          <a:xfrm>
            <a:off x="8582660" y="3493770"/>
            <a:ext cx="2447925" cy="154813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855" h="2438">
                <a:moveTo>
                  <a:pt x="3855" y="0"/>
                </a:moveTo>
                <a:lnTo>
                  <a:pt x="3855" y="1817"/>
                </a:lnTo>
                <a:lnTo>
                  <a:pt x="0" y="2438"/>
                </a:lnTo>
                <a:lnTo>
                  <a:pt x="0" y="615"/>
                </a:lnTo>
                <a:lnTo>
                  <a:pt x="1429" y="387"/>
                </a:lnTo>
                <a:lnTo>
                  <a:pt x="1449" y="452"/>
                </a:lnTo>
                <a:cubicBezTo>
                  <a:pt x="1526" y="636"/>
                  <a:pt x="1709" y="765"/>
                  <a:pt x="1921" y="765"/>
                </a:cubicBezTo>
                <a:cubicBezTo>
                  <a:pt x="2204" y="765"/>
                  <a:pt x="2433" y="536"/>
                  <a:pt x="2433" y="253"/>
                </a:cubicBezTo>
                <a:lnTo>
                  <a:pt x="2430" y="227"/>
                </a:lnTo>
                <a:lnTo>
                  <a:pt x="3855" y="0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9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b="1"/>
              <a:t>建立人脉网络</a:t>
            </a:r>
            <a:endParaRPr lang="zh-CN" altLang="en-US" b="1"/>
          </a:p>
        </p:txBody>
      </p:sp>
      <p:cxnSp>
        <p:nvCxnSpPr>
          <p:cNvPr id="156" name="直接连接符 155"/>
          <p:cNvCxnSpPr/>
          <p:nvPr>
            <p:custDataLst>
              <p:tags r:id="rId5"/>
            </p:custDataLst>
          </p:nvPr>
        </p:nvCxnSpPr>
        <p:spPr>
          <a:xfrm flipV="1">
            <a:off x="8577580" y="3401060"/>
            <a:ext cx="2461895" cy="407035"/>
          </a:xfrm>
          <a:prstGeom prst="line">
            <a:avLst/>
          </a:prstGeom>
          <a:ln w="3175">
            <a:gradFill>
              <a:gsLst>
                <a:gs pos="36000">
                  <a:srgbClr val="FFFFFF"/>
                </a:gs>
                <a:gs pos="66000">
                  <a:schemeClr val="accent2">
                    <a:lumMod val="40000"/>
                    <a:lumOff val="60000"/>
                  </a:schemeClr>
                </a:gs>
                <a:gs pos="34000">
                  <a:schemeClr val="accent2">
                    <a:lumMod val="40000"/>
                    <a:lumOff val="60000"/>
                  </a:schemeClr>
                </a:gs>
                <a:gs pos="65000">
                  <a:srgbClr val="FFFFFF"/>
                </a:gs>
              </a:gsLst>
              <a:lin ang="0" scaled="1"/>
            </a:gradFill>
            <a:prstDash val="solid"/>
            <a:tailEnd type="triangle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57" name="直接连接符 156"/>
          <p:cNvCxnSpPr/>
          <p:nvPr>
            <p:custDataLst>
              <p:tags r:id="rId6"/>
            </p:custDataLst>
          </p:nvPr>
        </p:nvCxnSpPr>
        <p:spPr>
          <a:xfrm>
            <a:off x="6111240" y="4744085"/>
            <a:ext cx="2432685" cy="379730"/>
          </a:xfrm>
          <a:prstGeom prst="line">
            <a:avLst/>
          </a:prstGeom>
          <a:ln w="3175">
            <a:gradFill>
              <a:gsLst>
                <a:gs pos="36000">
                  <a:srgbClr val="FFFFFF"/>
                </a:gs>
                <a:gs pos="66000">
                  <a:schemeClr val="accent1">
                    <a:lumMod val="40000"/>
                    <a:lumOff val="60000"/>
                  </a:schemeClr>
                </a:gs>
                <a:gs pos="34000">
                  <a:schemeClr val="accent1">
                    <a:lumMod val="40000"/>
                    <a:lumOff val="60000"/>
                  </a:schemeClr>
                </a:gs>
                <a:gs pos="65000">
                  <a:srgbClr val="FFFFFF"/>
                </a:gs>
              </a:gsLst>
              <a:lin ang="0" scaled="1"/>
            </a:gradFill>
            <a:prstDash val="solid"/>
            <a:tailEnd type="triangle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58" name="直接连接符 157"/>
          <p:cNvCxnSpPr/>
          <p:nvPr>
            <p:custDataLst>
              <p:tags r:id="rId7"/>
            </p:custDataLst>
          </p:nvPr>
        </p:nvCxnSpPr>
        <p:spPr>
          <a:xfrm>
            <a:off x="3651885" y="3030855"/>
            <a:ext cx="2405380" cy="359410"/>
          </a:xfrm>
          <a:prstGeom prst="line">
            <a:avLst/>
          </a:prstGeom>
          <a:ln w="3175">
            <a:gradFill>
              <a:gsLst>
                <a:gs pos="36000">
                  <a:srgbClr val="FFFFFF"/>
                </a:gs>
                <a:gs pos="66000">
                  <a:schemeClr val="accent2">
                    <a:lumMod val="40000"/>
                    <a:lumOff val="60000"/>
                  </a:schemeClr>
                </a:gs>
                <a:gs pos="34000">
                  <a:schemeClr val="accent2">
                    <a:lumMod val="40000"/>
                    <a:lumOff val="60000"/>
                  </a:schemeClr>
                </a:gs>
                <a:gs pos="65000">
                  <a:srgbClr val="FFFFFF"/>
                </a:gs>
              </a:gsLst>
              <a:lin ang="0" scaled="1"/>
            </a:gradFill>
            <a:prstDash val="solid"/>
            <a:tailEnd type="triangle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59" name="直接连接符 158"/>
          <p:cNvCxnSpPr/>
          <p:nvPr>
            <p:custDataLst>
              <p:tags r:id="rId8"/>
            </p:custDataLst>
          </p:nvPr>
        </p:nvCxnSpPr>
        <p:spPr>
          <a:xfrm flipV="1">
            <a:off x="1191260" y="4348480"/>
            <a:ext cx="2448000" cy="386080"/>
          </a:xfrm>
          <a:prstGeom prst="line">
            <a:avLst/>
          </a:prstGeom>
          <a:ln w="3175">
            <a:gradFill>
              <a:gsLst>
                <a:gs pos="36000">
                  <a:srgbClr val="FFFFFF"/>
                </a:gs>
                <a:gs pos="35000">
                  <a:schemeClr val="accent1">
                    <a:lumMod val="40000"/>
                    <a:lumOff val="60000"/>
                  </a:schemeClr>
                </a:gs>
                <a:gs pos="62000">
                  <a:srgbClr val="FFFFFF"/>
                </a:gs>
                <a:gs pos="63000">
                  <a:schemeClr val="accent1">
                    <a:lumMod val="40000"/>
                    <a:lumOff val="60000"/>
                  </a:schemeClr>
                </a:gs>
              </a:gsLst>
              <a:lin ang="0" scaled="1"/>
            </a:gradFill>
            <a:prstDash val="solid"/>
            <a:tailEnd type="triangle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61" name="椭圆 160"/>
          <p:cNvSpPr/>
          <p:nvPr>
            <p:custDataLst>
              <p:tags r:id="rId9"/>
            </p:custDataLst>
          </p:nvPr>
        </p:nvSpPr>
        <p:spPr>
          <a:xfrm>
            <a:off x="2096770" y="4283075"/>
            <a:ext cx="581025" cy="581025"/>
          </a:xfrm>
          <a:prstGeom prst="ellipse">
            <a:avLst/>
          </a:prstGeom>
          <a:gradFill>
            <a:gsLst>
              <a:gs pos="44000">
                <a:schemeClr val="accent1"/>
              </a:gs>
              <a:gs pos="0">
                <a:schemeClr val="accent1">
                  <a:lumMod val="40000"/>
                  <a:lumOff val="60000"/>
                </a:schemeClr>
              </a:gs>
              <a:gs pos="66000">
                <a:schemeClr val="accent1"/>
              </a:gs>
              <a:gs pos="100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gradFill>
              <a:gsLst>
                <a:gs pos="37000">
                  <a:schemeClr val="accent1">
                    <a:lumMod val="0"/>
                    <a:lumOff val="100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0"/>
                    <a:lumOff val="100000"/>
                  </a:schemeClr>
                </a:gs>
                <a:gs pos="71000">
                  <a:schemeClr val="accent1">
                    <a:lumMod val="30000"/>
                    <a:lumOff val="70000"/>
                  </a:schemeClr>
                </a:gs>
              </a:gsLst>
              <a:lin ang="16200000" scaled="0"/>
            </a:gradFill>
          </a:ln>
          <a:effectLst>
            <a:outerShdw blurRad="177800" dir="5400000" sx="90000" sy="-19000" rotWithShape="0">
              <a:schemeClr val="accent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numCol="1" spcCol="0" rtlCol="0" fromWordArt="0" anchor="ctr" anchorCtr="0" forceAA="0" compatLnSpc="1">
            <a:noAutofit/>
          </a:bodyPr>
          <a:lstStyle/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 sz="14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1</a:t>
            </a:r>
            <a:endParaRPr lang="en-US" altLang="zh-CN" sz="1400" b="1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63" name="椭圆 162"/>
          <p:cNvSpPr/>
          <p:nvPr>
            <p:custDataLst>
              <p:tags r:id="rId10"/>
            </p:custDataLst>
          </p:nvPr>
        </p:nvSpPr>
        <p:spPr>
          <a:xfrm>
            <a:off x="4589780" y="3008630"/>
            <a:ext cx="581025" cy="581025"/>
          </a:xfrm>
          <a:prstGeom prst="ellipse">
            <a:avLst/>
          </a:prstGeom>
          <a:gradFill>
            <a:gsLst>
              <a:gs pos="44000">
                <a:schemeClr val="accent2"/>
              </a:gs>
              <a:gs pos="0">
                <a:schemeClr val="accent2">
                  <a:lumMod val="40000"/>
                  <a:lumOff val="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gradFill>
              <a:gsLst>
                <a:gs pos="37000">
                  <a:schemeClr val="accent4">
                    <a:lumMod val="0"/>
                    <a:lumOff val="100000"/>
                  </a:schemeClr>
                </a:gs>
                <a:gs pos="0">
                  <a:schemeClr val="accent2">
                    <a:lumMod val="20000"/>
                    <a:lumOff val="80000"/>
                  </a:schemeClr>
                </a:gs>
                <a:gs pos="100000">
                  <a:schemeClr val="accent4">
                    <a:lumMod val="0"/>
                    <a:lumOff val="100000"/>
                  </a:schemeClr>
                </a:gs>
                <a:gs pos="71000">
                  <a:schemeClr val="accent2">
                    <a:lumMod val="20000"/>
                    <a:lumOff val="80000"/>
                  </a:schemeClr>
                </a:gs>
              </a:gsLst>
              <a:lin ang="16200000" scaled="0"/>
            </a:gradFill>
          </a:ln>
          <a:effectLst>
            <a:outerShdw blurRad="177800" dir="5400000" sx="90000" sy="-19000" rotWithShape="0">
              <a:schemeClr val="accent2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numCol="1" spcCol="0" rtlCol="0" fromWordArt="0" anchor="ctr" anchorCtr="0" forceAA="0" compatLnSpc="1">
            <a:noAutofit/>
          </a:bodyPr>
          <a:lstStyle/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 sz="14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2</a:t>
            </a:r>
            <a:endParaRPr lang="en-US" altLang="zh-CN" sz="1400" b="1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65" name="椭圆 164"/>
          <p:cNvSpPr/>
          <p:nvPr>
            <p:custDataLst>
              <p:tags r:id="rId11"/>
            </p:custDataLst>
          </p:nvPr>
        </p:nvSpPr>
        <p:spPr>
          <a:xfrm>
            <a:off x="7040245" y="4589145"/>
            <a:ext cx="581025" cy="581025"/>
          </a:xfrm>
          <a:prstGeom prst="ellipse">
            <a:avLst/>
          </a:prstGeom>
          <a:gradFill>
            <a:gsLst>
              <a:gs pos="44000">
                <a:schemeClr val="accent1"/>
              </a:gs>
              <a:gs pos="0">
                <a:schemeClr val="accent1">
                  <a:lumMod val="40000"/>
                  <a:lumOff val="60000"/>
                </a:schemeClr>
              </a:gs>
              <a:gs pos="66000">
                <a:schemeClr val="accent1"/>
              </a:gs>
              <a:gs pos="100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gradFill>
              <a:gsLst>
                <a:gs pos="37000">
                  <a:schemeClr val="accent1">
                    <a:lumMod val="0"/>
                    <a:lumOff val="100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0"/>
                    <a:lumOff val="100000"/>
                  </a:schemeClr>
                </a:gs>
                <a:gs pos="71000">
                  <a:schemeClr val="accent1">
                    <a:lumMod val="30000"/>
                    <a:lumOff val="70000"/>
                  </a:schemeClr>
                </a:gs>
              </a:gsLst>
              <a:lin ang="16200000" scaled="0"/>
            </a:gradFill>
          </a:ln>
          <a:effectLst>
            <a:outerShdw blurRad="177800" dir="5400000" sx="90000" sy="-19000" rotWithShape="0">
              <a:schemeClr val="accent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numCol="1" spcCol="0" rtlCol="0" fromWordArt="0" anchor="ctr" anchorCtr="0" forceAA="0" compatLnSpc="1">
            <a:noAutofit/>
          </a:bodyPr>
          <a:lstStyle/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 sz="14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3</a:t>
            </a:r>
            <a:endParaRPr lang="en-US" altLang="zh-CN" sz="1400" b="1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67" name="椭圆 166"/>
          <p:cNvSpPr/>
          <p:nvPr>
            <p:custDataLst>
              <p:tags r:id="rId12"/>
            </p:custDataLst>
          </p:nvPr>
        </p:nvSpPr>
        <p:spPr>
          <a:xfrm>
            <a:off x="9511665" y="3364230"/>
            <a:ext cx="581025" cy="581025"/>
          </a:xfrm>
          <a:prstGeom prst="ellipse">
            <a:avLst/>
          </a:prstGeom>
          <a:gradFill>
            <a:gsLst>
              <a:gs pos="44000">
                <a:schemeClr val="accent2"/>
              </a:gs>
              <a:gs pos="0">
                <a:schemeClr val="accent2">
                  <a:lumMod val="40000"/>
                  <a:lumOff val="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gradFill>
              <a:gsLst>
                <a:gs pos="37000">
                  <a:schemeClr val="accent4">
                    <a:lumMod val="0"/>
                    <a:lumOff val="100000"/>
                  </a:schemeClr>
                </a:gs>
                <a:gs pos="0">
                  <a:schemeClr val="accent2">
                    <a:lumMod val="20000"/>
                    <a:lumOff val="80000"/>
                  </a:schemeClr>
                </a:gs>
                <a:gs pos="100000">
                  <a:schemeClr val="accent4">
                    <a:lumMod val="0"/>
                    <a:lumOff val="100000"/>
                  </a:schemeClr>
                </a:gs>
                <a:gs pos="71000">
                  <a:schemeClr val="accent2">
                    <a:lumMod val="20000"/>
                    <a:lumOff val="80000"/>
                  </a:schemeClr>
                </a:gs>
              </a:gsLst>
              <a:lin ang="16200000" scaled="0"/>
            </a:gradFill>
          </a:ln>
          <a:effectLst>
            <a:outerShdw blurRad="177800" dir="5400000" sx="90000" sy="-19000" rotWithShape="0">
              <a:schemeClr val="accent2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numCol="1" spcCol="0" rtlCol="0" fromWordArt="0" anchor="ctr" anchorCtr="0" forceAA="0" compatLnSpc="1">
            <a:noAutofit/>
          </a:bodyPr>
          <a:lstStyle/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 sz="14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4</a:t>
            </a:r>
            <a:endParaRPr lang="en-US" altLang="zh-CN" sz="1400" b="1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5" name="标题 14"/>
          <p:cNvSpPr>
            <a:spLocks noGrp="1"/>
          </p:cNvSpPr>
          <p:nvPr>
            <p:ph type="title"/>
          </p:nvPr>
        </p:nvSpPr>
        <p:spPr>
          <a:xfrm>
            <a:off x="1017340" y="264865"/>
            <a:ext cx="10969200" cy="705600"/>
          </a:xfrm>
        </p:spPr>
        <p:txBody>
          <a:bodyPr/>
          <a:p>
            <a:r>
              <a:rPr lang="zh-CN" altLang="en-US" b="0" dirty="0"/>
              <a:t>四、做好角色转变的准备</a:t>
            </a:r>
            <a:endParaRPr lang="zh-CN" altLang="en-US" b="0" dirty="0"/>
          </a:p>
        </p:txBody>
      </p:sp>
      <p:sp>
        <p:nvSpPr>
          <p:cNvPr id="16" name="圆角矩形 15"/>
          <p:cNvSpPr/>
          <p:nvPr/>
        </p:nvSpPr>
        <p:spPr>
          <a:xfrm>
            <a:off x="0" y="1450975"/>
            <a:ext cx="3300095" cy="64770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en-US" altLang="zh-CN" sz="2800" b="1" dirty="0">
                <a:solidFill>
                  <a:schemeClr val="bg1"/>
                </a:solidFill>
              </a:rPr>
              <a:t>        2</a:t>
            </a:r>
            <a:r>
              <a:rPr lang="zh-CN" altLang="en-US" sz="2800" b="1" dirty="0">
                <a:solidFill>
                  <a:schemeClr val="bg1"/>
                </a:solidFill>
              </a:rPr>
              <a:t>．行动准备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</p:spTree>
    <p:custDataLst>
      <p:tags r:id="rId13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370093" y="1700682"/>
            <a:ext cx="406654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3200" dirty="0"/>
              <a:t>第一节  </a:t>
            </a:r>
            <a:r>
              <a:rPr lang="zh-CN" altLang="en-US" sz="3200" dirty="0">
                <a:sym typeface="+mn-ea"/>
              </a:rPr>
              <a:t>树立</a:t>
            </a:r>
            <a:r>
              <a:rPr lang="zh-CN" altLang="en-US" sz="3200" dirty="0"/>
              <a:t>职业意识</a:t>
            </a:r>
            <a:endParaRPr lang="zh-CN" altLang="en-US" sz="3200" dirty="0"/>
          </a:p>
        </p:txBody>
      </p:sp>
      <p:sp>
        <p:nvSpPr>
          <p:cNvPr id="8" name="矩形 7"/>
          <p:cNvSpPr/>
          <p:nvPr/>
        </p:nvSpPr>
        <p:spPr>
          <a:xfrm>
            <a:off x="5370093" y="2897248"/>
            <a:ext cx="6098540" cy="583565"/>
          </a:xfrm>
          <a:prstGeom prst="rect">
            <a:avLst/>
          </a:prstGeom>
          <a:solidFill>
            <a:schemeClr val="accent1"/>
          </a:solidFill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</a:rPr>
              <a:t>第二节  职业生涯与职业生涯规划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370093" y="4123246"/>
            <a:ext cx="609854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/>
              <a:t>第三节  职业生涯规划的指导理论</a:t>
            </a:r>
            <a:endParaRPr lang="zh-CN" altLang="en-US" sz="3200" dirty="0"/>
          </a:p>
        </p:txBody>
      </p:sp>
      <p:sp>
        <p:nvSpPr>
          <p:cNvPr id="13" name="double-left-arrows_45721"/>
          <p:cNvSpPr>
            <a:spLocks noChangeAspect="1"/>
          </p:cNvSpPr>
          <p:nvPr/>
        </p:nvSpPr>
        <p:spPr bwMode="auto">
          <a:xfrm flipH="1">
            <a:off x="4596663" y="2897248"/>
            <a:ext cx="652660" cy="495228"/>
          </a:xfrm>
          <a:custGeom>
            <a:avLst/>
            <a:gdLst>
              <a:gd name="connsiteX0" fmla="*/ 606721 w 606721"/>
              <a:gd name="connsiteY0" fmla="*/ 0 h 504401"/>
              <a:gd name="connsiteX1" fmla="*/ 606721 w 606721"/>
              <a:gd name="connsiteY1" fmla="*/ 126122 h 504401"/>
              <a:gd name="connsiteX2" fmla="*/ 440421 w 606721"/>
              <a:gd name="connsiteY2" fmla="*/ 252243 h 504401"/>
              <a:gd name="connsiteX3" fmla="*/ 606721 w 606721"/>
              <a:gd name="connsiteY3" fmla="*/ 378279 h 504401"/>
              <a:gd name="connsiteX4" fmla="*/ 606721 w 606721"/>
              <a:gd name="connsiteY4" fmla="*/ 504401 h 504401"/>
              <a:gd name="connsiteX5" fmla="*/ 275487 w 606721"/>
              <a:gd name="connsiteY5" fmla="*/ 252243 h 504401"/>
              <a:gd name="connsiteX6" fmla="*/ 331304 w 606721"/>
              <a:gd name="connsiteY6" fmla="*/ 0 h 504401"/>
              <a:gd name="connsiteX7" fmla="*/ 331304 w 606721"/>
              <a:gd name="connsiteY7" fmla="*/ 126122 h 504401"/>
              <a:gd name="connsiteX8" fmla="*/ 164968 w 606721"/>
              <a:gd name="connsiteY8" fmla="*/ 252243 h 504401"/>
              <a:gd name="connsiteX9" fmla="*/ 331304 w 606721"/>
              <a:gd name="connsiteY9" fmla="*/ 378279 h 504401"/>
              <a:gd name="connsiteX10" fmla="*/ 331304 w 606721"/>
              <a:gd name="connsiteY10" fmla="*/ 504401 h 504401"/>
              <a:gd name="connsiteX11" fmla="*/ 0 w 606721"/>
              <a:gd name="connsiteY11" fmla="*/ 252243 h 504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06721" h="504401">
                <a:moveTo>
                  <a:pt x="606721" y="0"/>
                </a:moveTo>
                <a:lnTo>
                  <a:pt x="606721" y="126122"/>
                </a:lnTo>
                <a:lnTo>
                  <a:pt x="440421" y="252243"/>
                </a:lnTo>
                <a:lnTo>
                  <a:pt x="606721" y="378279"/>
                </a:lnTo>
                <a:lnTo>
                  <a:pt x="606721" y="504401"/>
                </a:lnTo>
                <a:lnTo>
                  <a:pt x="275487" y="252243"/>
                </a:lnTo>
                <a:close/>
                <a:moveTo>
                  <a:pt x="331304" y="0"/>
                </a:moveTo>
                <a:lnTo>
                  <a:pt x="331304" y="126122"/>
                </a:lnTo>
                <a:lnTo>
                  <a:pt x="164968" y="252243"/>
                </a:lnTo>
                <a:lnTo>
                  <a:pt x="331304" y="378279"/>
                </a:lnTo>
                <a:lnTo>
                  <a:pt x="331304" y="504401"/>
                </a:lnTo>
                <a:lnTo>
                  <a:pt x="0" y="25224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2" name="矩形 1"/>
          <p:cNvSpPr/>
          <p:nvPr/>
        </p:nvSpPr>
        <p:spPr>
          <a:xfrm>
            <a:off x="5370093" y="5238941"/>
            <a:ext cx="3253740" cy="58356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en-US" sz="3200" dirty="0"/>
              <a:t>第四节  课堂实践</a:t>
            </a:r>
            <a:endParaRPr lang="zh-CN" altLang="en-US" sz="32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一、生涯与职业生涯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 dirty="0"/>
          </a:p>
        </p:txBody>
      </p:sp>
      <p:sp>
        <p:nvSpPr>
          <p:cNvPr id="27" name="文本框 43"/>
          <p:cNvSpPr txBox="1"/>
          <p:nvPr/>
        </p:nvSpPr>
        <p:spPr>
          <a:xfrm>
            <a:off x="521970" y="1594485"/>
            <a:ext cx="5423535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2400" dirty="0"/>
              <a:t>生涯，</a:t>
            </a:r>
            <a:r>
              <a:rPr lang="zh-CN" altLang="en-US" sz="2400" dirty="0"/>
              <a:t>“生”即生活；“涯”即边界、范围。</a:t>
            </a:r>
            <a:endParaRPr lang="en-US" altLang="zh-CN" sz="2400" dirty="0"/>
          </a:p>
          <a:p>
            <a:pPr indent="457200" algn="just">
              <a:lnSpc>
                <a:spcPct val="150000"/>
              </a:lnSpc>
            </a:pPr>
            <a:r>
              <a:rPr lang="zh-CN" altLang="en-US" sz="2400" dirty="0">
                <a:sym typeface="+mn-ea"/>
              </a:rPr>
              <a:t>职业生涯是一个人一生中所有与职业相联系的行为与活动，以及相关的态度、价值观、愿望等的连续性经历的过程，也是一个人一生中职业、职位的变迁及工作理想的实现过程。职业生涯就是一个人终生的工作经历。</a:t>
            </a:r>
            <a:endParaRPr lang="en-US" altLang="zh-CN" sz="2400" dirty="0"/>
          </a:p>
        </p:txBody>
      </p:sp>
      <p:sp>
        <p:nvSpPr>
          <p:cNvPr id="28" name="形状 3122"/>
          <p:cNvSpPr/>
          <p:nvPr/>
        </p:nvSpPr>
        <p:spPr>
          <a:xfrm>
            <a:off x="8418513" y="1403678"/>
            <a:ext cx="3773487" cy="4654222"/>
          </a:xfrm>
          <a:prstGeom prst="rect">
            <a:avLst/>
          </a:prstGeom>
          <a:solidFill>
            <a:schemeClr val="accent2"/>
          </a:solidFill>
          <a:ln w="25400" cap="flat" cmpd="sng">
            <a:noFill/>
            <a:prstDash val="solid"/>
          </a:ln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687070" eaLnBrk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300" b="0" cap="none" dirty="0">
              <a:solidFill>
                <a:schemeClr val="bg1"/>
              </a:solidFill>
              <a:latin typeface="方正黑体简体" panose="02000000000000000000" pitchFamily="2" charset="-122"/>
              <a:ea typeface="+mn-ea"/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4620" y="2143125"/>
            <a:ext cx="4869180" cy="331978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二、职业生涯规划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圆角矩形 6"/>
          <p:cNvSpPr/>
          <p:nvPr/>
        </p:nvSpPr>
        <p:spPr>
          <a:xfrm>
            <a:off x="-436606" y="1450866"/>
            <a:ext cx="5522218" cy="647601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</a:rPr>
              <a:t>1</a:t>
            </a:r>
            <a:r>
              <a:rPr lang="zh-CN" altLang="en-US" sz="2800" b="1" dirty="0">
                <a:solidFill>
                  <a:schemeClr val="bg1"/>
                </a:solidFill>
              </a:rPr>
              <a:t>．职业生涯规划的概念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8" name="文本框 43"/>
          <p:cNvSpPr txBox="1"/>
          <p:nvPr/>
        </p:nvSpPr>
        <p:spPr>
          <a:xfrm>
            <a:off x="521981" y="2508713"/>
            <a:ext cx="5206466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2400" dirty="0"/>
              <a:t>职业生涯规划又叫生涯规划，是指个人结合自身条件和现实环境，确立职业目标，选择职业路线，制定相应的培训、教育和工作计划，并按照规划实施具体行动，完成职业目标的过程。</a:t>
            </a:r>
            <a:endParaRPr lang="en-US" altLang="zh-CN" sz="2400" dirty="0"/>
          </a:p>
        </p:txBody>
      </p:sp>
      <p:sp>
        <p:nvSpPr>
          <p:cNvPr id="9" name="形状 3122"/>
          <p:cNvSpPr/>
          <p:nvPr/>
        </p:nvSpPr>
        <p:spPr>
          <a:xfrm>
            <a:off x="8418513" y="1967540"/>
            <a:ext cx="3773487" cy="4654222"/>
          </a:xfrm>
          <a:prstGeom prst="rect">
            <a:avLst/>
          </a:prstGeom>
          <a:solidFill>
            <a:schemeClr val="accent2"/>
          </a:solidFill>
          <a:ln w="25400" cap="flat" cmpd="sng">
            <a:noFill/>
            <a:prstDash val="solid"/>
          </a:ln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687070" eaLnBrk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300" b="0" cap="none" dirty="0">
              <a:solidFill>
                <a:schemeClr val="bg1"/>
              </a:solidFill>
              <a:latin typeface="方正黑体简体" panose="02000000000000000000" pitchFamily="2" charset="-122"/>
              <a:ea typeface="+mn-ea"/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1738" y="2508713"/>
            <a:ext cx="5238750" cy="357187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二、职业生涯规划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圆角矩形 6"/>
          <p:cNvSpPr/>
          <p:nvPr/>
        </p:nvSpPr>
        <p:spPr>
          <a:xfrm>
            <a:off x="-436606" y="1450866"/>
            <a:ext cx="5522218" cy="647601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</a:rPr>
              <a:t>1</a:t>
            </a:r>
            <a:r>
              <a:rPr lang="zh-CN" altLang="en-US" sz="2800" b="1" dirty="0">
                <a:solidFill>
                  <a:schemeClr val="bg1"/>
                </a:solidFill>
              </a:rPr>
              <a:t>．职业生涯规划的概念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8" name="文本框 43"/>
          <p:cNvSpPr txBox="1"/>
          <p:nvPr/>
        </p:nvSpPr>
        <p:spPr>
          <a:xfrm>
            <a:off x="521981" y="2508713"/>
            <a:ext cx="10921466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2400" dirty="0"/>
              <a:t>大学生在进行职业生涯规划时应注意以下几个方面。</a:t>
            </a:r>
            <a:endParaRPr lang="en-US" altLang="zh-CN" sz="2400" dirty="0"/>
          </a:p>
        </p:txBody>
      </p:sp>
      <p:sp>
        <p:nvSpPr>
          <p:cNvPr id="11" name="文本框 170"/>
          <p:cNvSpPr txBox="1"/>
          <p:nvPr/>
        </p:nvSpPr>
        <p:spPr bwMode="auto">
          <a:xfrm>
            <a:off x="1784945" y="3341164"/>
            <a:ext cx="9376114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对职业生涯及其规划有清楚的认识。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120000"/>
              </a:lnSpc>
              <a:defRPr/>
            </a:pP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120000"/>
              </a:lnSpc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了解自己的特质，尤其是优势与长处。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120000"/>
              </a:lnSpc>
              <a:defRPr/>
            </a:pP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120000"/>
              </a:lnSpc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对外界环境有相对透彻的分析。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120000"/>
              </a:lnSpc>
              <a:defRPr/>
            </a:pP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120000"/>
              </a:lnSpc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通过沟通、分析、心理测评找到自己感兴趣的职业方向。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120000"/>
              </a:lnSpc>
              <a:defRPr/>
            </a:pP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20172" y="3268621"/>
            <a:ext cx="1470178" cy="499005"/>
            <a:chOff x="189767" y="3059665"/>
            <a:chExt cx="1470178" cy="499005"/>
          </a:xfrm>
        </p:grpSpPr>
        <p:grpSp>
          <p:nvGrpSpPr>
            <p:cNvPr id="12" name="组合 11"/>
            <p:cNvGrpSpPr/>
            <p:nvPr/>
          </p:nvGrpSpPr>
          <p:grpSpPr>
            <a:xfrm>
              <a:off x="189767" y="3106894"/>
              <a:ext cx="466749" cy="451776"/>
              <a:chOff x="3030538" y="663575"/>
              <a:chExt cx="1435101" cy="1389063"/>
            </a:xfrm>
          </p:grpSpPr>
          <p:sp>
            <p:nvSpPr>
              <p:cNvPr id="13" name="Freeform 11"/>
              <p:cNvSpPr>
                <a:spLocks noEditPoints="1"/>
              </p:cNvSpPr>
              <p:nvPr/>
            </p:nvSpPr>
            <p:spPr bwMode="auto">
              <a:xfrm>
                <a:off x="3030538" y="671513"/>
                <a:ext cx="1098550" cy="1103313"/>
              </a:xfrm>
              <a:custGeom>
                <a:avLst/>
                <a:gdLst>
                  <a:gd name="T0" fmla="*/ 188 w 376"/>
                  <a:gd name="T1" fmla="*/ 0 h 377"/>
                  <a:gd name="T2" fmla="*/ 0 w 376"/>
                  <a:gd name="T3" fmla="*/ 189 h 377"/>
                  <a:gd name="T4" fmla="*/ 188 w 376"/>
                  <a:gd name="T5" fmla="*/ 377 h 377"/>
                  <a:gd name="T6" fmla="*/ 376 w 376"/>
                  <a:gd name="T7" fmla="*/ 189 h 377"/>
                  <a:gd name="T8" fmla="*/ 188 w 376"/>
                  <a:gd name="T9" fmla="*/ 0 h 377"/>
                  <a:gd name="T10" fmla="*/ 188 w 376"/>
                  <a:gd name="T11" fmla="*/ 329 h 377"/>
                  <a:gd name="T12" fmla="*/ 48 w 376"/>
                  <a:gd name="T13" fmla="*/ 189 h 377"/>
                  <a:gd name="T14" fmla="*/ 188 w 376"/>
                  <a:gd name="T15" fmla="*/ 48 h 377"/>
                  <a:gd name="T16" fmla="*/ 328 w 376"/>
                  <a:gd name="T17" fmla="*/ 189 h 377"/>
                  <a:gd name="T18" fmla="*/ 188 w 376"/>
                  <a:gd name="T19" fmla="*/ 329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6" h="377">
                    <a:moveTo>
                      <a:pt x="188" y="0"/>
                    </a:moveTo>
                    <a:cubicBezTo>
                      <a:pt x="84" y="0"/>
                      <a:pt x="0" y="85"/>
                      <a:pt x="0" y="189"/>
                    </a:cubicBezTo>
                    <a:cubicBezTo>
                      <a:pt x="0" y="292"/>
                      <a:pt x="84" y="377"/>
                      <a:pt x="188" y="377"/>
                    </a:cubicBezTo>
                    <a:cubicBezTo>
                      <a:pt x="292" y="377"/>
                      <a:pt x="376" y="292"/>
                      <a:pt x="376" y="189"/>
                    </a:cubicBezTo>
                    <a:cubicBezTo>
                      <a:pt x="376" y="85"/>
                      <a:pt x="292" y="0"/>
                      <a:pt x="188" y="0"/>
                    </a:cubicBezTo>
                    <a:close/>
                    <a:moveTo>
                      <a:pt x="188" y="329"/>
                    </a:moveTo>
                    <a:cubicBezTo>
                      <a:pt x="111" y="329"/>
                      <a:pt x="48" y="266"/>
                      <a:pt x="48" y="189"/>
                    </a:cubicBezTo>
                    <a:cubicBezTo>
                      <a:pt x="48" y="111"/>
                      <a:pt x="111" y="48"/>
                      <a:pt x="188" y="48"/>
                    </a:cubicBezTo>
                    <a:cubicBezTo>
                      <a:pt x="265" y="48"/>
                      <a:pt x="328" y="111"/>
                      <a:pt x="328" y="189"/>
                    </a:cubicBezTo>
                    <a:cubicBezTo>
                      <a:pt x="328" y="266"/>
                      <a:pt x="265" y="329"/>
                      <a:pt x="188" y="329"/>
                    </a:cubicBezTo>
                    <a:close/>
                  </a:path>
                </a:pathLst>
              </a:custGeom>
              <a:solidFill>
                <a:srgbClr val="3B44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" name="Freeform 12"/>
              <p:cNvSpPr/>
              <p:nvPr/>
            </p:nvSpPr>
            <p:spPr bwMode="auto">
              <a:xfrm>
                <a:off x="3933826" y="1538288"/>
                <a:ext cx="111125" cy="115888"/>
              </a:xfrm>
              <a:custGeom>
                <a:avLst/>
                <a:gdLst>
                  <a:gd name="T0" fmla="*/ 34 w 38"/>
                  <a:gd name="T1" fmla="*/ 4 h 40"/>
                  <a:gd name="T2" fmla="*/ 34 w 38"/>
                  <a:gd name="T3" fmla="*/ 19 h 40"/>
                  <a:gd name="T4" fmla="*/ 19 w 38"/>
                  <a:gd name="T5" fmla="*/ 35 h 40"/>
                  <a:gd name="T6" fmla="*/ 4 w 38"/>
                  <a:gd name="T7" fmla="*/ 36 h 40"/>
                  <a:gd name="T8" fmla="*/ 4 w 38"/>
                  <a:gd name="T9" fmla="*/ 36 h 40"/>
                  <a:gd name="T10" fmla="*/ 5 w 38"/>
                  <a:gd name="T11" fmla="*/ 21 h 40"/>
                  <a:gd name="T12" fmla="*/ 19 w 38"/>
                  <a:gd name="T13" fmla="*/ 6 h 40"/>
                  <a:gd name="T14" fmla="*/ 34 w 38"/>
                  <a:gd name="T15" fmla="*/ 4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40">
                    <a:moveTo>
                      <a:pt x="34" y="4"/>
                    </a:moveTo>
                    <a:cubicBezTo>
                      <a:pt x="38" y="8"/>
                      <a:pt x="38" y="15"/>
                      <a:pt x="34" y="19"/>
                    </a:cubicBezTo>
                    <a:cubicBezTo>
                      <a:pt x="19" y="35"/>
                      <a:pt x="19" y="35"/>
                      <a:pt x="19" y="35"/>
                    </a:cubicBezTo>
                    <a:cubicBezTo>
                      <a:pt x="15" y="39"/>
                      <a:pt x="8" y="40"/>
                      <a:pt x="4" y="36"/>
                    </a:cubicBezTo>
                    <a:cubicBezTo>
                      <a:pt x="4" y="36"/>
                      <a:pt x="4" y="36"/>
                      <a:pt x="4" y="36"/>
                    </a:cubicBezTo>
                    <a:cubicBezTo>
                      <a:pt x="0" y="32"/>
                      <a:pt x="1" y="26"/>
                      <a:pt x="5" y="21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24" y="1"/>
                      <a:pt x="30" y="0"/>
                      <a:pt x="34" y="4"/>
                    </a:cubicBezTo>
                    <a:close/>
                  </a:path>
                </a:pathLst>
              </a:custGeom>
              <a:solidFill>
                <a:srgbClr val="3B44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" name="Freeform 13"/>
              <p:cNvSpPr/>
              <p:nvPr/>
            </p:nvSpPr>
            <p:spPr bwMode="auto">
              <a:xfrm>
                <a:off x="3971926" y="1573213"/>
                <a:ext cx="493713" cy="479425"/>
              </a:xfrm>
              <a:custGeom>
                <a:avLst/>
                <a:gdLst>
                  <a:gd name="T0" fmla="*/ 163 w 169"/>
                  <a:gd name="T1" fmla="*/ 104 h 164"/>
                  <a:gd name="T2" fmla="*/ 162 w 169"/>
                  <a:gd name="T3" fmla="*/ 129 h 164"/>
                  <a:gd name="T4" fmla="*/ 137 w 169"/>
                  <a:gd name="T5" fmla="*/ 155 h 164"/>
                  <a:gd name="T6" fmla="*/ 112 w 169"/>
                  <a:gd name="T7" fmla="*/ 158 h 164"/>
                  <a:gd name="T8" fmla="*/ 112 w 169"/>
                  <a:gd name="T9" fmla="*/ 158 h 164"/>
                  <a:gd name="T10" fmla="*/ 7 w 169"/>
                  <a:gd name="T11" fmla="*/ 33 h 164"/>
                  <a:gd name="T12" fmla="*/ 32 w 169"/>
                  <a:gd name="T13" fmla="*/ 7 h 164"/>
                  <a:gd name="T14" fmla="*/ 163 w 169"/>
                  <a:gd name="T15" fmla="*/ 104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9" h="164">
                    <a:moveTo>
                      <a:pt x="163" y="104"/>
                    </a:moveTo>
                    <a:cubicBezTo>
                      <a:pt x="169" y="110"/>
                      <a:pt x="169" y="121"/>
                      <a:pt x="162" y="129"/>
                    </a:cubicBezTo>
                    <a:cubicBezTo>
                      <a:pt x="137" y="155"/>
                      <a:pt x="137" y="155"/>
                      <a:pt x="137" y="155"/>
                    </a:cubicBezTo>
                    <a:cubicBezTo>
                      <a:pt x="130" y="163"/>
                      <a:pt x="119" y="164"/>
                      <a:pt x="112" y="158"/>
                    </a:cubicBezTo>
                    <a:cubicBezTo>
                      <a:pt x="112" y="158"/>
                      <a:pt x="112" y="158"/>
                      <a:pt x="112" y="158"/>
                    </a:cubicBezTo>
                    <a:cubicBezTo>
                      <a:pt x="105" y="151"/>
                      <a:pt x="0" y="41"/>
                      <a:pt x="7" y="33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9" y="0"/>
                      <a:pt x="156" y="97"/>
                      <a:pt x="163" y="104"/>
                    </a:cubicBezTo>
                    <a:close/>
                  </a:path>
                </a:pathLst>
              </a:custGeom>
              <a:solidFill>
                <a:srgbClr val="3B44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" name="Freeform 14"/>
              <p:cNvSpPr/>
              <p:nvPr/>
            </p:nvSpPr>
            <p:spPr bwMode="auto">
              <a:xfrm>
                <a:off x="4000501" y="771525"/>
                <a:ext cx="271463" cy="58738"/>
              </a:xfrm>
              <a:custGeom>
                <a:avLst/>
                <a:gdLst>
                  <a:gd name="T0" fmla="*/ 93 w 93"/>
                  <a:gd name="T1" fmla="*/ 10 h 20"/>
                  <a:gd name="T2" fmla="*/ 83 w 93"/>
                  <a:gd name="T3" fmla="*/ 20 h 20"/>
                  <a:gd name="T4" fmla="*/ 9 w 93"/>
                  <a:gd name="T5" fmla="*/ 20 h 20"/>
                  <a:gd name="T6" fmla="*/ 0 w 93"/>
                  <a:gd name="T7" fmla="*/ 10 h 20"/>
                  <a:gd name="T8" fmla="*/ 0 w 93"/>
                  <a:gd name="T9" fmla="*/ 10 h 20"/>
                  <a:gd name="T10" fmla="*/ 9 w 93"/>
                  <a:gd name="T11" fmla="*/ 0 h 20"/>
                  <a:gd name="T12" fmla="*/ 83 w 93"/>
                  <a:gd name="T13" fmla="*/ 0 h 20"/>
                  <a:gd name="T14" fmla="*/ 93 w 93"/>
                  <a:gd name="T15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3" h="20">
                    <a:moveTo>
                      <a:pt x="93" y="10"/>
                    </a:moveTo>
                    <a:cubicBezTo>
                      <a:pt x="93" y="15"/>
                      <a:pt x="89" y="20"/>
                      <a:pt x="83" y="20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4" y="20"/>
                      <a:pt x="0" y="15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89" y="0"/>
                      <a:pt x="93" y="4"/>
                      <a:pt x="93" y="10"/>
                    </a:cubicBezTo>
                    <a:close/>
                  </a:path>
                </a:pathLst>
              </a:custGeom>
              <a:solidFill>
                <a:srgbClr val="A6C8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" name="Freeform 15"/>
              <p:cNvSpPr/>
              <p:nvPr/>
            </p:nvSpPr>
            <p:spPr bwMode="auto">
              <a:xfrm>
                <a:off x="4108451" y="663575"/>
                <a:ext cx="55563" cy="271463"/>
              </a:xfrm>
              <a:custGeom>
                <a:avLst/>
                <a:gdLst>
                  <a:gd name="T0" fmla="*/ 9 w 19"/>
                  <a:gd name="T1" fmla="*/ 0 h 93"/>
                  <a:gd name="T2" fmla="*/ 19 w 19"/>
                  <a:gd name="T3" fmla="*/ 10 h 93"/>
                  <a:gd name="T4" fmla="*/ 19 w 19"/>
                  <a:gd name="T5" fmla="*/ 84 h 93"/>
                  <a:gd name="T6" fmla="*/ 9 w 19"/>
                  <a:gd name="T7" fmla="*/ 93 h 93"/>
                  <a:gd name="T8" fmla="*/ 9 w 19"/>
                  <a:gd name="T9" fmla="*/ 93 h 93"/>
                  <a:gd name="T10" fmla="*/ 0 w 19"/>
                  <a:gd name="T11" fmla="*/ 84 h 93"/>
                  <a:gd name="T12" fmla="*/ 0 w 19"/>
                  <a:gd name="T13" fmla="*/ 10 h 93"/>
                  <a:gd name="T14" fmla="*/ 9 w 19"/>
                  <a:gd name="T15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93">
                    <a:moveTo>
                      <a:pt x="9" y="0"/>
                    </a:moveTo>
                    <a:cubicBezTo>
                      <a:pt x="15" y="0"/>
                      <a:pt x="19" y="4"/>
                      <a:pt x="19" y="10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19" y="89"/>
                      <a:pt x="15" y="93"/>
                      <a:pt x="9" y="93"/>
                    </a:cubicBezTo>
                    <a:cubicBezTo>
                      <a:pt x="9" y="93"/>
                      <a:pt x="9" y="93"/>
                      <a:pt x="9" y="93"/>
                    </a:cubicBezTo>
                    <a:cubicBezTo>
                      <a:pt x="4" y="93"/>
                      <a:pt x="0" y="89"/>
                      <a:pt x="0" y="84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4" y="0"/>
                      <a:pt x="9" y="0"/>
                    </a:cubicBezTo>
                    <a:close/>
                  </a:path>
                </a:pathLst>
              </a:custGeom>
              <a:solidFill>
                <a:srgbClr val="A6C8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" name="Freeform 16"/>
              <p:cNvSpPr/>
              <p:nvPr/>
            </p:nvSpPr>
            <p:spPr bwMode="auto">
              <a:xfrm>
                <a:off x="3590926" y="844550"/>
                <a:ext cx="354013" cy="287338"/>
              </a:xfrm>
              <a:custGeom>
                <a:avLst/>
                <a:gdLst>
                  <a:gd name="T0" fmla="*/ 105 w 121"/>
                  <a:gd name="T1" fmla="*/ 93 h 98"/>
                  <a:gd name="T2" fmla="*/ 7 w 121"/>
                  <a:gd name="T3" fmla="*/ 15 h 98"/>
                  <a:gd name="T4" fmla="*/ 7 w 121"/>
                  <a:gd name="T5" fmla="*/ 15 h 98"/>
                  <a:gd name="T6" fmla="*/ 1 w 121"/>
                  <a:gd name="T7" fmla="*/ 7 h 98"/>
                  <a:gd name="T8" fmla="*/ 1 w 121"/>
                  <a:gd name="T9" fmla="*/ 7 h 98"/>
                  <a:gd name="T10" fmla="*/ 9 w 121"/>
                  <a:gd name="T11" fmla="*/ 0 h 98"/>
                  <a:gd name="T12" fmla="*/ 9 w 121"/>
                  <a:gd name="T13" fmla="*/ 0 h 98"/>
                  <a:gd name="T14" fmla="*/ 119 w 121"/>
                  <a:gd name="T15" fmla="*/ 88 h 98"/>
                  <a:gd name="T16" fmla="*/ 119 w 121"/>
                  <a:gd name="T17" fmla="*/ 88 h 98"/>
                  <a:gd name="T18" fmla="*/ 115 w 121"/>
                  <a:gd name="T19" fmla="*/ 98 h 98"/>
                  <a:gd name="T20" fmla="*/ 115 w 121"/>
                  <a:gd name="T21" fmla="*/ 98 h 98"/>
                  <a:gd name="T22" fmla="*/ 112 w 121"/>
                  <a:gd name="T23" fmla="*/ 98 h 98"/>
                  <a:gd name="T24" fmla="*/ 112 w 121"/>
                  <a:gd name="T25" fmla="*/ 98 h 98"/>
                  <a:gd name="T26" fmla="*/ 105 w 121"/>
                  <a:gd name="T27" fmla="*/ 93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1" h="98">
                    <a:moveTo>
                      <a:pt x="105" y="93"/>
                    </a:moveTo>
                    <a:cubicBezTo>
                      <a:pt x="91" y="51"/>
                      <a:pt x="53" y="19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3" y="14"/>
                      <a:pt x="0" y="11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3"/>
                      <a:pt x="5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61" y="5"/>
                      <a:pt x="103" y="41"/>
                      <a:pt x="119" y="88"/>
                    </a:cubicBezTo>
                    <a:cubicBezTo>
                      <a:pt x="119" y="88"/>
                      <a:pt x="119" y="88"/>
                      <a:pt x="119" y="88"/>
                    </a:cubicBezTo>
                    <a:cubicBezTo>
                      <a:pt x="121" y="92"/>
                      <a:pt x="118" y="96"/>
                      <a:pt x="115" y="98"/>
                    </a:cubicBezTo>
                    <a:cubicBezTo>
                      <a:pt x="115" y="98"/>
                      <a:pt x="115" y="98"/>
                      <a:pt x="115" y="98"/>
                    </a:cubicBezTo>
                    <a:cubicBezTo>
                      <a:pt x="114" y="98"/>
                      <a:pt x="113" y="98"/>
                      <a:pt x="112" y="98"/>
                    </a:cubicBezTo>
                    <a:cubicBezTo>
                      <a:pt x="112" y="98"/>
                      <a:pt x="112" y="98"/>
                      <a:pt x="112" y="98"/>
                    </a:cubicBezTo>
                    <a:cubicBezTo>
                      <a:pt x="109" y="98"/>
                      <a:pt x="106" y="96"/>
                      <a:pt x="105" y="93"/>
                    </a:cubicBezTo>
                    <a:close/>
                  </a:path>
                </a:pathLst>
              </a:custGeom>
              <a:solidFill>
                <a:srgbClr val="23A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" name="Oval 17"/>
              <p:cNvSpPr>
                <a:spLocks noChangeArrowheads="1"/>
              </p:cNvSpPr>
              <p:nvPr/>
            </p:nvSpPr>
            <p:spPr bwMode="auto">
              <a:xfrm>
                <a:off x="3906838" y="1149350"/>
                <a:ext cx="52388" cy="52388"/>
              </a:xfrm>
              <a:prstGeom prst="ellipse">
                <a:avLst/>
              </a:prstGeom>
              <a:solidFill>
                <a:srgbClr val="23A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20" name="文本框 43"/>
            <p:cNvSpPr txBox="1"/>
            <p:nvPr/>
          </p:nvSpPr>
          <p:spPr>
            <a:xfrm>
              <a:off x="549381" y="3059665"/>
              <a:ext cx="1110564" cy="4584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b="1" dirty="0"/>
                <a:t>（</a:t>
              </a:r>
              <a:r>
                <a:rPr lang="en-US" altLang="zh-CN" b="1" dirty="0"/>
                <a:t>1</a:t>
              </a:r>
              <a:r>
                <a:rPr lang="zh-CN" altLang="en-US" b="1" dirty="0"/>
                <a:t>）</a:t>
              </a:r>
              <a:endParaRPr lang="en-US" altLang="zh-CN" b="1" dirty="0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20172" y="3990785"/>
            <a:ext cx="1470178" cy="499005"/>
            <a:chOff x="189767" y="3059665"/>
            <a:chExt cx="1470178" cy="499005"/>
          </a:xfrm>
        </p:grpSpPr>
        <p:grpSp>
          <p:nvGrpSpPr>
            <p:cNvPr id="22" name="组合 21"/>
            <p:cNvGrpSpPr/>
            <p:nvPr/>
          </p:nvGrpSpPr>
          <p:grpSpPr>
            <a:xfrm>
              <a:off x="189767" y="3106894"/>
              <a:ext cx="466749" cy="451776"/>
              <a:chOff x="3030538" y="663575"/>
              <a:chExt cx="1435101" cy="1389063"/>
            </a:xfrm>
          </p:grpSpPr>
          <p:sp>
            <p:nvSpPr>
              <p:cNvPr id="24" name="Freeform 11"/>
              <p:cNvSpPr>
                <a:spLocks noEditPoints="1"/>
              </p:cNvSpPr>
              <p:nvPr/>
            </p:nvSpPr>
            <p:spPr bwMode="auto">
              <a:xfrm>
                <a:off x="3030538" y="671513"/>
                <a:ext cx="1098550" cy="1103313"/>
              </a:xfrm>
              <a:custGeom>
                <a:avLst/>
                <a:gdLst>
                  <a:gd name="T0" fmla="*/ 188 w 376"/>
                  <a:gd name="T1" fmla="*/ 0 h 377"/>
                  <a:gd name="T2" fmla="*/ 0 w 376"/>
                  <a:gd name="T3" fmla="*/ 189 h 377"/>
                  <a:gd name="T4" fmla="*/ 188 w 376"/>
                  <a:gd name="T5" fmla="*/ 377 h 377"/>
                  <a:gd name="T6" fmla="*/ 376 w 376"/>
                  <a:gd name="T7" fmla="*/ 189 h 377"/>
                  <a:gd name="T8" fmla="*/ 188 w 376"/>
                  <a:gd name="T9" fmla="*/ 0 h 377"/>
                  <a:gd name="T10" fmla="*/ 188 w 376"/>
                  <a:gd name="T11" fmla="*/ 329 h 377"/>
                  <a:gd name="T12" fmla="*/ 48 w 376"/>
                  <a:gd name="T13" fmla="*/ 189 h 377"/>
                  <a:gd name="T14" fmla="*/ 188 w 376"/>
                  <a:gd name="T15" fmla="*/ 48 h 377"/>
                  <a:gd name="T16" fmla="*/ 328 w 376"/>
                  <a:gd name="T17" fmla="*/ 189 h 377"/>
                  <a:gd name="T18" fmla="*/ 188 w 376"/>
                  <a:gd name="T19" fmla="*/ 329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6" h="377">
                    <a:moveTo>
                      <a:pt x="188" y="0"/>
                    </a:moveTo>
                    <a:cubicBezTo>
                      <a:pt x="84" y="0"/>
                      <a:pt x="0" y="85"/>
                      <a:pt x="0" y="189"/>
                    </a:cubicBezTo>
                    <a:cubicBezTo>
                      <a:pt x="0" y="292"/>
                      <a:pt x="84" y="377"/>
                      <a:pt x="188" y="377"/>
                    </a:cubicBezTo>
                    <a:cubicBezTo>
                      <a:pt x="292" y="377"/>
                      <a:pt x="376" y="292"/>
                      <a:pt x="376" y="189"/>
                    </a:cubicBezTo>
                    <a:cubicBezTo>
                      <a:pt x="376" y="85"/>
                      <a:pt x="292" y="0"/>
                      <a:pt x="188" y="0"/>
                    </a:cubicBezTo>
                    <a:close/>
                    <a:moveTo>
                      <a:pt x="188" y="329"/>
                    </a:moveTo>
                    <a:cubicBezTo>
                      <a:pt x="111" y="329"/>
                      <a:pt x="48" y="266"/>
                      <a:pt x="48" y="189"/>
                    </a:cubicBezTo>
                    <a:cubicBezTo>
                      <a:pt x="48" y="111"/>
                      <a:pt x="111" y="48"/>
                      <a:pt x="188" y="48"/>
                    </a:cubicBezTo>
                    <a:cubicBezTo>
                      <a:pt x="265" y="48"/>
                      <a:pt x="328" y="111"/>
                      <a:pt x="328" y="189"/>
                    </a:cubicBezTo>
                    <a:cubicBezTo>
                      <a:pt x="328" y="266"/>
                      <a:pt x="265" y="329"/>
                      <a:pt x="188" y="329"/>
                    </a:cubicBezTo>
                    <a:close/>
                  </a:path>
                </a:pathLst>
              </a:custGeom>
              <a:solidFill>
                <a:srgbClr val="3B44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" name="Freeform 12"/>
              <p:cNvSpPr/>
              <p:nvPr/>
            </p:nvSpPr>
            <p:spPr bwMode="auto">
              <a:xfrm>
                <a:off x="3933826" y="1538288"/>
                <a:ext cx="111125" cy="115888"/>
              </a:xfrm>
              <a:custGeom>
                <a:avLst/>
                <a:gdLst>
                  <a:gd name="T0" fmla="*/ 34 w 38"/>
                  <a:gd name="T1" fmla="*/ 4 h 40"/>
                  <a:gd name="T2" fmla="*/ 34 w 38"/>
                  <a:gd name="T3" fmla="*/ 19 h 40"/>
                  <a:gd name="T4" fmla="*/ 19 w 38"/>
                  <a:gd name="T5" fmla="*/ 35 h 40"/>
                  <a:gd name="T6" fmla="*/ 4 w 38"/>
                  <a:gd name="T7" fmla="*/ 36 h 40"/>
                  <a:gd name="T8" fmla="*/ 4 w 38"/>
                  <a:gd name="T9" fmla="*/ 36 h 40"/>
                  <a:gd name="T10" fmla="*/ 5 w 38"/>
                  <a:gd name="T11" fmla="*/ 21 h 40"/>
                  <a:gd name="T12" fmla="*/ 19 w 38"/>
                  <a:gd name="T13" fmla="*/ 6 h 40"/>
                  <a:gd name="T14" fmla="*/ 34 w 38"/>
                  <a:gd name="T15" fmla="*/ 4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40">
                    <a:moveTo>
                      <a:pt x="34" y="4"/>
                    </a:moveTo>
                    <a:cubicBezTo>
                      <a:pt x="38" y="8"/>
                      <a:pt x="38" y="15"/>
                      <a:pt x="34" y="19"/>
                    </a:cubicBezTo>
                    <a:cubicBezTo>
                      <a:pt x="19" y="35"/>
                      <a:pt x="19" y="35"/>
                      <a:pt x="19" y="35"/>
                    </a:cubicBezTo>
                    <a:cubicBezTo>
                      <a:pt x="15" y="39"/>
                      <a:pt x="8" y="40"/>
                      <a:pt x="4" y="36"/>
                    </a:cubicBezTo>
                    <a:cubicBezTo>
                      <a:pt x="4" y="36"/>
                      <a:pt x="4" y="36"/>
                      <a:pt x="4" y="36"/>
                    </a:cubicBezTo>
                    <a:cubicBezTo>
                      <a:pt x="0" y="32"/>
                      <a:pt x="1" y="26"/>
                      <a:pt x="5" y="21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24" y="1"/>
                      <a:pt x="30" y="0"/>
                      <a:pt x="34" y="4"/>
                    </a:cubicBezTo>
                    <a:close/>
                  </a:path>
                </a:pathLst>
              </a:custGeom>
              <a:solidFill>
                <a:srgbClr val="3B44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" name="Freeform 13"/>
              <p:cNvSpPr/>
              <p:nvPr/>
            </p:nvSpPr>
            <p:spPr bwMode="auto">
              <a:xfrm>
                <a:off x="3971926" y="1573213"/>
                <a:ext cx="493713" cy="479425"/>
              </a:xfrm>
              <a:custGeom>
                <a:avLst/>
                <a:gdLst>
                  <a:gd name="T0" fmla="*/ 163 w 169"/>
                  <a:gd name="T1" fmla="*/ 104 h 164"/>
                  <a:gd name="T2" fmla="*/ 162 w 169"/>
                  <a:gd name="T3" fmla="*/ 129 h 164"/>
                  <a:gd name="T4" fmla="*/ 137 w 169"/>
                  <a:gd name="T5" fmla="*/ 155 h 164"/>
                  <a:gd name="T6" fmla="*/ 112 w 169"/>
                  <a:gd name="T7" fmla="*/ 158 h 164"/>
                  <a:gd name="T8" fmla="*/ 112 w 169"/>
                  <a:gd name="T9" fmla="*/ 158 h 164"/>
                  <a:gd name="T10" fmla="*/ 7 w 169"/>
                  <a:gd name="T11" fmla="*/ 33 h 164"/>
                  <a:gd name="T12" fmla="*/ 32 w 169"/>
                  <a:gd name="T13" fmla="*/ 7 h 164"/>
                  <a:gd name="T14" fmla="*/ 163 w 169"/>
                  <a:gd name="T15" fmla="*/ 104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9" h="164">
                    <a:moveTo>
                      <a:pt x="163" y="104"/>
                    </a:moveTo>
                    <a:cubicBezTo>
                      <a:pt x="169" y="110"/>
                      <a:pt x="169" y="121"/>
                      <a:pt x="162" y="129"/>
                    </a:cubicBezTo>
                    <a:cubicBezTo>
                      <a:pt x="137" y="155"/>
                      <a:pt x="137" y="155"/>
                      <a:pt x="137" y="155"/>
                    </a:cubicBezTo>
                    <a:cubicBezTo>
                      <a:pt x="130" y="163"/>
                      <a:pt x="119" y="164"/>
                      <a:pt x="112" y="158"/>
                    </a:cubicBezTo>
                    <a:cubicBezTo>
                      <a:pt x="112" y="158"/>
                      <a:pt x="112" y="158"/>
                      <a:pt x="112" y="158"/>
                    </a:cubicBezTo>
                    <a:cubicBezTo>
                      <a:pt x="105" y="151"/>
                      <a:pt x="0" y="41"/>
                      <a:pt x="7" y="33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9" y="0"/>
                      <a:pt x="156" y="97"/>
                      <a:pt x="163" y="104"/>
                    </a:cubicBezTo>
                    <a:close/>
                  </a:path>
                </a:pathLst>
              </a:custGeom>
              <a:solidFill>
                <a:srgbClr val="3B44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" name="Freeform 14"/>
              <p:cNvSpPr/>
              <p:nvPr/>
            </p:nvSpPr>
            <p:spPr bwMode="auto">
              <a:xfrm>
                <a:off x="4000501" y="771525"/>
                <a:ext cx="271463" cy="58738"/>
              </a:xfrm>
              <a:custGeom>
                <a:avLst/>
                <a:gdLst>
                  <a:gd name="T0" fmla="*/ 93 w 93"/>
                  <a:gd name="T1" fmla="*/ 10 h 20"/>
                  <a:gd name="T2" fmla="*/ 83 w 93"/>
                  <a:gd name="T3" fmla="*/ 20 h 20"/>
                  <a:gd name="T4" fmla="*/ 9 w 93"/>
                  <a:gd name="T5" fmla="*/ 20 h 20"/>
                  <a:gd name="T6" fmla="*/ 0 w 93"/>
                  <a:gd name="T7" fmla="*/ 10 h 20"/>
                  <a:gd name="T8" fmla="*/ 0 w 93"/>
                  <a:gd name="T9" fmla="*/ 10 h 20"/>
                  <a:gd name="T10" fmla="*/ 9 w 93"/>
                  <a:gd name="T11" fmla="*/ 0 h 20"/>
                  <a:gd name="T12" fmla="*/ 83 w 93"/>
                  <a:gd name="T13" fmla="*/ 0 h 20"/>
                  <a:gd name="T14" fmla="*/ 93 w 93"/>
                  <a:gd name="T15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3" h="20">
                    <a:moveTo>
                      <a:pt x="93" y="10"/>
                    </a:moveTo>
                    <a:cubicBezTo>
                      <a:pt x="93" y="15"/>
                      <a:pt x="89" y="20"/>
                      <a:pt x="83" y="20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4" y="20"/>
                      <a:pt x="0" y="15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89" y="0"/>
                      <a:pt x="93" y="4"/>
                      <a:pt x="93" y="10"/>
                    </a:cubicBezTo>
                    <a:close/>
                  </a:path>
                </a:pathLst>
              </a:custGeom>
              <a:solidFill>
                <a:srgbClr val="A6C8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" name="Freeform 15"/>
              <p:cNvSpPr/>
              <p:nvPr/>
            </p:nvSpPr>
            <p:spPr bwMode="auto">
              <a:xfrm>
                <a:off x="4108451" y="663575"/>
                <a:ext cx="55563" cy="271463"/>
              </a:xfrm>
              <a:custGeom>
                <a:avLst/>
                <a:gdLst>
                  <a:gd name="T0" fmla="*/ 9 w 19"/>
                  <a:gd name="T1" fmla="*/ 0 h 93"/>
                  <a:gd name="T2" fmla="*/ 19 w 19"/>
                  <a:gd name="T3" fmla="*/ 10 h 93"/>
                  <a:gd name="T4" fmla="*/ 19 w 19"/>
                  <a:gd name="T5" fmla="*/ 84 h 93"/>
                  <a:gd name="T6" fmla="*/ 9 w 19"/>
                  <a:gd name="T7" fmla="*/ 93 h 93"/>
                  <a:gd name="T8" fmla="*/ 9 w 19"/>
                  <a:gd name="T9" fmla="*/ 93 h 93"/>
                  <a:gd name="T10" fmla="*/ 0 w 19"/>
                  <a:gd name="T11" fmla="*/ 84 h 93"/>
                  <a:gd name="T12" fmla="*/ 0 w 19"/>
                  <a:gd name="T13" fmla="*/ 10 h 93"/>
                  <a:gd name="T14" fmla="*/ 9 w 19"/>
                  <a:gd name="T15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93">
                    <a:moveTo>
                      <a:pt x="9" y="0"/>
                    </a:moveTo>
                    <a:cubicBezTo>
                      <a:pt x="15" y="0"/>
                      <a:pt x="19" y="4"/>
                      <a:pt x="19" y="10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19" y="89"/>
                      <a:pt x="15" y="93"/>
                      <a:pt x="9" y="93"/>
                    </a:cubicBezTo>
                    <a:cubicBezTo>
                      <a:pt x="9" y="93"/>
                      <a:pt x="9" y="93"/>
                      <a:pt x="9" y="93"/>
                    </a:cubicBezTo>
                    <a:cubicBezTo>
                      <a:pt x="4" y="93"/>
                      <a:pt x="0" y="89"/>
                      <a:pt x="0" y="84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4" y="0"/>
                      <a:pt x="9" y="0"/>
                    </a:cubicBezTo>
                    <a:close/>
                  </a:path>
                </a:pathLst>
              </a:custGeom>
              <a:solidFill>
                <a:srgbClr val="A6C8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Freeform 16"/>
              <p:cNvSpPr/>
              <p:nvPr/>
            </p:nvSpPr>
            <p:spPr bwMode="auto">
              <a:xfrm>
                <a:off x="3590926" y="844550"/>
                <a:ext cx="354013" cy="287338"/>
              </a:xfrm>
              <a:custGeom>
                <a:avLst/>
                <a:gdLst>
                  <a:gd name="T0" fmla="*/ 105 w 121"/>
                  <a:gd name="T1" fmla="*/ 93 h 98"/>
                  <a:gd name="T2" fmla="*/ 7 w 121"/>
                  <a:gd name="T3" fmla="*/ 15 h 98"/>
                  <a:gd name="T4" fmla="*/ 7 w 121"/>
                  <a:gd name="T5" fmla="*/ 15 h 98"/>
                  <a:gd name="T6" fmla="*/ 1 w 121"/>
                  <a:gd name="T7" fmla="*/ 7 h 98"/>
                  <a:gd name="T8" fmla="*/ 1 w 121"/>
                  <a:gd name="T9" fmla="*/ 7 h 98"/>
                  <a:gd name="T10" fmla="*/ 9 w 121"/>
                  <a:gd name="T11" fmla="*/ 0 h 98"/>
                  <a:gd name="T12" fmla="*/ 9 w 121"/>
                  <a:gd name="T13" fmla="*/ 0 h 98"/>
                  <a:gd name="T14" fmla="*/ 119 w 121"/>
                  <a:gd name="T15" fmla="*/ 88 h 98"/>
                  <a:gd name="T16" fmla="*/ 119 w 121"/>
                  <a:gd name="T17" fmla="*/ 88 h 98"/>
                  <a:gd name="T18" fmla="*/ 115 w 121"/>
                  <a:gd name="T19" fmla="*/ 98 h 98"/>
                  <a:gd name="T20" fmla="*/ 115 w 121"/>
                  <a:gd name="T21" fmla="*/ 98 h 98"/>
                  <a:gd name="T22" fmla="*/ 112 w 121"/>
                  <a:gd name="T23" fmla="*/ 98 h 98"/>
                  <a:gd name="T24" fmla="*/ 112 w 121"/>
                  <a:gd name="T25" fmla="*/ 98 h 98"/>
                  <a:gd name="T26" fmla="*/ 105 w 121"/>
                  <a:gd name="T27" fmla="*/ 93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1" h="98">
                    <a:moveTo>
                      <a:pt x="105" y="93"/>
                    </a:moveTo>
                    <a:cubicBezTo>
                      <a:pt x="91" y="51"/>
                      <a:pt x="53" y="19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3" y="14"/>
                      <a:pt x="0" y="11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3"/>
                      <a:pt x="5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61" y="5"/>
                      <a:pt x="103" y="41"/>
                      <a:pt x="119" y="88"/>
                    </a:cubicBezTo>
                    <a:cubicBezTo>
                      <a:pt x="119" y="88"/>
                      <a:pt x="119" y="88"/>
                      <a:pt x="119" y="88"/>
                    </a:cubicBezTo>
                    <a:cubicBezTo>
                      <a:pt x="121" y="92"/>
                      <a:pt x="118" y="96"/>
                      <a:pt x="115" y="98"/>
                    </a:cubicBezTo>
                    <a:cubicBezTo>
                      <a:pt x="115" y="98"/>
                      <a:pt x="115" y="98"/>
                      <a:pt x="115" y="98"/>
                    </a:cubicBezTo>
                    <a:cubicBezTo>
                      <a:pt x="114" y="98"/>
                      <a:pt x="113" y="98"/>
                      <a:pt x="112" y="98"/>
                    </a:cubicBezTo>
                    <a:cubicBezTo>
                      <a:pt x="112" y="98"/>
                      <a:pt x="112" y="98"/>
                      <a:pt x="112" y="98"/>
                    </a:cubicBezTo>
                    <a:cubicBezTo>
                      <a:pt x="109" y="98"/>
                      <a:pt x="106" y="96"/>
                      <a:pt x="105" y="93"/>
                    </a:cubicBezTo>
                    <a:close/>
                  </a:path>
                </a:pathLst>
              </a:custGeom>
              <a:solidFill>
                <a:srgbClr val="23A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" name="Oval 17"/>
              <p:cNvSpPr>
                <a:spLocks noChangeArrowheads="1"/>
              </p:cNvSpPr>
              <p:nvPr/>
            </p:nvSpPr>
            <p:spPr bwMode="auto">
              <a:xfrm>
                <a:off x="3906838" y="1149350"/>
                <a:ext cx="52388" cy="52388"/>
              </a:xfrm>
              <a:prstGeom prst="ellipse">
                <a:avLst/>
              </a:prstGeom>
              <a:solidFill>
                <a:srgbClr val="23A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23" name="文本框 43"/>
            <p:cNvSpPr txBox="1"/>
            <p:nvPr/>
          </p:nvSpPr>
          <p:spPr>
            <a:xfrm>
              <a:off x="549381" y="3059665"/>
              <a:ext cx="1110564" cy="4584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b="1" dirty="0"/>
                <a:t>（</a:t>
              </a:r>
              <a:r>
                <a:rPr lang="en-US" altLang="zh-CN" b="1" dirty="0"/>
                <a:t>2</a:t>
              </a:r>
              <a:r>
                <a:rPr lang="zh-CN" altLang="en-US" b="1" dirty="0"/>
                <a:t>）</a:t>
              </a:r>
              <a:endParaRPr lang="en-US" altLang="zh-CN" b="1" dirty="0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720172" y="4722967"/>
            <a:ext cx="1470178" cy="499005"/>
            <a:chOff x="189767" y="3059665"/>
            <a:chExt cx="1470178" cy="499005"/>
          </a:xfrm>
        </p:grpSpPr>
        <p:grpSp>
          <p:nvGrpSpPr>
            <p:cNvPr id="32" name="组合 31"/>
            <p:cNvGrpSpPr/>
            <p:nvPr/>
          </p:nvGrpSpPr>
          <p:grpSpPr>
            <a:xfrm>
              <a:off x="189767" y="3106894"/>
              <a:ext cx="466749" cy="451776"/>
              <a:chOff x="3030538" y="663575"/>
              <a:chExt cx="1435101" cy="1389063"/>
            </a:xfrm>
          </p:grpSpPr>
          <p:sp>
            <p:nvSpPr>
              <p:cNvPr id="34" name="Freeform 11"/>
              <p:cNvSpPr>
                <a:spLocks noEditPoints="1"/>
              </p:cNvSpPr>
              <p:nvPr/>
            </p:nvSpPr>
            <p:spPr bwMode="auto">
              <a:xfrm>
                <a:off x="3030538" y="671513"/>
                <a:ext cx="1098550" cy="1103313"/>
              </a:xfrm>
              <a:custGeom>
                <a:avLst/>
                <a:gdLst>
                  <a:gd name="T0" fmla="*/ 188 w 376"/>
                  <a:gd name="T1" fmla="*/ 0 h 377"/>
                  <a:gd name="T2" fmla="*/ 0 w 376"/>
                  <a:gd name="T3" fmla="*/ 189 h 377"/>
                  <a:gd name="T4" fmla="*/ 188 w 376"/>
                  <a:gd name="T5" fmla="*/ 377 h 377"/>
                  <a:gd name="T6" fmla="*/ 376 w 376"/>
                  <a:gd name="T7" fmla="*/ 189 h 377"/>
                  <a:gd name="T8" fmla="*/ 188 w 376"/>
                  <a:gd name="T9" fmla="*/ 0 h 377"/>
                  <a:gd name="T10" fmla="*/ 188 w 376"/>
                  <a:gd name="T11" fmla="*/ 329 h 377"/>
                  <a:gd name="T12" fmla="*/ 48 w 376"/>
                  <a:gd name="T13" fmla="*/ 189 h 377"/>
                  <a:gd name="T14" fmla="*/ 188 w 376"/>
                  <a:gd name="T15" fmla="*/ 48 h 377"/>
                  <a:gd name="T16" fmla="*/ 328 w 376"/>
                  <a:gd name="T17" fmla="*/ 189 h 377"/>
                  <a:gd name="T18" fmla="*/ 188 w 376"/>
                  <a:gd name="T19" fmla="*/ 329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6" h="377">
                    <a:moveTo>
                      <a:pt x="188" y="0"/>
                    </a:moveTo>
                    <a:cubicBezTo>
                      <a:pt x="84" y="0"/>
                      <a:pt x="0" y="85"/>
                      <a:pt x="0" y="189"/>
                    </a:cubicBezTo>
                    <a:cubicBezTo>
                      <a:pt x="0" y="292"/>
                      <a:pt x="84" y="377"/>
                      <a:pt x="188" y="377"/>
                    </a:cubicBezTo>
                    <a:cubicBezTo>
                      <a:pt x="292" y="377"/>
                      <a:pt x="376" y="292"/>
                      <a:pt x="376" y="189"/>
                    </a:cubicBezTo>
                    <a:cubicBezTo>
                      <a:pt x="376" y="85"/>
                      <a:pt x="292" y="0"/>
                      <a:pt x="188" y="0"/>
                    </a:cubicBezTo>
                    <a:close/>
                    <a:moveTo>
                      <a:pt x="188" y="329"/>
                    </a:moveTo>
                    <a:cubicBezTo>
                      <a:pt x="111" y="329"/>
                      <a:pt x="48" y="266"/>
                      <a:pt x="48" y="189"/>
                    </a:cubicBezTo>
                    <a:cubicBezTo>
                      <a:pt x="48" y="111"/>
                      <a:pt x="111" y="48"/>
                      <a:pt x="188" y="48"/>
                    </a:cubicBezTo>
                    <a:cubicBezTo>
                      <a:pt x="265" y="48"/>
                      <a:pt x="328" y="111"/>
                      <a:pt x="328" y="189"/>
                    </a:cubicBezTo>
                    <a:cubicBezTo>
                      <a:pt x="328" y="266"/>
                      <a:pt x="265" y="329"/>
                      <a:pt x="188" y="329"/>
                    </a:cubicBezTo>
                    <a:close/>
                  </a:path>
                </a:pathLst>
              </a:custGeom>
              <a:solidFill>
                <a:srgbClr val="3B44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Freeform 12"/>
              <p:cNvSpPr/>
              <p:nvPr/>
            </p:nvSpPr>
            <p:spPr bwMode="auto">
              <a:xfrm>
                <a:off x="3933826" y="1538288"/>
                <a:ext cx="111125" cy="115888"/>
              </a:xfrm>
              <a:custGeom>
                <a:avLst/>
                <a:gdLst>
                  <a:gd name="T0" fmla="*/ 34 w 38"/>
                  <a:gd name="T1" fmla="*/ 4 h 40"/>
                  <a:gd name="T2" fmla="*/ 34 w 38"/>
                  <a:gd name="T3" fmla="*/ 19 h 40"/>
                  <a:gd name="T4" fmla="*/ 19 w 38"/>
                  <a:gd name="T5" fmla="*/ 35 h 40"/>
                  <a:gd name="T6" fmla="*/ 4 w 38"/>
                  <a:gd name="T7" fmla="*/ 36 h 40"/>
                  <a:gd name="T8" fmla="*/ 4 w 38"/>
                  <a:gd name="T9" fmla="*/ 36 h 40"/>
                  <a:gd name="T10" fmla="*/ 5 w 38"/>
                  <a:gd name="T11" fmla="*/ 21 h 40"/>
                  <a:gd name="T12" fmla="*/ 19 w 38"/>
                  <a:gd name="T13" fmla="*/ 6 h 40"/>
                  <a:gd name="T14" fmla="*/ 34 w 38"/>
                  <a:gd name="T15" fmla="*/ 4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40">
                    <a:moveTo>
                      <a:pt x="34" y="4"/>
                    </a:moveTo>
                    <a:cubicBezTo>
                      <a:pt x="38" y="8"/>
                      <a:pt x="38" y="15"/>
                      <a:pt x="34" y="19"/>
                    </a:cubicBezTo>
                    <a:cubicBezTo>
                      <a:pt x="19" y="35"/>
                      <a:pt x="19" y="35"/>
                      <a:pt x="19" y="35"/>
                    </a:cubicBezTo>
                    <a:cubicBezTo>
                      <a:pt x="15" y="39"/>
                      <a:pt x="8" y="40"/>
                      <a:pt x="4" y="36"/>
                    </a:cubicBezTo>
                    <a:cubicBezTo>
                      <a:pt x="4" y="36"/>
                      <a:pt x="4" y="36"/>
                      <a:pt x="4" y="36"/>
                    </a:cubicBezTo>
                    <a:cubicBezTo>
                      <a:pt x="0" y="32"/>
                      <a:pt x="1" y="26"/>
                      <a:pt x="5" y="21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24" y="1"/>
                      <a:pt x="30" y="0"/>
                      <a:pt x="34" y="4"/>
                    </a:cubicBezTo>
                    <a:close/>
                  </a:path>
                </a:pathLst>
              </a:custGeom>
              <a:solidFill>
                <a:srgbClr val="3B44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" name="Freeform 13"/>
              <p:cNvSpPr/>
              <p:nvPr/>
            </p:nvSpPr>
            <p:spPr bwMode="auto">
              <a:xfrm>
                <a:off x="3971926" y="1573213"/>
                <a:ext cx="493713" cy="479425"/>
              </a:xfrm>
              <a:custGeom>
                <a:avLst/>
                <a:gdLst>
                  <a:gd name="T0" fmla="*/ 163 w 169"/>
                  <a:gd name="T1" fmla="*/ 104 h 164"/>
                  <a:gd name="T2" fmla="*/ 162 w 169"/>
                  <a:gd name="T3" fmla="*/ 129 h 164"/>
                  <a:gd name="T4" fmla="*/ 137 w 169"/>
                  <a:gd name="T5" fmla="*/ 155 h 164"/>
                  <a:gd name="T6" fmla="*/ 112 w 169"/>
                  <a:gd name="T7" fmla="*/ 158 h 164"/>
                  <a:gd name="T8" fmla="*/ 112 w 169"/>
                  <a:gd name="T9" fmla="*/ 158 h 164"/>
                  <a:gd name="T10" fmla="*/ 7 w 169"/>
                  <a:gd name="T11" fmla="*/ 33 h 164"/>
                  <a:gd name="T12" fmla="*/ 32 w 169"/>
                  <a:gd name="T13" fmla="*/ 7 h 164"/>
                  <a:gd name="T14" fmla="*/ 163 w 169"/>
                  <a:gd name="T15" fmla="*/ 104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9" h="164">
                    <a:moveTo>
                      <a:pt x="163" y="104"/>
                    </a:moveTo>
                    <a:cubicBezTo>
                      <a:pt x="169" y="110"/>
                      <a:pt x="169" y="121"/>
                      <a:pt x="162" y="129"/>
                    </a:cubicBezTo>
                    <a:cubicBezTo>
                      <a:pt x="137" y="155"/>
                      <a:pt x="137" y="155"/>
                      <a:pt x="137" y="155"/>
                    </a:cubicBezTo>
                    <a:cubicBezTo>
                      <a:pt x="130" y="163"/>
                      <a:pt x="119" y="164"/>
                      <a:pt x="112" y="158"/>
                    </a:cubicBezTo>
                    <a:cubicBezTo>
                      <a:pt x="112" y="158"/>
                      <a:pt x="112" y="158"/>
                      <a:pt x="112" y="158"/>
                    </a:cubicBezTo>
                    <a:cubicBezTo>
                      <a:pt x="105" y="151"/>
                      <a:pt x="0" y="41"/>
                      <a:pt x="7" y="33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9" y="0"/>
                      <a:pt x="156" y="97"/>
                      <a:pt x="163" y="104"/>
                    </a:cubicBezTo>
                    <a:close/>
                  </a:path>
                </a:pathLst>
              </a:custGeom>
              <a:solidFill>
                <a:srgbClr val="3B44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" name="Freeform 14"/>
              <p:cNvSpPr/>
              <p:nvPr/>
            </p:nvSpPr>
            <p:spPr bwMode="auto">
              <a:xfrm>
                <a:off x="4000501" y="771525"/>
                <a:ext cx="271463" cy="58738"/>
              </a:xfrm>
              <a:custGeom>
                <a:avLst/>
                <a:gdLst>
                  <a:gd name="T0" fmla="*/ 93 w 93"/>
                  <a:gd name="T1" fmla="*/ 10 h 20"/>
                  <a:gd name="T2" fmla="*/ 83 w 93"/>
                  <a:gd name="T3" fmla="*/ 20 h 20"/>
                  <a:gd name="T4" fmla="*/ 9 w 93"/>
                  <a:gd name="T5" fmla="*/ 20 h 20"/>
                  <a:gd name="T6" fmla="*/ 0 w 93"/>
                  <a:gd name="T7" fmla="*/ 10 h 20"/>
                  <a:gd name="T8" fmla="*/ 0 w 93"/>
                  <a:gd name="T9" fmla="*/ 10 h 20"/>
                  <a:gd name="T10" fmla="*/ 9 w 93"/>
                  <a:gd name="T11" fmla="*/ 0 h 20"/>
                  <a:gd name="T12" fmla="*/ 83 w 93"/>
                  <a:gd name="T13" fmla="*/ 0 h 20"/>
                  <a:gd name="T14" fmla="*/ 93 w 93"/>
                  <a:gd name="T15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3" h="20">
                    <a:moveTo>
                      <a:pt x="93" y="10"/>
                    </a:moveTo>
                    <a:cubicBezTo>
                      <a:pt x="93" y="15"/>
                      <a:pt x="89" y="20"/>
                      <a:pt x="83" y="20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4" y="20"/>
                      <a:pt x="0" y="15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89" y="0"/>
                      <a:pt x="93" y="4"/>
                      <a:pt x="93" y="10"/>
                    </a:cubicBezTo>
                    <a:close/>
                  </a:path>
                </a:pathLst>
              </a:custGeom>
              <a:solidFill>
                <a:srgbClr val="A6C8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Freeform 15"/>
              <p:cNvSpPr/>
              <p:nvPr/>
            </p:nvSpPr>
            <p:spPr bwMode="auto">
              <a:xfrm>
                <a:off x="4108451" y="663575"/>
                <a:ext cx="55563" cy="271463"/>
              </a:xfrm>
              <a:custGeom>
                <a:avLst/>
                <a:gdLst>
                  <a:gd name="T0" fmla="*/ 9 w 19"/>
                  <a:gd name="T1" fmla="*/ 0 h 93"/>
                  <a:gd name="T2" fmla="*/ 19 w 19"/>
                  <a:gd name="T3" fmla="*/ 10 h 93"/>
                  <a:gd name="T4" fmla="*/ 19 w 19"/>
                  <a:gd name="T5" fmla="*/ 84 h 93"/>
                  <a:gd name="T6" fmla="*/ 9 w 19"/>
                  <a:gd name="T7" fmla="*/ 93 h 93"/>
                  <a:gd name="T8" fmla="*/ 9 w 19"/>
                  <a:gd name="T9" fmla="*/ 93 h 93"/>
                  <a:gd name="T10" fmla="*/ 0 w 19"/>
                  <a:gd name="T11" fmla="*/ 84 h 93"/>
                  <a:gd name="T12" fmla="*/ 0 w 19"/>
                  <a:gd name="T13" fmla="*/ 10 h 93"/>
                  <a:gd name="T14" fmla="*/ 9 w 19"/>
                  <a:gd name="T15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93">
                    <a:moveTo>
                      <a:pt x="9" y="0"/>
                    </a:moveTo>
                    <a:cubicBezTo>
                      <a:pt x="15" y="0"/>
                      <a:pt x="19" y="4"/>
                      <a:pt x="19" y="10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19" y="89"/>
                      <a:pt x="15" y="93"/>
                      <a:pt x="9" y="93"/>
                    </a:cubicBezTo>
                    <a:cubicBezTo>
                      <a:pt x="9" y="93"/>
                      <a:pt x="9" y="93"/>
                      <a:pt x="9" y="93"/>
                    </a:cubicBezTo>
                    <a:cubicBezTo>
                      <a:pt x="4" y="93"/>
                      <a:pt x="0" y="89"/>
                      <a:pt x="0" y="84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4" y="0"/>
                      <a:pt x="9" y="0"/>
                    </a:cubicBezTo>
                    <a:close/>
                  </a:path>
                </a:pathLst>
              </a:custGeom>
              <a:solidFill>
                <a:srgbClr val="A6C8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" name="Freeform 16"/>
              <p:cNvSpPr/>
              <p:nvPr/>
            </p:nvSpPr>
            <p:spPr bwMode="auto">
              <a:xfrm>
                <a:off x="3590926" y="844550"/>
                <a:ext cx="354013" cy="287338"/>
              </a:xfrm>
              <a:custGeom>
                <a:avLst/>
                <a:gdLst>
                  <a:gd name="T0" fmla="*/ 105 w 121"/>
                  <a:gd name="T1" fmla="*/ 93 h 98"/>
                  <a:gd name="T2" fmla="*/ 7 w 121"/>
                  <a:gd name="T3" fmla="*/ 15 h 98"/>
                  <a:gd name="T4" fmla="*/ 7 w 121"/>
                  <a:gd name="T5" fmla="*/ 15 h 98"/>
                  <a:gd name="T6" fmla="*/ 1 w 121"/>
                  <a:gd name="T7" fmla="*/ 7 h 98"/>
                  <a:gd name="T8" fmla="*/ 1 w 121"/>
                  <a:gd name="T9" fmla="*/ 7 h 98"/>
                  <a:gd name="T10" fmla="*/ 9 w 121"/>
                  <a:gd name="T11" fmla="*/ 0 h 98"/>
                  <a:gd name="T12" fmla="*/ 9 w 121"/>
                  <a:gd name="T13" fmla="*/ 0 h 98"/>
                  <a:gd name="T14" fmla="*/ 119 w 121"/>
                  <a:gd name="T15" fmla="*/ 88 h 98"/>
                  <a:gd name="T16" fmla="*/ 119 w 121"/>
                  <a:gd name="T17" fmla="*/ 88 h 98"/>
                  <a:gd name="T18" fmla="*/ 115 w 121"/>
                  <a:gd name="T19" fmla="*/ 98 h 98"/>
                  <a:gd name="T20" fmla="*/ 115 w 121"/>
                  <a:gd name="T21" fmla="*/ 98 h 98"/>
                  <a:gd name="T22" fmla="*/ 112 w 121"/>
                  <a:gd name="T23" fmla="*/ 98 h 98"/>
                  <a:gd name="T24" fmla="*/ 112 w 121"/>
                  <a:gd name="T25" fmla="*/ 98 h 98"/>
                  <a:gd name="T26" fmla="*/ 105 w 121"/>
                  <a:gd name="T27" fmla="*/ 93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1" h="98">
                    <a:moveTo>
                      <a:pt x="105" y="93"/>
                    </a:moveTo>
                    <a:cubicBezTo>
                      <a:pt x="91" y="51"/>
                      <a:pt x="53" y="19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3" y="14"/>
                      <a:pt x="0" y="11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3"/>
                      <a:pt x="5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61" y="5"/>
                      <a:pt x="103" y="41"/>
                      <a:pt x="119" y="88"/>
                    </a:cubicBezTo>
                    <a:cubicBezTo>
                      <a:pt x="119" y="88"/>
                      <a:pt x="119" y="88"/>
                      <a:pt x="119" y="88"/>
                    </a:cubicBezTo>
                    <a:cubicBezTo>
                      <a:pt x="121" y="92"/>
                      <a:pt x="118" y="96"/>
                      <a:pt x="115" y="98"/>
                    </a:cubicBezTo>
                    <a:cubicBezTo>
                      <a:pt x="115" y="98"/>
                      <a:pt x="115" y="98"/>
                      <a:pt x="115" y="98"/>
                    </a:cubicBezTo>
                    <a:cubicBezTo>
                      <a:pt x="114" y="98"/>
                      <a:pt x="113" y="98"/>
                      <a:pt x="112" y="98"/>
                    </a:cubicBezTo>
                    <a:cubicBezTo>
                      <a:pt x="112" y="98"/>
                      <a:pt x="112" y="98"/>
                      <a:pt x="112" y="98"/>
                    </a:cubicBezTo>
                    <a:cubicBezTo>
                      <a:pt x="109" y="98"/>
                      <a:pt x="106" y="96"/>
                      <a:pt x="105" y="93"/>
                    </a:cubicBezTo>
                    <a:close/>
                  </a:path>
                </a:pathLst>
              </a:custGeom>
              <a:solidFill>
                <a:srgbClr val="23A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Oval 17"/>
              <p:cNvSpPr>
                <a:spLocks noChangeArrowheads="1"/>
              </p:cNvSpPr>
              <p:nvPr/>
            </p:nvSpPr>
            <p:spPr bwMode="auto">
              <a:xfrm>
                <a:off x="3906838" y="1149350"/>
                <a:ext cx="52388" cy="52388"/>
              </a:xfrm>
              <a:prstGeom prst="ellipse">
                <a:avLst/>
              </a:prstGeom>
              <a:solidFill>
                <a:srgbClr val="23A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33" name="文本框 43"/>
            <p:cNvSpPr txBox="1"/>
            <p:nvPr/>
          </p:nvSpPr>
          <p:spPr>
            <a:xfrm>
              <a:off x="549381" y="3059665"/>
              <a:ext cx="1110564" cy="4584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b="1" dirty="0"/>
                <a:t>（</a:t>
              </a:r>
              <a:r>
                <a:rPr lang="en-US" altLang="zh-CN" b="1" dirty="0"/>
                <a:t>3</a:t>
              </a:r>
              <a:r>
                <a:rPr lang="zh-CN" altLang="en-US" b="1" dirty="0"/>
                <a:t>）</a:t>
              </a:r>
              <a:endParaRPr lang="en-US" altLang="zh-CN" b="1" dirty="0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720172" y="5485622"/>
            <a:ext cx="1470178" cy="499005"/>
            <a:chOff x="189767" y="3059665"/>
            <a:chExt cx="1470178" cy="499005"/>
          </a:xfrm>
        </p:grpSpPr>
        <p:grpSp>
          <p:nvGrpSpPr>
            <p:cNvPr id="42" name="组合 41"/>
            <p:cNvGrpSpPr/>
            <p:nvPr/>
          </p:nvGrpSpPr>
          <p:grpSpPr>
            <a:xfrm>
              <a:off x="189767" y="3106894"/>
              <a:ext cx="466749" cy="451776"/>
              <a:chOff x="3030538" y="663575"/>
              <a:chExt cx="1435101" cy="1389063"/>
            </a:xfrm>
          </p:grpSpPr>
          <p:sp>
            <p:nvSpPr>
              <p:cNvPr id="44" name="Freeform 11"/>
              <p:cNvSpPr>
                <a:spLocks noEditPoints="1"/>
              </p:cNvSpPr>
              <p:nvPr/>
            </p:nvSpPr>
            <p:spPr bwMode="auto">
              <a:xfrm>
                <a:off x="3030538" y="671513"/>
                <a:ext cx="1098550" cy="1103313"/>
              </a:xfrm>
              <a:custGeom>
                <a:avLst/>
                <a:gdLst>
                  <a:gd name="T0" fmla="*/ 188 w 376"/>
                  <a:gd name="T1" fmla="*/ 0 h 377"/>
                  <a:gd name="T2" fmla="*/ 0 w 376"/>
                  <a:gd name="T3" fmla="*/ 189 h 377"/>
                  <a:gd name="T4" fmla="*/ 188 w 376"/>
                  <a:gd name="T5" fmla="*/ 377 h 377"/>
                  <a:gd name="T6" fmla="*/ 376 w 376"/>
                  <a:gd name="T7" fmla="*/ 189 h 377"/>
                  <a:gd name="T8" fmla="*/ 188 w 376"/>
                  <a:gd name="T9" fmla="*/ 0 h 377"/>
                  <a:gd name="T10" fmla="*/ 188 w 376"/>
                  <a:gd name="T11" fmla="*/ 329 h 377"/>
                  <a:gd name="T12" fmla="*/ 48 w 376"/>
                  <a:gd name="T13" fmla="*/ 189 h 377"/>
                  <a:gd name="T14" fmla="*/ 188 w 376"/>
                  <a:gd name="T15" fmla="*/ 48 h 377"/>
                  <a:gd name="T16" fmla="*/ 328 w 376"/>
                  <a:gd name="T17" fmla="*/ 189 h 377"/>
                  <a:gd name="T18" fmla="*/ 188 w 376"/>
                  <a:gd name="T19" fmla="*/ 329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6" h="377">
                    <a:moveTo>
                      <a:pt x="188" y="0"/>
                    </a:moveTo>
                    <a:cubicBezTo>
                      <a:pt x="84" y="0"/>
                      <a:pt x="0" y="85"/>
                      <a:pt x="0" y="189"/>
                    </a:cubicBezTo>
                    <a:cubicBezTo>
                      <a:pt x="0" y="292"/>
                      <a:pt x="84" y="377"/>
                      <a:pt x="188" y="377"/>
                    </a:cubicBezTo>
                    <a:cubicBezTo>
                      <a:pt x="292" y="377"/>
                      <a:pt x="376" y="292"/>
                      <a:pt x="376" y="189"/>
                    </a:cubicBezTo>
                    <a:cubicBezTo>
                      <a:pt x="376" y="85"/>
                      <a:pt x="292" y="0"/>
                      <a:pt x="188" y="0"/>
                    </a:cubicBezTo>
                    <a:close/>
                    <a:moveTo>
                      <a:pt x="188" y="329"/>
                    </a:moveTo>
                    <a:cubicBezTo>
                      <a:pt x="111" y="329"/>
                      <a:pt x="48" y="266"/>
                      <a:pt x="48" y="189"/>
                    </a:cubicBezTo>
                    <a:cubicBezTo>
                      <a:pt x="48" y="111"/>
                      <a:pt x="111" y="48"/>
                      <a:pt x="188" y="48"/>
                    </a:cubicBezTo>
                    <a:cubicBezTo>
                      <a:pt x="265" y="48"/>
                      <a:pt x="328" y="111"/>
                      <a:pt x="328" y="189"/>
                    </a:cubicBezTo>
                    <a:cubicBezTo>
                      <a:pt x="328" y="266"/>
                      <a:pt x="265" y="329"/>
                      <a:pt x="188" y="329"/>
                    </a:cubicBezTo>
                    <a:close/>
                  </a:path>
                </a:pathLst>
              </a:custGeom>
              <a:solidFill>
                <a:srgbClr val="3B44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" name="Freeform 12"/>
              <p:cNvSpPr/>
              <p:nvPr/>
            </p:nvSpPr>
            <p:spPr bwMode="auto">
              <a:xfrm>
                <a:off x="3933826" y="1538288"/>
                <a:ext cx="111125" cy="115888"/>
              </a:xfrm>
              <a:custGeom>
                <a:avLst/>
                <a:gdLst>
                  <a:gd name="T0" fmla="*/ 34 w 38"/>
                  <a:gd name="T1" fmla="*/ 4 h 40"/>
                  <a:gd name="T2" fmla="*/ 34 w 38"/>
                  <a:gd name="T3" fmla="*/ 19 h 40"/>
                  <a:gd name="T4" fmla="*/ 19 w 38"/>
                  <a:gd name="T5" fmla="*/ 35 h 40"/>
                  <a:gd name="T6" fmla="*/ 4 w 38"/>
                  <a:gd name="T7" fmla="*/ 36 h 40"/>
                  <a:gd name="T8" fmla="*/ 4 w 38"/>
                  <a:gd name="T9" fmla="*/ 36 h 40"/>
                  <a:gd name="T10" fmla="*/ 5 w 38"/>
                  <a:gd name="T11" fmla="*/ 21 h 40"/>
                  <a:gd name="T12" fmla="*/ 19 w 38"/>
                  <a:gd name="T13" fmla="*/ 6 h 40"/>
                  <a:gd name="T14" fmla="*/ 34 w 38"/>
                  <a:gd name="T15" fmla="*/ 4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40">
                    <a:moveTo>
                      <a:pt x="34" y="4"/>
                    </a:moveTo>
                    <a:cubicBezTo>
                      <a:pt x="38" y="8"/>
                      <a:pt x="38" y="15"/>
                      <a:pt x="34" y="19"/>
                    </a:cubicBezTo>
                    <a:cubicBezTo>
                      <a:pt x="19" y="35"/>
                      <a:pt x="19" y="35"/>
                      <a:pt x="19" y="35"/>
                    </a:cubicBezTo>
                    <a:cubicBezTo>
                      <a:pt x="15" y="39"/>
                      <a:pt x="8" y="40"/>
                      <a:pt x="4" y="36"/>
                    </a:cubicBezTo>
                    <a:cubicBezTo>
                      <a:pt x="4" y="36"/>
                      <a:pt x="4" y="36"/>
                      <a:pt x="4" y="36"/>
                    </a:cubicBezTo>
                    <a:cubicBezTo>
                      <a:pt x="0" y="32"/>
                      <a:pt x="1" y="26"/>
                      <a:pt x="5" y="21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24" y="1"/>
                      <a:pt x="30" y="0"/>
                      <a:pt x="34" y="4"/>
                    </a:cubicBezTo>
                    <a:close/>
                  </a:path>
                </a:pathLst>
              </a:custGeom>
              <a:solidFill>
                <a:srgbClr val="3B44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Freeform 13"/>
              <p:cNvSpPr/>
              <p:nvPr/>
            </p:nvSpPr>
            <p:spPr bwMode="auto">
              <a:xfrm>
                <a:off x="3971926" y="1573213"/>
                <a:ext cx="493713" cy="479425"/>
              </a:xfrm>
              <a:custGeom>
                <a:avLst/>
                <a:gdLst>
                  <a:gd name="T0" fmla="*/ 163 w 169"/>
                  <a:gd name="T1" fmla="*/ 104 h 164"/>
                  <a:gd name="T2" fmla="*/ 162 w 169"/>
                  <a:gd name="T3" fmla="*/ 129 h 164"/>
                  <a:gd name="T4" fmla="*/ 137 w 169"/>
                  <a:gd name="T5" fmla="*/ 155 h 164"/>
                  <a:gd name="T6" fmla="*/ 112 w 169"/>
                  <a:gd name="T7" fmla="*/ 158 h 164"/>
                  <a:gd name="T8" fmla="*/ 112 w 169"/>
                  <a:gd name="T9" fmla="*/ 158 h 164"/>
                  <a:gd name="T10" fmla="*/ 7 w 169"/>
                  <a:gd name="T11" fmla="*/ 33 h 164"/>
                  <a:gd name="T12" fmla="*/ 32 w 169"/>
                  <a:gd name="T13" fmla="*/ 7 h 164"/>
                  <a:gd name="T14" fmla="*/ 163 w 169"/>
                  <a:gd name="T15" fmla="*/ 104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9" h="164">
                    <a:moveTo>
                      <a:pt x="163" y="104"/>
                    </a:moveTo>
                    <a:cubicBezTo>
                      <a:pt x="169" y="110"/>
                      <a:pt x="169" y="121"/>
                      <a:pt x="162" y="129"/>
                    </a:cubicBezTo>
                    <a:cubicBezTo>
                      <a:pt x="137" y="155"/>
                      <a:pt x="137" y="155"/>
                      <a:pt x="137" y="155"/>
                    </a:cubicBezTo>
                    <a:cubicBezTo>
                      <a:pt x="130" y="163"/>
                      <a:pt x="119" y="164"/>
                      <a:pt x="112" y="158"/>
                    </a:cubicBezTo>
                    <a:cubicBezTo>
                      <a:pt x="112" y="158"/>
                      <a:pt x="112" y="158"/>
                      <a:pt x="112" y="158"/>
                    </a:cubicBezTo>
                    <a:cubicBezTo>
                      <a:pt x="105" y="151"/>
                      <a:pt x="0" y="41"/>
                      <a:pt x="7" y="33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9" y="0"/>
                      <a:pt x="156" y="97"/>
                      <a:pt x="163" y="104"/>
                    </a:cubicBezTo>
                    <a:close/>
                  </a:path>
                </a:pathLst>
              </a:custGeom>
              <a:solidFill>
                <a:srgbClr val="3B44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" name="Freeform 14"/>
              <p:cNvSpPr/>
              <p:nvPr/>
            </p:nvSpPr>
            <p:spPr bwMode="auto">
              <a:xfrm>
                <a:off x="4000501" y="771525"/>
                <a:ext cx="271463" cy="58738"/>
              </a:xfrm>
              <a:custGeom>
                <a:avLst/>
                <a:gdLst>
                  <a:gd name="T0" fmla="*/ 93 w 93"/>
                  <a:gd name="T1" fmla="*/ 10 h 20"/>
                  <a:gd name="T2" fmla="*/ 83 w 93"/>
                  <a:gd name="T3" fmla="*/ 20 h 20"/>
                  <a:gd name="T4" fmla="*/ 9 w 93"/>
                  <a:gd name="T5" fmla="*/ 20 h 20"/>
                  <a:gd name="T6" fmla="*/ 0 w 93"/>
                  <a:gd name="T7" fmla="*/ 10 h 20"/>
                  <a:gd name="T8" fmla="*/ 0 w 93"/>
                  <a:gd name="T9" fmla="*/ 10 h 20"/>
                  <a:gd name="T10" fmla="*/ 9 w 93"/>
                  <a:gd name="T11" fmla="*/ 0 h 20"/>
                  <a:gd name="T12" fmla="*/ 83 w 93"/>
                  <a:gd name="T13" fmla="*/ 0 h 20"/>
                  <a:gd name="T14" fmla="*/ 93 w 93"/>
                  <a:gd name="T15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3" h="20">
                    <a:moveTo>
                      <a:pt x="93" y="10"/>
                    </a:moveTo>
                    <a:cubicBezTo>
                      <a:pt x="93" y="15"/>
                      <a:pt x="89" y="20"/>
                      <a:pt x="83" y="20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4" y="20"/>
                      <a:pt x="0" y="15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89" y="0"/>
                      <a:pt x="93" y="4"/>
                      <a:pt x="93" y="10"/>
                    </a:cubicBezTo>
                    <a:close/>
                  </a:path>
                </a:pathLst>
              </a:custGeom>
              <a:solidFill>
                <a:srgbClr val="A6C8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" name="Freeform 15"/>
              <p:cNvSpPr/>
              <p:nvPr/>
            </p:nvSpPr>
            <p:spPr bwMode="auto">
              <a:xfrm>
                <a:off x="4108451" y="663575"/>
                <a:ext cx="55563" cy="271463"/>
              </a:xfrm>
              <a:custGeom>
                <a:avLst/>
                <a:gdLst>
                  <a:gd name="T0" fmla="*/ 9 w 19"/>
                  <a:gd name="T1" fmla="*/ 0 h 93"/>
                  <a:gd name="T2" fmla="*/ 19 w 19"/>
                  <a:gd name="T3" fmla="*/ 10 h 93"/>
                  <a:gd name="T4" fmla="*/ 19 w 19"/>
                  <a:gd name="T5" fmla="*/ 84 h 93"/>
                  <a:gd name="T6" fmla="*/ 9 w 19"/>
                  <a:gd name="T7" fmla="*/ 93 h 93"/>
                  <a:gd name="T8" fmla="*/ 9 w 19"/>
                  <a:gd name="T9" fmla="*/ 93 h 93"/>
                  <a:gd name="T10" fmla="*/ 0 w 19"/>
                  <a:gd name="T11" fmla="*/ 84 h 93"/>
                  <a:gd name="T12" fmla="*/ 0 w 19"/>
                  <a:gd name="T13" fmla="*/ 10 h 93"/>
                  <a:gd name="T14" fmla="*/ 9 w 19"/>
                  <a:gd name="T15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93">
                    <a:moveTo>
                      <a:pt x="9" y="0"/>
                    </a:moveTo>
                    <a:cubicBezTo>
                      <a:pt x="15" y="0"/>
                      <a:pt x="19" y="4"/>
                      <a:pt x="19" y="10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19" y="89"/>
                      <a:pt x="15" y="93"/>
                      <a:pt x="9" y="93"/>
                    </a:cubicBezTo>
                    <a:cubicBezTo>
                      <a:pt x="9" y="93"/>
                      <a:pt x="9" y="93"/>
                      <a:pt x="9" y="93"/>
                    </a:cubicBezTo>
                    <a:cubicBezTo>
                      <a:pt x="4" y="93"/>
                      <a:pt x="0" y="89"/>
                      <a:pt x="0" y="84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4" y="0"/>
                      <a:pt x="9" y="0"/>
                    </a:cubicBezTo>
                    <a:close/>
                  </a:path>
                </a:pathLst>
              </a:custGeom>
              <a:solidFill>
                <a:srgbClr val="A6C8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" name="Freeform 16"/>
              <p:cNvSpPr/>
              <p:nvPr/>
            </p:nvSpPr>
            <p:spPr bwMode="auto">
              <a:xfrm>
                <a:off x="3590926" y="844550"/>
                <a:ext cx="354013" cy="287338"/>
              </a:xfrm>
              <a:custGeom>
                <a:avLst/>
                <a:gdLst>
                  <a:gd name="T0" fmla="*/ 105 w 121"/>
                  <a:gd name="T1" fmla="*/ 93 h 98"/>
                  <a:gd name="T2" fmla="*/ 7 w 121"/>
                  <a:gd name="T3" fmla="*/ 15 h 98"/>
                  <a:gd name="T4" fmla="*/ 7 w 121"/>
                  <a:gd name="T5" fmla="*/ 15 h 98"/>
                  <a:gd name="T6" fmla="*/ 1 w 121"/>
                  <a:gd name="T7" fmla="*/ 7 h 98"/>
                  <a:gd name="T8" fmla="*/ 1 w 121"/>
                  <a:gd name="T9" fmla="*/ 7 h 98"/>
                  <a:gd name="T10" fmla="*/ 9 w 121"/>
                  <a:gd name="T11" fmla="*/ 0 h 98"/>
                  <a:gd name="T12" fmla="*/ 9 w 121"/>
                  <a:gd name="T13" fmla="*/ 0 h 98"/>
                  <a:gd name="T14" fmla="*/ 119 w 121"/>
                  <a:gd name="T15" fmla="*/ 88 h 98"/>
                  <a:gd name="T16" fmla="*/ 119 w 121"/>
                  <a:gd name="T17" fmla="*/ 88 h 98"/>
                  <a:gd name="T18" fmla="*/ 115 w 121"/>
                  <a:gd name="T19" fmla="*/ 98 h 98"/>
                  <a:gd name="T20" fmla="*/ 115 w 121"/>
                  <a:gd name="T21" fmla="*/ 98 h 98"/>
                  <a:gd name="T22" fmla="*/ 112 w 121"/>
                  <a:gd name="T23" fmla="*/ 98 h 98"/>
                  <a:gd name="T24" fmla="*/ 112 w 121"/>
                  <a:gd name="T25" fmla="*/ 98 h 98"/>
                  <a:gd name="T26" fmla="*/ 105 w 121"/>
                  <a:gd name="T27" fmla="*/ 93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1" h="98">
                    <a:moveTo>
                      <a:pt x="105" y="93"/>
                    </a:moveTo>
                    <a:cubicBezTo>
                      <a:pt x="91" y="51"/>
                      <a:pt x="53" y="19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3" y="14"/>
                      <a:pt x="0" y="11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3"/>
                      <a:pt x="5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61" y="5"/>
                      <a:pt x="103" y="41"/>
                      <a:pt x="119" y="88"/>
                    </a:cubicBezTo>
                    <a:cubicBezTo>
                      <a:pt x="119" y="88"/>
                      <a:pt x="119" y="88"/>
                      <a:pt x="119" y="88"/>
                    </a:cubicBezTo>
                    <a:cubicBezTo>
                      <a:pt x="121" y="92"/>
                      <a:pt x="118" y="96"/>
                      <a:pt x="115" y="98"/>
                    </a:cubicBezTo>
                    <a:cubicBezTo>
                      <a:pt x="115" y="98"/>
                      <a:pt x="115" y="98"/>
                      <a:pt x="115" y="98"/>
                    </a:cubicBezTo>
                    <a:cubicBezTo>
                      <a:pt x="114" y="98"/>
                      <a:pt x="113" y="98"/>
                      <a:pt x="112" y="98"/>
                    </a:cubicBezTo>
                    <a:cubicBezTo>
                      <a:pt x="112" y="98"/>
                      <a:pt x="112" y="98"/>
                      <a:pt x="112" y="98"/>
                    </a:cubicBezTo>
                    <a:cubicBezTo>
                      <a:pt x="109" y="98"/>
                      <a:pt x="106" y="96"/>
                      <a:pt x="105" y="93"/>
                    </a:cubicBezTo>
                    <a:close/>
                  </a:path>
                </a:pathLst>
              </a:custGeom>
              <a:solidFill>
                <a:srgbClr val="23A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" name="Oval 17"/>
              <p:cNvSpPr>
                <a:spLocks noChangeArrowheads="1"/>
              </p:cNvSpPr>
              <p:nvPr/>
            </p:nvSpPr>
            <p:spPr bwMode="auto">
              <a:xfrm>
                <a:off x="3906838" y="1149350"/>
                <a:ext cx="52388" cy="52388"/>
              </a:xfrm>
              <a:prstGeom prst="ellipse">
                <a:avLst/>
              </a:prstGeom>
              <a:solidFill>
                <a:srgbClr val="23A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43" name="文本框 43"/>
            <p:cNvSpPr txBox="1"/>
            <p:nvPr/>
          </p:nvSpPr>
          <p:spPr>
            <a:xfrm>
              <a:off x="549381" y="3059665"/>
              <a:ext cx="1110564" cy="4584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b="1" dirty="0"/>
                <a:t>（</a:t>
              </a:r>
              <a:r>
                <a:rPr lang="en-US" altLang="zh-CN" b="1" dirty="0"/>
                <a:t>4</a:t>
              </a:r>
              <a:r>
                <a:rPr lang="zh-CN" altLang="en-US" b="1" dirty="0"/>
                <a:t>）</a:t>
              </a:r>
              <a:endParaRPr lang="en-US" altLang="zh-CN" b="1" dirty="0"/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二、职业生涯规划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圆角矩形 6"/>
          <p:cNvSpPr/>
          <p:nvPr/>
        </p:nvSpPr>
        <p:spPr>
          <a:xfrm>
            <a:off x="-436606" y="1450866"/>
            <a:ext cx="5522218" cy="647601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</a:rPr>
              <a:t>1</a:t>
            </a:r>
            <a:r>
              <a:rPr lang="zh-CN" altLang="en-US" sz="2800" b="1" dirty="0">
                <a:solidFill>
                  <a:schemeClr val="bg1"/>
                </a:solidFill>
              </a:rPr>
              <a:t>．职业生涯规划的概念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11" name="文本框 170"/>
          <p:cNvSpPr txBox="1"/>
          <p:nvPr/>
        </p:nvSpPr>
        <p:spPr bwMode="auto">
          <a:xfrm>
            <a:off x="1784945" y="2842159"/>
            <a:ext cx="9376114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进行全方位的综合素质与个人职业能力的精确评估，围绕人生理想、愿望和价值观取向，确定自己的发展方向，并最终确立人生及职业目标。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120000"/>
              </a:lnSpc>
              <a:defRPr/>
            </a:pP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120000"/>
              </a:lnSpc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对职业生涯进行具体的解析和明确的管理，设计出最优发展途径，并在实施过程中，结合实际情况对目标和发展方向进行适当调整。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120000"/>
              </a:lnSpc>
              <a:defRPr/>
            </a:pP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120000"/>
              </a:lnSpc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进一步发掘自己的特质和优势，提高自己的职业适应能力。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120000"/>
              </a:lnSpc>
              <a:defRPr/>
            </a:pP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120000"/>
              </a:lnSpc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扮演好自己的社会角色，为职业生涯的成功坚持奋斗。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95062" y="3902602"/>
            <a:ext cx="1470178" cy="499005"/>
            <a:chOff x="189767" y="3059665"/>
            <a:chExt cx="1470178" cy="499005"/>
          </a:xfrm>
        </p:grpSpPr>
        <p:grpSp>
          <p:nvGrpSpPr>
            <p:cNvPr id="12" name="组合 11"/>
            <p:cNvGrpSpPr/>
            <p:nvPr/>
          </p:nvGrpSpPr>
          <p:grpSpPr>
            <a:xfrm>
              <a:off x="189767" y="3106894"/>
              <a:ext cx="466749" cy="451776"/>
              <a:chOff x="3030538" y="663575"/>
              <a:chExt cx="1435101" cy="1389063"/>
            </a:xfrm>
          </p:grpSpPr>
          <p:sp>
            <p:nvSpPr>
              <p:cNvPr id="13" name="Freeform 11"/>
              <p:cNvSpPr>
                <a:spLocks noEditPoints="1"/>
              </p:cNvSpPr>
              <p:nvPr/>
            </p:nvSpPr>
            <p:spPr bwMode="auto">
              <a:xfrm>
                <a:off x="3030538" y="671513"/>
                <a:ext cx="1098550" cy="1103313"/>
              </a:xfrm>
              <a:custGeom>
                <a:avLst/>
                <a:gdLst>
                  <a:gd name="T0" fmla="*/ 188 w 376"/>
                  <a:gd name="T1" fmla="*/ 0 h 377"/>
                  <a:gd name="T2" fmla="*/ 0 w 376"/>
                  <a:gd name="T3" fmla="*/ 189 h 377"/>
                  <a:gd name="T4" fmla="*/ 188 w 376"/>
                  <a:gd name="T5" fmla="*/ 377 h 377"/>
                  <a:gd name="T6" fmla="*/ 376 w 376"/>
                  <a:gd name="T7" fmla="*/ 189 h 377"/>
                  <a:gd name="T8" fmla="*/ 188 w 376"/>
                  <a:gd name="T9" fmla="*/ 0 h 377"/>
                  <a:gd name="T10" fmla="*/ 188 w 376"/>
                  <a:gd name="T11" fmla="*/ 329 h 377"/>
                  <a:gd name="T12" fmla="*/ 48 w 376"/>
                  <a:gd name="T13" fmla="*/ 189 h 377"/>
                  <a:gd name="T14" fmla="*/ 188 w 376"/>
                  <a:gd name="T15" fmla="*/ 48 h 377"/>
                  <a:gd name="T16" fmla="*/ 328 w 376"/>
                  <a:gd name="T17" fmla="*/ 189 h 377"/>
                  <a:gd name="T18" fmla="*/ 188 w 376"/>
                  <a:gd name="T19" fmla="*/ 329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6" h="377">
                    <a:moveTo>
                      <a:pt x="188" y="0"/>
                    </a:moveTo>
                    <a:cubicBezTo>
                      <a:pt x="84" y="0"/>
                      <a:pt x="0" y="85"/>
                      <a:pt x="0" y="189"/>
                    </a:cubicBezTo>
                    <a:cubicBezTo>
                      <a:pt x="0" y="292"/>
                      <a:pt x="84" y="377"/>
                      <a:pt x="188" y="377"/>
                    </a:cubicBezTo>
                    <a:cubicBezTo>
                      <a:pt x="292" y="377"/>
                      <a:pt x="376" y="292"/>
                      <a:pt x="376" y="189"/>
                    </a:cubicBezTo>
                    <a:cubicBezTo>
                      <a:pt x="376" y="85"/>
                      <a:pt x="292" y="0"/>
                      <a:pt x="188" y="0"/>
                    </a:cubicBezTo>
                    <a:close/>
                    <a:moveTo>
                      <a:pt x="188" y="329"/>
                    </a:moveTo>
                    <a:cubicBezTo>
                      <a:pt x="111" y="329"/>
                      <a:pt x="48" y="266"/>
                      <a:pt x="48" y="189"/>
                    </a:cubicBezTo>
                    <a:cubicBezTo>
                      <a:pt x="48" y="111"/>
                      <a:pt x="111" y="48"/>
                      <a:pt x="188" y="48"/>
                    </a:cubicBezTo>
                    <a:cubicBezTo>
                      <a:pt x="265" y="48"/>
                      <a:pt x="328" y="111"/>
                      <a:pt x="328" y="189"/>
                    </a:cubicBezTo>
                    <a:cubicBezTo>
                      <a:pt x="328" y="266"/>
                      <a:pt x="265" y="329"/>
                      <a:pt x="188" y="329"/>
                    </a:cubicBezTo>
                    <a:close/>
                  </a:path>
                </a:pathLst>
              </a:custGeom>
              <a:solidFill>
                <a:srgbClr val="3B44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" name="Freeform 12"/>
              <p:cNvSpPr/>
              <p:nvPr/>
            </p:nvSpPr>
            <p:spPr bwMode="auto">
              <a:xfrm>
                <a:off x="3933826" y="1538288"/>
                <a:ext cx="111125" cy="115888"/>
              </a:xfrm>
              <a:custGeom>
                <a:avLst/>
                <a:gdLst>
                  <a:gd name="T0" fmla="*/ 34 w 38"/>
                  <a:gd name="T1" fmla="*/ 4 h 40"/>
                  <a:gd name="T2" fmla="*/ 34 w 38"/>
                  <a:gd name="T3" fmla="*/ 19 h 40"/>
                  <a:gd name="T4" fmla="*/ 19 w 38"/>
                  <a:gd name="T5" fmla="*/ 35 h 40"/>
                  <a:gd name="T6" fmla="*/ 4 w 38"/>
                  <a:gd name="T7" fmla="*/ 36 h 40"/>
                  <a:gd name="T8" fmla="*/ 4 w 38"/>
                  <a:gd name="T9" fmla="*/ 36 h 40"/>
                  <a:gd name="T10" fmla="*/ 5 w 38"/>
                  <a:gd name="T11" fmla="*/ 21 h 40"/>
                  <a:gd name="T12" fmla="*/ 19 w 38"/>
                  <a:gd name="T13" fmla="*/ 6 h 40"/>
                  <a:gd name="T14" fmla="*/ 34 w 38"/>
                  <a:gd name="T15" fmla="*/ 4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40">
                    <a:moveTo>
                      <a:pt x="34" y="4"/>
                    </a:moveTo>
                    <a:cubicBezTo>
                      <a:pt x="38" y="8"/>
                      <a:pt x="38" y="15"/>
                      <a:pt x="34" y="19"/>
                    </a:cubicBezTo>
                    <a:cubicBezTo>
                      <a:pt x="19" y="35"/>
                      <a:pt x="19" y="35"/>
                      <a:pt x="19" y="35"/>
                    </a:cubicBezTo>
                    <a:cubicBezTo>
                      <a:pt x="15" y="39"/>
                      <a:pt x="8" y="40"/>
                      <a:pt x="4" y="36"/>
                    </a:cubicBezTo>
                    <a:cubicBezTo>
                      <a:pt x="4" y="36"/>
                      <a:pt x="4" y="36"/>
                      <a:pt x="4" y="36"/>
                    </a:cubicBezTo>
                    <a:cubicBezTo>
                      <a:pt x="0" y="32"/>
                      <a:pt x="1" y="26"/>
                      <a:pt x="5" y="21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24" y="1"/>
                      <a:pt x="30" y="0"/>
                      <a:pt x="34" y="4"/>
                    </a:cubicBezTo>
                    <a:close/>
                  </a:path>
                </a:pathLst>
              </a:custGeom>
              <a:solidFill>
                <a:srgbClr val="3B44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" name="Freeform 13"/>
              <p:cNvSpPr/>
              <p:nvPr/>
            </p:nvSpPr>
            <p:spPr bwMode="auto">
              <a:xfrm>
                <a:off x="3971926" y="1573213"/>
                <a:ext cx="493713" cy="479425"/>
              </a:xfrm>
              <a:custGeom>
                <a:avLst/>
                <a:gdLst>
                  <a:gd name="T0" fmla="*/ 163 w 169"/>
                  <a:gd name="T1" fmla="*/ 104 h 164"/>
                  <a:gd name="T2" fmla="*/ 162 w 169"/>
                  <a:gd name="T3" fmla="*/ 129 h 164"/>
                  <a:gd name="T4" fmla="*/ 137 w 169"/>
                  <a:gd name="T5" fmla="*/ 155 h 164"/>
                  <a:gd name="T6" fmla="*/ 112 w 169"/>
                  <a:gd name="T7" fmla="*/ 158 h 164"/>
                  <a:gd name="T8" fmla="*/ 112 w 169"/>
                  <a:gd name="T9" fmla="*/ 158 h 164"/>
                  <a:gd name="T10" fmla="*/ 7 w 169"/>
                  <a:gd name="T11" fmla="*/ 33 h 164"/>
                  <a:gd name="T12" fmla="*/ 32 w 169"/>
                  <a:gd name="T13" fmla="*/ 7 h 164"/>
                  <a:gd name="T14" fmla="*/ 163 w 169"/>
                  <a:gd name="T15" fmla="*/ 104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9" h="164">
                    <a:moveTo>
                      <a:pt x="163" y="104"/>
                    </a:moveTo>
                    <a:cubicBezTo>
                      <a:pt x="169" y="110"/>
                      <a:pt x="169" y="121"/>
                      <a:pt x="162" y="129"/>
                    </a:cubicBezTo>
                    <a:cubicBezTo>
                      <a:pt x="137" y="155"/>
                      <a:pt x="137" y="155"/>
                      <a:pt x="137" y="155"/>
                    </a:cubicBezTo>
                    <a:cubicBezTo>
                      <a:pt x="130" y="163"/>
                      <a:pt x="119" y="164"/>
                      <a:pt x="112" y="158"/>
                    </a:cubicBezTo>
                    <a:cubicBezTo>
                      <a:pt x="112" y="158"/>
                      <a:pt x="112" y="158"/>
                      <a:pt x="112" y="158"/>
                    </a:cubicBezTo>
                    <a:cubicBezTo>
                      <a:pt x="105" y="151"/>
                      <a:pt x="0" y="41"/>
                      <a:pt x="7" y="33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9" y="0"/>
                      <a:pt x="156" y="97"/>
                      <a:pt x="163" y="104"/>
                    </a:cubicBezTo>
                    <a:close/>
                  </a:path>
                </a:pathLst>
              </a:custGeom>
              <a:solidFill>
                <a:srgbClr val="3B44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" name="Freeform 14"/>
              <p:cNvSpPr/>
              <p:nvPr/>
            </p:nvSpPr>
            <p:spPr bwMode="auto">
              <a:xfrm>
                <a:off x="4000501" y="771525"/>
                <a:ext cx="271463" cy="58738"/>
              </a:xfrm>
              <a:custGeom>
                <a:avLst/>
                <a:gdLst>
                  <a:gd name="T0" fmla="*/ 93 w 93"/>
                  <a:gd name="T1" fmla="*/ 10 h 20"/>
                  <a:gd name="T2" fmla="*/ 83 w 93"/>
                  <a:gd name="T3" fmla="*/ 20 h 20"/>
                  <a:gd name="T4" fmla="*/ 9 w 93"/>
                  <a:gd name="T5" fmla="*/ 20 h 20"/>
                  <a:gd name="T6" fmla="*/ 0 w 93"/>
                  <a:gd name="T7" fmla="*/ 10 h 20"/>
                  <a:gd name="T8" fmla="*/ 0 w 93"/>
                  <a:gd name="T9" fmla="*/ 10 h 20"/>
                  <a:gd name="T10" fmla="*/ 9 w 93"/>
                  <a:gd name="T11" fmla="*/ 0 h 20"/>
                  <a:gd name="T12" fmla="*/ 83 w 93"/>
                  <a:gd name="T13" fmla="*/ 0 h 20"/>
                  <a:gd name="T14" fmla="*/ 93 w 93"/>
                  <a:gd name="T15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3" h="20">
                    <a:moveTo>
                      <a:pt x="93" y="10"/>
                    </a:moveTo>
                    <a:cubicBezTo>
                      <a:pt x="93" y="15"/>
                      <a:pt x="89" y="20"/>
                      <a:pt x="83" y="20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4" y="20"/>
                      <a:pt x="0" y="15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89" y="0"/>
                      <a:pt x="93" y="4"/>
                      <a:pt x="93" y="10"/>
                    </a:cubicBezTo>
                    <a:close/>
                  </a:path>
                </a:pathLst>
              </a:custGeom>
              <a:solidFill>
                <a:srgbClr val="A6C8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" name="Freeform 15"/>
              <p:cNvSpPr/>
              <p:nvPr/>
            </p:nvSpPr>
            <p:spPr bwMode="auto">
              <a:xfrm>
                <a:off x="4108451" y="663575"/>
                <a:ext cx="55563" cy="271463"/>
              </a:xfrm>
              <a:custGeom>
                <a:avLst/>
                <a:gdLst>
                  <a:gd name="T0" fmla="*/ 9 w 19"/>
                  <a:gd name="T1" fmla="*/ 0 h 93"/>
                  <a:gd name="T2" fmla="*/ 19 w 19"/>
                  <a:gd name="T3" fmla="*/ 10 h 93"/>
                  <a:gd name="T4" fmla="*/ 19 w 19"/>
                  <a:gd name="T5" fmla="*/ 84 h 93"/>
                  <a:gd name="T6" fmla="*/ 9 w 19"/>
                  <a:gd name="T7" fmla="*/ 93 h 93"/>
                  <a:gd name="T8" fmla="*/ 9 w 19"/>
                  <a:gd name="T9" fmla="*/ 93 h 93"/>
                  <a:gd name="T10" fmla="*/ 0 w 19"/>
                  <a:gd name="T11" fmla="*/ 84 h 93"/>
                  <a:gd name="T12" fmla="*/ 0 w 19"/>
                  <a:gd name="T13" fmla="*/ 10 h 93"/>
                  <a:gd name="T14" fmla="*/ 9 w 19"/>
                  <a:gd name="T15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93">
                    <a:moveTo>
                      <a:pt x="9" y="0"/>
                    </a:moveTo>
                    <a:cubicBezTo>
                      <a:pt x="15" y="0"/>
                      <a:pt x="19" y="4"/>
                      <a:pt x="19" y="10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19" y="89"/>
                      <a:pt x="15" y="93"/>
                      <a:pt x="9" y="93"/>
                    </a:cubicBezTo>
                    <a:cubicBezTo>
                      <a:pt x="9" y="93"/>
                      <a:pt x="9" y="93"/>
                      <a:pt x="9" y="93"/>
                    </a:cubicBezTo>
                    <a:cubicBezTo>
                      <a:pt x="4" y="93"/>
                      <a:pt x="0" y="89"/>
                      <a:pt x="0" y="84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4" y="0"/>
                      <a:pt x="9" y="0"/>
                    </a:cubicBezTo>
                    <a:close/>
                  </a:path>
                </a:pathLst>
              </a:custGeom>
              <a:solidFill>
                <a:srgbClr val="A6C8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" name="Freeform 16"/>
              <p:cNvSpPr/>
              <p:nvPr/>
            </p:nvSpPr>
            <p:spPr bwMode="auto">
              <a:xfrm>
                <a:off x="3590926" y="844550"/>
                <a:ext cx="354013" cy="287338"/>
              </a:xfrm>
              <a:custGeom>
                <a:avLst/>
                <a:gdLst>
                  <a:gd name="T0" fmla="*/ 105 w 121"/>
                  <a:gd name="T1" fmla="*/ 93 h 98"/>
                  <a:gd name="T2" fmla="*/ 7 w 121"/>
                  <a:gd name="T3" fmla="*/ 15 h 98"/>
                  <a:gd name="T4" fmla="*/ 7 w 121"/>
                  <a:gd name="T5" fmla="*/ 15 h 98"/>
                  <a:gd name="T6" fmla="*/ 1 w 121"/>
                  <a:gd name="T7" fmla="*/ 7 h 98"/>
                  <a:gd name="T8" fmla="*/ 1 w 121"/>
                  <a:gd name="T9" fmla="*/ 7 h 98"/>
                  <a:gd name="T10" fmla="*/ 9 w 121"/>
                  <a:gd name="T11" fmla="*/ 0 h 98"/>
                  <a:gd name="T12" fmla="*/ 9 w 121"/>
                  <a:gd name="T13" fmla="*/ 0 h 98"/>
                  <a:gd name="T14" fmla="*/ 119 w 121"/>
                  <a:gd name="T15" fmla="*/ 88 h 98"/>
                  <a:gd name="T16" fmla="*/ 119 w 121"/>
                  <a:gd name="T17" fmla="*/ 88 h 98"/>
                  <a:gd name="T18" fmla="*/ 115 w 121"/>
                  <a:gd name="T19" fmla="*/ 98 h 98"/>
                  <a:gd name="T20" fmla="*/ 115 w 121"/>
                  <a:gd name="T21" fmla="*/ 98 h 98"/>
                  <a:gd name="T22" fmla="*/ 112 w 121"/>
                  <a:gd name="T23" fmla="*/ 98 h 98"/>
                  <a:gd name="T24" fmla="*/ 112 w 121"/>
                  <a:gd name="T25" fmla="*/ 98 h 98"/>
                  <a:gd name="T26" fmla="*/ 105 w 121"/>
                  <a:gd name="T27" fmla="*/ 93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1" h="98">
                    <a:moveTo>
                      <a:pt x="105" y="93"/>
                    </a:moveTo>
                    <a:cubicBezTo>
                      <a:pt x="91" y="51"/>
                      <a:pt x="53" y="19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3" y="14"/>
                      <a:pt x="0" y="11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3"/>
                      <a:pt x="5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61" y="5"/>
                      <a:pt x="103" y="41"/>
                      <a:pt x="119" y="88"/>
                    </a:cubicBezTo>
                    <a:cubicBezTo>
                      <a:pt x="119" y="88"/>
                      <a:pt x="119" y="88"/>
                      <a:pt x="119" y="88"/>
                    </a:cubicBezTo>
                    <a:cubicBezTo>
                      <a:pt x="121" y="92"/>
                      <a:pt x="118" y="96"/>
                      <a:pt x="115" y="98"/>
                    </a:cubicBezTo>
                    <a:cubicBezTo>
                      <a:pt x="115" y="98"/>
                      <a:pt x="115" y="98"/>
                      <a:pt x="115" y="98"/>
                    </a:cubicBezTo>
                    <a:cubicBezTo>
                      <a:pt x="114" y="98"/>
                      <a:pt x="113" y="98"/>
                      <a:pt x="112" y="98"/>
                    </a:cubicBezTo>
                    <a:cubicBezTo>
                      <a:pt x="112" y="98"/>
                      <a:pt x="112" y="98"/>
                      <a:pt x="112" y="98"/>
                    </a:cubicBezTo>
                    <a:cubicBezTo>
                      <a:pt x="109" y="98"/>
                      <a:pt x="106" y="96"/>
                      <a:pt x="105" y="93"/>
                    </a:cubicBezTo>
                    <a:close/>
                  </a:path>
                </a:pathLst>
              </a:custGeom>
              <a:solidFill>
                <a:srgbClr val="23A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" name="Oval 17"/>
              <p:cNvSpPr>
                <a:spLocks noChangeArrowheads="1"/>
              </p:cNvSpPr>
              <p:nvPr/>
            </p:nvSpPr>
            <p:spPr bwMode="auto">
              <a:xfrm>
                <a:off x="3906838" y="1149350"/>
                <a:ext cx="52388" cy="52388"/>
              </a:xfrm>
              <a:prstGeom prst="ellipse">
                <a:avLst/>
              </a:prstGeom>
              <a:solidFill>
                <a:srgbClr val="23A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20" name="文本框 43"/>
            <p:cNvSpPr txBox="1"/>
            <p:nvPr/>
          </p:nvSpPr>
          <p:spPr>
            <a:xfrm>
              <a:off x="549381" y="3059665"/>
              <a:ext cx="1110564" cy="4584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b="1" dirty="0"/>
                <a:t>（</a:t>
              </a:r>
              <a:r>
                <a:rPr lang="en-US" altLang="zh-CN" b="1" dirty="0"/>
                <a:t>6</a:t>
              </a:r>
              <a:r>
                <a:rPr lang="zh-CN" altLang="en-US" b="1" dirty="0"/>
                <a:t>）</a:t>
              </a:r>
              <a:endParaRPr lang="en-US" altLang="zh-CN" b="1" dirty="0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95062" y="5000405"/>
            <a:ext cx="1470178" cy="499005"/>
            <a:chOff x="189767" y="3059665"/>
            <a:chExt cx="1470178" cy="499005"/>
          </a:xfrm>
        </p:grpSpPr>
        <p:grpSp>
          <p:nvGrpSpPr>
            <p:cNvPr id="22" name="组合 21"/>
            <p:cNvGrpSpPr/>
            <p:nvPr/>
          </p:nvGrpSpPr>
          <p:grpSpPr>
            <a:xfrm>
              <a:off x="189767" y="3106894"/>
              <a:ext cx="466749" cy="451776"/>
              <a:chOff x="3030538" y="663575"/>
              <a:chExt cx="1435101" cy="1389063"/>
            </a:xfrm>
          </p:grpSpPr>
          <p:sp>
            <p:nvSpPr>
              <p:cNvPr id="24" name="Freeform 11"/>
              <p:cNvSpPr>
                <a:spLocks noEditPoints="1"/>
              </p:cNvSpPr>
              <p:nvPr/>
            </p:nvSpPr>
            <p:spPr bwMode="auto">
              <a:xfrm>
                <a:off x="3030538" y="671513"/>
                <a:ext cx="1098550" cy="1103313"/>
              </a:xfrm>
              <a:custGeom>
                <a:avLst/>
                <a:gdLst>
                  <a:gd name="T0" fmla="*/ 188 w 376"/>
                  <a:gd name="T1" fmla="*/ 0 h 377"/>
                  <a:gd name="T2" fmla="*/ 0 w 376"/>
                  <a:gd name="T3" fmla="*/ 189 h 377"/>
                  <a:gd name="T4" fmla="*/ 188 w 376"/>
                  <a:gd name="T5" fmla="*/ 377 h 377"/>
                  <a:gd name="T6" fmla="*/ 376 w 376"/>
                  <a:gd name="T7" fmla="*/ 189 h 377"/>
                  <a:gd name="T8" fmla="*/ 188 w 376"/>
                  <a:gd name="T9" fmla="*/ 0 h 377"/>
                  <a:gd name="T10" fmla="*/ 188 w 376"/>
                  <a:gd name="T11" fmla="*/ 329 h 377"/>
                  <a:gd name="T12" fmla="*/ 48 w 376"/>
                  <a:gd name="T13" fmla="*/ 189 h 377"/>
                  <a:gd name="T14" fmla="*/ 188 w 376"/>
                  <a:gd name="T15" fmla="*/ 48 h 377"/>
                  <a:gd name="T16" fmla="*/ 328 w 376"/>
                  <a:gd name="T17" fmla="*/ 189 h 377"/>
                  <a:gd name="T18" fmla="*/ 188 w 376"/>
                  <a:gd name="T19" fmla="*/ 329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6" h="377">
                    <a:moveTo>
                      <a:pt x="188" y="0"/>
                    </a:moveTo>
                    <a:cubicBezTo>
                      <a:pt x="84" y="0"/>
                      <a:pt x="0" y="85"/>
                      <a:pt x="0" y="189"/>
                    </a:cubicBezTo>
                    <a:cubicBezTo>
                      <a:pt x="0" y="292"/>
                      <a:pt x="84" y="377"/>
                      <a:pt x="188" y="377"/>
                    </a:cubicBezTo>
                    <a:cubicBezTo>
                      <a:pt x="292" y="377"/>
                      <a:pt x="376" y="292"/>
                      <a:pt x="376" y="189"/>
                    </a:cubicBezTo>
                    <a:cubicBezTo>
                      <a:pt x="376" y="85"/>
                      <a:pt x="292" y="0"/>
                      <a:pt x="188" y="0"/>
                    </a:cubicBezTo>
                    <a:close/>
                    <a:moveTo>
                      <a:pt x="188" y="329"/>
                    </a:moveTo>
                    <a:cubicBezTo>
                      <a:pt x="111" y="329"/>
                      <a:pt x="48" y="266"/>
                      <a:pt x="48" y="189"/>
                    </a:cubicBezTo>
                    <a:cubicBezTo>
                      <a:pt x="48" y="111"/>
                      <a:pt x="111" y="48"/>
                      <a:pt x="188" y="48"/>
                    </a:cubicBezTo>
                    <a:cubicBezTo>
                      <a:pt x="265" y="48"/>
                      <a:pt x="328" y="111"/>
                      <a:pt x="328" y="189"/>
                    </a:cubicBezTo>
                    <a:cubicBezTo>
                      <a:pt x="328" y="266"/>
                      <a:pt x="265" y="329"/>
                      <a:pt x="188" y="329"/>
                    </a:cubicBezTo>
                    <a:close/>
                  </a:path>
                </a:pathLst>
              </a:custGeom>
              <a:solidFill>
                <a:srgbClr val="3B44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" name="Freeform 12"/>
              <p:cNvSpPr/>
              <p:nvPr/>
            </p:nvSpPr>
            <p:spPr bwMode="auto">
              <a:xfrm>
                <a:off x="3933826" y="1538288"/>
                <a:ext cx="111125" cy="115888"/>
              </a:xfrm>
              <a:custGeom>
                <a:avLst/>
                <a:gdLst>
                  <a:gd name="T0" fmla="*/ 34 w 38"/>
                  <a:gd name="T1" fmla="*/ 4 h 40"/>
                  <a:gd name="T2" fmla="*/ 34 w 38"/>
                  <a:gd name="T3" fmla="*/ 19 h 40"/>
                  <a:gd name="T4" fmla="*/ 19 w 38"/>
                  <a:gd name="T5" fmla="*/ 35 h 40"/>
                  <a:gd name="T6" fmla="*/ 4 w 38"/>
                  <a:gd name="T7" fmla="*/ 36 h 40"/>
                  <a:gd name="T8" fmla="*/ 4 w 38"/>
                  <a:gd name="T9" fmla="*/ 36 h 40"/>
                  <a:gd name="T10" fmla="*/ 5 w 38"/>
                  <a:gd name="T11" fmla="*/ 21 h 40"/>
                  <a:gd name="T12" fmla="*/ 19 w 38"/>
                  <a:gd name="T13" fmla="*/ 6 h 40"/>
                  <a:gd name="T14" fmla="*/ 34 w 38"/>
                  <a:gd name="T15" fmla="*/ 4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40">
                    <a:moveTo>
                      <a:pt x="34" y="4"/>
                    </a:moveTo>
                    <a:cubicBezTo>
                      <a:pt x="38" y="8"/>
                      <a:pt x="38" y="15"/>
                      <a:pt x="34" y="19"/>
                    </a:cubicBezTo>
                    <a:cubicBezTo>
                      <a:pt x="19" y="35"/>
                      <a:pt x="19" y="35"/>
                      <a:pt x="19" y="35"/>
                    </a:cubicBezTo>
                    <a:cubicBezTo>
                      <a:pt x="15" y="39"/>
                      <a:pt x="8" y="40"/>
                      <a:pt x="4" y="36"/>
                    </a:cubicBezTo>
                    <a:cubicBezTo>
                      <a:pt x="4" y="36"/>
                      <a:pt x="4" y="36"/>
                      <a:pt x="4" y="36"/>
                    </a:cubicBezTo>
                    <a:cubicBezTo>
                      <a:pt x="0" y="32"/>
                      <a:pt x="1" y="26"/>
                      <a:pt x="5" y="21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24" y="1"/>
                      <a:pt x="30" y="0"/>
                      <a:pt x="34" y="4"/>
                    </a:cubicBezTo>
                    <a:close/>
                  </a:path>
                </a:pathLst>
              </a:custGeom>
              <a:solidFill>
                <a:srgbClr val="3B44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" name="Freeform 13"/>
              <p:cNvSpPr/>
              <p:nvPr/>
            </p:nvSpPr>
            <p:spPr bwMode="auto">
              <a:xfrm>
                <a:off x="3971926" y="1573213"/>
                <a:ext cx="493713" cy="479425"/>
              </a:xfrm>
              <a:custGeom>
                <a:avLst/>
                <a:gdLst>
                  <a:gd name="T0" fmla="*/ 163 w 169"/>
                  <a:gd name="T1" fmla="*/ 104 h 164"/>
                  <a:gd name="T2" fmla="*/ 162 w 169"/>
                  <a:gd name="T3" fmla="*/ 129 h 164"/>
                  <a:gd name="T4" fmla="*/ 137 w 169"/>
                  <a:gd name="T5" fmla="*/ 155 h 164"/>
                  <a:gd name="T6" fmla="*/ 112 w 169"/>
                  <a:gd name="T7" fmla="*/ 158 h 164"/>
                  <a:gd name="T8" fmla="*/ 112 w 169"/>
                  <a:gd name="T9" fmla="*/ 158 h 164"/>
                  <a:gd name="T10" fmla="*/ 7 w 169"/>
                  <a:gd name="T11" fmla="*/ 33 h 164"/>
                  <a:gd name="T12" fmla="*/ 32 w 169"/>
                  <a:gd name="T13" fmla="*/ 7 h 164"/>
                  <a:gd name="T14" fmla="*/ 163 w 169"/>
                  <a:gd name="T15" fmla="*/ 104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9" h="164">
                    <a:moveTo>
                      <a:pt x="163" y="104"/>
                    </a:moveTo>
                    <a:cubicBezTo>
                      <a:pt x="169" y="110"/>
                      <a:pt x="169" y="121"/>
                      <a:pt x="162" y="129"/>
                    </a:cubicBezTo>
                    <a:cubicBezTo>
                      <a:pt x="137" y="155"/>
                      <a:pt x="137" y="155"/>
                      <a:pt x="137" y="155"/>
                    </a:cubicBezTo>
                    <a:cubicBezTo>
                      <a:pt x="130" y="163"/>
                      <a:pt x="119" y="164"/>
                      <a:pt x="112" y="158"/>
                    </a:cubicBezTo>
                    <a:cubicBezTo>
                      <a:pt x="112" y="158"/>
                      <a:pt x="112" y="158"/>
                      <a:pt x="112" y="158"/>
                    </a:cubicBezTo>
                    <a:cubicBezTo>
                      <a:pt x="105" y="151"/>
                      <a:pt x="0" y="41"/>
                      <a:pt x="7" y="33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9" y="0"/>
                      <a:pt x="156" y="97"/>
                      <a:pt x="163" y="104"/>
                    </a:cubicBezTo>
                    <a:close/>
                  </a:path>
                </a:pathLst>
              </a:custGeom>
              <a:solidFill>
                <a:srgbClr val="3B44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" name="Freeform 14"/>
              <p:cNvSpPr/>
              <p:nvPr/>
            </p:nvSpPr>
            <p:spPr bwMode="auto">
              <a:xfrm>
                <a:off x="4000501" y="771525"/>
                <a:ext cx="271463" cy="58738"/>
              </a:xfrm>
              <a:custGeom>
                <a:avLst/>
                <a:gdLst>
                  <a:gd name="T0" fmla="*/ 93 w 93"/>
                  <a:gd name="T1" fmla="*/ 10 h 20"/>
                  <a:gd name="T2" fmla="*/ 83 w 93"/>
                  <a:gd name="T3" fmla="*/ 20 h 20"/>
                  <a:gd name="T4" fmla="*/ 9 w 93"/>
                  <a:gd name="T5" fmla="*/ 20 h 20"/>
                  <a:gd name="T6" fmla="*/ 0 w 93"/>
                  <a:gd name="T7" fmla="*/ 10 h 20"/>
                  <a:gd name="T8" fmla="*/ 0 w 93"/>
                  <a:gd name="T9" fmla="*/ 10 h 20"/>
                  <a:gd name="T10" fmla="*/ 9 w 93"/>
                  <a:gd name="T11" fmla="*/ 0 h 20"/>
                  <a:gd name="T12" fmla="*/ 83 w 93"/>
                  <a:gd name="T13" fmla="*/ 0 h 20"/>
                  <a:gd name="T14" fmla="*/ 93 w 93"/>
                  <a:gd name="T15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3" h="20">
                    <a:moveTo>
                      <a:pt x="93" y="10"/>
                    </a:moveTo>
                    <a:cubicBezTo>
                      <a:pt x="93" y="15"/>
                      <a:pt x="89" y="20"/>
                      <a:pt x="83" y="20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4" y="20"/>
                      <a:pt x="0" y="15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89" y="0"/>
                      <a:pt x="93" y="4"/>
                      <a:pt x="93" y="10"/>
                    </a:cubicBezTo>
                    <a:close/>
                  </a:path>
                </a:pathLst>
              </a:custGeom>
              <a:solidFill>
                <a:srgbClr val="A6C8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" name="Freeform 15"/>
              <p:cNvSpPr/>
              <p:nvPr/>
            </p:nvSpPr>
            <p:spPr bwMode="auto">
              <a:xfrm>
                <a:off x="4108451" y="663575"/>
                <a:ext cx="55563" cy="271463"/>
              </a:xfrm>
              <a:custGeom>
                <a:avLst/>
                <a:gdLst>
                  <a:gd name="T0" fmla="*/ 9 w 19"/>
                  <a:gd name="T1" fmla="*/ 0 h 93"/>
                  <a:gd name="T2" fmla="*/ 19 w 19"/>
                  <a:gd name="T3" fmla="*/ 10 h 93"/>
                  <a:gd name="T4" fmla="*/ 19 w 19"/>
                  <a:gd name="T5" fmla="*/ 84 h 93"/>
                  <a:gd name="T6" fmla="*/ 9 w 19"/>
                  <a:gd name="T7" fmla="*/ 93 h 93"/>
                  <a:gd name="T8" fmla="*/ 9 w 19"/>
                  <a:gd name="T9" fmla="*/ 93 h 93"/>
                  <a:gd name="T10" fmla="*/ 0 w 19"/>
                  <a:gd name="T11" fmla="*/ 84 h 93"/>
                  <a:gd name="T12" fmla="*/ 0 w 19"/>
                  <a:gd name="T13" fmla="*/ 10 h 93"/>
                  <a:gd name="T14" fmla="*/ 9 w 19"/>
                  <a:gd name="T15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93">
                    <a:moveTo>
                      <a:pt x="9" y="0"/>
                    </a:moveTo>
                    <a:cubicBezTo>
                      <a:pt x="15" y="0"/>
                      <a:pt x="19" y="4"/>
                      <a:pt x="19" y="10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19" y="89"/>
                      <a:pt x="15" y="93"/>
                      <a:pt x="9" y="93"/>
                    </a:cubicBezTo>
                    <a:cubicBezTo>
                      <a:pt x="9" y="93"/>
                      <a:pt x="9" y="93"/>
                      <a:pt x="9" y="93"/>
                    </a:cubicBezTo>
                    <a:cubicBezTo>
                      <a:pt x="4" y="93"/>
                      <a:pt x="0" y="89"/>
                      <a:pt x="0" y="84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4" y="0"/>
                      <a:pt x="9" y="0"/>
                    </a:cubicBezTo>
                    <a:close/>
                  </a:path>
                </a:pathLst>
              </a:custGeom>
              <a:solidFill>
                <a:srgbClr val="A6C8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Freeform 16"/>
              <p:cNvSpPr/>
              <p:nvPr/>
            </p:nvSpPr>
            <p:spPr bwMode="auto">
              <a:xfrm>
                <a:off x="3590926" y="844550"/>
                <a:ext cx="354013" cy="287338"/>
              </a:xfrm>
              <a:custGeom>
                <a:avLst/>
                <a:gdLst>
                  <a:gd name="T0" fmla="*/ 105 w 121"/>
                  <a:gd name="T1" fmla="*/ 93 h 98"/>
                  <a:gd name="T2" fmla="*/ 7 w 121"/>
                  <a:gd name="T3" fmla="*/ 15 h 98"/>
                  <a:gd name="T4" fmla="*/ 7 w 121"/>
                  <a:gd name="T5" fmla="*/ 15 h 98"/>
                  <a:gd name="T6" fmla="*/ 1 w 121"/>
                  <a:gd name="T7" fmla="*/ 7 h 98"/>
                  <a:gd name="T8" fmla="*/ 1 w 121"/>
                  <a:gd name="T9" fmla="*/ 7 h 98"/>
                  <a:gd name="T10" fmla="*/ 9 w 121"/>
                  <a:gd name="T11" fmla="*/ 0 h 98"/>
                  <a:gd name="T12" fmla="*/ 9 w 121"/>
                  <a:gd name="T13" fmla="*/ 0 h 98"/>
                  <a:gd name="T14" fmla="*/ 119 w 121"/>
                  <a:gd name="T15" fmla="*/ 88 h 98"/>
                  <a:gd name="T16" fmla="*/ 119 w 121"/>
                  <a:gd name="T17" fmla="*/ 88 h 98"/>
                  <a:gd name="T18" fmla="*/ 115 w 121"/>
                  <a:gd name="T19" fmla="*/ 98 h 98"/>
                  <a:gd name="T20" fmla="*/ 115 w 121"/>
                  <a:gd name="T21" fmla="*/ 98 h 98"/>
                  <a:gd name="T22" fmla="*/ 112 w 121"/>
                  <a:gd name="T23" fmla="*/ 98 h 98"/>
                  <a:gd name="T24" fmla="*/ 112 w 121"/>
                  <a:gd name="T25" fmla="*/ 98 h 98"/>
                  <a:gd name="T26" fmla="*/ 105 w 121"/>
                  <a:gd name="T27" fmla="*/ 93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1" h="98">
                    <a:moveTo>
                      <a:pt x="105" y="93"/>
                    </a:moveTo>
                    <a:cubicBezTo>
                      <a:pt x="91" y="51"/>
                      <a:pt x="53" y="19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3" y="14"/>
                      <a:pt x="0" y="11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3"/>
                      <a:pt x="5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61" y="5"/>
                      <a:pt x="103" y="41"/>
                      <a:pt x="119" y="88"/>
                    </a:cubicBezTo>
                    <a:cubicBezTo>
                      <a:pt x="119" y="88"/>
                      <a:pt x="119" y="88"/>
                      <a:pt x="119" y="88"/>
                    </a:cubicBezTo>
                    <a:cubicBezTo>
                      <a:pt x="121" y="92"/>
                      <a:pt x="118" y="96"/>
                      <a:pt x="115" y="98"/>
                    </a:cubicBezTo>
                    <a:cubicBezTo>
                      <a:pt x="115" y="98"/>
                      <a:pt x="115" y="98"/>
                      <a:pt x="115" y="98"/>
                    </a:cubicBezTo>
                    <a:cubicBezTo>
                      <a:pt x="114" y="98"/>
                      <a:pt x="113" y="98"/>
                      <a:pt x="112" y="98"/>
                    </a:cubicBezTo>
                    <a:cubicBezTo>
                      <a:pt x="112" y="98"/>
                      <a:pt x="112" y="98"/>
                      <a:pt x="112" y="98"/>
                    </a:cubicBezTo>
                    <a:cubicBezTo>
                      <a:pt x="109" y="98"/>
                      <a:pt x="106" y="96"/>
                      <a:pt x="105" y="93"/>
                    </a:cubicBezTo>
                    <a:close/>
                  </a:path>
                </a:pathLst>
              </a:custGeom>
              <a:solidFill>
                <a:srgbClr val="23A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" name="Oval 17"/>
              <p:cNvSpPr>
                <a:spLocks noChangeArrowheads="1"/>
              </p:cNvSpPr>
              <p:nvPr/>
            </p:nvSpPr>
            <p:spPr bwMode="auto">
              <a:xfrm>
                <a:off x="3906838" y="1149350"/>
                <a:ext cx="52388" cy="52388"/>
              </a:xfrm>
              <a:prstGeom prst="ellipse">
                <a:avLst/>
              </a:prstGeom>
              <a:solidFill>
                <a:srgbClr val="23A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23" name="文本框 43"/>
            <p:cNvSpPr txBox="1"/>
            <p:nvPr/>
          </p:nvSpPr>
          <p:spPr>
            <a:xfrm>
              <a:off x="549381" y="3059665"/>
              <a:ext cx="1110564" cy="4584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b="1" dirty="0"/>
                <a:t>（</a:t>
              </a:r>
              <a:r>
                <a:rPr lang="en-US" altLang="zh-CN" b="1" dirty="0"/>
                <a:t>7</a:t>
              </a:r>
              <a:r>
                <a:rPr lang="zh-CN" altLang="en-US" b="1" dirty="0"/>
                <a:t>）</a:t>
              </a:r>
              <a:endParaRPr lang="en-US" altLang="zh-CN" b="1" dirty="0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720172" y="5677813"/>
            <a:ext cx="1470178" cy="499005"/>
            <a:chOff x="189767" y="3059665"/>
            <a:chExt cx="1470178" cy="499005"/>
          </a:xfrm>
        </p:grpSpPr>
        <p:grpSp>
          <p:nvGrpSpPr>
            <p:cNvPr id="32" name="组合 31"/>
            <p:cNvGrpSpPr/>
            <p:nvPr/>
          </p:nvGrpSpPr>
          <p:grpSpPr>
            <a:xfrm>
              <a:off x="189767" y="3106894"/>
              <a:ext cx="466749" cy="451776"/>
              <a:chOff x="3030538" y="663575"/>
              <a:chExt cx="1435101" cy="1389063"/>
            </a:xfrm>
          </p:grpSpPr>
          <p:sp>
            <p:nvSpPr>
              <p:cNvPr id="34" name="Freeform 11"/>
              <p:cNvSpPr>
                <a:spLocks noEditPoints="1"/>
              </p:cNvSpPr>
              <p:nvPr/>
            </p:nvSpPr>
            <p:spPr bwMode="auto">
              <a:xfrm>
                <a:off x="3030538" y="671513"/>
                <a:ext cx="1098550" cy="1103313"/>
              </a:xfrm>
              <a:custGeom>
                <a:avLst/>
                <a:gdLst>
                  <a:gd name="T0" fmla="*/ 188 w 376"/>
                  <a:gd name="T1" fmla="*/ 0 h 377"/>
                  <a:gd name="T2" fmla="*/ 0 w 376"/>
                  <a:gd name="T3" fmla="*/ 189 h 377"/>
                  <a:gd name="T4" fmla="*/ 188 w 376"/>
                  <a:gd name="T5" fmla="*/ 377 h 377"/>
                  <a:gd name="T6" fmla="*/ 376 w 376"/>
                  <a:gd name="T7" fmla="*/ 189 h 377"/>
                  <a:gd name="T8" fmla="*/ 188 w 376"/>
                  <a:gd name="T9" fmla="*/ 0 h 377"/>
                  <a:gd name="T10" fmla="*/ 188 w 376"/>
                  <a:gd name="T11" fmla="*/ 329 h 377"/>
                  <a:gd name="T12" fmla="*/ 48 w 376"/>
                  <a:gd name="T13" fmla="*/ 189 h 377"/>
                  <a:gd name="T14" fmla="*/ 188 w 376"/>
                  <a:gd name="T15" fmla="*/ 48 h 377"/>
                  <a:gd name="T16" fmla="*/ 328 w 376"/>
                  <a:gd name="T17" fmla="*/ 189 h 377"/>
                  <a:gd name="T18" fmla="*/ 188 w 376"/>
                  <a:gd name="T19" fmla="*/ 329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6" h="377">
                    <a:moveTo>
                      <a:pt x="188" y="0"/>
                    </a:moveTo>
                    <a:cubicBezTo>
                      <a:pt x="84" y="0"/>
                      <a:pt x="0" y="85"/>
                      <a:pt x="0" y="189"/>
                    </a:cubicBezTo>
                    <a:cubicBezTo>
                      <a:pt x="0" y="292"/>
                      <a:pt x="84" y="377"/>
                      <a:pt x="188" y="377"/>
                    </a:cubicBezTo>
                    <a:cubicBezTo>
                      <a:pt x="292" y="377"/>
                      <a:pt x="376" y="292"/>
                      <a:pt x="376" y="189"/>
                    </a:cubicBezTo>
                    <a:cubicBezTo>
                      <a:pt x="376" y="85"/>
                      <a:pt x="292" y="0"/>
                      <a:pt x="188" y="0"/>
                    </a:cubicBezTo>
                    <a:close/>
                    <a:moveTo>
                      <a:pt x="188" y="329"/>
                    </a:moveTo>
                    <a:cubicBezTo>
                      <a:pt x="111" y="329"/>
                      <a:pt x="48" y="266"/>
                      <a:pt x="48" y="189"/>
                    </a:cubicBezTo>
                    <a:cubicBezTo>
                      <a:pt x="48" y="111"/>
                      <a:pt x="111" y="48"/>
                      <a:pt x="188" y="48"/>
                    </a:cubicBezTo>
                    <a:cubicBezTo>
                      <a:pt x="265" y="48"/>
                      <a:pt x="328" y="111"/>
                      <a:pt x="328" y="189"/>
                    </a:cubicBezTo>
                    <a:cubicBezTo>
                      <a:pt x="328" y="266"/>
                      <a:pt x="265" y="329"/>
                      <a:pt x="188" y="329"/>
                    </a:cubicBezTo>
                    <a:close/>
                  </a:path>
                </a:pathLst>
              </a:custGeom>
              <a:solidFill>
                <a:srgbClr val="3B44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Freeform 12"/>
              <p:cNvSpPr/>
              <p:nvPr/>
            </p:nvSpPr>
            <p:spPr bwMode="auto">
              <a:xfrm>
                <a:off x="3933826" y="1538288"/>
                <a:ext cx="111125" cy="115888"/>
              </a:xfrm>
              <a:custGeom>
                <a:avLst/>
                <a:gdLst>
                  <a:gd name="T0" fmla="*/ 34 w 38"/>
                  <a:gd name="T1" fmla="*/ 4 h 40"/>
                  <a:gd name="T2" fmla="*/ 34 w 38"/>
                  <a:gd name="T3" fmla="*/ 19 h 40"/>
                  <a:gd name="T4" fmla="*/ 19 w 38"/>
                  <a:gd name="T5" fmla="*/ 35 h 40"/>
                  <a:gd name="T6" fmla="*/ 4 w 38"/>
                  <a:gd name="T7" fmla="*/ 36 h 40"/>
                  <a:gd name="T8" fmla="*/ 4 w 38"/>
                  <a:gd name="T9" fmla="*/ 36 h 40"/>
                  <a:gd name="T10" fmla="*/ 5 w 38"/>
                  <a:gd name="T11" fmla="*/ 21 h 40"/>
                  <a:gd name="T12" fmla="*/ 19 w 38"/>
                  <a:gd name="T13" fmla="*/ 6 h 40"/>
                  <a:gd name="T14" fmla="*/ 34 w 38"/>
                  <a:gd name="T15" fmla="*/ 4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40">
                    <a:moveTo>
                      <a:pt x="34" y="4"/>
                    </a:moveTo>
                    <a:cubicBezTo>
                      <a:pt x="38" y="8"/>
                      <a:pt x="38" y="15"/>
                      <a:pt x="34" y="19"/>
                    </a:cubicBezTo>
                    <a:cubicBezTo>
                      <a:pt x="19" y="35"/>
                      <a:pt x="19" y="35"/>
                      <a:pt x="19" y="35"/>
                    </a:cubicBezTo>
                    <a:cubicBezTo>
                      <a:pt x="15" y="39"/>
                      <a:pt x="8" y="40"/>
                      <a:pt x="4" y="36"/>
                    </a:cubicBezTo>
                    <a:cubicBezTo>
                      <a:pt x="4" y="36"/>
                      <a:pt x="4" y="36"/>
                      <a:pt x="4" y="36"/>
                    </a:cubicBezTo>
                    <a:cubicBezTo>
                      <a:pt x="0" y="32"/>
                      <a:pt x="1" y="26"/>
                      <a:pt x="5" y="21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24" y="1"/>
                      <a:pt x="30" y="0"/>
                      <a:pt x="34" y="4"/>
                    </a:cubicBezTo>
                    <a:close/>
                  </a:path>
                </a:pathLst>
              </a:custGeom>
              <a:solidFill>
                <a:srgbClr val="3B44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" name="Freeform 13"/>
              <p:cNvSpPr/>
              <p:nvPr/>
            </p:nvSpPr>
            <p:spPr bwMode="auto">
              <a:xfrm>
                <a:off x="3971926" y="1573213"/>
                <a:ext cx="493713" cy="479425"/>
              </a:xfrm>
              <a:custGeom>
                <a:avLst/>
                <a:gdLst>
                  <a:gd name="T0" fmla="*/ 163 w 169"/>
                  <a:gd name="T1" fmla="*/ 104 h 164"/>
                  <a:gd name="T2" fmla="*/ 162 w 169"/>
                  <a:gd name="T3" fmla="*/ 129 h 164"/>
                  <a:gd name="T4" fmla="*/ 137 w 169"/>
                  <a:gd name="T5" fmla="*/ 155 h 164"/>
                  <a:gd name="T6" fmla="*/ 112 w 169"/>
                  <a:gd name="T7" fmla="*/ 158 h 164"/>
                  <a:gd name="T8" fmla="*/ 112 w 169"/>
                  <a:gd name="T9" fmla="*/ 158 h 164"/>
                  <a:gd name="T10" fmla="*/ 7 w 169"/>
                  <a:gd name="T11" fmla="*/ 33 h 164"/>
                  <a:gd name="T12" fmla="*/ 32 w 169"/>
                  <a:gd name="T13" fmla="*/ 7 h 164"/>
                  <a:gd name="T14" fmla="*/ 163 w 169"/>
                  <a:gd name="T15" fmla="*/ 104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9" h="164">
                    <a:moveTo>
                      <a:pt x="163" y="104"/>
                    </a:moveTo>
                    <a:cubicBezTo>
                      <a:pt x="169" y="110"/>
                      <a:pt x="169" y="121"/>
                      <a:pt x="162" y="129"/>
                    </a:cubicBezTo>
                    <a:cubicBezTo>
                      <a:pt x="137" y="155"/>
                      <a:pt x="137" y="155"/>
                      <a:pt x="137" y="155"/>
                    </a:cubicBezTo>
                    <a:cubicBezTo>
                      <a:pt x="130" y="163"/>
                      <a:pt x="119" y="164"/>
                      <a:pt x="112" y="158"/>
                    </a:cubicBezTo>
                    <a:cubicBezTo>
                      <a:pt x="112" y="158"/>
                      <a:pt x="112" y="158"/>
                      <a:pt x="112" y="158"/>
                    </a:cubicBezTo>
                    <a:cubicBezTo>
                      <a:pt x="105" y="151"/>
                      <a:pt x="0" y="41"/>
                      <a:pt x="7" y="33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9" y="0"/>
                      <a:pt x="156" y="97"/>
                      <a:pt x="163" y="104"/>
                    </a:cubicBezTo>
                    <a:close/>
                  </a:path>
                </a:pathLst>
              </a:custGeom>
              <a:solidFill>
                <a:srgbClr val="3B44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" name="Freeform 14"/>
              <p:cNvSpPr/>
              <p:nvPr/>
            </p:nvSpPr>
            <p:spPr bwMode="auto">
              <a:xfrm>
                <a:off x="4000501" y="771525"/>
                <a:ext cx="271463" cy="58738"/>
              </a:xfrm>
              <a:custGeom>
                <a:avLst/>
                <a:gdLst>
                  <a:gd name="T0" fmla="*/ 93 w 93"/>
                  <a:gd name="T1" fmla="*/ 10 h 20"/>
                  <a:gd name="T2" fmla="*/ 83 w 93"/>
                  <a:gd name="T3" fmla="*/ 20 h 20"/>
                  <a:gd name="T4" fmla="*/ 9 w 93"/>
                  <a:gd name="T5" fmla="*/ 20 h 20"/>
                  <a:gd name="T6" fmla="*/ 0 w 93"/>
                  <a:gd name="T7" fmla="*/ 10 h 20"/>
                  <a:gd name="T8" fmla="*/ 0 w 93"/>
                  <a:gd name="T9" fmla="*/ 10 h 20"/>
                  <a:gd name="T10" fmla="*/ 9 w 93"/>
                  <a:gd name="T11" fmla="*/ 0 h 20"/>
                  <a:gd name="T12" fmla="*/ 83 w 93"/>
                  <a:gd name="T13" fmla="*/ 0 h 20"/>
                  <a:gd name="T14" fmla="*/ 93 w 93"/>
                  <a:gd name="T15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3" h="20">
                    <a:moveTo>
                      <a:pt x="93" y="10"/>
                    </a:moveTo>
                    <a:cubicBezTo>
                      <a:pt x="93" y="15"/>
                      <a:pt x="89" y="20"/>
                      <a:pt x="83" y="20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4" y="20"/>
                      <a:pt x="0" y="15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89" y="0"/>
                      <a:pt x="93" y="4"/>
                      <a:pt x="93" y="10"/>
                    </a:cubicBezTo>
                    <a:close/>
                  </a:path>
                </a:pathLst>
              </a:custGeom>
              <a:solidFill>
                <a:srgbClr val="A6C8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Freeform 15"/>
              <p:cNvSpPr/>
              <p:nvPr/>
            </p:nvSpPr>
            <p:spPr bwMode="auto">
              <a:xfrm>
                <a:off x="4108451" y="663575"/>
                <a:ext cx="55563" cy="271463"/>
              </a:xfrm>
              <a:custGeom>
                <a:avLst/>
                <a:gdLst>
                  <a:gd name="T0" fmla="*/ 9 w 19"/>
                  <a:gd name="T1" fmla="*/ 0 h 93"/>
                  <a:gd name="T2" fmla="*/ 19 w 19"/>
                  <a:gd name="T3" fmla="*/ 10 h 93"/>
                  <a:gd name="T4" fmla="*/ 19 w 19"/>
                  <a:gd name="T5" fmla="*/ 84 h 93"/>
                  <a:gd name="T6" fmla="*/ 9 w 19"/>
                  <a:gd name="T7" fmla="*/ 93 h 93"/>
                  <a:gd name="T8" fmla="*/ 9 w 19"/>
                  <a:gd name="T9" fmla="*/ 93 h 93"/>
                  <a:gd name="T10" fmla="*/ 0 w 19"/>
                  <a:gd name="T11" fmla="*/ 84 h 93"/>
                  <a:gd name="T12" fmla="*/ 0 w 19"/>
                  <a:gd name="T13" fmla="*/ 10 h 93"/>
                  <a:gd name="T14" fmla="*/ 9 w 19"/>
                  <a:gd name="T15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93">
                    <a:moveTo>
                      <a:pt x="9" y="0"/>
                    </a:moveTo>
                    <a:cubicBezTo>
                      <a:pt x="15" y="0"/>
                      <a:pt x="19" y="4"/>
                      <a:pt x="19" y="10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19" y="89"/>
                      <a:pt x="15" y="93"/>
                      <a:pt x="9" y="93"/>
                    </a:cubicBezTo>
                    <a:cubicBezTo>
                      <a:pt x="9" y="93"/>
                      <a:pt x="9" y="93"/>
                      <a:pt x="9" y="93"/>
                    </a:cubicBezTo>
                    <a:cubicBezTo>
                      <a:pt x="4" y="93"/>
                      <a:pt x="0" y="89"/>
                      <a:pt x="0" y="84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4" y="0"/>
                      <a:pt x="9" y="0"/>
                    </a:cubicBezTo>
                    <a:close/>
                  </a:path>
                </a:pathLst>
              </a:custGeom>
              <a:solidFill>
                <a:srgbClr val="A6C8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" name="Freeform 16"/>
              <p:cNvSpPr/>
              <p:nvPr/>
            </p:nvSpPr>
            <p:spPr bwMode="auto">
              <a:xfrm>
                <a:off x="3590926" y="844550"/>
                <a:ext cx="354013" cy="287338"/>
              </a:xfrm>
              <a:custGeom>
                <a:avLst/>
                <a:gdLst>
                  <a:gd name="T0" fmla="*/ 105 w 121"/>
                  <a:gd name="T1" fmla="*/ 93 h 98"/>
                  <a:gd name="T2" fmla="*/ 7 w 121"/>
                  <a:gd name="T3" fmla="*/ 15 h 98"/>
                  <a:gd name="T4" fmla="*/ 7 w 121"/>
                  <a:gd name="T5" fmla="*/ 15 h 98"/>
                  <a:gd name="T6" fmla="*/ 1 w 121"/>
                  <a:gd name="T7" fmla="*/ 7 h 98"/>
                  <a:gd name="T8" fmla="*/ 1 w 121"/>
                  <a:gd name="T9" fmla="*/ 7 h 98"/>
                  <a:gd name="T10" fmla="*/ 9 w 121"/>
                  <a:gd name="T11" fmla="*/ 0 h 98"/>
                  <a:gd name="T12" fmla="*/ 9 w 121"/>
                  <a:gd name="T13" fmla="*/ 0 h 98"/>
                  <a:gd name="T14" fmla="*/ 119 w 121"/>
                  <a:gd name="T15" fmla="*/ 88 h 98"/>
                  <a:gd name="T16" fmla="*/ 119 w 121"/>
                  <a:gd name="T17" fmla="*/ 88 h 98"/>
                  <a:gd name="T18" fmla="*/ 115 w 121"/>
                  <a:gd name="T19" fmla="*/ 98 h 98"/>
                  <a:gd name="T20" fmla="*/ 115 w 121"/>
                  <a:gd name="T21" fmla="*/ 98 h 98"/>
                  <a:gd name="T22" fmla="*/ 112 w 121"/>
                  <a:gd name="T23" fmla="*/ 98 h 98"/>
                  <a:gd name="T24" fmla="*/ 112 w 121"/>
                  <a:gd name="T25" fmla="*/ 98 h 98"/>
                  <a:gd name="T26" fmla="*/ 105 w 121"/>
                  <a:gd name="T27" fmla="*/ 93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1" h="98">
                    <a:moveTo>
                      <a:pt x="105" y="93"/>
                    </a:moveTo>
                    <a:cubicBezTo>
                      <a:pt x="91" y="51"/>
                      <a:pt x="53" y="19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3" y="14"/>
                      <a:pt x="0" y="11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3"/>
                      <a:pt x="5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61" y="5"/>
                      <a:pt x="103" y="41"/>
                      <a:pt x="119" y="88"/>
                    </a:cubicBezTo>
                    <a:cubicBezTo>
                      <a:pt x="119" y="88"/>
                      <a:pt x="119" y="88"/>
                      <a:pt x="119" y="88"/>
                    </a:cubicBezTo>
                    <a:cubicBezTo>
                      <a:pt x="121" y="92"/>
                      <a:pt x="118" y="96"/>
                      <a:pt x="115" y="98"/>
                    </a:cubicBezTo>
                    <a:cubicBezTo>
                      <a:pt x="115" y="98"/>
                      <a:pt x="115" y="98"/>
                      <a:pt x="115" y="98"/>
                    </a:cubicBezTo>
                    <a:cubicBezTo>
                      <a:pt x="114" y="98"/>
                      <a:pt x="113" y="98"/>
                      <a:pt x="112" y="98"/>
                    </a:cubicBezTo>
                    <a:cubicBezTo>
                      <a:pt x="112" y="98"/>
                      <a:pt x="112" y="98"/>
                      <a:pt x="112" y="98"/>
                    </a:cubicBezTo>
                    <a:cubicBezTo>
                      <a:pt x="109" y="98"/>
                      <a:pt x="106" y="96"/>
                      <a:pt x="105" y="93"/>
                    </a:cubicBezTo>
                    <a:close/>
                  </a:path>
                </a:pathLst>
              </a:custGeom>
              <a:solidFill>
                <a:srgbClr val="23A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Oval 17"/>
              <p:cNvSpPr>
                <a:spLocks noChangeArrowheads="1"/>
              </p:cNvSpPr>
              <p:nvPr/>
            </p:nvSpPr>
            <p:spPr bwMode="auto">
              <a:xfrm>
                <a:off x="3906838" y="1149350"/>
                <a:ext cx="52388" cy="52388"/>
              </a:xfrm>
              <a:prstGeom prst="ellipse">
                <a:avLst/>
              </a:prstGeom>
              <a:solidFill>
                <a:srgbClr val="23A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33" name="文本框 43"/>
            <p:cNvSpPr txBox="1"/>
            <p:nvPr/>
          </p:nvSpPr>
          <p:spPr>
            <a:xfrm>
              <a:off x="549381" y="3059665"/>
              <a:ext cx="1110564" cy="4584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b="1" dirty="0"/>
                <a:t>（</a:t>
              </a:r>
              <a:r>
                <a:rPr lang="en-US" altLang="zh-CN" b="1" dirty="0"/>
                <a:t>8</a:t>
              </a:r>
              <a:r>
                <a:rPr lang="zh-CN" altLang="en-US" b="1" dirty="0"/>
                <a:t>）</a:t>
              </a:r>
              <a:endParaRPr lang="en-US" altLang="zh-CN" b="1" dirty="0"/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695238" y="2764195"/>
            <a:ext cx="1470178" cy="499005"/>
            <a:chOff x="189767" y="3059665"/>
            <a:chExt cx="1470178" cy="499005"/>
          </a:xfrm>
        </p:grpSpPr>
        <p:grpSp>
          <p:nvGrpSpPr>
            <p:cNvPr id="62" name="组合 61"/>
            <p:cNvGrpSpPr/>
            <p:nvPr/>
          </p:nvGrpSpPr>
          <p:grpSpPr>
            <a:xfrm>
              <a:off x="189767" y="3106894"/>
              <a:ext cx="466749" cy="451776"/>
              <a:chOff x="3030538" y="663575"/>
              <a:chExt cx="1435101" cy="1389063"/>
            </a:xfrm>
          </p:grpSpPr>
          <p:sp>
            <p:nvSpPr>
              <p:cNvPr id="64" name="Freeform 11"/>
              <p:cNvSpPr>
                <a:spLocks noEditPoints="1"/>
              </p:cNvSpPr>
              <p:nvPr/>
            </p:nvSpPr>
            <p:spPr bwMode="auto">
              <a:xfrm>
                <a:off x="3030538" y="671513"/>
                <a:ext cx="1098550" cy="1103313"/>
              </a:xfrm>
              <a:custGeom>
                <a:avLst/>
                <a:gdLst>
                  <a:gd name="T0" fmla="*/ 188 w 376"/>
                  <a:gd name="T1" fmla="*/ 0 h 377"/>
                  <a:gd name="T2" fmla="*/ 0 w 376"/>
                  <a:gd name="T3" fmla="*/ 189 h 377"/>
                  <a:gd name="T4" fmla="*/ 188 w 376"/>
                  <a:gd name="T5" fmla="*/ 377 h 377"/>
                  <a:gd name="T6" fmla="*/ 376 w 376"/>
                  <a:gd name="T7" fmla="*/ 189 h 377"/>
                  <a:gd name="T8" fmla="*/ 188 w 376"/>
                  <a:gd name="T9" fmla="*/ 0 h 377"/>
                  <a:gd name="T10" fmla="*/ 188 w 376"/>
                  <a:gd name="T11" fmla="*/ 329 h 377"/>
                  <a:gd name="T12" fmla="*/ 48 w 376"/>
                  <a:gd name="T13" fmla="*/ 189 h 377"/>
                  <a:gd name="T14" fmla="*/ 188 w 376"/>
                  <a:gd name="T15" fmla="*/ 48 h 377"/>
                  <a:gd name="T16" fmla="*/ 328 w 376"/>
                  <a:gd name="T17" fmla="*/ 189 h 377"/>
                  <a:gd name="T18" fmla="*/ 188 w 376"/>
                  <a:gd name="T19" fmla="*/ 329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6" h="377">
                    <a:moveTo>
                      <a:pt x="188" y="0"/>
                    </a:moveTo>
                    <a:cubicBezTo>
                      <a:pt x="84" y="0"/>
                      <a:pt x="0" y="85"/>
                      <a:pt x="0" y="189"/>
                    </a:cubicBezTo>
                    <a:cubicBezTo>
                      <a:pt x="0" y="292"/>
                      <a:pt x="84" y="377"/>
                      <a:pt x="188" y="377"/>
                    </a:cubicBezTo>
                    <a:cubicBezTo>
                      <a:pt x="292" y="377"/>
                      <a:pt x="376" y="292"/>
                      <a:pt x="376" y="189"/>
                    </a:cubicBezTo>
                    <a:cubicBezTo>
                      <a:pt x="376" y="85"/>
                      <a:pt x="292" y="0"/>
                      <a:pt x="188" y="0"/>
                    </a:cubicBezTo>
                    <a:close/>
                    <a:moveTo>
                      <a:pt x="188" y="329"/>
                    </a:moveTo>
                    <a:cubicBezTo>
                      <a:pt x="111" y="329"/>
                      <a:pt x="48" y="266"/>
                      <a:pt x="48" y="189"/>
                    </a:cubicBezTo>
                    <a:cubicBezTo>
                      <a:pt x="48" y="111"/>
                      <a:pt x="111" y="48"/>
                      <a:pt x="188" y="48"/>
                    </a:cubicBezTo>
                    <a:cubicBezTo>
                      <a:pt x="265" y="48"/>
                      <a:pt x="328" y="111"/>
                      <a:pt x="328" y="189"/>
                    </a:cubicBezTo>
                    <a:cubicBezTo>
                      <a:pt x="328" y="266"/>
                      <a:pt x="265" y="329"/>
                      <a:pt x="188" y="329"/>
                    </a:cubicBezTo>
                    <a:close/>
                  </a:path>
                </a:pathLst>
              </a:custGeom>
              <a:solidFill>
                <a:srgbClr val="3B44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" name="Freeform 12"/>
              <p:cNvSpPr/>
              <p:nvPr/>
            </p:nvSpPr>
            <p:spPr bwMode="auto">
              <a:xfrm>
                <a:off x="3933826" y="1538288"/>
                <a:ext cx="111125" cy="115888"/>
              </a:xfrm>
              <a:custGeom>
                <a:avLst/>
                <a:gdLst>
                  <a:gd name="T0" fmla="*/ 34 w 38"/>
                  <a:gd name="T1" fmla="*/ 4 h 40"/>
                  <a:gd name="T2" fmla="*/ 34 w 38"/>
                  <a:gd name="T3" fmla="*/ 19 h 40"/>
                  <a:gd name="T4" fmla="*/ 19 w 38"/>
                  <a:gd name="T5" fmla="*/ 35 h 40"/>
                  <a:gd name="T6" fmla="*/ 4 w 38"/>
                  <a:gd name="T7" fmla="*/ 36 h 40"/>
                  <a:gd name="T8" fmla="*/ 4 w 38"/>
                  <a:gd name="T9" fmla="*/ 36 h 40"/>
                  <a:gd name="T10" fmla="*/ 5 w 38"/>
                  <a:gd name="T11" fmla="*/ 21 h 40"/>
                  <a:gd name="T12" fmla="*/ 19 w 38"/>
                  <a:gd name="T13" fmla="*/ 6 h 40"/>
                  <a:gd name="T14" fmla="*/ 34 w 38"/>
                  <a:gd name="T15" fmla="*/ 4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40">
                    <a:moveTo>
                      <a:pt x="34" y="4"/>
                    </a:moveTo>
                    <a:cubicBezTo>
                      <a:pt x="38" y="8"/>
                      <a:pt x="38" y="15"/>
                      <a:pt x="34" y="19"/>
                    </a:cubicBezTo>
                    <a:cubicBezTo>
                      <a:pt x="19" y="35"/>
                      <a:pt x="19" y="35"/>
                      <a:pt x="19" y="35"/>
                    </a:cubicBezTo>
                    <a:cubicBezTo>
                      <a:pt x="15" y="39"/>
                      <a:pt x="8" y="40"/>
                      <a:pt x="4" y="36"/>
                    </a:cubicBezTo>
                    <a:cubicBezTo>
                      <a:pt x="4" y="36"/>
                      <a:pt x="4" y="36"/>
                      <a:pt x="4" y="36"/>
                    </a:cubicBezTo>
                    <a:cubicBezTo>
                      <a:pt x="0" y="32"/>
                      <a:pt x="1" y="26"/>
                      <a:pt x="5" y="21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24" y="1"/>
                      <a:pt x="30" y="0"/>
                      <a:pt x="34" y="4"/>
                    </a:cubicBezTo>
                    <a:close/>
                  </a:path>
                </a:pathLst>
              </a:custGeom>
              <a:solidFill>
                <a:srgbClr val="3B44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" name="Freeform 13"/>
              <p:cNvSpPr/>
              <p:nvPr/>
            </p:nvSpPr>
            <p:spPr bwMode="auto">
              <a:xfrm>
                <a:off x="3971926" y="1573213"/>
                <a:ext cx="493713" cy="479425"/>
              </a:xfrm>
              <a:custGeom>
                <a:avLst/>
                <a:gdLst>
                  <a:gd name="T0" fmla="*/ 163 w 169"/>
                  <a:gd name="T1" fmla="*/ 104 h 164"/>
                  <a:gd name="T2" fmla="*/ 162 w 169"/>
                  <a:gd name="T3" fmla="*/ 129 h 164"/>
                  <a:gd name="T4" fmla="*/ 137 w 169"/>
                  <a:gd name="T5" fmla="*/ 155 h 164"/>
                  <a:gd name="T6" fmla="*/ 112 w 169"/>
                  <a:gd name="T7" fmla="*/ 158 h 164"/>
                  <a:gd name="T8" fmla="*/ 112 w 169"/>
                  <a:gd name="T9" fmla="*/ 158 h 164"/>
                  <a:gd name="T10" fmla="*/ 7 w 169"/>
                  <a:gd name="T11" fmla="*/ 33 h 164"/>
                  <a:gd name="T12" fmla="*/ 32 w 169"/>
                  <a:gd name="T13" fmla="*/ 7 h 164"/>
                  <a:gd name="T14" fmla="*/ 163 w 169"/>
                  <a:gd name="T15" fmla="*/ 104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9" h="164">
                    <a:moveTo>
                      <a:pt x="163" y="104"/>
                    </a:moveTo>
                    <a:cubicBezTo>
                      <a:pt x="169" y="110"/>
                      <a:pt x="169" y="121"/>
                      <a:pt x="162" y="129"/>
                    </a:cubicBezTo>
                    <a:cubicBezTo>
                      <a:pt x="137" y="155"/>
                      <a:pt x="137" y="155"/>
                      <a:pt x="137" y="155"/>
                    </a:cubicBezTo>
                    <a:cubicBezTo>
                      <a:pt x="130" y="163"/>
                      <a:pt x="119" y="164"/>
                      <a:pt x="112" y="158"/>
                    </a:cubicBezTo>
                    <a:cubicBezTo>
                      <a:pt x="112" y="158"/>
                      <a:pt x="112" y="158"/>
                      <a:pt x="112" y="158"/>
                    </a:cubicBezTo>
                    <a:cubicBezTo>
                      <a:pt x="105" y="151"/>
                      <a:pt x="0" y="41"/>
                      <a:pt x="7" y="33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9" y="0"/>
                      <a:pt x="156" y="97"/>
                      <a:pt x="163" y="104"/>
                    </a:cubicBezTo>
                    <a:close/>
                  </a:path>
                </a:pathLst>
              </a:custGeom>
              <a:solidFill>
                <a:srgbClr val="3B44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" name="Freeform 14"/>
              <p:cNvSpPr/>
              <p:nvPr/>
            </p:nvSpPr>
            <p:spPr bwMode="auto">
              <a:xfrm>
                <a:off x="4000501" y="771525"/>
                <a:ext cx="271463" cy="58738"/>
              </a:xfrm>
              <a:custGeom>
                <a:avLst/>
                <a:gdLst>
                  <a:gd name="T0" fmla="*/ 93 w 93"/>
                  <a:gd name="T1" fmla="*/ 10 h 20"/>
                  <a:gd name="T2" fmla="*/ 83 w 93"/>
                  <a:gd name="T3" fmla="*/ 20 h 20"/>
                  <a:gd name="T4" fmla="*/ 9 w 93"/>
                  <a:gd name="T5" fmla="*/ 20 h 20"/>
                  <a:gd name="T6" fmla="*/ 0 w 93"/>
                  <a:gd name="T7" fmla="*/ 10 h 20"/>
                  <a:gd name="T8" fmla="*/ 0 w 93"/>
                  <a:gd name="T9" fmla="*/ 10 h 20"/>
                  <a:gd name="T10" fmla="*/ 9 w 93"/>
                  <a:gd name="T11" fmla="*/ 0 h 20"/>
                  <a:gd name="T12" fmla="*/ 83 w 93"/>
                  <a:gd name="T13" fmla="*/ 0 h 20"/>
                  <a:gd name="T14" fmla="*/ 93 w 93"/>
                  <a:gd name="T15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3" h="20">
                    <a:moveTo>
                      <a:pt x="93" y="10"/>
                    </a:moveTo>
                    <a:cubicBezTo>
                      <a:pt x="93" y="15"/>
                      <a:pt x="89" y="20"/>
                      <a:pt x="83" y="20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4" y="20"/>
                      <a:pt x="0" y="15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89" y="0"/>
                      <a:pt x="93" y="4"/>
                      <a:pt x="93" y="10"/>
                    </a:cubicBezTo>
                    <a:close/>
                  </a:path>
                </a:pathLst>
              </a:custGeom>
              <a:solidFill>
                <a:srgbClr val="A6C8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" name="Freeform 15"/>
              <p:cNvSpPr/>
              <p:nvPr/>
            </p:nvSpPr>
            <p:spPr bwMode="auto">
              <a:xfrm>
                <a:off x="4108451" y="663575"/>
                <a:ext cx="55563" cy="271463"/>
              </a:xfrm>
              <a:custGeom>
                <a:avLst/>
                <a:gdLst>
                  <a:gd name="T0" fmla="*/ 9 w 19"/>
                  <a:gd name="T1" fmla="*/ 0 h 93"/>
                  <a:gd name="T2" fmla="*/ 19 w 19"/>
                  <a:gd name="T3" fmla="*/ 10 h 93"/>
                  <a:gd name="T4" fmla="*/ 19 w 19"/>
                  <a:gd name="T5" fmla="*/ 84 h 93"/>
                  <a:gd name="T6" fmla="*/ 9 w 19"/>
                  <a:gd name="T7" fmla="*/ 93 h 93"/>
                  <a:gd name="T8" fmla="*/ 9 w 19"/>
                  <a:gd name="T9" fmla="*/ 93 h 93"/>
                  <a:gd name="T10" fmla="*/ 0 w 19"/>
                  <a:gd name="T11" fmla="*/ 84 h 93"/>
                  <a:gd name="T12" fmla="*/ 0 w 19"/>
                  <a:gd name="T13" fmla="*/ 10 h 93"/>
                  <a:gd name="T14" fmla="*/ 9 w 19"/>
                  <a:gd name="T15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93">
                    <a:moveTo>
                      <a:pt x="9" y="0"/>
                    </a:moveTo>
                    <a:cubicBezTo>
                      <a:pt x="15" y="0"/>
                      <a:pt x="19" y="4"/>
                      <a:pt x="19" y="10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19" y="89"/>
                      <a:pt x="15" y="93"/>
                      <a:pt x="9" y="93"/>
                    </a:cubicBezTo>
                    <a:cubicBezTo>
                      <a:pt x="9" y="93"/>
                      <a:pt x="9" y="93"/>
                      <a:pt x="9" y="93"/>
                    </a:cubicBezTo>
                    <a:cubicBezTo>
                      <a:pt x="4" y="93"/>
                      <a:pt x="0" y="89"/>
                      <a:pt x="0" y="84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4" y="0"/>
                      <a:pt x="9" y="0"/>
                    </a:cubicBezTo>
                    <a:close/>
                  </a:path>
                </a:pathLst>
              </a:custGeom>
              <a:solidFill>
                <a:srgbClr val="A6C8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" name="Freeform 16"/>
              <p:cNvSpPr/>
              <p:nvPr/>
            </p:nvSpPr>
            <p:spPr bwMode="auto">
              <a:xfrm>
                <a:off x="3590926" y="844550"/>
                <a:ext cx="354013" cy="287338"/>
              </a:xfrm>
              <a:custGeom>
                <a:avLst/>
                <a:gdLst>
                  <a:gd name="T0" fmla="*/ 105 w 121"/>
                  <a:gd name="T1" fmla="*/ 93 h 98"/>
                  <a:gd name="T2" fmla="*/ 7 w 121"/>
                  <a:gd name="T3" fmla="*/ 15 h 98"/>
                  <a:gd name="T4" fmla="*/ 7 w 121"/>
                  <a:gd name="T5" fmla="*/ 15 h 98"/>
                  <a:gd name="T6" fmla="*/ 1 w 121"/>
                  <a:gd name="T7" fmla="*/ 7 h 98"/>
                  <a:gd name="T8" fmla="*/ 1 w 121"/>
                  <a:gd name="T9" fmla="*/ 7 h 98"/>
                  <a:gd name="T10" fmla="*/ 9 w 121"/>
                  <a:gd name="T11" fmla="*/ 0 h 98"/>
                  <a:gd name="T12" fmla="*/ 9 w 121"/>
                  <a:gd name="T13" fmla="*/ 0 h 98"/>
                  <a:gd name="T14" fmla="*/ 119 w 121"/>
                  <a:gd name="T15" fmla="*/ 88 h 98"/>
                  <a:gd name="T16" fmla="*/ 119 w 121"/>
                  <a:gd name="T17" fmla="*/ 88 h 98"/>
                  <a:gd name="T18" fmla="*/ 115 w 121"/>
                  <a:gd name="T19" fmla="*/ 98 h 98"/>
                  <a:gd name="T20" fmla="*/ 115 w 121"/>
                  <a:gd name="T21" fmla="*/ 98 h 98"/>
                  <a:gd name="T22" fmla="*/ 112 w 121"/>
                  <a:gd name="T23" fmla="*/ 98 h 98"/>
                  <a:gd name="T24" fmla="*/ 112 w 121"/>
                  <a:gd name="T25" fmla="*/ 98 h 98"/>
                  <a:gd name="T26" fmla="*/ 105 w 121"/>
                  <a:gd name="T27" fmla="*/ 93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1" h="98">
                    <a:moveTo>
                      <a:pt x="105" y="93"/>
                    </a:moveTo>
                    <a:cubicBezTo>
                      <a:pt x="91" y="51"/>
                      <a:pt x="53" y="19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3" y="14"/>
                      <a:pt x="0" y="11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3"/>
                      <a:pt x="5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61" y="5"/>
                      <a:pt x="103" y="41"/>
                      <a:pt x="119" y="88"/>
                    </a:cubicBezTo>
                    <a:cubicBezTo>
                      <a:pt x="119" y="88"/>
                      <a:pt x="119" y="88"/>
                      <a:pt x="119" y="88"/>
                    </a:cubicBezTo>
                    <a:cubicBezTo>
                      <a:pt x="121" y="92"/>
                      <a:pt x="118" y="96"/>
                      <a:pt x="115" y="98"/>
                    </a:cubicBezTo>
                    <a:cubicBezTo>
                      <a:pt x="115" y="98"/>
                      <a:pt x="115" y="98"/>
                      <a:pt x="115" y="98"/>
                    </a:cubicBezTo>
                    <a:cubicBezTo>
                      <a:pt x="114" y="98"/>
                      <a:pt x="113" y="98"/>
                      <a:pt x="112" y="98"/>
                    </a:cubicBezTo>
                    <a:cubicBezTo>
                      <a:pt x="112" y="98"/>
                      <a:pt x="112" y="98"/>
                      <a:pt x="112" y="98"/>
                    </a:cubicBezTo>
                    <a:cubicBezTo>
                      <a:pt x="109" y="98"/>
                      <a:pt x="106" y="96"/>
                      <a:pt x="105" y="93"/>
                    </a:cubicBezTo>
                    <a:close/>
                  </a:path>
                </a:pathLst>
              </a:custGeom>
              <a:solidFill>
                <a:srgbClr val="23A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" name="Oval 17"/>
              <p:cNvSpPr>
                <a:spLocks noChangeArrowheads="1"/>
              </p:cNvSpPr>
              <p:nvPr/>
            </p:nvSpPr>
            <p:spPr bwMode="auto">
              <a:xfrm>
                <a:off x="3906838" y="1149350"/>
                <a:ext cx="52388" cy="52388"/>
              </a:xfrm>
              <a:prstGeom prst="ellipse">
                <a:avLst/>
              </a:prstGeom>
              <a:solidFill>
                <a:srgbClr val="23A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63" name="文本框 43"/>
            <p:cNvSpPr txBox="1"/>
            <p:nvPr/>
          </p:nvSpPr>
          <p:spPr>
            <a:xfrm>
              <a:off x="549381" y="3059665"/>
              <a:ext cx="1110564" cy="4584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b="1" dirty="0"/>
                <a:t>（</a:t>
              </a:r>
              <a:r>
                <a:rPr lang="en-US" altLang="zh-CN" b="1" dirty="0"/>
                <a:t>5</a:t>
              </a:r>
              <a:r>
                <a:rPr lang="zh-CN" altLang="en-US" b="1" dirty="0"/>
                <a:t>）</a:t>
              </a:r>
              <a:endParaRPr lang="en-US" altLang="zh-CN" b="1" dirty="0"/>
            </a:p>
          </p:txBody>
        </p: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二、职业生涯规划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圆角矩形 6"/>
          <p:cNvSpPr/>
          <p:nvPr/>
        </p:nvSpPr>
        <p:spPr>
          <a:xfrm>
            <a:off x="-436606" y="1450866"/>
            <a:ext cx="5522218" cy="647601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</a:rPr>
              <a:t>2</a:t>
            </a:r>
            <a:r>
              <a:rPr lang="zh-CN" altLang="en-US" sz="2800" b="1" dirty="0">
                <a:solidFill>
                  <a:schemeClr val="bg1"/>
                </a:solidFill>
              </a:rPr>
              <a:t>．职业生涯规划的原则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grpSp>
        <p:nvGrpSpPr>
          <p:cNvPr id="46" name="组合 45"/>
          <p:cNvGrpSpPr/>
          <p:nvPr>
            <p:custDataLst>
              <p:tags r:id="rId1"/>
            </p:custDataLst>
          </p:nvPr>
        </p:nvGrpSpPr>
        <p:grpSpPr>
          <a:xfrm>
            <a:off x="1513478" y="2587018"/>
            <a:ext cx="9111930" cy="3398564"/>
            <a:chOff x="1513478" y="1797235"/>
            <a:chExt cx="9111930" cy="3398564"/>
          </a:xfrm>
        </p:grpSpPr>
        <p:grpSp>
          <p:nvGrpSpPr>
            <p:cNvPr id="47" name="Group 1294"/>
            <p:cNvGrpSpPr/>
            <p:nvPr/>
          </p:nvGrpSpPr>
          <p:grpSpPr>
            <a:xfrm>
              <a:off x="2177142" y="1797235"/>
              <a:ext cx="530858" cy="531050"/>
              <a:chOff x="0" y="0"/>
              <a:chExt cx="1243363" cy="1243363"/>
            </a:xfrm>
          </p:grpSpPr>
          <p:sp>
            <p:nvSpPr>
              <p:cNvPr id="108" name="Shape 1290"/>
              <p:cNvSpPr/>
              <p:nvPr>
                <p:custDataLst>
                  <p:tags r:id="rId2"/>
                </p:custDataLst>
              </p:nvPr>
            </p:nvSpPr>
            <p:spPr>
              <a:xfrm>
                <a:off x="0" y="0"/>
                <a:ext cx="1243364" cy="1243364"/>
              </a:xfrm>
              <a:prstGeom prst="rect">
                <a:avLst/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109" name="Group 1293"/>
              <p:cNvGrpSpPr/>
              <p:nvPr/>
            </p:nvGrpSpPr>
            <p:grpSpPr>
              <a:xfrm>
                <a:off x="374055" y="351222"/>
                <a:ext cx="495253" cy="540919"/>
                <a:chOff x="0" y="0"/>
                <a:chExt cx="495252" cy="540918"/>
              </a:xfrm>
            </p:grpSpPr>
            <p:sp>
              <p:nvSpPr>
                <p:cNvPr id="110" name="Shape 1291"/>
                <p:cNvSpPr/>
                <p:nvPr>
                  <p:custDataLst>
                    <p:tags r:id="rId3"/>
                  </p:custDataLst>
                </p:nvPr>
              </p:nvSpPr>
              <p:spPr>
                <a:xfrm>
                  <a:off x="107933" y="0"/>
                  <a:ext cx="270131" cy="27013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3164" y="18436"/>
                      </a:moveTo>
                      <a:cubicBezTo>
                        <a:pt x="5273" y="20546"/>
                        <a:pt x="7818" y="21600"/>
                        <a:pt x="10800" y="21600"/>
                      </a:cubicBezTo>
                      <a:cubicBezTo>
                        <a:pt x="13782" y="21600"/>
                        <a:pt x="16327" y="20546"/>
                        <a:pt x="18436" y="18436"/>
                      </a:cubicBezTo>
                      <a:cubicBezTo>
                        <a:pt x="20546" y="16327"/>
                        <a:pt x="21600" y="13782"/>
                        <a:pt x="21600" y="10800"/>
                      </a:cubicBezTo>
                      <a:cubicBezTo>
                        <a:pt x="21600" y="7818"/>
                        <a:pt x="20546" y="5273"/>
                        <a:pt x="18436" y="3164"/>
                      </a:cubicBezTo>
                      <a:cubicBezTo>
                        <a:pt x="16327" y="1054"/>
                        <a:pt x="13782" y="0"/>
                        <a:pt x="10800" y="0"/>
                      </a:cubicBezTo>
                      <a:cubicBezTo>
                        <a:pt x="7818" y="0"/>
                        <a:pt x="5273" y="1055"/>
                        <a:pt x="3164" y="3164"/>
                      </a:cubicBezTo>
                      <a:cubicBezTo>
                        <a:pt x="1055" y="5273"/>
                        <a:pt x="0" y="7818"/>
                        <a:pt x="0" y="10800"/>
                      </a:cubicBezTo>
                      <a:cubicBezTo>
                        <a:pt x="0" y="13782"/>
                        <a:pt x="1055" y="16327"/>
                        <a:pt x="3164" y="18436"/>
                      </a:cubicBezTo>
                      <a:cubicBezTo>
                        <a:pt x="3164" y="18436"/>
                        <a:pt x="3164" y="18436"/>
                        <a:pt x="3164" y="1843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38100" tIns="38100" rIns="38100" bIns="38100" numCol="1" anchor="ctr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Light"/>
                    </a:defRPr>
                  </a:pPr>
                  <a:endParaRPr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11" name="Shape 1292"/>
                <p:cNvSpPr/>
                <p:nvPr>
                  <p:custDataLst>
                    <p:tags r:id="rId4"/>
                  </p:custDataLst>
                </p:nvPr>
              </p:nvSpPr>
              <p:spPr>
                <a:xfrm>
                  <a:off x="0" y="248248"/>
                  <a:ext cx="495253" cy="29267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332" y="9360"/>
                      </a:moveTo>
                      <a:cubicBezTo>
                        <a:pt x="21225" y="8347"/>
                        <a:pt x="21089" y="7408"/>
                        <a:pt x="20925" y="6543"/>
                      </a:cubicBezTo>
                      <a:cubicBezTo>
                        <a:pt x="20761" y="5678"/>
                        <a:pt x="20542" y="4834"/>
                        <a:pt x="20266" y="4011"/>
                      </a:cubicBezTo>
                      <a:cubicBezTo>
                        <a:pt x="19989" y="3190"/>
                        <a:pt x="19673" y="2489"/>
                        <a:pt x="19314" y="1909"/>
                      </a:cubicBezTo>
                      <a:cubicBezTo>
                        <a:pt x="18957" y="1329"/>
                        <a:pt x="18519" y="867"/>
                        <a:pt x="18002" y="520"/>
                      </a:cubicBezTo>
                      <a:cubicBezTo>
                        <a:pt x="17487" y="175"/>
                        <a:pt x="16916" y="0"/>
                        <a:pt x="16292" y="0"/>
                      </a:cubicBezTo>
                      <a:cubicBezTo>
                        <a:pt x="16190" y="0"/>
                        <a:pt x="15970" y="187"/>
                        <a:pt x="15632" y="559"/>
                      </a:cubicBezTo>
                      <a:cubicBezTo>
                        <a:pt x="15295" y="931"/>
                        <a:pt x="14922" y="1348"/>
                        <a:pt x="14512" y="1805"/>
                      </a:cubicBezTo>
                      <a:cubicBezTo>
                        <a:pt x="14103" y="2264"/>
                        <a:pt x="13557" y="2680"/>
                        <a:pt x="12871" y="3051"/>
                      </a:cubicBezTo>
                      <a:cubicBezTo>
                        <a:pt x="12185" y="3423"/>
                        <a:pt x="11496" y="3610"/>
                        <a:pt x="10800" y="3610"/>
                      </a:cubicBezTo>
                      <a:cubicBezTo>
                        <a:pt x="10104" y="3610"/>
                        <a:pt x="9414" y="3423"/>
                        <a:pt x="8729" y="3051"/>
                      </a:cubicBezTo>
                      <a:cubicBezTo>
                        <a:pt x="8043" y="2680"/>
                        <a:pt x="7496" y="2264"/>
                        <a:pt x="7087" y="1805"/>
                      </a:cubicBezTo>
                      <a:cubicBezTo>
                        <a:pt x="6678" y="1348"/>
                        <a:pt x="6304" y="931"/>
                        <a:pt x="5967" y="559"/>
                      </a:cubicBezTo>
                      <a:cubicBezTo>
                        <a:pt x="5630" y="187"/>
                        <a:pt x="5410" y="0"/>
                        <a:pt x="5308" y="0"/>
                      </a:cubicBezTo>
                      <a:cubicBezTo>
                        <a:pt x="4684" y="0"/>
                        <a:pt x="4113" y="175"/>
                        <a:pt x="3597" y="520"/>
                      </a:cubicBezTo>
                      <a:cubicBezTo>
                        <a:pt x="3081" y="867"/>
                        <a:pt x="2643" y="1329"/>
                        <a:pt x="2286" y="1909"/>
                      </a:cubicBezTo>
                      <a:cubicBezTo>
                        <a:pt x="1927" y="2488"/>
                        <a:pt x="1611" y="3190"/>
                        <a:pt x="1334" y="4011"/>
                      </a:cubicBezTo>
                      <a:cubicBezTo>
                        <a:pt x="1058" y="4834"/>
                        <a:pt x="839" y="5678"/>
                        <a:pt x="675" y="6543"/>
                      </a:cubicBezTo>
                      <a:cubicBezTo>
                        <a:pt x="511" y="7408"/>
                        <a:pt x="375" y="8347"/>
                        <a:pt x="268" y="9360"/>
                      </a:cubicBezTo>
                      <a:cubicBezTo>
                        <a:pt x="161" y="10371"/>
                        <a:pt x="89" y="11314"/>
                        <a:pt x="53" y="12189"/>
                      </a:cubicBezTo>
                      <a:cubicBezTo>
                        <a:pt x="17" y="13063"/>
                        <a:pt x="0" y="13959"/>
                        <a:pt x="0" y="14877"/>
                      </a:cubicBezTo>
                      <a:cubicBezTo>
                        <a:pt x="0" y="16953"/>
                        <a:pt x="372" y="18593"/>
                        <a:pt x="1119" y="19795"/>
                      </a:cubicBezTo>
                      <a:cubicBezTo>
                        <a:pt x="1866" y="20998"/>
                        <a:pt x="2858" y="21600"/>
                        <a:pt x="4096" y="21600"/>
                      </a:cubicBezTo>
                      <a:lnTo>
                        <a:pt x="17504" y="21600"/>
                      </a:lnTo>
                      <a:cubicBezTo>
                        <a:pt x="18741" y="21600"/>
                        <a:pt x="19734" y="20998"/>
                        <a:pt x="20480" y="19795"/>
                      </a:cubicBezTo>
                      <a:cubicBezTo>
                        <a:pt x="21227" y="18593"/>
                        <a:pt x="21600" y="16953"/>
                        <a:pt x="21600" y="14877"/>
                      </a:cubicBezTo>
                      <a:cubicBezTo>
                        <a:pt x="21600" y="13959"/>
                        <a:pt x="21582" y="13063"/>
                        <a:pt x="21547" y="12189"/>
                      </a:cubicBezTo>
                      <a:cubicBezTo>
                        <a:pt x="21511" y="11314"/>
                        <a:pt x="21439" y="10371"/>
                        <a:pt x="21332" y="9360"/>
                      </a:cubicBezTo>
                      <a:cubicBezTo>
                        <a:pt x="21332" y="9360"/>
                        <a:pt x="21332" y="9360"/>
                        <a:pt x="21332" y="936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38100" tIns="38100" rIns="38100" bIns="38100" numCol="1" anchor="ctr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Light"/>
                    </a:defRPr>
                  </a:pPr>
                  <a:endParaRPr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sp>
          <p:nvSpPr>
            <p:cNvPr id="48" name="Shape 1319"/>
            <p:cNvSpPr/>
            <p:nvPr>
              <p:custDataLst>
                <p:tags r:id="rId5"/>
              </p:custDataLst>
            </p:nvPr>
          </p:nvSpPr>
          <p:spPr>
            <a:xfrm flipV="1">
              <a:off x="2706429" y="2061809"/>
              <a:ext cx="1310952" cy="0"/>
            </a:xfrm>
            <a:prstGeom prst="line">
              <a:avLst/>
            </a:prstGeom>
            <a:ln w="12700">
              <a:solidFill>
                <a:schemeClr val="accent1"/>
              </a:solidFill>
              <a:miter lim="400000"/>
              <a:tailEnd type="triangle"/>
            </a:ln>
          </p:spPr>
          <p:txBody>
            <a:bodyPr lIns="50799" tIns="50799" rIns="50799" bIns="50799" anchor="ctr"/>
            <a:lstStyle/>
            <a:p>
              <a:pPr lvl="0">
                <a:defRPr sz="320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Shape 1320"/>
            <p:cNvSpPr/>
            <p:nvPr>
              <p:custDataLst>
                <p:tags r:id="rId6"/>
              </p:custDataLst>
            </p:nvPr>
          </p:nvSpPr>
          <p:spPr>
            <a:xfrm flipV="1">
              <a:off x="4810056" y="2061809"/>
              <a:ext cx="1310952" cy="0"/>
            </a:xfrm>
            <a:prstGeom prst="line">
              <a:avLst/>
            </a:prstGeom>
            <a:ln w="12700">
              <a:solidFill>
                <a:schemeClr val="accent1"/>
              </a:solidFill>
              <a:miter lim="400000"/>
              <a:tailEnd type="triangle"/>
            </a:ln>
          </p:spPr>
          <p:txBody>
            <a:bodyPr lIns="50799" tIns="50799" rIns="50799" bIns="50799" anchor="ctr"/>
            <a:lstStyle/>
            <a:p>
              <a:pPr lvl="0">
                <a:defRPr sz="320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Shape 1321"/>
            <p:cNvSpPr/>
            <p:nvPr>
              <p:custDataLst>
                <p:tags r:id="rId7"/>
              </p:custDataLst>
            </p:nvPr>
          </p:nvSpPr>
          <p:spPr>
            <a:xfrm flipV="1">
              <a:off x="6913685" y="2061809"/>
              <a:ext cx="1310952" cy="0"/>
            </a:xfrm>
            <a:prstGeom prst="line">
              <a:avLst/>
            </a:prstGeom>
            <a:ln w="12700">
              <a:solidFill>
                <a:schemeClr val="accent1"/>
              </a:solidFill>
              <a:miter lim="400000"/>
              <a:tailEnd type="triangle"/>
            </a:ln>
          </p:spPr>
          <p:txBody>
            <a:bodyPr lIns="50799" tIns="50799" rIns="50799" bIns="50799" anchor="ctr"/>
            <a:lstStyle/>
            <a:p>
              <a:pPr lvl="0">
                <a:defRPr sz="320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Shape 1322"/>
            <p:cNvSpPr/>
            <p:nvPr>
              <p:custDataLst>
                <p:tags r:id="rId8"/>
              </p:custDataLst>
            </p:nvPr>
          </p:nvSpPr>
          <p:spPr>
            <a:xfrm flipH="1">
              <a:off x="2971387" y="4344783"/>
              <a:ext cx="1310952" cy="0"/>
            </a:xfrm>
            <a:prstGeom prst="line">
              <a:avLst/>
            </a:prstGeom>
            <a:ln w="12700">
              <a:solidFill>
                <a:schemeClr val="accent1"/>
              </a:solidFill>
              <a:miter lim="400000"/>
              <a:tailEnd type="triangle"/>
            </a:ln>
          </p:spPr>
          <p:txBody>
            <a:bodyPr lIns="50799" tIns="50799" rIns="50799" bIns="50799" anchor="ctr"/>
            <a:lstStyle/>
            <a:p>
              <a:pPr lvl="0">
                <a:defRPr sz="320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Shape 1323"/>
            <p:cNvSpPr/>
            <p:nvPr>
              <p:custDataLst>
                <p:tags r:id="rId9"/>
              </p:custDataLst>
            </p:nvPr>
          </p:nvSpPr>
          <p:spPr>
            <a:xfrm flipH="1">
              <a:off x="5075014" y="4344783"/>
              <a:ext cx="1310952" cy="0"/>
            </a:xfrm>
            <a:prstGeom prst="line">
              <a:avLst/>
            </a:prstGeom>
            <a:ln w="12700">
              <a:solidFill>
                <a:schemeClr val="accent1"/>
              </a:solidFill>
              <a:miter lim="400000"/>
              <a:tailEnd type="triangle"/>
            </a:ln>
          </p:spPr>
          <p:txBody>
            <a:bodyPr lIns="50799" tIns="50799" rIns="50799" bIns="50799" anchor="ctr"/>
            <a:lstStyle/>
            <a:p>
              <a:pPr lvl="0">
                <a:defRPr sz="320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Shape 1324"/>
            <p:cNvSpPr/>
            <p:nvPr>
              <p:custDataLst>
                <p:tags r:id="rId10"/>
              </p:custDataLst>
            </p:nvPr>
          </p:nvSpPr>
          <p:spPr>
            <a:xfrm flipH="1">
              <a:off x="7178643" y="4344783"/>
              <a:ext cx="1309383" cy="0"/>
            </a:xfrm>
            <a:prstGeom prst="line">
              <a:avLst/>
            </a:prstGeom>
            <a:ln w="12700">
              <a:solidFill>
                <a:schemeClr val="accent1"/>
              </a:solidFill>
              <a:miter lim="400000"/>
              <a:tailEnd type="triangle"/>
            </a:ln>
          </p:spPr>
          <p:txBody>
            <a:bodyPr lIns="50799" tIns="50799" rIns="50799" bIns="50799" anchor="ctr"/>
            <a:lstStyle/>
            <a:p>
              <a:pPr lvl="0">
                <a:defRPr sz="320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Shape 1325"/>
            <p:cNvSpPr/>
            <p:nvPr>
              <p:custDataLst>
                <p:tags r:id="rId11"/>
              </p:custDataLst>
            </p:nvPr>
          </p:nvSpPr>
          <p:spPr>
            <a:xfrm flipV="1">
              <a:off x="9016571" y="2061809"/>
              <a:ext cx="1608837" cy="0"/>
            </a:xfrm>
            <a:prstGeom prst="line">
              <a:avLst/>
            </a:prstGeom>
            <a:ln w="12700">
              <a:solidFill>
                <a:schemeClr val="accent1"/>
              </a:solidFill>
              <a:miter lim="400000"/>
            </a:ln>
          </p:spPr>
          <p:txBody>
            <a:bodyPr lIns="50799" tIns="50799" rIns="50799" bIns="50799" anchor="ctr"/>
            <a:lstStyle/>
            <a:p>
              <a:pPr lvl="0">
                <a:defRPr sz="320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Shape 1326"/>
            <p:cNvSpPr/>
            <p:nvPr/>
          </p:nvSpPr>
          <p:spPr>
            <a:xfrm>
              <a:off x="10624288" y="2071822"/>
              <a:ext cx="0" cy="2278387"/>
            </a:xfrm>
            <a:prstGeom prst="line">
              <a:avLst/>
            </a:prstGeom>
            <a:ln w="12700">
              <a:solidFill>
                <a:schemeClr val="accent1"/>
              </a:solidFill>
              <a:miter lim="400000"/>
            </a:ln>
          </p:spPr>
          <p:txBody>
            <a:bodyPr lIns="50799" tIns="50799" rIns="50799" bIns="50799" anchor="ctr"/>
            <a:lstStyle/>
            <a:p>
              <a:pPr lvl="0">
                <a:defRPr sz="320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Shape 1327"/>
            <p:cNvSpPr/>
            <p:nvPr>
              <p:custDataLst>
                <p:tags r:id="rId12"/>
              </p:custDataLst>
            </p:nvPr>
          </p:nvSpPr>
          <p:spPr>
            <a:xfrm flipH="1">
              <a:off x="9282271" y="4344783"/>
              <a:ext cx="1342237" cy="0"/>
            </a:xfrm>
            <a:prstGeom prst="line">
              <a:avLst/>
            </a:prstGeom>
            <a:ln w="12700">
              <a:solidFill>
                <a:schemeClr val="accent1"/>
              </a:solidFill>
              <a:miter lim="400000"/>
              <a:tailEnd type="triangle"/>
            </a:ln>
          </p:spPr>
          <p:txBody>
            <a:bodyPr lIns="50799" tIns="50799" rIns="50799" bIns="50799" anchor="ctr"/>
            <a:lstStyle/>
            <a:p>
              <a:pPr lvl="0">
                <a:defRPr sz="320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Shape 1330"/>
            <p:cNvSpPr/>
            <p:nvPr/>
          </p:nvSpPr>
          <p:spPr>
            <a:xfrm>
              <a:off x="1513478" y="2061809"/>
              <a:ext cx="400276" cy="0"/>
            </a:xfrm>
            <a:prstGeom prst="line">
              <a:avLst/>
            </a:prstGeom>
            <a:ln w="12700">
              <a:solidFill>
                <a:schemeClr val="accent1"/>
              </a:solidFill>
              <a:miter lim="400000"/>
              <a:tailEnd type="triangle"/>
            </a:ln>
          </p:spPr>
          <p:txBody>
            <a:bodyPr lIns="50799" tIns="50799" rIns="50799" bIns="50799" anchor="ctr"/>
            <a:lstStyle/>
            <a:p>
              <a:pPr lvl="0">
                <a:defRPr sz="320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60" name="Group 1335"/>
            <p:cNvGrpSpPr/>
            <p:nvPr/>
          </p:nvGrpSpPr>
          <p:grpSpPr>
            <a:xfrm>
              <a:off x="4280768" y="1797235"/>
              <a:ext cx="530858" cy="531050"/>
              <a:chOff x="0" y="0"/>
              <a:chExt cx="1243363" cy="1243363"/>
            </a:xfrm>
          </p:grpSpPr>
          <p:sp>
            <p:nvSpPr>
              <p:cNvPr id="104" name="Shape 1331"/>
              <p:cNvSpPr/>
              <p:nvPr>
                <p:custDataLst>
                  <p:tags r:id="rId13"/>
                </p:custDataLst>
              </p:nvPr>
            </p:nvSpPr>
            <p:spPr>
              <a:xfrm>
                <a:off x="0" y="0"/>
                <a:ext cx="1243364" cy="1243364"/>
              </a:xfrm>
              <a:prstGeom prst="rect">
                <a:avLst/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105" name="Group 1334"/>
              <p:cNvGrpSpPr/>
              <p:nvPr/>
            </p:nvGrpSpPr>
            <p:grpSpPr>
              <a:xfrm>
                <a:off x="452618" y="384509"/>
                <a:ext cx="335923" cy="474346"/>
                <a:chOff x="0" y="0"/>
                <a:chExt cx="335921" cy="474344"/>
              </a:xfrm>
            </p:grpSpPr>
            <p:sp>
              <p:nvSpPr>
                <p:cNvPr id="106" name="Shape 1332"/>
                <p:cNvSpPr/>
                <p:nvPr>
                  <p:custDataLst>
                    <p:tags r:id="rId14"/>
                  </p:custDataLst>
                </p:nvPr>
              </p:nvSpPr>
              <p:spPr>
                <a:xfrm>
                  <a:off x="0" y="42435"/>
                  <a:ext cx="335922" cy="43191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9441" y="0"/>
                      </a:moveTo>
                      <a:lnTo>
                        <a:pt x="17589" y="3600"/>
                      </a:lnTo>
                      <a:lnTo>
                        <a:pt x="4011" y="3600"/>
                      </a:lnTo>
                      <a:lnTo>
                        <a:pt x="2159" y="0"/>
                      </a:lnTo>
                      <a:cubicBezTo>
                        <a:pt x="972" y="0"/>
                        <a:pt x="0" y="756"/>
                        <a:pt x="0" y="1679"/>
                      </a:cubicBezTo>
                      <a:lnTo>
                        <a:pt x="0" y="19921"/>
                      </a:lnTo>
                      <a:cubicBezTo>
                        <a:pt x="0" y="20844"/>
                        <a:pt x="972" y="21600"/>
                        <a:pt x="2159" y="21600"/>
                      </a:cubicBezTo>
                      <a:lnTo>
                        <a:pt x="19441" y="21600"/>
                      </a:lnTo>
                      <a:cubicBezTo>
                        <a:pt x="20628" y="21600"/>
                        <a:pt x="21600" y="20844"/>
                        <a:pt x="21600" y="19921"/>
                      </a:cubicBezTo>
                      <a:lnTo>
                        <a:pt x="21600" y="1679"/>
                      </a:lnTo>
                      <a:cubicBezTo>
                        <a:pt x="21600" y="756"/>
                        <a:pt x="20628" y="0"/>
                        <a:pt x="1944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38100" tIns="38100" rIns="38100" bIns="38100" numCol="1" anchor="ctr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Light"/>
                    </a:defRPr>
                  </a:pPr>
                  <a:endParaRPr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07" name="Shape 1333"/>
                <p:cNvSpPr/>
                <p:nvPr>
                  <p:custDataLst>
                    <p:tags r:id="rId15"/>
                  </p:custDataLst>
                </p:nvPr>
              </p:nvSpPr>
              <p:spPr>
                <a:xfrm>
                  <a:off x="59175" y="0"/>
                  <a:ext cx="215954" cy="9598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9441" y="21600"/>
                      </a:moveTo>
                      <a:lnTo>
                        <a:pt x="21600" y="10800"/>
                      </a:lnTo>
                      <a:lnTo>
                        <a:pt x="16369" y="10800"/>
                      </a:lnTo>
                      <a:lnTo>
                        <a:pt x="14641" y="0"/>
                      </a:lnTo>
                      <a:lnTo>
                        <a:pt x="6959" y="0"/>
                      </a:lnTo>
                      <a:lnTo>
                        <a:pt x="5231" y="10800"/>
                      </a:lnTo>
                      <a:lnTo>
                        <a:pt x="0" y="10800"/>
                      </a:lnTo>
                      <a:lnTo>
                        <a:pt x="2159" y="21600"/>
                      </a:lnTo>
                      <a:cubicBezTo>
                        <a:pt x="2159" y="21600"/>
                        <a:pt x="19441" y="21600"/>
                        <a:pt x="19441" y="2160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38100" tIns="38100" rIns="38100" bIns="38100" numCol="1" anchor="ctr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Light"/>
                    </a:defRPr>
                  </a:pPr>
                  <a:endParaRPr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grpSp>
          <p:nvGrpSpPr>
            <p:cNvPr id="71" name="Group 1338"/>
            <p:cNvGrpSpPr/>
            <p:nvPr/>
          </p:nvGrpSpPr>
          <p:grpSpPr>
            <a:xfrm>
              <a:off x="6384397" y="1797235"/>
              <a:ext cx="530858" cy="531050"/>
              <a:chOff x="0" y="0"/>
              <a:chExt cx="1243363" cy="1243363"/>
            </a:xfrm>
          </p:grpSpPr>
          <p:sp>
            <p:nvSpPr>
              <p:cNvPr id="102" name="Shape 1336"/>
              <p:cNvSpPr/>
              <p:nvPr>
                <p:custDataLst>
                  <p:tags r:id="rId16"/>
                </p:custDataLst>
              </p:nvPr>
            </p:nvSpPr>
            <p:spPr>
              <a:xfrm>
                <a:off x="0" y="0"/>
                <a:ext cx="1243364" cy="1243364"/>
              </a:xfrm>
              <a:prstGeom prst="rect">
                <a:avLst/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3" name="Shape 1337"/>
              <p:cNvSpPr/>
              <p:nvPr>
                <p:custDataLst>
                  <p:tags r:id="rId17"/>
                </p:custDataLst>
              </p:nvPr>
            </p:nvSpPr>
            <p:spPr>
              <a:xfrm>
                <a:off x="384508" y="384509"/>
                <a:ext cx="474347" cy="4743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814" h="20814" extrusionOk="0">
                    <a:moveTo>
                      <a:pt x="16063" y="4751"/>
                    </a:moveTo>
                    <a:cubicBezTo>
                      <a:pt x="14562" y="3251"/>
                      <a:pt x="14186" y="1270"/>
                      <a:pt x="14318" y="1137"/>
                    </a:cubicBezTo>
                    <a:cubicBezTo>
                      <a:pt x="14452" y="1003"/>
                      <a:pt x="16354" y="1458"/>
                      <a:pt x="17856" y="2959"/>
                    </a:cubicBezTo>
                    <a:cubicBezTo>
                      <a:pt x="19356" y="4460"/>
                      <a:pt x="19807" y="6366"/>
                      <a:pt x="19677" y="6496"/>
                    </a:cubicBezTo>
                    <a:cubicBezTo>
                      <a:pt x="19548" y="6625"/>
                      <a:pt x="17564" y="6252"/>
                      <a:pt x="16063" y="4751"/>
                    </a:cubicBezTo>
                    <a:close/>
                    <a:moveTo>
                      <a:pt x="8257" y="11610"/>
                    </a:moveTo>
                    <a:cubicBezTo>
                      <a:pt x="7827" y="11179"/>
                      <a:pt x="7967" y="10342"/>
                      <a:pt x="8569" y="9739"/>
                    </a:cubicBezTo>
                    <a:cubicBezTo>
                      <a:pt x="9172" y="9137"/>
                      <a:pt x="10009" y="8997"/>
                      <a:pt x="10440" y="9428"/>
                    </a:cubicBezTo>
                    <a:cubicBezTo>
                      <a:pt x="10869" y="9858"/>
                      <a:pt x="10730" y="10696"/>
                      <a:pt x="10128" y="11298"/>
                    </a:cubicBezTo>
                    <a:cubicBezTo>
                      <a:pt x="9526" y="11900"/>
                      <a:pt x="8687" y="12040"/>
                      <a:pt x="8257" y="11610"/>
                    </a:cubicBezTo>
                    <a:close/>
                    <a:moveTo>
                      <a:pt x="18634" y="2180"/>
                    </a:moveTo>
                    <a:cubicBezTo>
                      <a:pt x="16698" y="243"/>
                      <a:pt x="14265" y="-466"/>
                      <a:pt x="13491" y="308"/>
                    </a:cubicBezTo>
                    <a:lnTo>
                      <a:pt x="10372" y="3426"/>
                    </a:lnTo>
                    <a:cubicBezTo>
                      <a:pt x="9900" y="3899"/>
                      <a:pt x="9488" y="5482"/>
                      <a:pt x="9676" y="7085"/>
                    </a:cubicBezTo>
                    <a:lnTo>
                      <a:pt x="240" y="16521"/>
                    </a:lnTo>
                    <a:cubicBezTo>
                      <a:pt x="-320" y="17081"/>
                      <a:pt x="134" y="18442"/>
                      <a:pt x="1253" y="19561"/>
                    </a:cubicBezTo>
                    <a:cubicBezTo>
                      <a:pt x="2373" y="20681"/>
                      <a:pt x="3733" y="21134"/>
                      <a:pt x="4293" y="20574"/>
                    </a:cubicBezTo>
                    <a:lnTo>
                      <a:pt x="13729" y="11138"/>
                    </a:lnTo>
                    <a:cubicBezTo>
                      <a:pt x="15332" y="11327"/>
                      <a:pt x="16915" y="10914"/>
                      <a:pt x="17388" y="10442"/>
                    </a:cubicBezTo>
                    <a:lnTo>
                      <a:pt x="20506" y="7324"/>
                    </a:lnTo>
                    <a:cubicBezTo>
                      <a:pt x="21280" y="6549"/>
                      <a:pt x="20573" y="4116"/>
                      <a:pt x="18634" y="218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72" name="Group 1341"/>
            <p:cNvGrpSpPr/>
            <p:nvPr/>
          </p:nvGrpSpPr>
          <p:grpSpPr>
            <a:xfrm>
              <a:off x="8488025" y="1797235"/>
              <a:ext cx="530858" cy="531050"/>
              <a:chOff x="0" y="0"/>
              <a:chExt cx="1243363" cy="1243363"/>
            </a:xfrm>
          </p:grpSpPr>
          <p:sp>
            <p:nvSpPr>
              <p:cNvPr id="100" name="Shape 1339"/>
              <p:cNvSpPr/>
              <p:nvPr>
                <p:custDataLst>
                  <p:tags r:id="rId18"/>
                </p:custDataLst>
              </p:nvPr>
            </p:nvSpPr>
            <p:spPr>
              <a:xfrm>
                <a:off x="0" y="0"/>
                <a:ext cx="1243364" cy="1243364"/>
              </a:xfrm>
              <a:prstGeom prst="rect">
                <a:avLst/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1" name="Shape 1340"/>
              <p:cNvSpPr/>
              <p:nvPr>
                <p:custDataLst>
                  <p:tags r:id="rId19"/>
                </p:custDataLst>
              </p:nvPr>
            </p:nvSpPr>
            <p:spPr>
              <a:xfrm>
                <a:off x="383421" y="384509"/>
                <a:ext cx="474315" cy="4743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18" h="21320" extrusionOk="0">
                    <a:moveTo>
                      <a:pt x="6122" y="19157"/>
                    </a:moveTo>
                    <a:lnTo>
                      <a:pt x="3902" y="19634"/>
                    </a:lnTo>
                    <a:cubicBezTo>
                      <a:pt x="3688" y="19233"/>
                      <a:pt x="3431" y="18833"/>
                      <a:pt x="2957" y="18361"/>
                    </a:cubicBezTo>
                    <a:cubicBezTo>
                      <a:pt x="2486" y="17889"/>
                      <a:pt x="2085" y="17631"/>
                      <a:pt x="1685" y="17417"/>
                    </a:cubicBezTo>
                    <a:lnTo>
                      <a:pt x="2162" y="15198"/>
                    </a:lnTo>
                    <a:lnTo>
                      <a:pt x="2804" y="14556"/>
                    </a:lnTo>
                    <a:cubicBezTo>
                      <a:pt x="2804" y="14556"/>
                      <a:pt x="4012" y="14580"/>
                      <a:pt x="5374" y="15944"/>
                    </a:cubicBezTo>
                    <a:cubicBezTo>
                      <a:pt x="6737" y="17307"/>
                      <a:pt x="6762" y="18516"/>
                      <a:pt x="6762" y="18516"/>
                    </a:cubicBezTo>
                    <a:cubicBezTo>
                      <a:pt x="6762" y="18516"/>
                      <a:pt x="6122" y="19157"/>
                      <a:pt x="6122" y="19157"/>
                    </a:cubicBezTo>
                    <a:close/>
                    <a:moveTo>
                      <a:pt x="19625" y="1692"/>
                    </a:moveTo>
                    <a:cubicBezTo>
                      <a:pt x="17654" y="-280"/>
                      <a:pt x="16174" y="15"/>
                      <a:pt x="16174" y="15"/>
                    </a:cubicBezTo>
                    <a:lnTo>
                      <a:pt x="9270" y="6920"/>
                    </a:lnTo>
                    <a:lnTo>
                      <a:pt x="1379" y="14810"/>
                    </a:lnTo>
                    <a:lnTo>
                      <a:pt x="0" y="21320"/>
                    </a:lnTo>
                    <a:lnTo>
                      <a:pt x="6508" y="19939"/>
                    </a:lnTo>
                    <a:lnTo>
                      <a:pt x="14399" y="12048"/>
                    </a:lnTo>
                    <a:lnTo>
                      <a:pt x="21302" y="5145"/>
                    </a:lnTo>
                    <a:cubicBezTo>
                      <a:pt x="21302" y="5145"/>
                      <a:pt x="21600" y="3665"/>
                      <a:pt x="19625" y="169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73" name="Group 1344"/>
            <p:cNvGrpSpPr/>
            <p:nvPr/>
          </p:nvGrpSpPr>
          <p:grpSpPr>
            <a:xfrm>
              <a:off x="8488025" y="4079023"/>
              <a:ext cx="530858" cy="531050"/>
              <a:chOff x="0" y="0"/>
              <a:chExt cx="1243363" cy="1243363"/>
            </a:xfrm>
          </p:grpSpPr>
          <p:sp>
            <p:nvSpPr>
              <p:cNvPr id="98" name="Shape 1342"/>
              <p:cNvSpPr/>
              <p:nvPr>
                <p:custDataLst>
                  <p:tags r:id="rId20"/>
                </p:custDataLst>
              </p:nvPr>
            </p:nvSpPr>
            <p:spPr>
              <a:xfrm>
                <a:off x="0" y="0"/>
                <a:ext cx="1243364" cy="1243364"/>
              </a:xfrm>
              <a:prstGeom prst="rect">
                <a:avLst/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9" name="Shape 1343"/>
              <p:cNvSpPr/>
              <p:nvPr>
                <p:custDataLst>
                  <p:tags r:id="rId21"/>
                </p:custDataLst>
              </p:nvPr>
            </p:nvSpPr>
            <p:spPr>
              <a:xfrm>
                <a:off x="431257" y="349682"/>
                <a:ext cx="378644" cy="54091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957" h="21276" extrusionOk="0">
                    <a:moveTo>
                      <a:pt x="1877" y="21023"/>
                    </a:moveTo>
                    <a:cubicBezTo>
                      <a:pt x="2335" y="19958"/>
                      <a:pt x="3030" y="18458"/>
                      <a:pt x="3960" y="16288"/>
                    </a:cubicBezTo>
                    <a:cubicBezTo>
                      <a:pt x="8011" y="15823"/>
                      <a:pt x="9689" y="16658"/>
                      <a:pt x="12261" y="13325"/>
                    </a:cubicBezTo>
                    <a:cubicBezTo>
                      <a:pt x="10172" y="13789"/>
                      <a:pt x="7654" y="12465"/>
                      <a:pt x="7789" y="11892"/>
                    </a:cubicBezTo>
                    <a:cubicBezTo>
                      <a:pt x="7924" y="11318"/>
                      <a:pt x="13647" y="12306"/>
                      <a:pt x="17393" y="8447"/>
                    </a:cubicBezTo>
                    <a:cubicBezTo>
                      <a:pt x="12670" y="9202"/>
                      <a:pt x="11160" y="7540"/>
                      <a:pt x="11769" y="7289"/>
                    </a:cubicBezTo>
                    <a:cubicBezTo>
                      <a:pt x="13175" y="6708"/>
                      <a:pt x="17348" y="7048"/>
                      <a:pt x="19572" y="5477"/>
                    </a:cubicBezTo>
                    <a:cubicBezTo>
                      <a:pt x="20719" y="4669"/>
                      <a:pt x="21256" y="2702"/>
                      <a:pt x="20789" y="2000"/>
                    </a:cubicBezTo>
                    <a:cubicBezTo>
                      <a:pt x="20229" y="1153"/>
                      <a:pt x="16813" y="-111"/>
                      <a:pt x="14931" y="7"/>
                    </a:cubicBezTo>
                    <a:cubicBezTo>
                      <a:pt x="13047" y="126"/>
                      <a:pt x="10093" y="5208"/>
                      <a:pt x="9217" y="5168"/>
                    </a:cubicBezTo>
                    <a:cubicBezTo>
                      <a:pt x="8341" y="5128"/>
                      <a:pt x="8166" y="2892"/>
                      <a:pt x="9694" y="813"/>
                    </a:cubicBezTo>
                    <a:cubicBezTo>
                      <a:pt x="8081" y="1330"/>
                      <a:pt x="5127" y="2940"/>
                      <a:pt x="4200" y="4315"/>
                    </a:cubicBezTo>
                    <a:cubicBezTo>
                      <a:pt x="2475" y="6874"/>
                      <a:pt x="4362" y="12744"/>
                      <a:pt x="3757" y="12953"/>
                    </a:cubicBezTo>
                    <a:cubicBezTo>
                      <a:pt x="3151" y="13163"/>
                      <a:pt x="1114" y="10259"/>
                      <a:pt x="505" y="8944"/>
                    </a:cubicBezTo>
                    <a:cubicBezTo>
                      <a:pt x="-324" y="10961"/>
                      <a:pt x="-344" y="12982"/>
                      <a:pt x="2082" y="15667"/>
                    </a:cubicBezTo>
                    <a:cubicBezTo>
                      <a:pt x="1167" y="17429"/>
                      <a:pt x="667" y="19457"/>
                      <a:pt x="592" y="20487"/>
                    </a:cubicBezTo>
                    <a:cubicBezTo>
                      <a:pt x="557" y="21312"/>
                      <a:pt x="1675" y="21489"/>
                      <a:pt x="1877" y="21023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74" name="Group 1347"/>
            <p:cNvGrpSpPr/>
            <p:nvPr/>
          </p:nvGrpSpPr>
          <p:grpSpPr>
            <a:xfrm>
              <a:off x="6384397" y="4079023"/>
              <a:ext cx="530858" cy="531050"/>
              <a:chOff x="0" y="0"/>
              <a:chExt cx="1243363" cy="1243363"/>
            </a:xfrm>
          </p:grpSpPr>
          <p:sp>
            <p:nvSpPr>
              <p:cNvPr id="96" name="Shape 1345"/>
              <p:cNvSpPr/>
              <p:nvPr>
                <p:custDataLst>
                  <p:tags r:id="rId22"/>
                </p:custDataLst>
              </p:nvPr>
            </p:nvSpPr>
            <p:spPr>
              <a:xfrm>
                <a:off x="0" y="0"/>
                <a:ext cx="1243364" cy="1243364"/>
              </a:xfrm>
              <a:prstGeom prst="rect">
                <a:avLst/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7" name="Shape 1346"/>
              <p:cNvSpPr/>
              <p:nvPr>
                <p:custDataLst>
                  <p:tags r:id="rId23"/>
                </p:custDataLst>
              </p:nvPr>
            </p:nvSpPr>
            <p:spPr>
              <a:xfrm>
                <a:off x="351222" y="372464"/>
                <a:ext cx="540919" cy="54092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95" h="21474" extrusionOk="0">
                    <a:moveTo>
                      <a:pt x="2578" y="8409"/>
                    </a:moveTo>
                    <a:cubicBezTo>
                      <a:pt x="2578" y="5193"/>
                      <a:pt x="5174" y="2587"/>
                      <a:pt x="8376" y="2587"/>
                    </a:cubicBezTo>
                    <a:cubicBezTo>
                      <a:pt x="11580" y="2587"/>
                      <a:pt x="14435" y="5451"/>
                      <a:pt x="14435" y="8666"/>
                    </a:cubicBezTo>
                    <a:cubicBezTo>
                      <a:pt x="14435" y="11882"/>
                      <a:pt x="11838" y="14488"/>
                      <a:pt x="8635" y="14488"/>
                    </a:cubicBezTo>
                    <a:cubicBezTo>
                      <a:pt x="5431" y="14488"/>
                      <a:pt x="2578" y="11624"/>
                      <a:pt x="2578" y="8409"/>
                    </a:cubicBezTo>
                    <a:close/>
                    <a:moveTo>
                      <a:pt x="20914" y="18167"/>
                    </a:moveTo>
                    <a:lnTo>
                      <a:pt x="15797" y="13032"/>
                    </a:lnTo>
                    <a:cubicBezTo>
                      <a:pt x="16568" y="11759"/>
                      <a:pt x="17013" y="10265"/>
                      <a:pt x="17013" y="8666"/>
                    </a:cubicBezTo>
                    <a:cubicBezTo>
                      <a:pt x="17013" y="4023"/>
                      <a:pt x="13004" y="0"/>
                      <a:pt x="8376" y="0"/>
                    </a:cubicBezTo>
                    <a:cubicBezTo>
                      <a:pt x="3750" y="0"/>
                      <a:pt x="0" y="3765"/>
                      <a:pt x="0" y="8409"/>
                    </a:cubicBezTo>
                    <a:cubicBezTo>
                      <a:pt x="0" y="13052"/>
                      <a:pt x="4008" y="17075"/>
                      <a:pt x="8635" y="17075"/>
                    </a:cubicBezTo>
                    <a:cubicBezTo>
                      <a:pt x="10173" y="17075"/>
                      <a:pt x="11614" y="16657"/>
                      <a:pt x="12852" y="15931"/>
                    </a:cubicBezTo>
                    <a:lnTo>
                      <a:pt x="17996" y="21094"/>
                    </a:lnTo>
                    <a:cubicBezTo>
                      <a:pt x="18500" y="21600"/>
                      <a:pt x="19317" y="21600"/>
                      <a:pt x="19819" y="21094"/>
                    </a:cubicBezTo>
                    <a:lnTo>
                      <a:pt x="21096" y="19815"/>
                    </a:lnTo>
                    <a:cubicBezTo>
                      <a:pt x="21600" y="19309"/>
                      <a:pt x="21417" y="18672"/>
                      <a:pt x="20914" y="18167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75" name="Group 1350"/>
            <p:cNvGrpSpPr/>
            <p:nvPr/>
          </p:nvGrpSpPr>
          <p:grpSpPr>
            <a:xfrm>
              <a:off x="4280770" y="4079023"/>
              <a:ext cx="530858" cy="531050"/>
              <a:chOff x="0" y="0"/>
              <a:chExt cx="1243363" cy="1243363"/>
            </a:xfrm>
          </p:grpSpPr>
          <p:sp>
            <p:nvSpPr>
              <p:cNvPr id="94" name="Shape 1348"/>
              <p:cNvSpPr/>
              <p:nvPr>
                <p:custDataLst>
                  <p:tags r:id="rId24"/>
                </p:custDataLst>
              </p:nvPr>
            </p:nvSpPr>
            <p:spPr>
              <a:xfrm>
                <a:off x="0" y="0"/>
                <a:ext cx="1243364" cy="1243364"/>
              </a:xfrm>
              <a:prstGeom prst="rect">
                <a:avLst/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5" name="Shape 1349"/>
              <p:cNvSpPr/>
              <p:nvPr>
                <p:custDataLst>
                  <p:tags r:id="rId25"/>
                </p:custDataLst>
              </p:nvPr>
            </p:nvSpPr>
            <p:spPr>
              <a:xfrm>
                <a:off x="351222" y="393269"/>
                <a:ext cx="540919" cy="4993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692" y="12333"/>
                    </a:moveTo>
                    <a:cubicBezTo>
                      <a:pt x="19528" y="12511"/>
                      <a:pt x="19333" y="12600"/>
                      <a:pt x="19107" y="12600"/>
                    </a:cubicBezTo>
                    <a:cubicBezTo>
                      <a:pt x="18882" y="12600"/>
                      <a:pt x="18688" y="12511"/>
                      <a:pt x="18524" y="12333"/>
                    </a:cubicBezTo>
                    <a:cubicBezTo>
                      <a:pt x="18360" y="12155"/>
                      <a:pt x="18277" y="11944"/>
                      <a:pt x="18277" y="11700"/>
                    </a:cubicBezTo>
                    <a:cubicBezTo>
                      <a:pt x="18277" y="11456"/>
                      <a:pt x="18360" y="11245"/>
                      <a:pt x="18524" y="11067"/>
                    </a:cubicBezTo>
                    <a:cubicBezTo>
                      <a:pt x="18688" y="10889"/>
                      <a:pt x="18882" y="10800"/>
                      <a:pt x="19107" y="10800"/>
                    </a:cubicBezTo>
                    <a:cubicBezTo>
                      <a:pt x="19333" y="10800"/>
                      <a:pt x="19528" y="10889"/>
                      <a:pt x="19692" y="11067"/>
                    </a:cubicBezTo>
                    <a:cubicBezTo>
                      <a:pt x="19857" y="11245"/>
                      <a:pt x="19938" y="11456"/>
                      <a:pt x="19938" y="11700"/>
                    </a:cubicBezTo>
                    <a:cubicBezTo>
                      <a:pt x="19938" y="11944"/>
                      <a:pt x="19857" y="12155"/>
                      <a:pt x="19692" y="12333"/>
                    </a:cubicBezTo>
                    <a:cubicBezTo>
                      <a:pt x="19692" y="12333"/>
                      <a:pt x="19692" y="12333"/>
                      <a:pt x="19692" y="12333"/>
                    </a:cubicBezTo>
                    <a:close/>
                    <a:moveTo>
                      <a:pt x="16616" y="10800"/>
                    </a:moveTo>
                    <a:lnTo>
                      <a:pt x="4984" y="10800"/>
                    </a:lnTo>
                    <a:lnTo>
                      <a:pt x="4984" y="1800"/>
                    </a:lnTo>
                    <a:lnTo>
                      <a:pt x="13292" y="1800"/>
                    </a:lnTo>
                    <a:lnTo>
                      <a:pt x="13292" y="4050"/>
                    </a:lnTo>
                    <a:cubicBezTo>
                      <a:pt x="13292" y="4425"/>
                      <a:pt x="13414" y="4744"/>
                      <a:pt x="13655" y="5006"/>
                    </a:cubicBezTo>
                    <a:cubicBezTo>
                      <a:pt x="13898" y="5269"/>
                      <a:pt x="14192" y="5400"/>
                      <a:pt x="14538" y="5400"/>
                    </a:cubicBezTo>
                    <a:lnTo>
                      <a:pt x="16616" y="5400"/>
                    </a:lnTo>
                    <a:cubicBezTo>
                      <a:pt x="16616" y="5400"/>
                      <a:pt x="16616" y="10800"/>
                      <a:pt x="16616" y="10800"/>
                    </a:cubicBezTo>
                    <a:close/>
                    <a:moveTo>
                      <a:pt x="16616" y="19800"/>
                    </a:moveTo>
                    <a:lnTo>
                      <a:pt x="4984" y="19800"/>
                    </a:lnTo>
                    <a:lnTo>
                      <a:pt x="4984" y="16200"/>
                    </a:lnTo>
                    <a:lnTo>
                      <a:pt x="16616" y="16200"/>
                    </a:lnTo>
                    <a:cubicBezTo>
                      <a:pt x="16616" y="16200"/>
                      <a:pt x="16616" y="19800"/>
                      <a:pt x="16616" y="19800"/>
                    </a:cubicBezTo>
                    <a:close/>
                    <a:moveTo>
                      <a:pt x="20867" y="9795"/>
                    </a:moveTo>
                    <a:cubicBezTo>
                      <a:pt x="20378" y="9265"/>
                      <a:pt x="19791" y="9000"/>
                      <a:pt x="19107" y="9000"/>
                    </a:cubicBezTo>
                    <a:lnTo>
                      <a:pt x="18277" y="9000"/>
                    </a:lnTo>
                    <a:lnTo>
                      <a:pt x="18277" y="5400"/>
                    </a:lnTo>
                    <a:cubicBezTo>
                      <a:pt x="18277" y="5025"/>
                      <a:pt x="18190" y="4613"/>
                      <a:pt x="18018" y="4163"/>
                    </a:cubicBezTo>
                    <a:cubicBezTo>
                      <a:pt x="17844" y="3712"/>
                      <a:pt x="17637" y="3356"/>
                      <a:pt x="17394" y="3094"/>
                    </a:cubicBezTo>
                    <a:lnTo>
                      <a:pt x="15421" y="957"/>
                    </a:lnTo>
                    <a:cubicBezTo>
                      <a:pt x="15179" y="694"/>
                      <a:pt x="14850" y="469"/>
                      <a:pt x="14435" y="281"/>
                    </a:cubicBezTo>
                    <a:cubicBezTo>
                      <a:pt x="14020" y="94"/>
                      <a:pt x="13638" y="0"/>
                      <a:pt x="13292" y="0"/>
                    </a:cubicBezTo>
                    <a:lnTo>
                      <a:pt x="4569" y="0"/>
                    </a:lnTo>
                    <a:cubicBezTo>
                      <a:pt x="4223" y="0"/>
                      <a:pt x="3929" y="132"/>
                      <a:pt x="3687" y="394"/>
                    </a:cubicBezTo>
                    <a:cubicBezTo>
                      <a:pt x="3444" y="656"/>
                      <a:pt x="3323" y="975"/>
                      <a:pt x="3323" y="1350"/>
                    </a:cubicBezTo>
                    <a:lnTo>
                      <a:pt x="3323" y="9000"/>
                    </a:lnTo>
                    <a:lnTo>
                      <a:pt x="2493" y="9000"/>
                    </a:lnTo>
                    <a:cubicBezTo>
                      <a:pt x="1809" y="9000"/>
                      <a:pt x="1222" y="9265"/>
                      <a:pt x="734" y="9795"/>
                    </a:cubicBezTo>
                    <a:cubicBezTo>
                      <a:pt x="244" y="10324"/>
                      <a:pt x="0" y="10960"/>
                      <a:pt x="0" y="11700"/>
                    </a:cubicBezTo>
                    <a:lnTo>
                      <a:pt x="0" y="17550"/>
                    </a:lnTo>
                    <a:cubicBezTo>
                      <a:pt x="0" y="17673"/>
                      <a:pt x="41" y="17777"/>
                      <a:pt x="124" y="17866"/>
                    </a:cubicBezTo>
                    <a:cubicBezTo>
                      <a:pt x="205" y="17956"/>
                      <a:pt x="303" y="18000"/>
                      <a:pt x="415" y="18000"/>
                    </a:cubicBezTo>
                    <a:lnTo>
                      <a:pt x="3323" y="18000"/>
                    </a:lnTo>
                    <a:lnTo>
                      <a:pt x="3323" y="20250"/>
                    </a:lnTo>
                    <a:cubicBezTo>
                      <a:pt x="3323" y="20625"/>
                      <a:pt x="3444" y="20944"/>
                      <a:pt x="3687" y="21206"/>
                    </a:cubicBezTo>
                    <a:cubicBezTo>
                      <a:pt x="3929" y="21468"/>
                      <a:pt x="4223" y="21600"/>
                      <a:pt x="4569" y="21600"/>
                    </a:cubicBezTo>
                    <a:lnTo>
                      <a:pt x="17031" y="21600"/>
                    </a:lnTo>
                    <a:cubicBezTo>
                      <a:pt x="17377" y="21600"/>
                      <a:pt x="17671" y="21468"/>
                      <a:pt x="17913" y="21206"/>
                    </a:cubicBezTo>
                    <a:cubicBezTo>
                      <a:pt x="18156" y="20943"/>
                      <a:pt x="18277" y="20625"/>
                      <a:pt x="18277" y="20250"/>
                    </a:cubicBezTo>
                    <a:lnTo>
                      <a:pt x="18277" y="18000"/>
                    </a:lnTo>
                    <a:lnTo>
                      <a:pt x="21185" y="18000"/>
                    </a:lnTo>
                    <a:cubicBezTo>
                      <a:pt x="21297" y="18000"/>
                      <a:pt x="21395" y="17956"/>
                      <a:pt x="21476" y="17866"/>
                    </a:cubicBezTo>
                    <a:cubicBezTo>
                      <a:pt x="21559" y="17777"/>
                      <a:pt x="21600" y="17673"/>
                      <a:pt x="21600" y="17550"/>
                    </a:cubicBezTo>
                    <a:lnTo>
                      <a:pt x="21600" y="11700"/>
                    </a:lnTo>
                    <a:cubicBezTo>
                      <a:pt x="21600" y="10960"/>
                      <a:pt x="21356" y="10324"/>
                      <a:pt x="20867" y="9795"/>
                    </a:cubicBezTo>
                    <a:cubicBezTo>
                      <a:pt x="20867" y="9795"/>
                      <a:pt x="20867" y="9795"/>
                      <a:pt x="20867" y="9795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76" name="Group 1356"/>
            <p:cNvGrpSpPr/>
            <p:nvPr/>
          </p:nvGrpSpPr>
          <p:grpSpPr>
            <a:xfrm>
              <a:off x="2177142" y="4079023"/>
              <a:ext cx="530858" cy="531050"/>
              <a:chOff x="0" y="0"/>
              <a:chExt cx="1243363" cy="1243363"/>
            </a:xfrm>
          </p:grpSpPr>
          <p:sp>
            <p:nvSpPr>
              <p:cNvPr id="89" name="Shape 1351"/>
              <p:cNvSpPr/>
              <p:nvPr>
                <p:custDataLst>
                  <p:tags r:id="rId26"/>
                </p:custDataLst>
              </p:nvPr>
            </p:nvSpPr>
            <p:spPr>
              <a:xfrm>
                <a:off x="0" y="0"/>
                <a:ext cx="1243364" cy="1243364"/>
              </a:xfrm>
              <a:prstGeom prst="rect">
                <a:avLst/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90" name="Group 1355"/>
              <p:cNvGrpSpPr/>
              <p:nvPr/>
            </p:nvGrpSpPr>
            <p:grpSpPr>
              <a:xfrm>
                <a:off x="356142" y="391541"/>
                <a:ext cx="533285" cy="457201"/>
                <a:chOff x="0" y="0"/>
                <a:chExt cx="533283" cy="457200"/>
              </a:xfrm>
            </p:grpSpPr>
            <p:sp>
              <p:nvSpPr>
                <p:cNvPr id="91" name="Shape 1352"/>
                <p:cNvSpPr/>
                <p:nvPr>
                  <p:custDataLst>
                    <p:tags r:id="rId27"/>
                  </p:custDataLst>
                </p:nvPr>
              </p:nvSpPr>
              <p:spPr>
                <a:xfrm>
                  <a:off x="0" y="76178"/>
                  <a:ext cx="85718" cy="38101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949" y="1114"/>
                      </a:moveTo>
                      <a:cubicBezTo>
                        <a:pt x="1650" y="1857"/>
                        <a:pt x="0" y="2746"/>
                        <a:pt x="0" y="3780"/>
                      </a:cubicBezTo>
                      <a:lnTo>
                        <a:pt x="0" y="17820"/>
                      </a:lnTo>
                      <a:cubicBezTo>
                        <a:pt x="0" y="18855"/>
                        <a:pt x="1650" y="19744"/>
                        <a:pt x="4949" y="20487"/>
                      </a:cubicBezTo>
                      <a:cubicBezTo>
                        <a:pt x="8249" y="21229"/>
                        <a:pt x="12200" y="21600"/>
                        <a:pt x="16803" y="21600"/>
                      </a:cubicBezTo>
                      <a:lnTo>
                        <a:pt x="21600" y="21600"/>
                      </a:lnTo>
                      <a:lnTo>
                        <a:pt x="21600" y="0"/>
                      </a:lnTo>
                      <a:lnTo>
                        <a:pt x="16803" y="0"/>
                      </a:lnTo>
                      <a:cubicBezTo>
                        <a:pt x="12200" y="0"/>
                        <a:pt x="8249" y="372"/>
                        <a:pt x="4949" y="1114"/>
                      </a:cubicBezTo>
                      <a:cubicBezTo>
                        <a:pt x="4949" y="1114"/>
                        <a:pt x="4949" y="1114"/>
                        <a:pt x="4949" y="111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38100" tIns="38100" rIns="38100" bIns="38100" numCol="1" anchor="ctr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Light"/>
                    </a:defRPr>
                  </a:pPr>
                  <a:endParaRPr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92" name="Shape 1353"/>
                <p:cNvSpPr/>
                <p:nvPr>
                  <p:custDataLst>
                    <p:tags r:id="rId28"/>
                  </p:custDataLst>
                </p:nvPr>
              </p:nvSpPr>
              <p:spPr>
                <a:xfrm>
                  <a:off x="113393" y="0"/>
                  <a:ext cx="304819" cy="45720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6200" y="3600"/>
                      </a:moveTo>
                      <a:lnTo>
                        <a:pt x="5400" y="3600"/>
                      </a:lnTo>
                      <a:lnTo>
                        <a:pt x="5400" y="1800"/>
                      </a:lnTo>
                      <a:lnTo>
                        <a:pt x="16200" y="1800"/>
                      </a:lnTo>
                      <a:cubicBezTo>
                        <a:pt x="16200" y="1800"/>
                        <a:pt x="16200" y="3600"/>
                        <a:pt x="16200" y="3600"/>
                      </a:cubicBezTo>
                      <a:close/>
                      <a:moveTo>
                        <a:pt x="18900" y="1350"/>
                      </a:moveTo>
                      <a:cubicBezTo>
                        <a:pt x="18900" y="975"/>
                        <a:pt x="18703" y="657"/>
                        <a:pt x="18308" y="394"/>
                      </a:cubicBezTo>
                      <a:cubicBezTo>
                        <a:pt x="17915" y="131"/>
                        <a:pt x="17437" y="0"/>
                        <a:pt x="16875" y="0"/>
                      </a:cubicBezTo>
                      <a:lnTo>
                        <a:pt x="4725" y="0"/>
                      </a:lnTo>
                      <a:cubicBezTo>
                        <a:pt x="4163" y="0"/>
                        <a:pt x="3685" y="131"/>
                        <a:pt x="3291" y="394"/>
                      </a:cubicBezTo>
                      <a:cubicBezTo>
                        <a:pt x="2897" y="656"/>
                        <a:pt x="2700" y="975"/>
                        <a:pt x="2700" y="1350"/>
                      </a:cubicBezTo>
                      <a:lnTo>
                        <a:pt x="2700" y="3600"/>
                      </a:lnTo>
                      <a:lnTo>
                        <a:pt x="0" y="3600"/>
                      </a:lnTo>
                      <a:lnTo>
                        <a:pt x="0" y="21600"/>
                      </a:lnTo>
                      <a:lnTo>
                        <a:pt x="21600" y="21600"/>
                      </a:lnTo>
                      <a:lnTo>
                        <a:pt x="21600" y="3600"/>
                      </a:lnTo>
                      <a:lnTo>
                        <a:pt x="18900" y="3600"/>
                      </a:lnTo>
                      <a:cubicBezTo>
                        <a:pt x="18900" y="3600"/>
                        <a:pt x="18900" y="1350"/>
                        <a:pt x="18900" y="135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38100" tIns="38100" rIns="38100" bIns="38100" numCol="1" anchor="ctr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Light"/>
                    </a:defRPr>
                  </a:pPr>
                  <a:endParaRPr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93" name="Shape 1354"/>
                <p:cNvSpPr/>
                <p:nvPr>
                  <p:custDataLst>
                    <p:tags r:id="rId29"/>
                  </p:custDataLst>
                </p:nvPr>
              </p:nvSpPr>
              <p:spPr>
                <a:xfrm>
                  <a:off x="447548" y="76178"/>
                  <a:ext cx="85736" cy="38101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6652" y="1114"/>
                      </a:moveTo>
                      <a:cubicBezTo>
                        <a:pt x="13348" y="372"/>
                        <a:pt x="9402" y="0"/>
                        <a:pt x="4800" y="0"/>
                      </a:cubicBezTo>
                      <a:lnTo>
                        <a:pt x="0" y="0"/>
                      </a:lnTo>
                      <a:lnTo>
                        <a:pt x="0" y="21600"/>
                      </a:lnTo>
                      <a:lnTo>
                        <a:pt x="4800" y="21600"/>
                      </a:lnTo>
                      <a:cubicBezTo>
                        <a:pt x="9402" y="21600"/>
                        <a:pt x="13348" y="21229"/>
                        <a:pt x="16652" y="20487"/>
                      </a:cubicBezTo>
                      <a:cubicBezTo>
                        <a:pt x="19951" y="19744"/>
                        <a:pt x="21600" y="18855"/>
                        <a:pt x="21600" y="17820"/>
                      </a:cubicBezTo>
                      <a:lnTo>
                        <a:pt x="21600" y="3780"/>
                      </a:lnTo>
                      <a:cubicBezTo>
                        <a:pt x="21600" y="2746"/>
                        <a:pt x="19951" y="1857"/>
                        <a:pt x="16652" y="1114"/>
                      </a:cubicBezTo>
                      <a:cubicBezTo>
                        <a:pt x="16652" y="1114"/>
                        <a:pt x="16652" y="1114"/>
                        <a:pt x="16652" y="111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38100" tIns="38100" rIns="38100" bIns="38100" numCol="1" anchor="ctr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Light"/>
                    </a:defRPr>
                  </a:pPr>
                  <a:endParaRPr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sp>
          <p:nvSpPr>
            <p:cNvPr id="78" name="Text Placeholder 4"/>
            <p:cNvSpPr txBox="1"/>
            <p:nvPr>
              <p:custDataLst>
                <p:tags r:id="rId30"/>
              </p:custDataLst>
            </p:nvPr>
          </p:nvSpPr>
          <p:spPr>
            <a:xfrm>
              <a:off x="1709876" y="2603290"/>
              <a:ext cx="1639105" cy="267827"/>
            </a:xfrm>
            <a:prstGeom prst="rect">
              <a:avLst/>
            </a:prstGeom>
          </p:spPr>
          <p:txBody>
            <a:bodyPr lIns="121917" tIns="60958" rIns="121917" bIns="60958" anchor="ctr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实践性原则</a:t>
              </a:r>
              <a:endParaRPr lang="en-GB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Text Placeholder 4"/>
            <p:cNvSpPr txBox="1"/>
            <p:nvPr>
              <p:custDataLst>
                <p:tags r:id="rId31"/>
              </p:custDataLst>
            </p:nvPr>
          </p:nvSpPr>
          <p:spPr>
            <a:xfrm>
              <a:off x="3813503" y="2603290"/>
              <a:ext cx="1718440" cy="267827"/>
            </a:xfrm>
            <a:prstGeom prst="rect">
              <a:avLst/>
            </a:prstGeom>
          </p:spPr>
          <p:txBody>
            <a:bodyPr lIns="121917" tIns="60958" rIns="121917" bIns="60958" anchor="ctr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可行性原则</a:t>
              </a:r>
              <a:endParaRPr lang="en-GB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" name="Text Placeholder 4"/>
            <p:cNvSpPr txBox="1"/>
            <p:nvPr>
              <p:custDataLst>
                <p:tags r:id="rId32"/>
              </p:custDataLst>
            </p:nvPr>
          </p:nvSpPr>
          <p:spPr>
            <a:xfrm>
              <a:off x="5917131" y="2603290"/>
              <a:ext cx="1639105" cy="267827"/>
            </a:xfrm>
            <a:prstGeom prst="rect">
              <a:avLst/>
            </a:prstGeom>
          </p:spPr>
          <p:txBody>
            <a:bodyPr lIns="121917" tIns="60958" rIns="121917" bIns="60958" anchor="ctr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适应性原则</a:t>
              </a:r>
              <a:endParaRPr lang="en-GB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Text Placeholder 4"/>
            <p:cNvSpPr txBox="1"/>
            <p:nvPr>
              <p:custDataLst>
                <p:tags r:id="rId33"/>
              </p:custDataLst>
            </p:nvPr>
          </p:nvSpPr>
          <p:spPr>
            <a:xfrm>
              <a:off x="8020758" y="2603290"/>
              <a:ext cx="1639105" cy="267827"/>
            </a:xfrm>
            <a:prstGeom prst="rect">
              <a:avLst/>
            </a:prstGeom>
          </p:spPr>
          <p:txBody>
            <a:bodyPr lIns="121917" tIns="60958" rIns="121917" bIns="60958" anchor="ctr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清晰性原则</a:t>
              </a:r>
              <a:endParaRPr lang="en-GB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5" name="Text Placeholder 4"/>
            <p:cNvSpPr txBox="1"/>
            <p:nvPr>
              <p:custDataLst>
                <p:tags r:id="rId34"/>
              </p:custDataLst>
            </p:nvPr>
          </p:nvSpPr>
          <p:spPr>
            <a:xfrm>
              <a:off x="1722875" y="4927972"/>
              <a:ext cx="1639105" cy="267827"/>
            </a:xfrm>
            <a:prstGeom prst="rect">
              <a:avLst/>
            </a:prstGeom>
          </p:spPr>
          <p:txBody>
            <a:bodyPr lIns="121917" tIns="60958" rIns="121917" bIns="60958" anchor="ctr">
              <a:noAutofit/>
            </a:bodyPr>
            <a:lstStyle>
              <a:defPPr>
                <a:defRPr lang="zh-CN"/>
              </a:defPPr>
              <a:lvl1pPr indent="0">
                <a:spcBef>
                  <a:spcPct val="20000"/>
                </a:spcBef>
                <a:buFont typeface="Arial" panose="020B0604020202020204" pitchFamily="34" charset="0"/>
                <a:buNone/>
                <a:defRPr sz="20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/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/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/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/>
              </a:lvl5pPr>
              <a:lvl6pPr marL="25146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6pPr>
              <a:lvl7pPr marL="29718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7pPr>
              <a:lvl8pPr marL="3429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8pPr>
              <a:lvl9pPr marL="38862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9pPr>
            </a:lstStyle>
            <a:p>
              <a:r>
                <a:rPr lang="zh-CN" altLang="en-US" dirty="0"/>
                <a:t>可评估原则</a:t>
              </a:r>
              <a:endParaRPr lang="en-GB" altLang="zh-CN" dirty="0"/>
            </a:p>
          </p:txBody>
        </p:sp>
        <p:sp>
          <p:nvSpPr>
            <p:cNvPr id="86" name="Text Placeholder 4"/>
            <p:cNvSpPr txBox="1"/>
            <p:nvPr>
              <p:custDataLst>
                <p:tags r:id="rId35"/>
              </p:custDataLst>
            </p:nvPr>
          </p:nvSpPr>
          <p:spPr>
            <a:xfrm>
              <a:off x="3826502" y="4927972"/>
              <a:ext cx="1718440" cy="267827"/>
            </a:xfrm>
            <a:prstGeom prst="rect">
              <a:avLst/>
            </a:prstGeom>
          </p:spPr>
          <p:txBody>
            <a:bodyPr lIns="121917" tIns="60958" rIns="121917" bIns="60958" anchor="ctr">
              <a:noAutofit/>
            </a:bodyPr>
            <a:lstStyle>
              <a:defPPr>
                <a:defRPr lang="zh-CN"/>
              </a:defPPr>
              <a:lvl1pPr indent="0">
                <a:spcBef>
                  <a:spcPct val="20000"/>
                </a:spcBef>
                <a:buFont typeface="Arial" panose="020B0604020202020204" pitchFamily="34" charset="0"/>
                <a:buNone/>
                <a:defRPr sz="20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/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/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/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/>
              </a:lvl5pPr>
              <a:lvl6pPr marL="25146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6pPr>
              <a:lvl7pPr marL="29718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7pPr>
              <a:lvl8pPr marL="3429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8pPr>
              <a:lvl9pPr marL="38862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9pPr>
            </a:lstStyle>
            <a:p>
              <a:r>
                <a:rPr lang="zh-CN" altLang="en-US" dirty="0"/>
                <a:t>整体性原则</a:t>
              </a:r>
              <a:endParaRPr lang="en-GB" altLang="zh-CN" dirty="0"/>
            </a:p>
          </p:txBody>
        </p:sp>
        <p:sp>
          <p:nvSpPr>
            <p:cNvPr id="87" name="Text Placeholder 4"/>
            <p:cNvSpPr txBox="1"/>
            <p:nvPr>
              <p:custDataLst>
                <p:tags r:id="rId36"/>
              </p:custDataLst>
            </p:nvPr>
          </p:nvSpPr>
          <p:spPr>
            <a:xfrm>
              <a:off x="5930130" y="4927972"/>
              <a:ext cx="1639105" cy="267827"/>
            </a:xfrm>
            <a:prstGeom prst="rect">
              <a:avLst/>
            </a:prstGeom>
          </p:spPr>
          <p:txBody>
            <a:bodyPr lIns="121917" tIns="60958" rIns="121917" bIns="60958" anchor="ctr">
              <a:noAutofit/>
            </a:bodyPr>
            <a:lstStyle>
              <a:defPPr>
                <a:defRPr lang="zh-CN"/>
              </a:defPPr>
              <a:lvl1pPr indent="0">
                <a:spcBef>
                  <a:spcPct val="20000"/>
                </a:spcBef>
                <a:buFont typeface="Arial" panose="020B0604020202020204" pitchFamily="34" charset="0"/>
                <a:buNone/>
                <a:defRPr sz="20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/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/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/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/>
              </a:lvl5pPr>
              <a:lvl6pPr marL="25146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6pPr>
              <a:lvl7pPr marL="29718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7pPr>
              <a:lvl8pPr marL="3429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8pPr>
              <a:lvl9pPr marL="38862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9pPr>
            </a:lstStyle>
            <a:p>
              <a:r>
                <a:rPr lang="zh-CN" altLang="en-US" dirty="0"/>
                <a:t>变动性原则</a:t>
              </a:r>
              <a:endParaRPr lang="en-GB" altLang="zh-CN" dirty="0"/>
            </a:p>
          </p:txBody>
        </p:sp>
        <p:sp>
          <p:nvSpPr>
            <p:cNvPr id="88" name="Text Placeholder 4"/>
            <p:cNvSpPr txBox="1"/>
            <p:nvPr>
              <p:custDataLst>
                <p:tags r:id="rId37"/>
              </p:custDataLst>
            </p:nvPr>
          </p:nvSpPr>
          <p:spPr>
            <a:xfrm>
              <a:off x="8033757" y="4927972"/>
              <a:ext cx="1639105" cy="267827"/>
            </a:xfrm>
            <a:prstGeom prst="rect">
              <a:avLst/>
            </a:prstGeom>
          </p:spPr>
          <p:txBody>
            <a:bodyPr lIns="121917" tIns="60958" rIns="121917" bIns="60958" anchor="ctr">
              <a:noAutofit/>
            </a:bodyPr>
            <a:lstStyle>
              <a:defPPr>
                <a:defRPr lang="zh-CN"/>
              </a:defPPr>
              <a:lvl1pPr indent="0">
                <a:spcBef>
                  <a:spcPct val="20000"/>
                </a:spcBef>
                <a:buFont typeface="Arial" panose="020B0604020202020204" pitchFamily="34" charset="0"/>
                <a:buNone/>
                <a:defRPr sz="20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/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/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/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/>
              </a:lvl5pPr>
              <a:lvl6pPr marL="25146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6pPr>
              <a:lvl7pPr marL="29718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7pPr>
              <a:lvl8pPr marL="3429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8pPr>
              <a:lvl9pPr marL="38862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9pPr>
            </a:lstStyle>
            <a:p>
              <a:r>
                <a:rPr lang="zh-CN" altLang="en-US" dirty="0"/>
                <a:t>一致性原则</a:t>
              </a:r>
              <a:endParaRPr lang="en-GB" altLang="zh-CN" dirty="0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370093" y="1700682"/>
            <a:ext cx="4066540" cy="583565"/>
          </a:xfrm>
          <a:prstGeom prst="rect">
            <a:avLst/>
          </a:prstGeom>
          <a:solidFill>
            <a:schemeClr val="accent1"/>
          </a:solidFill>
        </p:spPr>
        <p:txBody>
          <a:bodyPr wrap="none">
            <a:spAutoFit/>
          </a:bodyPr>
          <a:lstStyle/>
          <a:p>
            <a:pPr algn="l"/>
            <a:r>
              <a:rPr lang="zh-CN" altLang="en-US" sz="3200" dirty="0">
                <a:solidFill>
                  <a:schemeClr val="bg1"/>
                </a:solidFill>
              </a:rPr>
              <a:t>第一节  </a:t>
            </a:r>
            <a:r>
              <a:rPr lang="zh-CN" altLang="en-US" sz="3200" dirty="0">
                <a:solidFill>
                  <a:schemeClr val="bg1"/>
                </a:solidFill>
                <a:sym typeface="+mn-ea"/>
              </a:rPr>
              <a:t>树立</a:t>
            </a:r>
            <a:r>
              <a:rPr lang="zh-CN" altLang="en-US" sz="3200" dirty="0">
                <a:solidFill>
                  <a:schemeClr val="bg1"/>
                </a:solidFill>
              </a:rPr>
              <a:t>职业意识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370093" y="3003928"/>
            <a:ext cx="6098540" cy="58356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zh-CN" altLang="en-US" sz="3200" dirty="0"/>
              <a:t>第二节  职业生涯与职业生涯规划</a:t>
            </a:r>
            <a:endParaRPr lang="zh-CN" altLang="en-US" sz="3200" dirty="0"/>
          </a:p>
        </p:txBody>
      </p:sp>
      <p:sp>
        <p:nvSpPr>
          <p:cNvPr id="10" name="矩形 9"/>
          <p:cNvSpPr/>
          <p:nvPr/>
        </p:nvSpPr>
        <p:spPr>
          <a:xfrm>
            <a:off x="5370093" y="4176586"/>
            <a:ext cx="609854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/>
              <a:t>第三节  职业生涯规划的指导理论</a:t>
            </a:r>
            <a:endParaRPr lang="zh-CN" altLang="en-US" sz="3200" dirty="0"/>
          </a:p>
        </p:txBody>
      </p:sp>
      <p:sp>
        <p:nvSpPr>
          <p:cNvPr id="13" name="double-left-arrows_45721"/>
          <p:cNvSpPr>
            <a:spLocks noChangeAspect="1"/>
          </p:cNvSpPr>
          <p:nvPr/>
        </p:nvSpPr>
        <p:spPr bwMode="auto">
          <a:xfrm flipH="1">
            <a:off x="4596663" y="1745455"/>
            <a:ext cx="652660" cy="495228"/>
          </a:xfrm>
          <a:custGeom>
            <a:avLst/>
            <a:gdLst>
              <a:gd name="connsiteX0" fmla="*/ 606721 w 606721"/>
              <a:gd name="connsiteY0" fmla="*/ 0 h 504401"/>
              <a:gd name="connsiteX1" fmla="*/ 606721 w 606721"/>
              <a:gd name="connsiteY1" fmla="*/ 126122 h 504401"/>
              <a:gd name="connsiteX2" fmla="*/ 440421 w 606721"/>
              <a:gd name="connsiteY2" fmla="*/ 252243 h 504401"/>
              <a:gd name="connsiteX3" fmla="*/ 606721 w 606721"/>
              <a:gd name="connsiteY3" fmla="*/ 378279 h 504401"/>
              <a:gd name="connsiteX4" fmla="*/ 606721 w 606721"/>
              <a:gd name="connsiteY4" fmla="*/ 504401 h 504401"/>
              <a:gd name="connsiteX5" fmla="*/ 275487 w 606721"/>
              <a:gd name="connsiteY5" fmla="*/ 252243 h 504401"/>
              <a:gd name="connsiteX6" fmla="*/ 331304 w 606721"/>
              <a:gd name="connsiteY6" fmla="*/ 0 h 504401"/>
              <a:gd name="connsiteX7" fmla="*/ 331304 w 606721"/>
              <a:gd name="connsiteY7" fmla="*/ 126122 h 504401"/>
              <a:gd name="connsiteX8" fmla="*/ 164968 w 606721"/>
              <a:gd name="connsiteY8" fmla="*/ 252243 h 504401"/>
              <a:gd name="connsiteX9" fmla="*/ 331304 w 606721"/>
              <a:gd name="connsiteY9" fmla="*/ 378279 h 504401"/>
              <a:gd name="connsiteX10" fmla="*/ 331304 w 606721"/>
              <a:gd name="connsiteY10" fmla="*/ 504401 h 504401"/>
              <a:gd name="connsiteX11" fmla="*/ 0 w 606721"/>
              <a:gd name="connsiteY11" fmla="*/ 252243 h 504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06721" h="504401">
                <a:moveTo>
                  <a:pt x="606721" y="0"/>
                </a:moveTo>
                <a:lnTo>
                  <a:pt x="606721" y="126122"/>
                </a:lnTo>
                <a:lnTo>
                  <a:pt x="440421" y="252243"/>
                </a:lnTo>
                <a:lnTo>
                  <a:pt x="606721" y="378279"/>
                </a:lnTo>
                <a:lnTo>
                  <a:pt x="606721" y="504401"/>
                </a:lnTo>
                <a:lnTo>
                  <a:pt x="275487" y="252243"/>
                </a:lnTo>
                <a:close/>
                <a:moveTo>
                  <a:pt x="331304" y="0"/>
                </a:moveTo>
                <a:lnTo>
                  <a:pt x="331304" y="126122"/>
                </a:lnTo>
                <a:lnTo>
                  <a:pt x="164968" y="252243"/>
                </a:lnTo>
                <a:lnTo>
                  <a:pt x="331304" y="378279"/>
                </a:lnTo>
                <a:lnTo>
                  <a:pt x="331304" y="504401"/>
                </a:lnTo>
                <a:lnTo>
                  <a:pt x="0" y="25224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2" name="矩形 1"/>
          <p:cNvSpPr/>
          <p:nvPr/>
        </p:nvSpPr>
        <p:spPr>
          <a:xfrm>
            <a:off x="5370093" y="5274501"/>
            <a:ext cx="3253740" cy="58356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en-US" sz="3200" dirty="0"/>
              <a:t>第四节  课堂实践</a:t>
            </a:r>
            <a:endParaRPr lang="zh-CN" altLang="en-US" sz="32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二、职业生涯规划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圆角矩形 6"/>
          <p:cNvSpPr/>
          <p:nvPr/>
        </p:nvSpPr>
        <p:spPr>
          <a:xfrm>
            <a:off x="-436606" y="1450866"/>
            <a:ext cx="5522218" cy="647601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</a:rPr>
              <a:t>3</a:t>
            </a:r>
            <a:r>
              <a:rPr lang="zh-CN" altLang="en-US" sz="2800" b="1" dirty="0">
                <a:solidFill>
                  <a:schemeClr val="bg1"/>
                </a:solidFill>
              </a:rPr>
              <a:t>．职业生涯规划的意义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grpSp>
        <p:nvGrpSpPr>
          <p:cNvPr id="57" name="21919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35" y="2583136"/>
            <a:ext cx="7620000" cy="4041141"/>
            <a:chOff x="-2142000" y="1274519"/>
            <a:chExt cx="8891113" cy="4715255"/>
          </a:xfrm>
        </p:grpSpPr>
        <p:sp>
          <p:nvSpPr>
            <p:cNvPr id="61" name="îṧ1íḓé"/>
            <p:cNvSpPr/>
            <p:nvPr>
              <p:custDataLst>
                <p:tags r:id="rId2"/>
              </p:custDataLst>
            </p:nvPr>
          </p:nvSpPr>
          <p:spPr>
            <a:xfrm>
              <a:off x="-2141259" y="4205623"/>
              <a:ext cx="8473972" cy="8076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19368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t">
              <a:normAutofit/>
            </a:bodyPr>
            <a:lstStyle/>
            <a:p/>
          </p:txBody>
        </p:sp>
        <p:sp>
          <p:nvSpPr>
            <p:cNvPr id="62" name="ïS1iḓê"/>
            <p:cNvSpPr/>
            <p:nvPr>
              <p:custDataLst>
                <p:tags r:id="rId3"/>
              </p:custDataLst>
            </p:nvPr>
          </p:nvSpPr>
          <p:spPr>
            <a:xfrm>
              <a:off x="-2142000" y="5182164"/>
              <a:ext cx="7765647" cy="8076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19049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t">
              <a:normAutofit/>
            </a:bodyPr>
            <a:lstStyle/>
            <a:p/>
          </p:txBody>
        </p:sp>
        <p:sp>
          <p:nvSpPr>
            <p:cNvPr id="63" name="îşlîḓé"/>
            <p:cNvSpPr/>
            <p:nvPr>
              <p:custDataLst>
                <p:tags r:id="rId4"/>
              </p:custDataLst>
            </p:nvPr>
          </p:nvSpPr>
          <p:spPr>
            <a:xfrm>
              <a:off x="-2142000" y="3228341"/>
              <a:ext cx="8891113" cy="8076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20560" y="21600"/>
                  </a:lnTo>
                  <a:lnTo>
                    <a:pt x="21600" y="10800"/>
                  </a:lnTo>
                  <a:lnTo>
                    <a:pt x="2056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t">
              <a:normAutofit/>
            </a:bodyPr>
            <a:lstStyle/>
            <a:p/>
          </p:txBody>
        </p:sp>
        <p:sp>
          <p:nvSpPr>
            <p:cNvPr id="64" name="is1îḍé"/>
            <p:cNvSpPr/>
            <p:nvPr>
              <p:custDataLst>
                <p:tags r:id="rId5"/>
              </p:custDataLst>
            </p:nvPr>
          </p:nvSpPr>
          <p:spPr>
            <a:xfrm>
              <a:off x="-2141259" y="2252542"/>
              <a:ext cx="8473972" cy="8076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1936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t">
              <a:normAutofit/>
            </a:bodyPr>
            <a:lstStyle/>
            <a:p/>
          </p:txBody>
        </p:sp>
        <p:sp>
          <p:nvSpPr>
            <p:cNvPr id="65" name="îṩlíḍè"/>
            <p:cNvSpPr/>
            <p:nvPr>
              <p:custDataLst>
                <p:tags r:id="rId6"/>
              </p:custDataLst>
            </p:nvPr>
          </p:nvSpPr>
          <p:spPr>
            <a:xfrm>
              <a:off x="-2142000" y="1274519"/>
              <a:ext cx="7765647" cy="8076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1904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t">
              <a:normAutofit/>
            </a:bodyPr>
            <a:lstStyle/>
            <a:p>
              <a:endParaRPr dirty="0"/>
            </a:p>
          </p:txBody>
        </p:sp>
        <p:sp>
          <p:nvSpPr>
            <p:cNvPr id="68" name="îŝļîdè"/>
            <p:cNvSpPr/>
            <p:nvPr>
              <p:custDataLst>
                <p:tags r:id="rId7"/>
              </p:custDataLst>
            </p:nvPr>
          </p:nvSpPr>
          <p:spPr bwMode="auto">
            <a:xfrm>
              <a:off x="-325472" y="1314389"/>
              <a:ext cx="4869838" cy="7277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2000" dirty="0"/>
                <a:t>有助于大学生确定职业发展的目标</a:t>
              </a:r>
              <a:endParaRPr lang="en-US" altLang="zh-CN" sz="2000" dirty="0"/>
            </a:p>
          </p:txBody>
        </p:sp>
        <p:sp>
          <p:nvSpPr>
            <p:cNvPr id="69" name="ïšlíḑè"/>
            <p:cNvSpPr/>
            <p:nvPr>
              <p:custDataLst>
                <p:tags r:id="rId8"/>
              </p:custDataLst>
            </p:nvPr>
          </p:nvSpPr>
          <p:spPr bwMode="auto">
            <a:xfrm>
              <a:off x="-319591" y="2292582"/>
              <a:ext cx="4609124" cy="7277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2000" dirty="0"/>
                <a:t>有助于挖掘大学生的潜能</a:t>
              </a:r>
              <a:endParaRPr lang="en-US" altLang="zh-CN" sz="2000" dirty="0"/>
            </a:p>
          </p:txBody>
        </p:sp>
        <p:sp>
          <p:nvSpPr>
            <p:cNvPr id="70" name="íṥļïḑé"/>
            <p:cNvSpPr/>
            <p:nvPr>
              <p:custDataLst>
                <p:tags r:id="rId9"/>
              </p:custDataLst>
            </p:nvPr>
          </p:nvSpPr>
          <p:spPr bwMode="auto">
            <a:xfrm>
              <a:off x="-319591" y="4245303"/>
              <a:ext cx="5394726" cy="7277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2000" dirty="0"/>
                <a:t>有助于大学生评估自身的收获和成绩</a:t>
              </a:r>
              <a:endParaRPr lang="en-US" altLang="zh-CN" sz="2000" dirty="0"/>
            </a:p>
          </p:txBody>
        </p:sp>
        <p:sp>
          <p:nvSpPr>
            <p:cNvPr id="77" name="iŝḷïḍê"/>
            <p:cNvSpPr/>
            <p:nvPr>
              <p:custDataLst>
                <p:tags r:id="rId10"/>
              </p:custDataLst>
            </p:nvPr>
          </p:nvSpPr>
          <p:spPr bwMode="auto">
            <a:xfrm>
              <a:off x="-319591" y="3268332"/>
              <a:ext cx="5356630" cy="7277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2000" dirty="0"/>
                <a:t>有利于实现大学生与职业的和谐发展</a:t>
              </a:r>
              <a:endParaRPr lang="en-US" altLang="zh-CN" sz="2000" dirty="0"/>
            </a:p>
          </p:txBody>
        </p:sp>
        <p:sp>
          <p:nvSpPr>
            <p:cNvPr id="79" name="išlïḓè"/>
            <p:cNvSpPr/>
            <p:nvPr>
              <p:custDataLst>
                <p:tags r:id="rId11"/>
              </p:custDataLst>
            </p:nvPr>
          </p:nvSpPr>
          <p:spPr bwMode="auto">
            <a:xfrm>
              <a:off x="-319591" y="5222275"/>
              <a:ext cx="4948220" cy="7277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2000" dirty="0"/>
                <a:t>有利于大学生寻找实现理想的通道</a:t>
              </a:r>
              <a:endParaRPr lang="zh-CN" altLang="en-US" sz="2000" dirty="0"/>
            </a:p>
          </p:txBody>
        </p:sp>
      </p:grpSp>
      <p:grpSp>
        <p:nvGrpSpPr>
          <p:cNvPr id="4" name="组合 3"/>
          <p:cNvGrpSpPr/>
          <p:nvPr/>
        </p:nvGrpSpPr>
        <p:grpSpPr>
          <a:xfrm rot="20675447">
            <a:off x="6733540" y="2833370"/>
            <a:ext cx="4026535" cy="2051050"/>
            <a:chOff x="812493" y="1298947"/>
            <a:chExt cx="6862148" cy="3384233"/>
          </a:xfrm>
        </p:grpSpPr>
        <p:sp>
          <p:nvSpPr>
            <p:cNvPr id="5" name="任意多边形: 形状 63"/>
            <p:cNvSpPr/>
            <p:nvPr/>
          </p:nvSpPr>
          <p:spPr bwMode="auto">
            <a:xfrm rot="1715850">
              <a:off x="812493" y="3764350"/>
              <a:ext cx="3665024" cy="918830"/>
            </a:xfrm>
            <a:custGeom>
              <a:avLst/>
              <a:gdLst>
                <a:gd name="T0" fmla="*/ 229 w 695"/>
                <a:gd name="T1" fmla="*/ 157 h 174"/>
                <a:gd name="T2" fmla="*/ 338 w 695"/>
                <a:gd name="T3" fmla="*/ 173 h 174"/>
                <a:gd name="T4" fmla="*/ 395 w 695"/>
                <a:gd name="T5" fmla="*/ 157 h 174"/>
                <a:gd name="T6" fmla="*/ 273 w 695"/>
                <a:gd name="T7" fmla="*/ 86 h 174"/>
                <a:gd name="T8" fmla="*/ 273 w 695"/>
                <a:gd name="T9" fmla="*/ 72 h 174"/>
                <a:gd name="T10" fmla="*/ 355 w 695"/>
                <a:gd name="T11" fmla="*/ 82 h 174"/>
                <a:gd name="T12" fmla="*/ 493 w 695"/>
                <a:gd name="T13" fmla="*/ 99 h 174"/>
                <a:gd name="T14" fmla="*/ 563 w 695"/>
                <a:gd name="T15" fmla="*/ 86 h 174"/>
                <a:gd name="T16" fmla="*/ 534 w 695"/>
                <a:gd name="T17" fmla="*/ 47 h 174"/>
                <a:gd name="T18" fmla="*/ 569 w 695"/>
                <a:gd name="T19" fmla="*/ 32 h 174"/>
                <a:gd name="T20" fmla="*/ 656 w 695"/>
                <a:gd name="T21" fmla="*/ 39 h 174"/>
                <a:gd name="T22" fmla="*/ 653 w 695"/>
                <a:gd name="T23" fmla="*/ 8 h 174"/>
                <a:gd name="T24" fmla="*/ 656 w 695"/>
                <a:gd name="T25" fmla="*/ 4 h 174"/>
                <a:gd name="T26" fmla="*/ 677 w 695"/>
                <a:gd name="T27" fmla="*/ 3 h 174"/>
                <a:gd name="T28" fmla="*/ 689 w 695"/>
                <a:gd name="T29" fmla="*/ 2 h 174"/>
                <a:gd name="T30" fmla="*/ 656 w 695"/>
                <a:gd name="T31" fmla="*/ 1 h 174"/>
                <a:gd name="T32" fmla="*/ 645 w 695"/>
                <a:gd name="T33" fmla="*/ 8 h 174"/>
                <a:gd name="T34" fmla="*/ 652 w 695"/>
                <a:gd name="T35" fmla="*/ 28 h 174"/>
                <a:gd name="T36" fmla="*/ 633 w 695"/>
                <a:gd name="T37" fmla="*/ 32 h 174"/>
                <a:gd name="T38" fmla="*/ 631 w 695"/>
                <a:gd name="T39" fmla="*/ 31 h 174"/>
                <a:gd name="T40" fmla="*/ 623 w 695"/>
                <a:gd name="T41" fmla="*/ 29 h 174"/>
                <a:gd name="T42" fmla="*/ 588 w 695"/>
                <a:gd name="T43" fmla="*/ 27 h 174"/>
                <a:gd name="T44" fmla="*/ 573 w 695"/>
                <a:gd name="T45" fmla="*/ 24 h 174"/>
                <a:gd name="T46" fmla="*/ 562 w 695"/>
                <a:gd name="T47" fmla="*/ 22 h 174"/>
                <a:gd name="T48" fmla="*/ 532 w 695"/>
                <a:gd name="T49" fmla="*/ 21 h 174"/>
                <a:gd name="T50" fmla="*/ 498 w 695"/>
                <a:gd name="T51" fmla="*/ 36 h 174"/>
                <a:gd name="T52" fmla="*/ 500 w 695"/>
                <a:gd name="T53" fmla="*/ 43 h 174"/>
                <a:gd name="T54" fmla="*/ 516 w 695"/>
                <a:gd name="T55" fmla="*/ 47 h 174"/>
                <a:gd name="T56" fmla="*/ 509 w 695"/>
                <a:gd name="T57" fmla="*/ 51 h 174"/>
                <a:gd name="T58" fmla="*/ 529 w 695"/>
                <a:gd name="T59" fmla="*/ 74 h 174"/>
                <a:gd name="T60" fmla="*/ 535 w 695"/>
                <a:gd name="T61" fmla="*/ 83 h 174"/>
                <a:gd name="T62" fmla="*/ 515 w 695"/>
                <a:gd name="T63" fmla="*/ 91 h 174"/>
                <a:gd name="T64" fmla="*/ 466 w 695"/>
                <a:gd name="T65" fmla="*/ 86 h 174"/>
                <a:gd name="T66" fmla="*/ 444 w 695"/>
                <a:gd name="T67" fmla="*/ 84 h 174"/>
                <a:gd name="T68" fmla="*/ 435 w 695"/>
                <a:gd name="T69" fmla="*/ 82 h 174"/>
                <a:gd name="T70" fmla="*/ 418 w 695"/>
                <a:gd name="T71" fmla="*/ 82 h 174"/>
                <a:gd name="T72" fmla="*/ 383 w 695"/>
                <a:gd name="T73" fmla="*/ 77 h 174"/>
                <a:gd name="T74" fmla="*/ 346 w 695"/>
                <a:gd name="T75" fmla="*/ 71 h 174"/>
                <a:gd name="T76" fmla="*/ 307 w 695"/>
                <a:gd name="T77" fmla="*/ 68 h 174"/>
                <a:gd name="T78" fmla="*/ 240 w 695"/>
                <a:gd name="T79" fmla="*/ 69 h 174"/>
                <a:gd name="T80" fmla="*/ 241 w 695"/>
                <a:gd name="T81" fmla="*/ 78 h 174"/>
                <a:gd name="T82" fmla="*/ 247 w 695"/>
                <a:gd name="T83" fmla="*/ 84 h 174"/>
                <a:gd name="T84" fmla="*/ 245 w 695"/>
                <a:gd name="T85" fmla="*/ 86 h 174"/>
                <a:gd name="T86" fmla="*/ 269 w 695"/>
                <a:gd name="T87" fmla="*/ 98 h 174"/>
                <a:gd name="T88" fmla="*/ 293 w 695"/>
                <a:gd name="T89" fmla="*/ 111 h 174"/>
                <a:gd name="T90" fmla="*/ 308 w 695"/>
                <a:gd name="T91" fmla="*/ 118 h 174"/>
                <a:gd name="T92" fmla="*/ 332 w 695"/>
                <a:gd name="T93" fmla="*/ 128 h 174"/>
                <a:gd name="T94" fmla="*/ 352 w 695"/>
                <a:gd name="T95" fmla="*/ 144 h 174"/>
                <a:gd name="T96" fmla="*/ 371 w 695"/>
                <a:gd name="T97" fmla="*/ 156 h 174"/>
                <a:gd name="T98" fmla="*/ 370 w 695"/>
                <a:gd name="T99" fmla="*/ 167 h 174"/>
                <a:gd name="T100" fmla="*/ 281 w 695"/>
                <a:gd name="T101" fmla="*/ 157 h 174"/>
                <a:gd name="T102" fmla="*/ 249 w 695"/>
                <a:gd name="T103" fmla="*/ 152 h 174"/>
                <a:gd name="T104" fmla="*/ 160 w 695"/>
                <a:gd name="T105" fmla="*/ 140 h 174"/>
                <a:gd name="T106" fmla="*/ 79 w 695"/>
                <a:gd name="T107" fmla="*/ 123 h 174"/>
                <a:gd name="T108" fmla="*/ 656 w 695"/>
                <a:gd name="T109" fmla="*/ 33 h 174"/>
                <a:gd name="T110" fmla="*/ 648 w 695"/>
                <a:gd name="T111" fmla="*/ 5 h 174"/>
                <a:gd name="T112" fmla="*/ 655 w 695"/>
                <a:gd name="T113" fmla="*/ 33 h 174"/>
                <a:gd name="T114" fmla="*/ 648 w 695"/>
                <a:gd name="T115" fmla="*/ 37 h 174"/>
                <a:gd name="T116" fmla="*/ 535 w 695"/>
                <a:gd name="T117" fmla="*/ 92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95" h="174">
                  <a:moveTo>
                    <a:pt x="78" y="130"/>
                  </a:moveTo>
                  <a:cubicBezTo>
                    <a:pt x="88" y="132"/>
                    <a:pt x="101" y="134"/>
                    <a:pt x="109" y="136"/>
                  </a:cubicBezTo>
                  <a:cubicBezTo>
                    <a:pt x="147" y="143"/>
                    <a:pt x="179" y="151"/>
                    <a:pt x="220" y="157"/>
                  </a:cubicBezTo>
                  <a:cubicBezTo>
                    <a:pt x="219" y="157"/>
                    <a:pt x="222" y="157"/>
                    <a:pt x="225" y="157"/>
                  </a:cubicBezTo>
                  <a:cubicBezTo>
                    <a:pt x="224" y="157"/>
                    <a:pt x="224" y="157"/>
                    <a:pt x="224" y="157"/>
                  </a:cubicBezTo>
                  <a:cubicBezTo>
                    <a:pt x="229" y="157"/>
                    <a:pt x="229" y="157"/>
                    <a:pt x="229" y="157"/>
                  </a:cubicBezTo>
                  <a:cubicBezTo>
                    <a:pt x="232" y="157"/>
                    <a:pt x="229" y="158"/>
                    <a:pt x="226" y="158"/>
                  </a:cubicBezTo>
                  <a:cubicBezTo>
                    <a:pt x="242" y="160"/>
                    <a:pt x="257" y="162"/>
                    <a:pt x="272" y="165"/>
                  </a:cubicBezTo>
                  <a:cubicBezTo>
                    <a:pt x="275" y="164"/>
                    <a:pt x="280" y="166"/>
                    <a:pt x="283" y="165"/>
                  </a:cubicBezTo>
                  <a:cubicBezTo>
                    <a:pt x="283" y="166"/>
                    <a:pt x="283" y="166"/>
                    <a:pt x="282" y="166"/>
                  </a:cubicBezTo>
                  <a:cubicBezTo>
                    <a:pt x="294" y="167"/>
                    <a:pt x="295" y="167"/>
                    <a:pt x="303" y="169"/>
                  </a:cubicBezTo>
                  <a:cubicBezTo>
                    <a:pt x="314" y="171"/>
                    <a:pt x="325" y="172"/>
                    <a:pt x="338" y="173"/>
                  </a:cubicBezTo>
                  <a:cubicBezTo>
                    <a:pt x="346" y="174"/>
                    <a:pt x="351" y="174"/>
                    <a:pt x="366" y="173"/>
                  </a:cubicBezTo>
                  <a:cubicBezTo>
                    <a:pt x="367" y="173"/>
                    <a:pt x="372" y="173"/>
                    <a:pt x="375" y="172"/>
                  </a:cubicBezTo>
                  <a:cubicBezTo>
                    <a:pt x="379" y="171"/>
                    <a:pt x="379" y="171"/>
                    <a:pt x="379" y="171"/>
                  </a:cubicBezTo>
                  <a:cubicBezTo>
                    <a:pt x="396" y="166"/>
                    <a:pt x="387" y="169"/>
                    <a:pt x="391" y="167"/>
                  </a:cubicBezTo>
                  <a:cubicBezTo>
                    <a:pt x="398" y="163"/>
                    <a:pt x="396" y="163"/>
                    <a:pt x="397" y="161"/>
                  </a:cubicBezTo>
                  <a:cubicBezTo>
                    <a:pt x="397" y="160"/>
                    <a:pt x="396" y="158"/>
                    <a:pt x="395" y="157"/>
                  </a:cubicBezTo>
                  <a:cubicBezTo>
                    <a:pt x="389" y="149"/>
                    <a:pt x="378" y="143"/>
                    <a:pt x="368" y="136"/>
                  </a:cubicBezTo>
                  <a:cubicBezTo>
                    <a:pt x="347" y="123"/>
                    <a:pt x="322" y="111"/>
                    <a:pt x="300" y="97"/>
                  </a:cubicBezTo>
                  <a:cubicBezTo>
                    <a:pt x="292" y="96"/>
                    <a:pt x="289" y="93"/>
                    <a:pt x="282" y="92"/>
                  </a:cubicBezTo>
                  <a:cubicBezTo>
                    <a:pt x="283" y="91"/>
                    <a:pt x="283" y="91"/>
                    <a:pt x="283" y="91"/>
                  </a:cubicBezTo>
                  <a:cubicBezTo>
                    <a:pt x="278" y="90"/>
                    <a:pt x="279" y="89"/>
                    <a:pt x="277" y="86"/>
                  </a:cubicBezTo>
                  <a:cubicBezTo>
                    <a:pt x="276" y="86"/>
                    <a:pt x="275" y="85"/>
                    <a:pt x="273" y="86"/>
                  </a:cubicBezTo>
                  <a:cubicBezTo>
                    <a:pt x="270" y="85"/>
                    <a:pt x="274" y="83"/>
                    <a:pt x="271" y="82"/>
                  </a:cubicBezTo>
                  <a:cubicBezTo>
                    <a:pt x="272" y="82"/>
                    <a:pt x="270" y="83"/>
                    <a:pt x="270" y="82"/>
                  </a:cubicBezTo>
                  <a:cubicBezTo>
                    <a:pt x="262" y="79"/>
                    <a:pt x="272" y="82"/>
                    <a:pt x="269" y="77"/>
                  </a:cubicBezTo>
                  <a:cubicBezTo>
                    <a:pt x="267" y="76"/>
                    <a:pt x="264" y="74"/>
                    <a:pt x="262" y="72"/>
                  </a:cubicBezTo>
                  <a:cubicBezTo>
                    <a:pt x="265" y="72"/>
                    <a:pt x="269" y="72"/>
                    <a:pt x="272" y="73"/>
                  </a:cubicBezTo>
                  <a:cubicBezTo>
                    <a:pt x="270" y="73"/>
                    <a:pt x="271" y="72"/>
                    <a:pt x="273" y="72"/>
                  </a:cubicBezTo>
                  <a:cubicBezTo>
                    <a:pt x="273" y="74"/>
                    <a:pt x="281" y="72"/>
                    <a:pt x="284" y="73"/>
                  </a:cubicBezTo>
                  <a:cubicBezTo>
                    <a:pt x="283" y="73"/>
                    <a:pt x="281" y="73"/>
                    <a:pt x="280" y="73"/>
                  </a:cubicBezTo>
                  <a:cubicBezTo>
                    <a:pt x="288" y="75"/>
                    <a:pt x="297" y="75"/>
                    <a:pt x="304" y="76"/>
                  </a:cubicBezTo>
                  <a:cubicBezTo>
                    <a:pt x="314" y="76"/>
                    <a:pt x="320" y="79"/>
                    <a:pt x="327" y="78"/>
                  </a:cubicBezTo>
                  <a:cubicBezTo>
                    <a:pt x="325" y="79"/>
                    <a:pt x="330" y="79"/>
                    <a:pt x="331" y="80"/>
                  </a:cubicBezTo>
                  <a:cubicBezTo>
                    <a:pt x="341" y="79"/>
                    <a:pt x="345" y="82"/>
                    <a:pt x="355" y="82"/>
                  </a:cubicBezTo>
                  <a:cubicBezTo>
                    <a:pt x="354" y="82"/>
                    <a:pt x="354" y="82"/>
                    <a:pt x="354" y="82"/>
                  </a:cubicBezTo>
                  <a:cubicBezTo>
                    <a:pt x="376" y="85"/>
                    <a:pt x="398" y="88"/>
                    <a:pt x="422" y="90"/>
                  </a:cubicBezTo>
                  <a:cubicBezTo>
                    <a:pt x="436" y="92"/>
                    <a:pt x="446" y="95"/>
                    <a:pt x="463" y="96"/>
                  </a:cubicBezTo>
                  <a:cubicBezTo>
                    <a:pt x="466" y="96"/>
                    <a:pt x="464" y="96"/>
                    <a:pt x="467" y="96"/>
                  </a:cubicBezTo>
                  <a:cubicBezTo>
                    <a:pt x="470" y="96"/>
                    <a:pt x="466" y="96"/>
                    <a:pt x="467" y="96"/>
                  </a:cubicBezTo>
                  <a:cubicBezTo>
                    <a:pt x="475" y="97"/>
                    <a:pt x="483" y="98"/>
                    <a:pt x="493" y="99"/>
                  </a:cubicBezTo>
                  <a:cubicBezTo>
                    <a:pt x="494" y="99"/>
                    <a:pt x="497" y="99"/>
                    <a:pt x="497" y="99"/>
                  </a:cubicBezTo>
                  <a:cubicBezTo>
                    <a:pt x="501" y="100"/>
                    <a:pt x="508" y="100"/>
                    <a:pt x="516" y="100"/>
                  </a:cubicBezTo>
                  <a:cubicBezTo>
                    <a:pt x="520" y="100"/>
                    <a:pt x="524" y="100"/>
                    <a:pt x="530" y="100"/>
                  </a:cubicBezTo>
                  <a:cubicBezTo>
                    <a:pt x="534" y="101"/>
                    <a:pt x="558" y="94"/>
                    <a:pt x="557" y="93"/>
                  </a:cubicBezTo>
                  <a:cubicBezTo>
                    <a:pt x="549" y="96"/>
                    <a:pt x="562" y="89"/>
                    <a:pt x="560" y="87"/>
                  </a:cubicBezTo>
                  <a:cubicBezTo>
                    <a:pt x="561" y="86"/>
                    <a:pt x="562" y="86"/>
                    <a:pt x="563" y="86"/>
                  </a:cubicBezTo>
                  <a:cubicBezTo>
                    <a:pt x="564" y="83"/>
                    <a:pt x="563" y="81"/>
                    <a:pt x="563" y="77"/>
                  </a:cubicBezTo>
                  <a:cubicBezTo>
                    <a:pt x="562" y="76"/>
                    <a:pt x="559" y="76"/>
                    <a:pt x="559" y="74"/>
                  </a:cubicBezTo>
                  <a:cubicBezTo>
                    <a:pt x="561" y="72"/>
                    <a:pt x="557" y="70"/>
                    <a:pt x="557" y="68"/>
                  </a:cubicBezTo>
                  <a:cubicBezTo>
                    <a:pt x="554" y="69"/>
                    <a:pt x="551" y="68"/>
                    <a:pt x="550" y="66"/>
                  </a:cubicBezTo>
                  <a:cubicBezTo>
                    <a:pt x="554" y="65"/>
                    <a:pt x="554" y="65"/>
                    <a:pt x="554" y="65"/>
                  </a:cubicBezTo>
                  <a:cubicBezTo>
                    <a:pt x="548" y="61"/>
                    <a:pt x="545" y="52"/>
                    <a:pt x="534" y="47"/>
                  </a:cubicBezTo>
                  <a:cubicBezTo>
                    <a:pt x="536" y="46"/>
                    <a:pt x="536" y="46"/>
                    <a:pt x="536" y="46"/>
                  </a:cubicBezTo>
                  <a:cubicBezTo>
                    <a:pt x="528" y="41"/>
                    <a:pt x="524" y="34"/>
                    <a:pt x="521" y="29"/>
                  </a:cubicBezTo>
                  <a:cubicBezTo>
                    <a:pt x="521" y="29"/>
                    <a:pt x="520" y="30"/>
                    <a:pt x="527" y="30"/>
                  </a:cubicBezTo>
                  <a:cubicBezTo>
                    <a:pt x="534" y="29"/>
                    <a:pt x="537" y="29"/>
                    <a:pt x="543" y="29"/>
                  </a:cubicBezTo>
                  <a:cubicBezTo>
                    <a:pt x="546" y="29"/>
                    <a:pt x="546" y="30"/>
                    <a:pt x="547" y="30"/>
                  </a:cubicBezTo>
                  <a:cubicBezTo>
                    <a:pt x="555" y="31"/>
                    <a:pt x="560" y="33"/>
                    <a:pt x="569" y="32"/>
                  </a:cubicBezTo>
                  <a:cubicBezTo>
                    <a:pt x="568" y="33"/>
                    <a:pt x="568" y="33"/>
                    <a:pt x="568" y="33"/>
                  </a:cubicBezTo>
                  <a:cubicBezTo>
                    <a:pt x="575" y="33"/>
                    <a:pt x="586" y="34"/>
                    <a:pt x="592" y="35"/>
                  </a:cubicBezTo>
                  <a:cubicBezTo>
                    <a:pt x="595" y="35"/>
                    <a:pt x="603" y="36"/>
                    <a:pt x="601" y="35"/>
                  </a:cubicBezTo>
                  <a:cubicBezTo>
                    <a:pt x="604" y="35"/>
                    <a:pt x="600" y="36"/>
                    <a:pt x="605" y="36"/>
                  </a:cubicBezTo>
                  <a:cubicBezTo>
                    <a:pt x="600" y="36"/>
                    <a:pt x="600" y="36"/>
                    <a:pt x="600" y="36"/>
                  </a:cubicBezTo>
                  <a:cubicBezTo>
                    <a:pt x="618" y="38"/>
                    <a:pt x="625" y="42"/>
                    <a:pt x="656" y="39"/>
                  </a:cubicBezTo>
                  <a:cubicBezTo>
                    <a:pt x="672" y="35"/>
                    <a:pt x="667" y="30"/>
                    <a:pt x="667" y="26"/>
                  </a:cubicBezTo>
                  <a:cubicBezTo>
                    <a:pt x="665" y="25"/>
                    <a:pt x="664" y="21"/>
                    <a:pt x="659" y="21"/>
                  </a:cubicBezTo>
                  <a:cubicBezTo>
                    <a:pt x="661" y="20"/>
                    <a:pt x="661" y="20"/>
                    <a:pt x="661" y="20"/>
                  </a:cubicBezTo>
                  <a:cubicBezTo>
                    <a:pt x="659" y="18"/>
                    <a:pt x="657" y="14"/>
                    <a:pt x="655" y="11"/>
                  </a:cubicBezTo>
                  <a:cubicBezTo>
                    <a:pt x="655" y="9"/>
                    <a:pt x="653" y="10"/>
                    <a:pt x="651" y="8"/>
                  </a:cubicBezTo>
                  <a:cubicBezTo>
                    <a:pt x="653" y="8"/>
                    <a:pt x="653" y="8"/>
                    <a:pt x="653" y="8"/>
                  </a:cubicBezTo>
                  <a:cubicBezTo>
                    <a:pt x="651" y="6"/>
                    <a:pt x="649" y="6"/>
                    <a:pt x="647" y="6"/>
                  </a:cubicBezTo>
                  <a:cubicBezTo>
                    <a:pt x="648" y="5"/>
                    <a:pt x="648" y="5"/>
                    <a:pt x="648" y="5"/>
                  </a:cubicBezTo>
                  <a:cubicBezTo>
                    <a:pt x="649" y="5"/>
                    <a:pt x="650" y="4"/>
                    <a:pt x="651" y="4"/>
                  </a:cubicBezTo>
                  <a:cubicBezTo>
                    <a:pt x="652" y="5"/>
                    <a:pt x="653" y="5"/>
                    <a:pt x="654" y="5"/>
                  </a:cubicBezTo>
                  <a:cubicBezTo>
                    <a:pt x="653" y="5"/>
                    <a:pt x="654" y="5"/>
                    <a:pt x="654" y="4"/>
                  </a:cubicBezTo>
                  <a:cubicBezTo>
                    <a:pt x="655" y="4"/>
                    <a:pt x="655" y="4"/>
                    <a:pt x="656" y="4"/>
                  </a:cubicBezTo>
                  <a:cubicBezTo>
                    <a:pt x="662" y="4"/>
                    <a:pt x="666" y="4"/>
                    <a:pt x="668" y="3"/>
                  </a:cubicBezTo>
                  <a:cubicBezTo>
                    <a:pt x="666" y="4"/>
                    <a:pt x="671" y="4"/>
                    <a:pt x="667" y="4"/>
                  </a:cubicBezTo>
                  <a:cubicBezTo>
                    <a:pt x="671" y="4"/>
                    <a:pt x="674" y="4"/>
                    <a:pt x="677" y="4"/>
                  </a:cubicBezTo>
                  <a:cubicBezTo>
                    <a:pt x="676" y="4"/>
                    <a:pt x="675" y="4"/>
                    <a:pt x="674" y="4"/>
                  </a:cubicBezTo>
                  <a:cubicBezTo>
                    <a:pt x="678" y="3"/>
                    <a:pt x="682" y="3"/>
                    <a:pt x="682" y="3"/>
                  </a:cubicBezTo>
                  <a:cubicBezTo>
                    <a:pt x="680" y="3"/>
                    <a:pt x="679" y="3"/>
                    <a:pt x="677" y="3"/>
                  </a:cubicBezTo>
                  <a:cubicBezTo>
                    <a:pt x="679" y="2"/>
                    <a:pt x="687" y="2"/>
                    <a:pt x="687" y="3"/>
                  </a:cubicBezTo>
                  <a:cubicBezTo>
                    <a:pt x="687" y="4"/>
                    <a:pt x="681" y="4"/>
                    <a:pt x="683" y="4"/>
                  </a:cubicBezTo>
                  <a:cubicBezTo>
                    <a:pt x="695" y="4"/>
                    <a:pt x="695" y="4"/>
                    <a:pt x="695" y="4"/>
                  </a:cubicBezTo>
                  <a:cubicBezTo>
                    <a:pt x="692" y="4"/>
                    <a:pt x="691" y="3"/>
                    <a:pt x="693" y="3"/>
                  </a:cubicBezTo>
                  <a:cubicBezTo>
                    <a:pt x="688" y="3"/>
                    <a:pt x="688" y="3"/>
                    <a:pt x="688" y="3"/>
                  </a:cubicBezTo>
                  <a:cubicBezTo>
                    <a:pt x="689" y="2"/>
                    <a:pt x="689" y="2"/>
                    <a:pt x="689" y="2"/>
                  </a:cubicBezTo>
                  <a:cubicBezTo>
                    <a:pt x="682" y="2"/>
                    <a:pt x="677" y="1"/>
                    <a:pt x="668" y="1"/>
                  </a:cubicBezTo>
                  <a:cubicBezTo>
                    <a:pt x="670" y="2"/>
                    <a:pt x="670" y="2"/>
                    <a:pt x="670" y="2"/>
                  </a:cubicBezTo>
                  <a:cubicBezTo>
                    <a:pt x="665" y="2"/>
                    <a:pt x="659" y="3"/>
                    <a:pt x="655" y="3"/>
                  </a:cubicBezTo>
                  <a:cubicBezTo>
                    <a:pt x="658" y="2"/>
                    <a:pt x="656" y="2"/>
                    <a:pt x="657" y="2"/>
                  </a:cubicBezTo>
                  <a:cubicBezTo>
                    <a:pt x="655" y="2"/>
                    <a:pt x="654" y="2"/>
                    <a:pt x="652" y="2"/>
                  </a:cubicBezTo>
                  <a:cubicBezTo>
                    <a:pt x="656" y="1"/>
                    <a:pt x="656" y="1"/>
                    <a:pt x="656" y="1"/>
                  </a:cubicBezTo>
                  <a:cubicBezTo>
                    <a:pt x="655" y="1"/>
                    <a:pt x="654" y="2"/>
                    <a:pt x="652" y="2"/>
                  </a:cubicBezTo>
                  <a:cubicBezTo>
                    <a:pt x="649" y="3"/>
                    <a:pt x="655" y="0"/>
                    <a:pt x="645" y="4"/>
                  </a:cubicBezTo>
                  <a:cubicBezTo>
                    <a:pt x="644" y="4"/>
                    <a:pt x="644" y="4"/>
                    <a:pt x="644" y="4"/>
                  </a:cubicBezTo>
                  <a:cubicBezTo>
                    <a:pt x="644" y="6"/>
                    <a:pt x="643" y="7"/>
                    <a:pt x="643" y="7"/>
                  </a:cubicBezTo>
                  <a:cubicBezTo>
                    <a:pt x="643" y="7"/>
                    <a:pt x="643" y="7"/>
                    <a:pt x="643" y="7"/>
                  </a:cubicBezTo>
                  <a:cubicBezTo>
                    <a:pt x="641" y="10"/>
                    <a:pt x="645" y="6"/>
                    <a:pt x="645" y="8"/>
                  </a:cubicBezTo>
                  <a:cubicBezTo>
                    <a:pt x="644" y="9"/>
                    <a:pt x="641" y="9"/>
                    <a:pt x="640" y="11"/>
                  </a:cubicBezTo>
                  <a:cubicBezTo>
                    <a:pt x="640" y="13"/>
                    <a:pt x="645" y="16"/>
                    <a:pt x="644" y="19"/>
                  </a:cubicBezTo>
                  <a:cubicBezTo>
                    <a:pt x="647" y="21"/>
                    <a:pt x="650" y="23"/>
                    <a:pt x="653" y="24"/>
                  </a:cubicBezTo>
                  <a:cubicBezTo>
                    <a:pt x="654" y="25"/>
                    <a:pt x="649" y="25"/>
                    <a:pt x="652" y="26"/>
                  </a:cubicBezTo>
                  <a:cubicBezTo>
                    <a:pt x="650" y="26"/>
                    <a:pt x="649" y="26"/>
                    <a:pt x="648" y="27"/>
                  </a:cubicBezTo>
                  <a:cubicBezTo>
                    <a:pt x="650" y="27"/>
                    <a:pt x="650" y="30"/>
                    <a:pt x="652" y="28"/>
                  </a:cubicBezTo>
                  <a:cubicBezTo>
                    <a:pt x="653" y="30"/>
                    <a:pt x="654" y="32"/>
                    <a:pt x="653" y="33"/>
                  </a:cubicBezTo>
                  <a:cubicBezTo>
                    <a:pt x="652" y="33"/>
                    <a:pt x="650" y="33"/>
                    <a:pt x="649" y="33"/>
                  </a:cubicBezTo>
                  <a:cubicBezTo>
                    <a:pt x="648" y="34"/>
                    <a:pt x="650" y="34"/>
                    <a:pt x="646" y="34"/>
                  </a:cubicBezTo>
                  <a:cubicBezTo>
                    <a:pt x="638" y="35"/>
                    <a:pt x="640" y="33"/>
                    <a:pt x="639" y="32"/>
                  </a:cubicBezTo>
                  <a:cubicBezTo>
                    <a:pt x="643" y="32"/>
                    <a:pt x="643" y="32"/>
                    <a:pt x="643" y="32"/>
                  </a:cubicBezTo>
                  <a:cubicBezTo>
                    <a:pt x="640" y="32"/>
                    <a:pt x="637" y="32"/>
                    <a:pt x="633" y="32"/>
                  </a:cubicBezTo>
                  <a:cubicBezTo>
                    <a:pt x="635" y="30"/>
                    <a:pt x="640" y="32"/>
                    <a:pt x="643" y="32"/>
                  </a:cubicBezTo>
                  <a:cubicBezTo>
                    <a:pt x="642" y="30"/>
                    <a:pt x="642" y="30"/>
                    <a:pt x="642" y="30"/>
                  </a:cubicBezTo>
                  <a:cubicBezTo>
                    <a:pt x="636" y="29"/>
                    <a:pt x="638" y="31"/>
                    <a:pt x="632" y="30"/>
                  </a:cubicBezTo>
                  <a:cubicBezTo>
                    <a:pt x="634" y="30"/>
                    <a:pt x="634" y="30"/>
                    <a:pt x="634" y="30"/>
                  </a:cubicBezTo>
                  <a:cubicBezTo>
                    <a:pt x="629" y="29"/>
                    <a:pt x="629" y="29"/>
                    <a:pt x="629" y="29"/>
                  </a:cubicBezTo>
                  <a:cubicBezTo>
                    <a:pt x="628" y="30"/>
                    <a:pt x="627" y="31"/>
                    <a:pt x="631" y="31"/>
                  </a:cubicBezTo>
                  <a:cubicBezTo>
                    <a:pt x="626" y="32"/>
                    <a:pt x="627" y="31"/>
                    <a:pt x="621" y="30"/>
                  </a:cubicBezTo>
                  <a:cubicBezTo>
                    <a:pt x="618" y="31"/>
                    <a:pt x="624" y="31"/>
                    <a:pt x="622" y="31"/>
                  </a:cubicBezTo>
                  <a:cubicBezTo>
                    <a:pt x="621" y="32"/>
                    <a:pt x="617" y="32"/>
                    <a:pt x="614" y="31"/>
                  </a:cubicBezTo>
                  <a:cubicBezTo>
                    <a:pt x="609" y="31"/>
                    <a:pt x="614" y="30"/>
                    <a:pt x="613" y="30"/>
                  </a:cubicBezTo>
                  <a:cubicBezTo>
                    <a:pt x="614" y="30"/>
                    <a:pt x="618" y="30"/>
                    <a:pt x="616" y="30"/>
                  </a:cubicBezTo>
                  <a:cubicBezTo>
                    <a:pt x="624" y="30"/>
                    <a:pt x="618" y="29"/>
                    <a:pt x="623" y="29"/>
                  </a:cubicBezTo>
                  <a:cubicBezTo>
                    <a:pt x="619" y="27"/>
                    <a:pt x="617" y="28"/>
                    <a:pt x="615" y="28"/>
                  </a:cubicBezTo>
                  <a:cubicBezTo>
                    <a:pt x="616" y="29"/>
                    <a:pt x="612" y="29"/>
                    <a:pt x="613" y="29"/>
                  </a:cubicBezTo>
                  <a:cubicBezTo>
                    <a:pt x="600" y="30"/>
                    <a:pt x="611" y="27"/>
                    <a:pt x="603" y="27"/>
                  </a:cubicBezTo>
                  <a:cubicBezTo>
                    <a:pt x="602" y="28"/>
                    <a:pt x="589" y="27"/>
                    <a:pt x="591" y="29"/>
                  </a:cubicBezTo>
                  <a:cubicBezTo>
                    <a:pt x="589" y="29"/>
                    <a:pt x="586" y="29"/>
                    <a:pt x="585" y="29"/>
                  </a:cubicBezTo>
                  <a:cubicBezTo>
                    <a:pt x="589" y="28"/>
                    <a:pt x="583" y="28"/>
                    <a:pt x="588" y="27"/>
                  </a:cubicBezTo>
                  <a:cubicBezTo>
                    <a:pt x="586" y="27"/>
                    <a:pt x="586" y="27"/>
                    <a:pt x="586" y="27"/>
                  </a:cubicBezTo>
                  <a:cubicBezTo>
                    <a:pt x="592" y="27"/>
                    <a:pt x="592" y="27"/>
                    <a:pt x="592" y="27"/>
                  </a:cubicBezTo>
                  <a:cubicBezTo>
                    <a:pt x="590" y="26"/>
                    <a:pt x="587" y="24"/>
                    <a:pt x="586" y="24"/>
                  </a:cubicBezTo>
                  <a:cubicBezTo>
                    <a:pt x="581" y="24"/>
                    <a:pt x="586" y="25"/>
                    <a:pt x="580" y="24"/>
                  </a:cubicBezTo>
                  <a:cubicBezTo>
                    <a:pt x="583" y="24"/>
                    <a:pt x="581" y="23"/>
                    <a:pt x="579" y="23"/>
                  </a:cubicBezTo>
                  <a:cubicBezTo>
                    <a:pt x="582" y="24"/>
                    <a:pt x="576" y="24"/>
                    <a:pt x="573" y="24"/>
                  </a:cubicBezTo>
                  <a:cubicBezTo>
                    <a:pt x="569" y="24"/>
                    <a:pt x="567" y="23"/>
                    <a:pt x="568" y="23"/>
                  </a:cubicBezTo>
                  <a:cubicBezTo>
                    <a:pt x="574" y="22"/>
                    <a:pt x="574" y="22"/>
                    <a:pt x="574" y="22"/>
                  </a:cubicBezTo>
                  <a:cubicBezTo>
                    <a:pt x="570" y="23"/>
                    <a:pt x="573" y="22"/>
                    <a:pt x="570" y="22"/>
                  </a:cubicBezTo>
                  <a:cubicBezTo>
                    <a:pt x="568" y="22"/>
                    <a:pt x="564" y="23"/>
                    <a:pt x="562" y="23"/>
                  </a:cubicBezTo>
                  <a:cubicBezTo>
                    <a:pt x="558" y="23"/>
                    <a:pt x="558" y="22"/>
                    <a:pt x="556" y="22"/>
                  </a:cubicBezTo>
                  <a:cubicBezTo>
                    <a:pt x="562" y="22"/>
                    <a:pt x="562" y="22"/>
                    <a:pt x="562" y="22"/>
                  </a:cubicBezTo>
                  <a:cubicBezTo>
                    <a:pt x="556" y="22"/>
                    <a:pt x="564" y="21"/>
                    <a:pt x="556" y="21"/>
                  </a:cubicBezTo>
                  <a:cubicBezTo>
                    <a:pt x="553" y="21"/>
                    <a:pt x="553" y="21"/>
                    <a:pt x="553" y="21"/>
                  </a:cubicBezTo>
                  <a:cubicBezTo>
                    <a:pt x="552" y="21"/>
                    <a:pt x="552" y="21"/>
                    <a:pt x="554" y="20"/>
                  </a:cubicBezTo>
                  <a:cubicBezTo>
                    <a:pt x="552" y="21"/>
                    <a:pt x="548" y="21"/>
                    <a:pt x="546" y="21"/>
                  </a:cubicBezTo>
                  <a:cubicBezTo>
                    <a:pt x="546" y="20"/>
                    <a:pt x="546" y="20"/>
                    <a:pt x="546" y="20"/>
                  </a:cubicBezTo>
                  <a:cubicBezTo>
                    <a:pt x="543" y="20"/>
                    <a:pt x="536" y="21"/>
                    <a:pt x="532" y="21"/>
                  </a:cubicBezTo>
                  <a:cubicBezTo>
                    <a:pt x="534" y="22"/>
                    <a:pt x="538" y="20"/>
                    <a:pt x="543" y="21"/>
                  </a:cubicBezTo>
                  <a:cubicBezTo>
                    <a:pt x="545" y="22"/>
                    <a:pt x="536" y="22"/>
                    <a:pt x="534" y="22"/>
                  </a:cubicBezTo>
                  <a:cubicBezTo>
                    <a:pt x="537" y="21"/>
                    <a:pt x="523" y="22"/>
                    <a:pt x="513" y="25"/>
                  </a:cubicBezTo>
                  <a:cubicBezTo>
                    <a:pt x="507" y="26"/>
                    <a:pt x="500" y="29"/>
                    <a:pt x="500" y="29"/>
                  </a:cubicBezTo>
                  <a:cubicBezTo>
                    <a:pt x="501" y="30"/>
                    <a:pt x="501" y="30"/>
                    <a:pt x="501" y="30"/>
                  </a:cubicBezTo>
                  <a:cubicBezTo>
                    <a:pt x="493" y="32"/>
                    <a:pt x="499" y="34"/>
                    <a:pt x="498" y="36"/>
                  </a:cubicBezTo>
                  <a:cubicBezTo>
                    <a:pt x="496" y="35"/>
                    <a:pt x="494" y="35"/>
                    <a:pt x="494" y="37"/>
                  </a:cubicBezTo>
                  <a:cubicBezTo>
                    <a:pt x="497" y="35"/>
                    <a:pt x="499" y="38"/>
                    <a:pt x="501" y="37"/>
                  </a:cubicBezTo>
                  <a:cubicBezTo>
                    <a:pt x="501" y="39"/>
                    <a:pt x="496" y="37"/>
                    <a:pt x="494" y="38"/>
                  </a:cubicBezTo>
                  <a:cubicBezTo>
                    <a:pt x="497" y="39"/>
                    <a:pt x="494" y="41"/>
                    <a:pt x="498" y="41"/>
                  </a:cubicBezTo>
                  <a:cubicBezTo>
                    <a:pt x="498" y="40"/>
                    <a:pt x="500" y="41"/>
                    <a:pt x="502" y="41"/>
                  </a:cubicBezTo>
                  <a:cubicBezTo>
                    <a:pt x="503" y="43"/>
                    <a:pt x="500" y="41"/>
                    <a:pt x="500" y="43"/>
                  </a:cubicBezTo>
                  <a:cubicBezTo>
                    <a:pt x="501" y="43"/>
                    <a:pt x="504" y="44"/>
                    <a:pt x="504" y="42"/>
                  </a:cubicBezTo>
                  <a:cubicBezTo>
                    <a:pt x="504" y="43"/>
                    <a:pt x="509" y="44"/>
                    <a:pt x="507" y="45"/>
                  </a:cubicBezTo>
                  <a:cubicBezTo>
                    <a:pt x="506" y="46"/>
                    <a:pt x="505" y="44"/>
                    <a:pt x="504" y="45"/>
                  </a:cubicBezTo>
                  <a:cubicBezTo>
                    <a:pt x="505" y="47"/>
                    <a:pt x="510" y="45"/>
                    <a:pt x="513" y="47"/>
                  </a:cubicBezTo>
                  <a:cubicBezTo>
                    <a:pt x="513" y="45"/>
                    <a:pt x="518" y="45"/>
                    <a:pt x="520" y="46"/>
                  </a:cubicBezTo>
                  <a:cubicBezTo>
                    <a:pt x="521" y="49"/>
                    <a:pt x="518" y="45"/>
                    <a:pt x="516" y="47"/>
                  </a:cubicBezTo>
                  <a:cubicBezTo>
                    <a:pt x="517" y="48"/>
                    <a:pt x="517" y="48"/>
                    <a:pt x="517" y="48"/>
                  </a:cubicBezTo>
                  <a:cubicBezTo>
                    <a:pt x="515" y="50"/>
                    <a:pt x="508" y="46"/>
                    <a:pt x="506" y="48"/>
                  </a:cubicBezTo>
                  <a:cubicBezTo>
                    <a:pt x="509" y="49"/>
                    <a:pt x="509" y="49"/>
                    <a:pt x="509" y="49"/>
                  </a:cubicBezTo>
                  <a:cubicBezTo>
                    <a:pt x="507" y="49"/>
                    <a:pt x="505" y="49"/>
                    <a:pt x="504" y="50"/>
                  </a:cubicBezTo>
                  <a:cubicBezTo>
                    <a:pt x="507" y="50"/>
                    <a:pt x="507" y="52"/>
                    <a:pt x="508" y="52"/>
                  </a:cubicBezTo>
                  <a:cubicBezTo>
                    <a:pt x="511" y="52"/>
                    <a:pt x="507" y="52"/>
                    <a:pt x="509" y="51"/>
                  </a:cubicBezTo>
                  <a:cubicBezTo>
                    <a:pt x="510" y="52"/>
                    <a:pt x="514" y="52"/>
                    <a:pt x="515" y="54"/>
                  </a:cubicBezTo>
                  <a:cubicBezTo>
                    <a:pt x="512" y="53"/>
                    <a:pt x="512" y="55"/>
                    <a:pt x="510" y="55"/>
                  </a:cubicBezTo>
                  <a:cubicBezTo>
                    <a:pt x="510" y="56"/>
                    <a:pt x="513" y="55"/>
                    <a:pt x="513" y="56"/>
                  </a:cubicBezTo>
                  <a:cubicBezTo>
                    <a:pt x="512" y="56"/>
                    <a:pt x="512" y="56"/>
                    <a:pt x="512" y="56"/>
                  </a:cubicBezTo>
                  <a:cubicBezTo>
                    <a:pt x="516" y="61"/>
                    <a:pt x="521" y="66"/>
                    <a:pt x="530" y="69"/>
                  </a:cubicBezTo>
                  <a:cubicBezTo>
                    <a:pt x="528" y="70"/>
                    <a:pt x="529" y="72"/>
                    <a:pt x="529" y="74"/>
                  </a:cubicBezTo>
                  <a:cubicBezTo>
                    <a:pt x="529" y="73"/>
                    <a:pt x="531" y="74"/>
                    <a:pt x="532" y="74"/>
                  </a:cubicBezTo>
                  <a:cubicBezTo>
                    <a:pt x="530" y="76"/>
                    <a:pt x="530" y="76"/>
                    <a:pt x="530" y="76"/>
                  </a:cubicBezTo>
                  <a:cubicBezTo>
                    <a:pt x="530" y="78"/>
                    <a:pt x="533" y="79"/>
                    <a:pt x="535" y="80"/>
                  </a:cubicBezTo>
                  <a:cubicBezTo>
                    <a:pt x="535" y="80"/>
                    <a:pt x="534" y="80"/>
                    <a:pt x="534" y="80"/>
                  </a:cubicBezTo>
                  <a:cubicBezTo>
                    <a:pt x="533" y="82"/>
                    <a:pt x="536" y="81"/>
                    <a:pt x="537" y="82"/>
                  </a:cubicBezTo>
                  <a:cubicBezTo>
                    <a:pt x="535" y="83"/>
                    <a:pt x="535" y="83"/>
                    <a:pt x="535" y="83"/>
                  </a:cubicBezTo>
                  <a:cubicBezTo>
                    <a:pt x="537" y="83"/>
                    <a:pt x="537" y="83"/>
                    <a:pt x="537" y="83"/>
                  </a:cubicBezTo>
                  <a:cubicBezTo>
                    <a:pt x="538" y="84"/>
                    <a:pt x="538" y="86"/>
                    <a:pt x="535" y="86"/>
                  </a:cubicBezTo>
                  <a:cubicBezTo>
                    <a:pt x="536" y="86"/>
                    <a:pt x="536" y="87"/>
                    <a:pt x="537" y="86"/>
                  </a:cubicBezTo>
                  <a:cubicBezTo>
                    <a:pt x="536" y="87"/>
                    <a:pt x="535" y="90"/>
                    <a:pt x="535" y="91"/>
                  </a:cubicBezTo>
                  <a:cubicBezTo>
                    <a:pt x="530" y="91"/>
                    <a:pt x="523" y="91"/>
                    <a:pt x="518" y="91"/>
                  </a:cubicBezTo>
                  <a:cubicBezTo>
                    <a:pt x="516" y="91"/>
                    <a:pt x="516" y="91"/>
                    <a:pt x="515" y="91"/>
                  </a:cubicBezTo>
                  <a:cubicBezTo>
                    <a:pt x="510" y="89"/>
                    <a:pt x="499" y="90"/>
                    <a:pt x="493" y="88"/>
                  </a:cubicBezTo>
                  <a:cubicBezTo>
                    <a:pt x="494" y="89"/>
                    <a:pt x="489" y="90"/>
                    <a:pt x="485" y="90"/>
                  </a:cubicBezTo>
                  <a:cubicBezTo>
                    <a:pt x="479" y="90"/>
                    <a:pt x="486" y="88"/>
                    <a:pt x="483" y="87"/>
                  </a:cubicBezTo>
                  <a:cubicBezTo>
                    <a:pt x="480" y="87"/>
                    <a:pt x="476" y="87"/>
                    <a:pt x="475" y="87"/>
                  </a:cubicBezTo>
                  <a:cubicBezTo>
                    <a:pt x="475" y="87"/>
                    <a:pt x="475" y="87"/>
                    <a:pt x="475" y="87"/>
                  </a:cubicBezTo>
                  <a:cubicBezTo>
                    <a:pt x="472" y="87"/>
                    <a:pt x="468" y="87"/>
                    <a:pt x="466" y="86"/>
                  </a:cubicBezTo>
                  <a:cubicBezTo>
                    <a:pt x="466" y="86"/>
                    <a:pt x="466" y="86"/>
                    <a:pt x="466" y="86"/>
                  </a:cubicBezTo>
                  <a:cubicBezTo>
                    <a:pt x="464" y="86"/>
                    <a:pt x="463" y="85"/>
                    <a:pt x="460" y="85"/>
                  </a:cubicBezTo>
                  <a:cubicBezTo>
                    <a:pt x="457" y="85"/>
                    <a:pt x="453" y="84"/>
                    <a:pt x="450" y="85"/>
                  </a:cubicBezTo>
                  <a:cubicBezTo>
                    <a:pt x="450" y="84"/>
                    <a:pt x="450" y="84"/>
                    <a:pt x="450" y="84"/>
                  </a:cubicBezTo>
                  <a:cubicBezTo>
                    <a:pt x="448" y="85"/>
                    <a:pt x="448" y="85"/>
                    <a:pt x="448" y="85"/>
                  </a:cubicBezTo>
                  <a:cubicBezTo>
                    <a:pt x="444" y="84"/>
                    <a:pt x="444" y="84"/>
                    <a:pt x="444" y="84"/>
                  </a:cubicBezTo>
                  <a:cubicBezTo>
                    <a:pt x="446" y="84"/>
                    <a:pt x="447" y="83"/>
                    <a:pt x="448" y="83"/>
                  </a:cubicBezTo>
                  <a:cubicBezTo>
                    <a:pt x="444" y="82"/>
                    <a:pt x="445" y="84"/>
                    <a:pt x="442" y="84"/>
                  </a:cubicBezTo>
                  <a:cubicBezTo>
                    <a:pt x="437" y="84"/>
                    <a:pt x="439" y="83"/>
                    <a:pt x="438" y="83"/>
                  </a:cubicBezTo>
                  <a:cubicBezTo>
                    <a:pt x="440" y="83"/>
                    <a:pt x="440" y="83"/>
                    <a:pt x="441" y="83"/>
                  </a:cubicBezTo>
                  <a:cubicBezTo>
                    <a:pt x="445" y="83"/>
                    <a:pt x="440" y="83"/>
                    <a:pt x="440" y="82"/>
                  </a:cubicBezTo>
                  <a:cubicBezTo>
                    <a:pt x="440" y="82"/>
                    <a:pt x="438" y="83"/>
                    <a:pt x="435" y="82"/>
                  </a:cubicBezTo>
                  <a:cubicBezTo>
                    <a:pt x="433" y="82"/>
                    <a:pt x="428" y="82"/>
                    <a:pt x="430" y="81"/>
                  </a:cubicBezTo>
                  <a:cubicBezTo>
                    <a:pt x="427" y="81"/>
                    <a:pt x="425" y="81"/>
                    <a:pt x="423" y="81"/>
                  </a:cubicBezTo>
                  <a:cubicBezTo>
                    <a:pt x="424" y="81"/>
                    <a:pt x="427" y="82"/>
                    <a:pt x="427" y="82"/>
                  </a:cubicBezTo>
                  <a:cubicBezTo>
                    <a:pt x="425" y="82"/>
                    <a:pt x="421" y="82"/>
                    <a:pt x="421" y="82"/>
                  </a:cubicBezTo>
                  <a:cubicBezTo>
                    <a:pt x="423" y="82"/>
                    <a:pt x="423" y="82"/>
                    <a:pt x="423" y="82"/>
                  </a:cubicBezTo>
                  <a:cubicBezTo>
                    <a:pt x="421" y="82"/>
                    <a:pt x="417" y="81"/>
                    <a:pt x="418" y="82"/>
                  </a:cubicBezTo>
                  <a:cubicBezTo>
                    <a:pt x="417" y="80"/>
                    <a:pt x="417" y="80"/>
                    <a:pt x="417" y="80"/>
                  </a:cubicBezTo>
                  <a:cubicBezTo>
                    <a:pt x="414" y="81"/>
                    <a:pt x="411" y="80"/>
                    <a:pt x="408" y="80"/>
                  </a:cubicBezTo>
                  <a:cubicBezTo>
                    <a:pt x="409" y="79"/>
                    <a:pt x="413" y="79"/>
                    <a:pt x="408" y="78"/>
                  </a:cubicBezTo>
                  <a:cubicBezTo>
                    <a:pt x="402" y="78"/>
                    <a:pt x="402" y="78"/>
                    <a:pt x="402" y="78"/>
                  </a:cubicBezTo>
                  <a:cubicBezTo>
                    <a:pt x="400" y="78"/>
                    <a:pt x="399" y="78"/>
                    <a:pt x="401" y="77"/>
                  </a:cubicBezTo>
                  <a:cubicBezTo>
                    <a:pt x="393" y="76"/>
                    <a:pt x="388" y="78"/>
                    <a:pt x="383" y="77"/>
                  </a:cubicBezTo>
                  <a:cubicBezTo>
                    <a:pt x="387" y="76"/>
                    <a:pt x="385" y="76"/>
                    <a:pt x="383" y="75"/>
                  </a:cubicBezTo>
                  <a:cubicBezTo>
                    <a:pt x="383" y="75"/>
                    <a:pt x="382" y="76"/>
                    <a:pt x="380" y="76"/>
                  </a:cubicBezTo>
                  <a:cubicBezTo>
                    <a:pt x="380" y="76"/>
                    <a:pt x="383" y="75"/>
                    <a:pt x="384" y="76"/>
                  </a:cubicBezTo>
                  <a:cubicBezTo>
                    <a:pt x="384" y="77"/>
                    <a:pt x="381" y="76"/>
                    <a:pt x="379" y="76"/>
                  </a:cubicBezTo>
                  <a:cubicBezTo>
                    <a:pt x="378" y="73"/>
                    <a:pt x="361" y="73"/>
                    <a:pt x="354" y="71"/>
                  </a:cubicBezTo>
                  <a:cubicBezTo>
                    <a:pt x="352" y="72"/>
                    <a:pt x="349" y="71"/>
                    <a:pt x="346" y="71"/>
                  </a:cubicBezTo>
                  <a:cubicBezTo>
                    <a:pt x="349" y="70"/>
                    <a:pt x="340" y="71"/>
                    <a:pt x="339" y="70"/>
                  </a:cubicBezTo>
                  <a:cubicBezTo>
                    <a:pt x="338" y="71"/>
                    <a:pt x="338" y="71"/>
                    <a:pt x="338" y="71"/>
                  </a:cubicBezTo>
                  <a:cubicBezTo>
                    <a:pt x="333" y="70"/>
                    <a:pt x="325" y="71"/>
                    <a:pt x="324" y="70"/>
                  </a:cubicBezTo>
                  <a:cubicBezTo>
                    <a:pt x="321" y="69"/>
                    <a:pt x="327" y="69"/>
                    <a:pt x="329" y="69"/>
                  </a:cubicBezTo>
                  <a:cubicBezTo>
                    <a:pt x="327" y="67"/>
                    <a:pt x="314" y="69"/>
                    <a:pt x="313" y="67"/>
                  </a:cubicBezTo>
                  <a:cubicBezTo>
                    <a:pt x="312" y="67"/>
                    <a:pt x="312" y="68"/>
                    <a:pt x="307" y="68"/>
                  </a:cubicBezTo>
                  <a:cubicBezTo>
                    <a:pt x="305" y="68"/>
                    <a:pt x="299" y="66"/>
                    <a:pt x="300" y="66"/>
                  </a:cubicBezTo>
                  <a:cubicBezTo>
                    <a:pt x="297" y="66"/>
                    <a:pt x="295" y="67"/>
                    <a:pt x="293" y="66"/>
                  </a:cubicBezTo>
                  <a:cubicBezTo>
                    <a:pt x="294" y="66"/>
                    <a:pt x="295" y="66"/>
                    <a:pt x="297" y="66"/>
                  </a:cubicBezTo>
                  <a:cubicBezTo>
                    <a:pt x="292" y="65"/>
                    <a:pt x="287" y="65"/>
                    <a:pt x="282" y="65"/>
                  </a:cubicBezTo>
                  <a:cubicBezTo>
                    <a:pt x="281" y="64"/>
                    <a:pt x="271" y="64"/>
                    <a:pt x="263" y="64"/>
                  </a:cubicBezTo>
                  <a:cubicBezTo>
                    <a:pt x="259" y="65"/>
                    <a:pt x="244" y="65"/>
                    <a:pt x="240" y="69"/>
                  </a:cubicBezTo>
                  <a:cubicBezTo>
                    <a:pt x="240" y="68"/>
                    <a:pt x="238" y="69"/>
                    <a:pt x="237" y="70"/>
                  </a:cubicBezTo>
                  <a:cubicBezTo>
                    <a:pt x="235" y="72"/>
                    <a:pt x="239" y="72"/>
                    <a:pt x="239" y="73"/>
                  </a:cubicBezTo>
                  <a:cubicBezTo>
                    <a:pt x="236" y="73"/>
                    <a:pt x="236" y="73"/>
                    <a:pt x="236" y="73"/>
                  </a:cubicBezTo>
                  <a:cubicBezTo>
                    <a:pt x="233" y="74"/>
                    <a:pt x="237" y="76"/>
                    <a:pt x="236" y="77"/>
                  </a:cubicBezTo>
                  <a:cubicBezTo>
                    <a:pt x="238" y="76"/>
                    <a:pt x="237" y="78"/>
                    <a:pt x="239" y="77"/>
                  </a:cubicBezTo>
                  <a:cubicBezTo>
                    <a:pt x="241" y="78"/>
                    <a:pt x="241" y="78"/>
                    <a:pt x="241" y="78"/>
                  </a:cubicBezTo>
                  <a:cubicBezTo>
                    <a:pt x="243" y="80"/>
                    <a:pt x="242" y="78"/>
                    <a:pt x="245" y="80"/>
                  </a:cubicBezTo>
                  <a:cubicBezTo>
                    <a:pt x="246" y="81"/>
                    <a:pt x="242" y="81"/>
                    <a:pt x="242" y="81"/>
                  </a:cubicBezTo>
                  <a:cubicBezTo>
                    <a:pt x="241" y="82"/>
                    <a:pt x="243" y="82"/>
                    <a:pt x="245" y="83"/>
                  </a:cubicBezTo>
                  <a:cubicBezTo>
                    <a:pt x="245" y="83"/>
                    <a:pt x="245" y="83"/>
                    <a:pt x="246" y="83"/>
                  </a:cubicBezTo>
                  <a:cubicBezTo>
                    <a:pt x="245" y="83"/>
                    <a:pt x="245" y="83"/>
                    <a:pt x="245" y="83"/>
                  </a:cubicBezTo>
                  <a:cubicBezTo>
                    <a:pt x="246" y="84"/>
                    <a:pt x="246" y="84"/>
                    <a:pt x="247" y="84"/>
                  </a:cubicBezTo>
                  <a:cubicBezTo>
                    <a:pt x="247" y="84"/>
                    <a:pt x="247" y="84"/>
                    <a:pt x="247" y="84"/>
                  </a:cubicBezTo>
                  <a:cubicBezTo>
                    <a:pt x="246" y="84"/>
                    <a:pt x="246" y="84"/>
                    <a:pt x="245" y="83"/>
                  </a:cubicBezTo>
                  <a:cubicBezTo>
                    <a:pt x="245" y="84"/>
                    <a:pt x="246" y="84"/>
                    <a:pt x="246" y="84"/>
                  </a:cubicBezTo>
                  <a:cubicBezTo>
                    <a:pt x="246" y="85"/>
                    <a:pt x="246" y="85"/>
                    <a:pt x="246" y="85"/>
                  </a:cubicBezTo>
                  <a:cubicBezTo>
                    <a:pt x="247" y="85"/>
                    <a:pt x="247" y="85"/>
                    <a:pt x="247" y="85"/>
                  </a:cubicBezTo>
                  <a:cubicBezTo>
                    <a:pt x="245" y="86"/>
                    <a:pt x="245" y="86"/>
                    <a:pt x="245" y="86"/>
                  </a:cubicBezTo>
                  <a:cubicBezTo>
                    <a:pt x="245" y="86"/>
                    <a:pt x="250" y="87"/>
                    <a:pt x="251" y="87"/>
                  </a:cubicBezTo>
                  <a:cubicBezTo>
                    <a:pt x="252" y="90"/>
                    <a:pt x="260" y="94"/>
                    <a:pt x="263" y="95"/>
                  </a:cubicBezTo>
                  <a:cubicBezTo>
                    <a:pt x="262" y="95"/>
                    <a:pt x="262" y="95"/>
                    <a:pt x="263" y="95"/>
                  </a:cubicBezTo>
                  <a:cubicBezTo>
                    <a:pt x="265" y="96"/>
                    <a:pt x="268" y="96"/>
                    <a:pt x="267" y="96"/>
                  </a:cubicBezTo>
                  <a:cubicBezTo>
                    <a:pt x="269" y="97"/>
                    <a:pt x="266" y="97"/>
                    <a:pt x="268" y="99"/>
                  </a:cubicBezTo>
                  <a:cubicBezTo>
                    <a:pt x="268" y="99"/>
                    <a:pt x="270" y="98"/>
                    <a:pt x="269" y="98"/>
                  </a:cubicBezTo>
                  <a:cubicBezTo>
                    <a:pt x="270" y="101"/>
                    <a:pt x="279" y="102"/>
                    <a:pt x="281" y="105"/>
                  </a:cubicBezTo>
                  <a:cubicBezTo>
                    <a:pt x="280" y="105"/>
                    <a:pt x="279" y="105"/>
                    <a:pt x="278" y="105"/>
                  </a:cubicBezTo>
                  <a:cubicBezTo>
                    <a:pt x="282" y="106"/>
                    <a:pt x="285" y="108"/>
                    <a:pt x="291" y="109"/>
                  </a:cubicBezTo>
                  <a:cubicBezTo>
                    <a:pt x="289" y="109"/>
                    <a:pt x="289" y="109"/>
                    <a:pt x="287" y="109"/>
                  </a:cubicBezTo>
                  <a:cubicBezTo>
                    <a:pt x="289" y="110"/>
                    <a:pt x="292" y="112"/>
                    <a:pt x="295" y="112"/>
                  </a:cubicBezTo>
                  <a:cubicBezTo>
                    <a:pt x="295" y="111"/>
                    <a:pt x="294" y="112"/>
                    <a:pt x="293" y="111"/>
                  </a:cubicBezTo>
                  <a:cubicBezTo>
                    <a:pt x="293" y="110"/>
                    <a:pt x="298" y="111"/>
                    <a:pt x="299" y="112"/>
                  </a:cubicBezTo>
                  <a:cubicBezTo>
                    <a:pt x="299" y="112"/>
                    <a:pt x="299" y="112"/>
                    <a:pt x="299" y="112"/>
                  </a:cubicBezTo>
                  <a:cubicBezTo>
                    <a:pt x="301" y="113"/>
                    <a:pt x="302" y="113"/>
                    <a:pt x="304" y="114"/>
                  </a:cubicBezTo>
                  <a:cubicBezTo>
                    <a:pt x="304" y="115"/>
                    <a:pt x="302" y="114"/>
                    <a:pt x="302" y="115"/>
                  </a:cubicBezTo>
                  <a:cubicBezTo>
                    <a:pt x="299" y="116"/>
                    <a:pt x="304" y="118"/>
                    <a:pt x="304" y="118"/>
                  </a:cubicBezTo>
                  <a:cubicBezTo>
                    <a:pt x="306" y="118"/>
                    <a:pt x="307" y="119"/>
                    <a:pt x="308" y="118"/>
                  </a:cubicBezTo>
                  <a:cubicBezTo>
                    <a:pt x="310" y="119"/>
                    <a:pt x="307" y="119"/>
                    <a:pt x="308" y="120"/>
                  </a:cubicBezTo>
                  <a:cubicBezTo>
                    <a:pt x="318" y="121"/>
                    <a:pt x="318" y="121"/>
                    <a:pt x="318" y="121"/>
                  </a:cubicBezTo>
                  <a:cubicBezTo>
                    <a:pt x="317" y="121"/>
                    <a:pt x="317" y="123"/>
                    <a:pt x="314" y="122"/>
                  </a:cubicBezTo>
                  <a:cubicBezTo>
                    <a:pt x="318" y="124"/>
                    <a:pt x="324" y="124"/>
                    <a:pt x="328" y="125"/>
                  </a:cubicBezTo>
                  <a:cubicBezTo>
                    <a:pt x="329" y="126"/>
                    <a:pt x="333" y="127"/>
                    <a:pt x="334" y="128"/>
                  </a:cubicBezTo>
                  <a:cubicBezTo>
                    <a:pt x="333" y="129"/>
                    <a:pt x="334" y="127"/>
                    <a:pt x="332" y="128"/>
                  </a:cubicBezTo>
                  <a:cubicBezTo>
                    <a:pt x="332" y="129"/>
                    <a:pt x="332" y="129"/>
                    <a:pt x="332" y="129"/>
                  </a:cubicBezTo>
                  <a:cubicBezTo>
                    <a:pt x="329" y="128"/>
                    <a:pt x="329" y="130"/>
                    <a:pt x="326" y="130"/>
                  </a:cubicBezTo>
                  <a:cubicBezTo>
                    <a:pt x="329" y="131"/>
                    <a:pt x="332" y="133"/>
                    <a:pt x="335" y="135"/>
                  </a:cubicBezTo>
                  <a:cubicBezTo>
                    <a:pt x="336" y="133"/>
                    <a:pt x="340" y="137"/>
                    <a:pt x="343" y="136"/>
                  </a:cubicBezTo>
                  <a:cubicBezTo>
                    <a:pt x="347" y="138"/>
                    <a:pt x="342" y="138"/>
                    <a:pt x="342" y="139"/>
                  </a:cubicBezTo>
                  <a:cubicBezTo>
                    <a:pt x="347" y="140"/>
                    <a:pt x="349" y="143"/>
                    <a:pt x="352" y="144"/>
                  </a:cubicBezTo>
                  <a:cubicBezTo>
                    <a:pt x="352" y="144"/>
                    <a:pt x="352" y="144"/>
                    <a:pt x="351" y="144"/>
                  </a:cubicBezTo>
                  <a:cubicBezTo>
                    <a:pt x="355" y="146"/>
                    <a:pt x="358" y="149"/>
                    <a:pt x="363" y="150"/>
                  </a:cubicBezTo>
                  <a:cubicBezTo>
                    <a:pt x="363" y="150"/>
                    <a:pt x="362" y="150"/>
                    <a:pt x="361" y="150"/>
                  </a:cubicBezTo>
                  <a:cubicBezTo>
                    <a:pt x="362" y="152"/>
                    <a:pt x="366" y="149"/>
                    <a:pt x="367" y="152"/>
                  </a:cubicBezTo>
                  <a:cubicBezTo>
                    <a:pt x="364" y="152"/>
                    <a:pt x="364" y="152"/>
                    <a:pt x="364" y="152"/>
                  </a:cubicBezTo>
                  <a:cubicBezTo>
                    <a:pt x="368" y="153"/>
                    <a:pt x="366" y="155"/>
                    <a:pt x="371" y="156"/>
                  </a:cubicBezTo>
                  <a:cubicBezTo>
                    <a:pt x="370" y="156"/>
                    <a:pt x="369" y="156"/>
                    <a:pt x="368" y="156"/>
                  </a:cubicBezTo>
                  <a:cubicBezTo>
                    <a:pt x="371" y="157"/>
                    <a:pt x="372" y="159"/>
                    <a:pt x="376" y="160"/>
                  </a:cubicBezTo>
                  <a:cubicBezTo>
                    <a:pt x="375" y="160"/>
                    <a:pt x="374" y="160"/>
                    <a:pt x="372" y="160"/>
                  </a:cubicBezTo>
                  <a:cubicBezTo>
                    <a:pt x="372" y="161"/>
                    <a:pt x="377" y="161"/>
                    <a:pt x="376" y="162"/>
                  </a:cubicBezTo>
                  <a:cubicBezTo>
                    <a:pt x="376" y="163"/>
                    <a:pt x="375" y="164"/>
                    <a:pt x="375" y="164"/>
                  </a:cubicBezTo>
                  <a:cubicBezTo>
                    <a:pt x="378" y="164"/>
                    <a:pt x="376" y="167"/>
                    <a:pt x="370" y="167"/>
                  </a:cubicBezTo>
                  <a:cubicBezTo>
                    <a:pt x="370" y="167"/>
                    <a:pt x="368" y="167"/>
                    <a:pt x="365" y="167"/>
                  </a:cubicBezTo>
                  <a:cubicBezTo>
                    <a:pt x="339" y="166"/>
                    <a:pt x="317" y="163"/>
                    <a:pt x="293" y="161"/>
                  </a:cubicBezTo>
                  <a:cubicBezTo>
                    <a:pt x="292" y="159"/>
                    <a:pt x="300" y="161"/>
                    <a:pt x="299" y="160"/>
                  </a:cubicBezTo>
                  <a:cubicBezTo>
                    <a:pt x="297" y="161"/>
                    <a:pt x="295" y="159"/>
                    <a:pt x="288" y="159"/>
                  </a:cubicBezTo>
                  <a:cubicBezTo>
                    <a:pt x="288" y="159"/>
                    <a:pt x="288" y="159"/>
                    <a:pt x="288" y="159"/>
                  </a:cubicBezTo>
                  <a:cubicBezTo>
                    <a:pt x="285" y="158"/>
                    <a:pt x="285" y="157"/>
                    <a:pt x="281" y="157"/>
                  </a:cubicBezTo>
                  <a:cubicBezTo>
                    <a:pt x="280" y="158"/>
                    <a:pt x="280" y="158"/>
                    <a:pt x="280" y="158"/>
                  </a:cubicBezTo>
                  <a:cubicBezTo>
                    <a:pt x="276" y="158"/>
                    <a:pt x="276" y="155"/>
                    <a:pt x="272" y="156"/>
                  </a:cubicBezTo>
                  <a:cubicBezTo>
                    <a:pt x="271" y="155"/>
                    <a:pt x="271" y="155"/>
                    <a:pt x="271" y="155"/>
                  </a:cubicBezTo>
                  <a:cubicBezTo>
                    <a:pt x="265" y="156"/>
                    <a:pt x="267" y="154"/>
                    <a:pt x="261" y="154"/>
                  </a:cubicBezTo>
                  <a:cubicBezTo>
                    <a:pt x="262" y="154"/>
                    <a:pt x="262" y="154"/>
                    <a:pt x="262" y="154"/>
                  </a:cubicBezTo>
                  <a:cubicBezTo>
                    <a:pt x="258" y="153"/>
                    <a:pt x="249" y="154"/>
                    <a:pt x="249" y="152"/>
                  </a:cubicBezTo>
                  <a:cubicBezTo>
                    <a:pt x="244" y="152"/>
                    <a:pt x="239" y="151"/>
                    <a:pt x="236" y="152"/>
                  </a:cubicBezTo>
                  <a:cubicBezTo>
                    <a:pt x="236" y="151"/>
                    <a:pt x="238" y="151"/>
                    <a:pt x="239" y="151"/>
                  </a:cubicBezTo>
                  <a:cubicBezTo>
                    <a:pt x="222" y="149"/>
                    <a:pt x="205" y="145"/>
                    <a:pt x="188" y="144"/>
                  </a:cubicBezTo>
                  <a:cubicBezTo>
                    <a:pt x="188" y="143"/>
                    <a:pt x="189" y="144"/>
                    <a:pt x="190" y="143"/>
                  </a:cubicBezTo>
                  <a:cubicBezTo>
                    <a:pt x="179" y="143"/>
                    <a:pt x="175" y="139"/>
                    <a:pt x="164" y="140"/>
                  </a:cubicBezTo>
                  <a:cubicBezTo>
                    <a:pt x="160" y="140"/>
                    <a:pt x="160" y="140"/>
                    <a:pt x="160" y="140"/>
                  </a:cubicBezTo>
                  <a:cubicBezTo>
                    <a:pt x="159" y="139"/>
                    <a:pt x="160" y="139"/>
                    <a:pt x="159" y="138"/>
                  </a:cubicBezTo>
                  <a:cubicBezTo>
                    <a:pt x="156" y="139"/>
                    <a:pt x="151" y="137"/>
                    <a:pt x="148" y="138"/>
                  </a:cubicBezTo>
                  <a:cubicBezTo>
                    <a:pt x="148" y="137"/>
                    <a:pt x="150" y="137"/>
                    <a:pt x="150" y="137"/>
                  </a:cubicBezTo>
                  <a:cubicBezTo>
                    <a:pt x="147" y="136"/>
                    <a:pt x="139" y="136"/>
                    <a:pt x="136" y="135"/>
                  </a:cubicBezTo>
                  <a:cubicBezTo>
                    <a:pt x="138" y="135"/>
                    <a:pt x="138" y="135"/>
                    <a:pt x="138" y="135"/>
                  </a:cubicBezTo>
                  <a:cubicBezTo>
                    <a:pt x="122" y="130"/>
                    <a:pt x="100" y="124"/>
                    <a:pt x="79" y="123"/>
                  </a:cubicBezTo>
                  <a:cubicBezTo>
                    <a:pt x="74" y="122"/>
                    <a:pt x="80" y="122"/>
                    <a:pt x="78" y="121"/>
                  </a:cubicBezTo>
                  <a:cubicBezTo>
                    <a:pt x="58" y="120"/>
                    <a:pt x="44" y="114"/>
                    <a:pt x="23" y="113"/>
                  </a:cubicBezTo>
                  <a:cubicBezTo>
                    <a:pt x="10" y="111"/>
                    <a:pt x="0" y="113"/>
                    <a:pt x="0" y="113"/>
                  </a:cubicBezTo>
                  <a:cubicBezTo>
                    <a:pt x="31" y="117"/>
                    <a:pt x="53" y="123"/>
                    <a:pt x="78" y="130"/>
                  </a:cubicBezTo>
                  <a:close/>
                  <a:moveTo>
                    <a:pt x="656" y="33"/>
                  </a:moveTo>
                  <a:cubicBezTo>
                    <a:pt x="656" y="33"/>
                    <a:pt x="656" y="33"/>
                    <a:pt x="656" y="33"/>
                  </a:cubicBezTo>
                  <a:moveTo>
                    <a:pt x="655" y="33"/>
                  </a:moveTo>
                  <a:cubicBezTo>
                    <a:pt x="655" y="33"/>
                    <a:pt x="655" y="33"/>
                    <a:pt x="655" y="33"/>
                  </a:cubicBezTo>
                  <a:cubicBezTo>
                    <a:pt x="656" y="33"/>
                    <a:pt x="656" y="33"/>
                    <a:pt x="655" y="33"/>
                  </a:cubicBezTo>
                  <a:close/>
                  <a:moveTo>
                    <a:pt x="650" y="3"/>
                  </a:moveTo>
                  <a:cubicBezTo>
                    <a:pt x="650" y="3"/>
                    <a:pt x="650" y="4"/>
                    <a:pt x="650" y="4"/>
                  </a:cubicBezTo>
                  <a:cubicBezTo>
                    <a:pt x="650" y="4"/>
                    <a:pt x="649" y="4"/>
                    <a:pt x="648" y="5"/>
                  </a:cubicBezTo>
                  <a:cubicBezTo>
                    <a:pt x="648" y="4"/>
                    <a:pt x="648" y="3"/>
                    <a:pt x="650" y="3"/>
                  </a:cubicBezTo>
                  <a:close/>
                  <a:moveTo>
                    <a:pt x="649" y="34"/>
                  </a:moveTo>
                  <a:cubicBezTo>
                    <a:pt x="650" y="34"/>
                    <a:pt x="651" y="34"/>
                    <a:pt x="653" y="34"/>
                  </a:cubicBezTo>
                  <a:cubicBezTo>
                    <a:pt x="653" y="33"/>
                    <a:pt x="653" y="33"/>
                    <a:pt x="653" y="33"/>
                  </a:cubicBezTo>
                  <a:cubicBezTo>
                    <a:pt x="653" y="34"/>
                    <a:pt x="653" y="34"/>
                    <a:pt x="653" y="34"/>
                  </a:cubicBezTo>
                  <a:cubicBezTo>
                    <a:pt x="654" y="34"/>
                    <a:pt x="655" y="33"/>
                    <a:pt x="655" y="33"/>
                  </a:cubicBezTo>
                  <a:cubicBezTo>
                    <a:pt x="654" y="34"/>
                    <a:pt x="654" y="34"/>
                    <a:pt x="653" y="34"/>
                  </a:cubicBezTo>
                  <a:cubicBezTo>
                    <a:pt x="653" y="34"/>
                    <a:pt x="653" y="35"/>
                    <a:pt x="652" y="35"/>
                  </a:cubicBezTo>
                  <a:cubicBezTo>
                    <a:pt x="652" y="35"/>
                    <a:pt x="652" y="35"/>
                    <a:pt x="652" y="35"/>
                  </a:cubicBezTo>
                  <a:cubicBezTo>
                    <a:pt x="652" y="35"/>
                    <a:pt x="651" y="35"/>
                    <a:pt x="650" y="35"/>
                  </a:cubicBezTo>
                  <a:cubicBezTo>
                    <a:pt x="649" y="35"/>
                    <a:pt x="649" y="35"/>
                    <a:pt x="649" y="35"/>
                  </a:cubicBezTo>
                  <a:cubicBezTo>
                    <a:pt x="647" y="36"/>
                    <a:pt x="650" y="36"/>
                    <a:pt x="648" y="37"/>
                  </a:cubicBezTo>
                  <a:cubicBezTo>
                    <a:pt x="646" y="37"/>
                    <a:pt x="644" y="37"/>
                    <a:pt x="643" y="37"/>
                  </a:cubicBezTo>
                  <a:cubicBezTo>
                    <a:pt x="643" y="36"/>
                    <a:pt x="646" y="35"/>
                    <a:pt x="640" y="34"/>
                  </a:cubicBezTo>
                  <a:cubicBezTo>
                    <a:pt x="644" y="33"/>
                    <a:pt x="649" y="35"/>
                    <a:pt x="649" y="34"/>
                  </a:cubicBezTo>
                  <a:close/>
                  <a:moveTo>
                    <a:pt x="539" y="91"/>
                  </a:moveTo>
                  <a:cubicBezTo>
                    <a:pt x="541" y="91"/>
                    <a:pt x="537" y="92"/>
                    <a:pt x="538" y="92"/>
                  </a:cubicBezTo>
                  <a:cubicBezTo>
                    <a:pt x="537" y="92"/>
                    <a:pt x="535" y="93"/>
                    <a:pt x="535" y="92"/>
                  </a:cubicBezTo>
                  <a:cubicBezTo>
                    <a:pt x="538" y="92"/>
                    <a:pt x="539" y="91"/>
                    <a:pt x="539" y="91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  <a:endParaRPr>
                <a:latin typeface="字魂35号-经典雅黑" panose="00000500000000000000" pitchFamily="2" charset="-122"/>
                <a:ea typeface="字魂35号-经典雅黑" panose="00000500000000000000" pitchFamily="2" charset="-122"/>
                <a:sym typeface="字魂35号-经典雅黑" panose="00000500000000000000" pitchFamily="2" charset="-122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4378613" y="1298947"/>
              <a:ext cx="3296028" cy="3382760"/>
              <a:chOff x="4516324" y="1568450"/>
              <a:chExt cx="3559176" cy="3652838"/>
            </a:xfrm>
          </p:grpSpPr>
          <p:sp>
            <p:nvSpPr>
              <p:cNvPr id="8" name="任意多边形: 形状 65"/>
              <p:cNvSpPr/>
              <p:nvPr/>
            </p:nvSpPr>
            <p:spPr bwMode="auto">
              <a:xfrm>
                <a:off x="7670687" y="1568450"/>
                <a:ext cx="404813" cy="365125"/>
              </a:xfrm>
              <a:custGeom>
                <a:avLst/>
                <a:gdLst>
                  <a:gd name="T0" fmla="*/ 0 w 71"/>
                  <a:gd name="T1" fmla="*/ 18 h 64"/>
                  <a:gd name="T2" fmla="*/ 26 w 71"/>
                  <a:gd name="T3" fmla="*/ 2 h 64"/>
                  <a:gd name="T4" fmla="*/ 55 w 71"/>
                  <a:gd name="T5" fmla="*/ 11 h 64"/>
                  <a:gd name="T6" fmla="*/ 65 w 71"/>
                  <a:gd name="T7" fmla="*/ 40 h 64"/>
                  <a:gd name="T8" fmla="*/ 52 w 71"/>
                  <a:gd name="T9" fmla="*/ 64 h 64"/>
                  <a:gd name="T10" fmla="*/ 0 w 71"/>
                  <a:gd name="T11" fmla="*/ 1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1" h="64">
                    <a:moveTo>
                      <a:pt x="0" y="18"/>
                    </a:moveTo>
                    <a:cubicBezTo>
                      <a:pt x="0" y="18"/>
                      <a:pt x="17" y="3"/>
                      <a:pt x="26" y="2"/>
                    </a:cubicBezTo>
                    <a:cubicBezTo>
                      <a:pt x="36" y="0"/>
                      <a:pt x="47" y="3"/>
                      <a:pt x="55" y="11"/>
                    </a:cubicBezTo>
                    <a:cubicBezTo>
                      <a:pt x="62" y="18"/>
                      <a:pt x="71" y="29"/>
                      <a:pt x="65" y="40"/>
                    </a:cubicBezTo>
                    <a:cubicBezTo>
                      <a:pt x="60" y="52"/>
                      <a:pt x="52" y="64"/>
                      <a:pt x="52" y="64"/>
                    </a:cubicBezTo>
                    <a:lnTo>
                      <a:pt x="0" y="18"/>
                    </a:lnTo>
                    <a:close/>
                  </a:path>
                </a:pathLst>
              </a:custGeom>
              <a:solidFill>
                <a:srgbClr val="F7DD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p>
                <a:pPr algn="ctr"/>
                <a:endParaRPr>
                  <a:latin typeface="字魂35号-经典雅黑" panose="00000500000000000000" pitchFamily="2" charset="-122"/>
                  <a:ea typeface="字魂35号-经典雅黑" panose="00000500000000000000" pitchFamily="2" charset="-122"/>
                  <a:sym typeface="字魂35号-经典雅黑" panose="00000500000000000000" pitchFamily="2" charset="-122"/>
                </a:endParaRPr>
              </a:p>
            </p:txBody>
          </p:sp>
          <p:sp>
            <p:nvSpPr>
              <p:cNvPr id="9" name="任意多边形: 形状 66"/>
              <p:cNvSpPr/>
              <p:nvPr/>
            </p:nvSpPr>
            <p:spPr bwMode="auto">
              <a:xfrm>
                <a:off x="7899287" y="1636713"/>
                <a:ext cx="153988" cy="268288"/>
              </a:xfrm>
              <a:custGeom>
                <a:avLst/>
                <a:gdLst>
                  <a:gd name="T0" fmla="*/ 0 w 27"/>
                  <a:gd name="T1" fmla="*/ 19 h 47"/>
                  <a:gd name="T2" fmla="*/ 14 w 27"/>
                  <a:gd name="T3" fmla="*/ 0 h 47"/>
                  <a:gd name="T4" fmla="*/ 25 w 27"/>
                  <a:gd name="T5" fmla="*/ 22 h 47"/>
                  <a:gd name="T6" fmla="*/ 13 w 27"/>
                  <a:gd name="T7" fmla="*/ 46 h 47"/>
                  <a:gd name="T8" fmla="*/ 0 w 27"/>
                  <a:gd name="T9" fmla="*/ 19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47">
                    <a:moveTo>
                      <a:pt x="0" y="19"/>
                    </a:moveTo>
                    <a:cubicBezTo>
                      <a:pt x="0" y="19"/>
                      <a:pt x="15" y="7"/>
                      <a:pt x="14" y="0"/>
                    </a:cubicBezTo>
                    <a:cubicBezTo>
                      <a:pt x="14" y="0"/>
                      <a:pt x="27" y="12"/>
                      <a:pt x="25" y="22"/>
                    </a:cubicBezTo>
                    <a:cubicBezTo>
                      <a:pt x="23" y="32"/>
                      <a:pt x="14" y="45"/>
                      <a:pt x="13" y="46"/>
                    </a:cubicBezTo>
                    <a:cubicBezTo>
                      <a:pt x="11" y="47"/>
                      <a:pt x="0" y="19"/>
                      <a:pt x="0" y="19"/>
                    </a:cubicBezTo>
                    <a:close/>
                  </a:path>
                </a:pathLst>
              </a:custGeom>
              <a:solidFill>
                <a:srgbClr val="FFF3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p>
                <a:pPr algn="ctr"/>
                <a:endParaRPr>
                  <a:latin typeface="字魂35号-经典雅黑" panose="00000500000000000000" pitchFamily="2" charset="-122"/>
                  <a:ea typeface="字魂35号-经典雅黑" panose="00000500000000000000" pitchFamily="2" charset="-122"/>
                  <a:sym typeface="字魂35号-经典雅黑" panose="00000500000000000000" pitchFamily="2" charset="-122"/>
                </a:endParaRPr>
              </a:p>
            </p:txBody>
          </p:sp>
          <p:sp>
            <p:nvSpPr>
              <p:cNvPr id="10" name="任意多边形: 形状 67"/>
              <p:cNvSpPr/>
              <p:nvPr/>
            </p:nvSpPr>
            <p:spPr bwMode="auto">
              <a:xfrm>
                <a:off x="7597662" y="1665288"/>
                <a:ext cx="398463" cy="314325"/>
              </a:xfrm>
              <a:custGeom>
                <a:avLst/>
                <a:gdLst>
                  <a:gd name="T0" fmla="*/ 64 w 70"/>
                  <a:gd name="T1" fmla="*/ 35 h 55"/>
                  <a:gd name="T2" fmla="*/ 18 w 70"/>
                  <a:gd name="T3" fmla="*/ 1 h 55"/>
                  <a:gd name="T4" fmla="*/ 0 w 70"/>
                  <a:gd name="T5" fmla="*/ 10 h 55"/>
                  <a:gd name="T6" fmla="*/ 60 w 70"/>
                  <a:gd name="T7" fmla="*/ 55 h 55"/>
                  <a:gd name="T8" fmla="*/ 64 w 70"/>
                  <a:gd name="T9" fmla="*/ 3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55">
                    <a:moveTo>
                      <a:pt x="64" y="35"/>
                    </a:moveTo>
                    <a:cubicBezTo>
                      <a:pt x="52" y="1"/>
                      <a:pt x="28" y="2"/>
                      <a:pt x="18" y="1"/>
                    </a:cubicBezTo>
                    <a:cubicBezTo>
                      <a:pt x="8" y="0"/>
                      <a:pt x="0" y="10"/>
                      <a:pt x="0" y="10"/>
                    </a:cubicBezTo>
                    <a:cubicBezTo>
                      <a:pt x="60" y="55"/>
                      <a:pt x="60" y="55"/>
                      <a:pt x="60" y="55"/>
                    </a:cubicBezTo>
                    <a:cubicBezTo>
                      <a:pt x="70" y="47"/>
                      <a:pt x="64" y="35"/>
                      <a:pt x="64" y="35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p>
                <a:pPr algn="ctr"/>
                <a:endParaRPr>
                  <a:latin typeface="字魂35号-经典雅黑" panose="00000500000000000000" pitchFamily="2" charset="-122"/>
                  <a:ea typeface="字魂35号-经典雅黑" panose="00000500000000000000" pitchFamily="2" charset="-122"/>
                  <a:sym typeface="字魂35号-经典雅黑" panose="00000500000000000000" pitchFamily="2" charset="-122"/>
                </a:endParaRPr>
              </a:p>
            </p:txBody>
          </p:sp>
          <p:sp>
            <p:nvSpPr>
              <p:cNvPr id="11" name="任意多边形: 形状 68"/>
              <p:cNvSpPr/>
              <p:nvPr/>
            </p:nvSpPr>
            <p:spPr bwMode="auto">
              <a:xfrm>
                <a:off x="7859599" y="1797050"/>
                <a:ext cx="125413" cy="182563"/>
              </a:xfrm>
              <a:custGeom>
                <a:avLst/>
                <a:gdLst>
                  <a:gd name="T0" fmla="*/ 11 w 22"/>
                  <a:gd name="T1" fmla="*/ 0 h 32"/>
                  <a:gd name="T2" fmla="*/ 6 w 22"/>
                  <a:gd name="T3" fmla="*/ 7 h 32"/>
                  <a:gd name="T4" fmla="*/ 0 w 22"/>
                  <a:gd name="T5" fmla="*/ 22 h 32"/>
                  <a:gd name="T6" fmla="*/ 14 w 22"/>
                  <a:gd name="T7" fmla="*/ 32 h 32"/>
                  <a:gd name="T8" fmla="*/ 18 w 22"/>
                  <a:gd name="T9" fmla="*/ 27 h 32"/>
                  <a:gd name="T10" fmla="*/ 11 w 22"/>
                  <a:gd name="T11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32">
                    <a:moveTo>
                      <a:pt x="11" y="0"/>
                    </a:moveTo>
                    <a:cubicBezTo>
                      <a:pt x="12" y="7"/>
                      <a:pt x="6" y="7"/>
                      <a:pt x="6" y="7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14" y="32"/>
                      <a:pt x="14" y="32"/>
                      <a:pt x="14" y="32"/>
                    </a:cubicBezTo>
                    <a:cubicBezTo>
                      <a:pt x="16" y="30"/>
                      <a:pt x="17" y="28"/>
                      <a:pt x="18" y="27"/>
                    </a:cubicBezTo>
                    <a:cubicBezTo>
                      <a:pt x="22" y="17"/>
                      <a:pt x="11" y="0"/>
                      <a:pt x="11" y="0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p>
                <a:pPr algn="ctr"/>
                <a:endParaRPr>
                  <a:latin typeface="字魂35号-经典雅黑" panose="00000500000000000000" pitchFamily="2" charset="-122"/>
                  <a:ea typeface="字魂35号-经典雅黑" panose="00000500000000000000" pitchFamily="2" charset="-122"/>
                  <a:sym typeface="字魂35号-经典雅黑" panose="00000500000000000000" pitchFamily="2" charset="-122"/>
                </a:endParaRPr>
              </a:p>
            </p:txBody>
          </p:sp>
          <p:sp>
            <p:nvSpPr>
              <p:cNvPr id="12" name="任意多边形: 形状 69"/>
              <p:cNvSpPr/>
              <p:nvPr/>
            </p:nvSpPr>
            <p:spPr bwMode="auto">
              <a:xfrm>
                <a:off x="5090999" y="1643063"/>
                <a:ext cx="2847975" cy="2911475"/>
              </a:xfrm>
              <a:custGeom>
                <a:avLst/>
                <a:gdLst>
                  <a:gd name="T0" fmla="*/ 0 w 500"/>
                  <a:gd name="T1" fmla="*/ 338 h 511"/>
                  <a:gd name="T2" fmla="*/ 440 w 500"/>
                  <a:gd name="T3" fmla="*/ 14 h 511"/>
                  <a:gd name="T4" fmla="*/ 500 w 500"/>
                  <a:gd name="T5" fmla="*/ 59 h 511"/>
                  <a:gd name="T6" fmla="*/ 227 w 500"/>
                  <a:gd name="T7" fmla="*/ 511 h 511"/>
                  <a:gd name="T8" fmla="*/ 0 w 500"/>
                  <a:gd name="T9" fmla="*/ 338 h 5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0" h="511">
                    <a:moveTo>
                      <a:pt x="0" y="338"/>
                    </a:moveTo>
                    <a:cubicBezTo>
                      <a:pt x="440" y="14"/>
                      <a:pt x="440" y="14"/>
                      <a:pt x="440" y="14"/>
                    </a:cubicBezTo>
                    <a:cubicBezTo>
                      <a:pt x="440" y="14"/>
                      <a:pt x="491" y="0"/>
                      <a:pt x="500" y="59"/>
                    </a:cubicBezTo>
                    <a:cubicBezTo>
                      <a:pt x="227" y="511"/>
                      <a:pt x="227" y="511"/>
                      <a:pt x="227" y="511"/>
                    </a:cubicBezTo>
                    <a:lnTo>
                      <a:pt x="0" y="338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p>
                <a:pPr algn="ctr"/>
                <a:endParaRPr>
                  <a:latin typeface="字魂35号-经典雅黑" panose="00000500000000000000" pitchFamily="2" charset="-122"/>
                  <a:ea typeface="字魂35号-经典雅黑" panose="00000500000000000000" pitchFamily="2" charset="-122"/>
                  <a:sym typeface="字魂35号-经典雅黑" panose="00000500000000000000" pitchFamily="2" charset="-122"/>
                </a:endParaRPr>
              </a:p>
            </p:txBody>
          </p:sp>
          <p:sp>
            <p:nvSpPr>
              <p:cNvPr id="71" name="任意多边形: 形状 70"/>
              <p:cNvSpPr/>
              <p:nvPr/>
            </p:nvSpPr>
            <p:spPr bwMode="auto">
              <a:xfrm>
                <a:off x="6195899" y="1836738"/>
                <a:ext cx="1743075" cy="2717800"/>
              </a:xfrm>
              <a:custGeom>
                <a:avLst/>
                <a:gdLst>
                  <a:gd name="T0" fmla="*/ 0 w 306"/>
                  <a:gd name="T1" fmla="*/ 414 h 477"/>
                  <a:gd name="T2" fmla="*/ 12 w 306"/>
                  <a:gd name="T3" fmla="*/ 461 h 477"/>
                  <a:gd name="T4" fmla="*/ 33 w 306"/>
                  <a:gd name="T5" fmla="*/ 477 h 477"/>
                  <a:gd name="T6" fmla="*/ 306 w 306"/>
                  <a:gd name="T7" fmla="*/ 25 h 477"/>
                  <a:gd name="T8" fmla="*/ 298 w 306"/>
                  <a:gd name="T9" fmla="*/ 0 h 477"/>
                  <a:gd name="T10" fmla="*/ 0 w 306"/>
                  <a:gd name="T11" fmla="*/ 414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6" h="477">
                    <a:moveTo>
                      <a:pt x="0" y="414"/>
                    </a:moveTo>
                    <a:cubicBezTo>
                      <a:pt x="12" y="461"/>
                      <a:pt x="12" y="461"/>
                      <a:pt x="12" y="461"/>
                    </a:cubicBezTo>
                    <a:cubicBezTo>
                      <a:pt x="33" y="477"/>
                      <a:pt x="33" y="477"/>
                      <a:pt x="33" y="477"/>
                    </a:cubicBezTo>
                    <a:cubicBezTo>
                      <a:pt x="306" y="25"/>
                      <a:pt x="306" y="25"/>
                      <a:pt x="306" y="25"/>
                    </a:cubicBezTo>
                    <a:cubicBezTo>
                      <a:pt x="304" y="14"/>
                      <a:pt x="302" y="7"/>
                      <a:pt x="298" y="0"/>
                    </a:cubicBezTo>
                    <a:lnTo>
                      <a:pt x="0" y="414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="ctr"/>
              <a:p>
                <a:pPr algn="ctr"/>
                <a:endParaRPr>
                  <a:latin typeface="字魂35号-经典雅黑" panose="00000500000000000000" pitchFamily="2" charset="-122"/>
                  <a:ea typeface="字魂35号-经典雅黑" panose="00000500000000000000" pitchFamily="2" charset="-122"/>
                  <a:sym typeface="字魂35号-经典雅黑" panose="00000500000000000000" pitchFamily="2" charset="-122"/>
                </a:endParaRPr>
              </a:p>
            </p:txBody>
          </p:sp>
          <p:sp>
            <p:nvSpPr>
              <p:cNvPr id="72" name="任意多边形: 形状 71"/>
              <p:cNvSpPr/>
              <p:nvPr/>
            </p:nvSpPr>
            <p:spPr bwMode="auto">
              <a:xfrm>
                <a:off x="5090998" y="1693863"/>
                <a:ext cx="2693988" cy="2092325"/>
              </a:xfrm>
              <a:custGeom>
                <a:avLst/>
                <a:gdLst>
                  <a:gd name="T0" fmla="*/ 473 w 473"/>
                  <a:gd name="T1" fmla="*/ 8 h 367"/>
                  <a:gd name="T2" fmla="*/ 440 w 473"/>
                  <a:gd name="T3" fmla="*/ 5 h 367"/>
                  <a:gd name="T4" fmla="*/ 0 w 473"/>
                  <a:gd name="T5" fmla="*/ 329 h 367"/>
                  <a:gd name="T6" fmla="*/ 51 w 473"/>
                  <a:gd name="T7" fmla="*/ 367 h 367"/>
                  <a:gd name="T8" fmla="*/ 114 w 473"/>
                  <a:gd name="T9" fmla="*/ 355 h 367"/>
                  <a:gd name="T10" fmla="*/ 473 w 473"/>
                  <a:gd name="T11" fmla="*/ 8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3" h="367">
                    <a:moveTo>
                      <a:pt x="473" y="8"/>
                    </a:moveTo>
                    <a:cubicBezTo>
                      <a:pt x="457" y="0"/>
                      <a:pt x="440" y="5"/>
                      <a:pt x="440" y="5"/>
                    </a:cubicBezTo>
                    <a:cubicBezTo>
                      <a:pt x="0" y="329"/>
                      <a:pt x="0" y="329"/>
                      <a:pt x="0" y="329"/>
                    </a:cubicBezTo>
                    <a:cubicBezTo>
                      <a:pt x="51" y="367"/>
                      <a:pt x="51" y="367"/>
                      <a:pt x="51" y="367"/>
                    </a:cubicBezTo>
                    <a:cubicBezTo>
                      <a:pt x="114" y="355"/>
                      <a:pt x="114" y="355"/>
                      <a:pt x="114" y="355"/>
                    </a:cubicBezTo>
                    <a:cubicBezTo>
                      <a:pt x="473" y="8"/>
                      <a:pt x="473" y="8"/>
                      <a:pt x="473" y="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p>
                <a:pPr algn="ctr"/>
                <a:endParaRPr>
                  <a:latin typeface="字魂35号-经典雅黑" panose="00000500000000000000" pitchFamily="2" charset="-122"/>
                  <a:ea typeface="字魂35号-经典雅黑" panose="00000500000000000000" pitchFamily="2" charset="-122"/>
                  <a:sym typeface="字魂35号-经典雅黑" panose="00000500000000000000" pitchFamily="2" charset="-122"/>
                </a:endParaRPr>
              </a:p>
            </p:txBody>
          </p:sp>
          <p:sp>
            <p:nvSpPr>
              <p:cNvPr id="73" name="任意多边形: 形状 72"/>
              <p:cNvSpPr/>
              <p:nvPr/>
            </p:nvSpPr>
            <p:spPr bwMode="auto">
              <a:xfrm>
                <a:off x="4822712" y="3335338"/>
                <a:ext cx="1560513" cy="1549400"/>
              </a:xfrm>
              <a:custGeom>
                <a:avLst/>
                <a:gdLst>
                  <a:gd name="T0" fmla="*/ 0 w 274"/>
                  <a:gd name="T1" fmla="*/ 156 h 272"/>
                  <a:gd name="T2" fmla="*/ 47 w 274"/>
                  <a:gd name="T3" fmla="*/ 41 h 272"/>
                  <a:gd name="T4" fmla="*/ 161 w 274"/>
                  <a:gd name="T5" fmla="*/ 67 h 272"/>
                  <a:gd name="T6" fmla="*/ 241 w 274"/>
                  <a:gd name="T7" fmla="*/ 151 h 272"/>
                  <a:gd name="T8" fmla="*/ 274 w 274"/>
                  <a:gd name="T9" fmla="*/ 214 h 272"/>
                  <a:gd name="T10" fmla="*/ 146 w 274"/>
                  <a:gd name="T11" fmla="*/ 272 h 272"/>
                  <a:gd name="T12" fmla="*/ 0 w 274"/>
                  <a:gd name="T13" fmla="*/ 156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4" h="272">
                    <a:moveTo>
                      <a:pt x="0" y="156"/>
                    </a:moveTo>
                    <a:cubicBezTo>
                      <a:pt x="0" y="156"/>
                      <a:pt x="41" y="65"/>
                      <a:pt x="47" y="41"/>
                    </a:cubicBezTo>
                    <a:cubicBezTo>
                      <a:pt x="47" y="41"/>
                      <a:pt x="116" y="0"/>
                      <a:pt x="161" y="67"/>
                    </a:cubicBezTo>
                    <a:cubicBezTo>
                      <a:pt x="161" y="67"/>
                      <a:pt x="255" y="55"/>
                      <a:pt x="241" y="151"/>
                    </a:cubicBezTo>
                    <a:cubicBezTo>
                      <a:pt x="241" y="151"/>
                      <a:pt x="274" y="164"/>
                      <a:pt x="274" y="214"/>
                    </a:cubicBezTo>
                    <a:cubicBezTo>
                      <a:pt x="274" y="214"/>
                      <a:pt x="203" y="249"/>
                      <a:pt x="146" y="272"/>
                    </a:cubicBezTo>
                    <a:lnTo>
                      <a:pt x="0" y="156"/>
                    </a:lnTo>
                    <a:close/>
                  </a:path>
                </a:pathLst>
              </a:custGeom>
              <a:solidFill>
                <a:srgbClr val="F7DD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p>
                <a:pPr algn="ctr"/>
                <a:endParaRPr>
                  <a:latin typeface="字魂35号-经典雅黑" panose="00000500000000000000" pitchFamily="2" charset="-122"/>
                  <a:ea typeface="字魂35号-经典雅黑" panose="00000500000000000000" pitchFamily="2" charset="-122"/>
                  <a:sym typeface="字魂35号-经典雅黑" panose="00000500000000000000" pitchFamily="2" charset="-122"/>
                </a:endParaRPr>
              </a:p>
            </p:txBody>
          </p:sp>
          <p:sp>
            <p:nvSpPr>
              <p:cNvPr id="74" name="任意多边形: 形状 73"/>
              <p:cNvSpPr/>
              <p:nvPr/>
            </p:nvSpPr>
            <p:spPr bwMode="auto">
              <a:xfrm>
                <a:off x="4862399" y="3414713"/>
                <a:ext cx="838200" cy="860425"/>
              </a:xfrm>
              <a:custGeom>
                <a:avLst/>
                <a:gdLst>
                  <a:gd name="T0" fmla="*/ 47 w 147"/>
                  <a:gd name="T1" fmla="*/ 31 h 151"/>
                  <a:gd name="T2" fmla="*/ 147 w 147"/>
                  <a:gd name="T3" fmla="*/ 57 h 151"/>
                  <a:gd name="T4" fmla="*/ 63 w 147"/>
                  <a:gd name="T5" fmla="*/ 151 h 151"/>
                  <a:gd name="T6" fmla="*/ 0 w 147"/>
                  <a:gd name="T7" fmla="*/ 141 h 151"/>
                  <a:gd name="T8" fmla="*/ 47 w 147"/>
                  <a:gd name="T9" fmla="*/ 31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7" h="151">
                    <a:moveTo>
                      <a:pt x="47" y="31"/>
                    </a:moveTo>
                    <a:cubicBezTo>
                      <a:pt x="47" y="31"/>
                      <a:pt x="104" y="0"/>
                      <a:pt x="147" y="57"/>
                    </a:cubicBezTo>
                    <a:cubicBezTo>
                      <a:pt x="63" y="151"/>
                      <a:pt x="63" y="151"/>
                      <a:pt x="63" y="151"/>
                    </a:cubicBezTo>
                    <a:cubicBezTo>
                      <a:pt x="0" y="141"/>
                      <a:pt x="0" y="141"/>
                      <a:pt x="0" y="141"/>
                    </a:cubicBezTo>
                    <a:lnTo>
                      <a:pt x="47" y="31"/>
                    </a:lnTo>
                    <a:close/>
                  </a:path>
                </a:pathLst>
              </a:custGeom>
              <a:solidFill>
                <a:srgbClr val="FFF3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p>
                <a:pPr algn="ctr"/>
                <a:endParaRPr>
                  <a:latin typeface="字魂35号-经典雅黑" panose="00000500000000000000" pitchFamily="2" charset="-122"/>
                  <a:ea typeface="字魂35号-经典雅黑" panose="00000500000000000000" pitchFamily="2" charset="-122"/>
                  <a:sym typeface="字魂35号-经典雅黑" panose="00000500000000000000" pitchFamily="2" charset="-122"/>
                </a:endParaRPr>
              </a:p>
            </p:txBody>
          </p:sp>
          <p:sp>
            <p:nvSpPr>
              <p:cNvPr id="75" name="任意多边形: 形状 74"/>
              <p:cNvSpPr/>
              <p:nvPr/>
            </p:nvSpPr>
            <p:spPr bwMode="auto">
              <a:xfrm>
                <a:off x="5511687" y="4217988"/>
                <a:ext cx="849313" cy="666750"/>
              </a:xfrm>
              <a:custGeom>
                <a:avLst/>
                <a:gdLst>
                  <a:gd name="T0" fmla="*/ 116 w 149"/>
                  <a:gd name="T1" fmla="*/ 0 h 117"/>
                  <a:gd name="T2" fmla="*/ 145 w 149"/>
                  <a:gd name="T3" fmla="*/ 63 h 117"/>
                  <a:gd name="T4" fmla="*/ 25 w 149"/>
                  <a:gd name="T5" fmla="*/ 117 h 117"/>
                  <a:gd name="T6" fmla="*/ 0 w 149"/>
                  <a:gd name="T7" fmla="*/ 54 h 117"/>
                  <a:gd name="T8" fmla="*/ 116 w 149"/>
                  <a:gd name="T9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" h="117">
                    <a:moveTo>
                      <a:pt x="116" y="0"/>
                    </a:moveTo>
                    <a:cubicBezTo>
                      <a:pt x="116" y="0"/>
                      <a:pt x="149" y="19"/>
                      <a:pt x="145" y="63"/>
                    </a:cubicBezTo>
                    <a:cubicBezTo>
                      <a:pt x="25" y="117"/>
                      <a:pt x="25" y="117"/>
                      <a:pt x="25" y="117"/>
                    </a:cubicBezTo>
                    <a:cubicBezTo>
                      <a:pt x="0" y="54"/>
                      <a:pt x="0" y="54"/>
                      <a:pt x="0" y="54"/>
                    </a:cubicBezTo>
                    <a:lnTo>
                      <a:pt x="116" y="0"/>
                    </a:lnTo>
                    <a:close/>
                  </a:path>
                </a:pathLst>
              </a:custGeom>
              <a:solidFill>
                <a:srgbClr val="ECC4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p>
                <a:pPr algn="ctr"/>
                <a:endParaRPr>
                  <a:latin typeface="字魂35号-经典雅黑" panose="00000500000000000000" pitchFamily="2" charset="-122"/>
                  <a:ea typeface="字魂35号-经典雅黑" panose="00000500000000000000" pitchFamily="2" charset="-122"/>
                  <a:sym typeface="字魂35号-经典雅黑" panose="00000500000000000000" pitchFamily="2" charset="-122"/>
                </a:endParaRPr>
              </a:p>
            </p:txBody>
          </p:sp>
          <p:sp>
            <p:nvSpPr>
              <p:cNvPr id="76" name="任意多边形: 形状 75"/>
              <p:cNvSpPr/>
              <p:nvPr/>
            </p:nvSpPr>
            <p:spPr bwMode="auto">
              <a:xfrm>
                <a:off x="4516324" y="4081463"/>
                <a:ext cx="1138238" cy="1139825"/>
              </a:xfrm>
              <a:custGeom>
                <a:avLst/>
                <a:gdLst>
                  <a:gd name="T0" fmla="*/ 0 w 200"/>
                  <a:gd name="T1" fmla="*/ 200 h 200"/>
                  <a:gd name="T2" fmla="*/ 200 w 200"/>
                  <a:gd name="T3" fmla="*/ 141 h 200"/>
                  <a:gd name="T4" fmla="*/ 54 w 200"/>
                  <a:gd name="T5" fmla="*/ 25 h 200"/>
                  <a:gd name="T6" fmla="*/ 0 w 200"/>
                  <a:gd name="T7" fmla="*/ 20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" h="200">
                    <a:moveTo>
                      <a:pt x="0" y="200"/>
                    </a:moveTo>
                    <a:cubicBezTo>
                      <a:pt x="200" y="141"/>
                      <a:pt x="200" y="141"/>
                      <a:pt x="200" y="141"/>
                    </a:cubicBezTo>
                    <a:cubicBezTo>
                      <a:pt x="169" y="0"/>
                      <a:pt x="54" y="25"/>
                      <a:pt x="54" y="25"/>
                    </a:cubicBezTo>
                    <a:lnTo>
                      <a:pt x="0" y="20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p>
                <a:pPr algn="ctr"/>
                <a:endParaRPr>
                  <a:latin typeface="字魂35号-经典雅黑" panose="00000500000000000000" pitchFamily="2" charset="-122"/>
                  <a:ea typeface="字魂35号-经典雅黑" panose="00000500000000000000" pitchFamily="2" charset="-122"/>
                  <a:sym typeface="字魂35号-经典雅黑" panose="00000500000000000000" pitchFamily="2" charset="-122"/>
                </a:endParaRPr>
              </a:p>
            </p:txBody>
          </p:sp>
          <p:sp>
            <p:nvSpPr>
              <p:cNvPr id="13" name="任意多边形: 形状 76"/>
              <p:cNvSpPr/>
              <p:nvPr/>
            </p:nvSpPr>
            <p:spPr bwMode="auto">
              <a:xfrm>
                <a:off x="4571887" y="4206875"/>
                <a:ext cx="655638" cy="912813"/>
              </a:xfrm>
              <a:custGeom>
                <a:avLst/>
                <a:gdLst>
                  <a:gd name="T0" fmla="*/ 115 w 115"/>
                  <a:gd name="T1" fmla="*/ 12 h 160"/>
                  <a:gd name="T2" fmla="*/ 115 w 115"/>
                  <a:gd name="T3" fmla="*/ 12 h 160"/>
                  <a:gd name="T4" fmla="*/ 51 w 115"/>
                  <a:gd name="T5" fmla="*/ 2 h 160"/>
                  <a:gd name="T6" fmla="*/ 0 w 115"/>
                  <a:gd name="T7" fmla="*/ 160 h 160"/>
                  <a:gd name="T8" fmla="*/ 115 w 115"/>
                  <a:gd name="T9" fmla="*/ 12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5" h="160">
                    <a:moveTo>
                      <a:pt x="115" y="12"/>
                    </a:moveTo>
                    <a:cubicBezTo>
                      <a:pt x="115" y="12"/>
                      <a:pt x="115" y="12"/>
                      <a:pt x="115" y="12"/>
                    </a:cubicBezTo>
                    <a:cubicBezTo>
                      <a:pt x="88" y="0"/>
                      <a:pt x="63" y="1"/>
                      <a:pt x="51" y="2"/>
                    </a:cubicBezTo>
                    <a:cubicBezTo>
                      <a:pt x="0" y="160"/>
                      <a:pt x="0" y="160"/>
                      <a:pt x="0" y="160"/>
                    </a:cubicBezTo>
                    <a:lnTo>
                      <a:pt x="115" y="12"/>
                    </a:lnTo>
                    <a:close/>
                  </a:path>
                </a:pathLst>
              </a:custGeom>
              <a:solidFill>
                <a:srgbClr val="4239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p>
                <a:pPr algn="ctr"/>
                <a:endParaRPr>
                  <a:latin typeface="字魂35号-经典雅黑" panose="00000500000000000000" pitchFamily="2" charset="-122"/>
                  <a:ea typeface="字魂35号-经典雅黑" panose="00000500000000000000" pitchFamily="2" charset="-122"/>
                  <a:sym typeface="字魂35号-经典雅黑" panose="00000500000000000000" pitchFamily="2" charset="-122"/>
                </a:endParaRPr>
              </a:p>
            </p:txBody>
          </p:sp>
          <p:sp>
            <p:nvSpPr>
              <p:cNvPr id="78" name="任意多边形: 形状 77"/>
              <p:cNvSpPr/>
              <p:nvPr/>
            </p:nvSpPr>
            <p:spPr bwMode="auto">
              <a:xfrm>
                <a:off x="5711712" y="1739899"/>
                <a:ext cx="2073275" cy="1976438"/>
              </a:xfrm>
              <a:custGeom>
                <a:avLst/>
                <a:gdLst>
                  <a:gd name="T0" fmla="*/ 1306 w 1306"/>
                  <a:gd name="T1" fmla="*/ 0 h 1245"/>
                  <a:gd name="T2" fmla="*/ 18 w 1306"/>
                  <a:gd name="T3" fmla="*/ 1245 h 1245"/>
                  <a:gd name="T4" fmla="*/ 0 w 1306"/>
                  <a:gd name="T5" fmla="*/ 1220 h 1245"/>
                  <a:gd name="T6" fmla="*/ 1306 w 1306"/>
                  <a:gd name="T7" fmla="*/ 0 h 1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06" h="1245">
                    <a:moveTo>
                      <a:pt x="1306" y="0"/>
                    </a:moveTo>
                    <a:lnTo>
                      <a:pt x="18" y="1245"/>
                    </a:lnTo>
                    <a:lnTo>
                      <a:pt x="0" y="1220"/>
                    </a:lnTo>
                    <a:lnTo>
                      <a:pt x="1306" y="0"/>
                    </a:lnTo>
                    <a:close/>
                  </a:path>
                </a:pathLst>
              </a:cu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txBody>
              <a:bodyPr anchor="ctr"/>
              <a:p>
                <a:pPr algn="ctr"/>
                <a:endParaRPr>
                  <a:latin typeface="字魂35号-经典雅黑" panose="00000500000000000000" pitchFamily="2" charset="-122"/>
                  <a:ea typeface="字魂35号-经典雅黑" panose="00000500000000000000" pitchFamily="2" charset="-122"/>
                  <a:sym typeface="字魂35号-经典雅黑" panose="00000500000000000000" pitchFamily="2" charset="-122"/>
                </a:endParaRPr>
              </a:p>
            </p:txBody>
          </p:sp>
          <p:sp>
            <p:nvSpPr>
              <p:cNvPr id="14" name="任意多边形: 形状 78"/>
              <p:cNvSpPr/>
              <p:nvPr/>
            </p:nvSpPr>
            <p:spPr bwMode="auto">
              <a:xfrm>
                <a:off x="6195899" y="1836738"/>
                <a:ext cx="1697038" cy="2359025"/>
              </a:xfrm>
              <a:custGeom>
                <a:avLst/>
                <a:gdLst>
                  <a:gd name="T0" fmla="*/ 1069 w 1069"/>
                  <a:gd name="T1" fmla="*/ 0 h 1486"/>
                  <a:gd name="T2" fmla="*/ 0 w 1069"/>
                  <a:gd name="T3" fmla="*/ 1486 h 1486"/>
                  <a:gd name="T4" fmla="*/ 4 w 1069"/>
                  <a:gd name="T5" fmla="*/ 1450 h 1486"/>
                  <a:gd name="T6" fmla="*/ 1069 w 1069"/>
                  <a:gd name="T7" fmla="*/ 0 h 1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69" h="1486">
                    <a:moveTo>
                      <a:pt x="1069" y="0"/>
                    </a:moveTo>
                    <a:lnTo>
                      <a:pt x="0" y="1486"/>
                    </a:lnTo>
                    <a:lnTo>
                      <a:pt x="4" y="1450"/>
                    </a:lnTo>
                    <a:lnTo>
                      <a:pt x="1069" y="0"/>
                    </a:lnTo>
                    <a:close/>
                  </a:path>
                </a:pathLst>
              </a:cu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txBody>
              <a:bodyPr anchor="ctr"/>
              <a:p>
                <a:pPr algn="ctr"/>
                <a:endParaRPr>
                  <a:latin typeface="字魂35号-经典雅黑" panose="00000500000000000000" pitchFamily="2" charset="-122"/>
                  <a:ea typeface="字魂35号-经典雅黑" panose="00000500000000000000" pitchFamily="2" charset="-122"/>
                  <a:sym typeface="字魂35号-经典雅黑" panose="00000500000000000000" pitchFamily="2" charset="-122"/>
                </a:endParaRPr>
              </a:p>
            </p:txBody>
          </p:sp>
          <p:sp>
            <p:nvSpPr>
              <p:cNvPr id="80" name="任意多边形: 形状 79"/>
              <p:cNvSpPr/>
              <p:nvPr/>
            </p:nvSpPr>
            <p:spPr bwMode="auto">
              <a:xfrm>
                <a:off x="5090999" y="1722438"/>
                <a:ext cx="2506663" cy="1846263"/>
              </a:xfrm>
              <a:custGeom>
                <a:avLst/>
                <a:gdLst>
                  <a:gd name="T0" fmla="*/ 1579 w 1579"/>
                  <a:gd name="T1" fmla="*/ 0 h 1163"/>
                  <a:gd name="T2" fmla="*/ 0 w 1579"/>
                  <a:gd name="T3" fmla="*/ 1163 h 1163"/>
                  <a:gd name="T4" fmla="*/ 57 w 1579"/>
                  <a:gd name="T5" fmla="*/ 1138 h 1163"/>
                  <a:gd name="T6" fmla="*/ 1579 w 1579"/>
                  <a:gd name="T7" fmla="*/ 0 h 1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79" h="1163">
                    <a:moveTo>
                      <a:pt x="1579" y="0"/>
                    </a:moveTo>
                    <a:lnTo>
                      <a:pt x="0" y="1163"/>
                    </a:lnTo>
                    <a:lnTo>
                      <a:pt x="57" y="1138"/>
                    </a:lnTo>
                    <a:lnTo>
                      <a:pt x="1579" y="0"/>
                    </a:lnTo>
                    <a:close/>
                  </a:path>
                </a:pathLst>
              </a:cu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txBody>
              <a:bodyPr anchor="ctr"/>
              <a:p>
                <a:pPr algn="ctr"/>
                <a:endParaRPr>
                  <a:latin typeface="字魂35号-经典雅黑" panose="00000500000000000000" pitchFamily="2" charset="-122"/>
                  <a:ea typeface="字魂35号-经典雅黑" panose="00000500000000000000" pitchFamily="2" charset="-122"/>
                  <a:sym typeface="字魂35号-经典雅黑" panose="00000500000000000000" pitchFamily="2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三、树立正确的职业观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 dirty="0"/>
          </a:p>
        </p:txBody>
      </p:sp>
      <p:sp>
        <p:nvSpPr>
          <p:cNvPr id="15" name="任意多边形: 形状 3"/>
          <p:cNvSpPr/>
          <p:nvPr/>
        </p:nvSpPr>
        <p:spPr bwMode="auto">
          <a:xfrm>
            <a:off x="1472906" y="2987492"/>
            <a:ext cx="2737221" cy="1146720"/>
          </a:xfrm>
          <a:custGeom>
            <a:avLst/>
            <a:gdLst>
              <a:gd name="T0" fmla="*/ 0 w 1346"/>
              <a:gd name="T1" fmla="*/ 100 h 564"/>
              <a:gd name="T2" fmla="*/ 149 w 1346"/>
              <a:gd name="T3" fmla="*/ 564 h 564"/>
              <a:gd name="T4" fmla="*/ 1197 w 1346"/>
              <a:gd name="T5" fmla="*/ 564 h 564"/>
              <a:gd name="T6" fmla="*/ 1346 w 1346"/>
              <a:gd name="T7" fmla="*/ 100 h 564"/>
              <a:gd name="T8" fmla="*/ 1341 w 1346"/>
              <a:gd name="T9" fmla="*/ 0 h 564"/>
              <a:gd name="T10" fmla="*/ 6 w 1346"/>
              <a:gd name="T11" fmla="*/ 0 h 564"/>
              <a:gd name="T12" fmla="*/ 0 w 1346"/>
              <a:gd name="T13" fmla="*/ 100 h 5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6" h="564">
                <a:moveTo>
                  <a:pt x="0" y="100"/>
                </a:moveTo>
                <a:cubicBezTo>
                  <a:pt x="0" y="264"/>
                  <a:pt x="70" y="418"/>
                  <a:pt x="149" y="564"/>
                </a:cubicBezTo>
                <a:cubicBezTo>
                  <a:pt x="1197" y="564"/>
                  <a:pt x="1197" y="564"/>
                  <a:pt x="1197" y="564"/>
                </a:cubicBezTo>
                <a:cubicBezTo>
                  <a:pt x="1276" y="418"/>
                  <a:pt x="1346" y="264"/>
                  <a:pt x="1346" y="100"/>
                </a:cubicBezTo>
                <a:cubicBezTo>
                  <a:pt x="1346" y="65"/>
                  <a:pt x="1344" y="32"/>
                  <a:pt x="1341" y="0"/>
                </a:cubicBezTo>
                <a:cubicBezTo>
                  <a:pt x="6" y="0"/>
                  <a:pt x="6" y="0"/>
                  <a:pt x="6" y="0"/>
                </a:cubicBezTo>
                <a:cubicBezTo>
                  <a:pt x="2" y="32"/>
                  <a:pt x="0" y="65"/>
                  <a:pt x="0" y="10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anchor="ctr"/>
          <a:p>
            <a:pPr algn="ctr"/>
            <a:endParaRPr dirty="0">
              <a:latin typeface="思源黑体 CN Light" panose="020B0300000000000000" pitchFamily="34" charset="-122"/>
              <a:ea typeface="思源黑体 CN Medium" panose="020B0600000000000000" pitchFamily="34" charset="-122"/>
              <a:cs typeface="+mn-ea"/>
              <a:sym typeface="思源黑体 CN Light" panose="020B0300000000000000" pitchFamily="34" charset="-122"/>
            </a:endParaRPr>
          </a:p>
        </p:txBody>
      </p:sp>
      <p:sp>
        <p:nvSpPr>
          <p:cNvPr id="16" name="任意多边形: 形状 4"/>
          <p:cNvSpPr/>
          <p:nvPr/>
        </p:nvSpPr>
        <p:spPr bwMode="auto">
          <a:xfrm>
            <a:off x="1487814" y="1730687"/>
            <a:ext cx="2707406" cy="1146720"/>
          </a:xfrm>
          <a:custGeom>
            <a:avLst/>
            <a:gdLst>
              <a:gd name="T0" fmla="*/ 0 w 1332"/>
              <a:gd name="T1" fmla="*/ 564 h 564"/>
              <a:gd name="T2" fmla="*/ 1332 w 1332"/>
              <a:gd name="T3" fmla="*/ 564 h 564"/>
              <a:gd name="T4" fmla="*/ 666 w 1332"/>
              <a:gd name="T5" fmla="*/ 0 h 564"/>
              <a:gd name="T6" fmla="*/ 0 w 1332"/>
              <a:gd name="T7" fmla="*/ 564 h 5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32" h="564">
                <a:moveTo>
                  <a:pt x="0" y="564"/>
                </a:moveTo>
                <a:cubicBezTo>
                  <a:pt x="1332" y="564"/>
                  <a:pt x="1332" y="564"/>
                  <a:pt x="1332" y="564"/>
                </a:cubicBezTo>
                <a:cubicBezTo>
                  <a:pt x="1267" y="49"/>
                  <a:pt x="753" y="0"/>
                  <a:pt x="666" y="0"/>
                </a:cubicBezTo>
                <a:cubicBezTo>
                  <a:pt x="579" y="0"/>
                  <a:pt x="66" y="49"/>
                  <a:pt x="0" y="564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anchor="ctr"/>
          <a:p>
            <a:pPr algn="ctr"/>
            <a:endParaRPr dirty="0">
              <a:latin typeface="思源黑体 CN Light" panose="020B0300000000000000" pitchFamily="34" charset="-122"/>
              <a:ea typeface="思源黑体 CN Medium" panose="020B0600000000000000" pitchFamily="34" charset="-122"/>
              <a:cs typeface="+mn-ea"/>
              <a:sym typeface="思源黑体 CN Light" panose="020B0300000000000000" pitchFamily="34" charset="-122"/>
            </a:endParaRPr>
          </a:p>
        </p:txBody>
      </p:sp>
      <p:sp>
        <p:nvSpPr>
          <p:cNvPr id="17" name="任意多边形: 形状 5"/>
          <p:cNvSpPr/>
          <p:nvPr/>
        </p:nvSpPr>
        <p:spPr bwMode="auto">
          <a:xfrm>
            <a:off x="1816922" y="4243151"/>
            <a:ext cx="2120286" cy="1253366"/>
          </a:xfrm>
          <a:custGeom>
            <a:avLst/>
            <a:gdLst>
              <a:gd name="T0" fmla="*/ 1043 w 1043"/>
              <a:gd name="T1" fmla="*/ 0 h 616"/>
              <a:gd name="T2" fmla="*/ 0 w 1043"/>
              <a:gd name="T3" fmla="*/ 0 h 616"/>
              <a:gd name="T4" fmla="*/ 82 w 1043"/>
              <a:gd name="T5" fmla="*/ 148 h 616"/>
              <a:gd name="T6" fmla="*/ 155 w 1043"/>
              <a:gd name="T7" fmla="*/ 455 h 616"/>
              <a:gd name="T8" fmla="*/ 269 w 1043"/>
              <a:gd name="T9" fmla="*/ 616 h 616"/>
              <a:gd name="T10" fmla="*/ 774 w 1043"/>
              <a:gd name="T11" fmla="*/ 616 h 616"/>
              <a:gd name="T12" fmla="*/ 888 w 1043"/>
              <a:gd name="T13" fmla="*/ 455 h 616"/>
              <a:gd name="T14" fmla="*/ 961 w 1043"/>
              <a:gd name="T15" fmla="*/ 148 h 616"/>
              <a:gd name="T16" fmla="*/ 1043 w 1043"/>
              <a:gd name="T17" fmla="*/ 0 h 6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43" h="616">
                <a:moveTo>
                  <a:pt x="1043" y="0"/>
                </a:moveTo>
                <a:cubicBezTo>
                  <a:pt x="0" y="0"/>
                  <a:pt x="0" y="0"/>
                  <a:pt x="0" y="0"/>
                </a:cubicBezTo>
                <a:cubicBezTo>
                  <a:pt x="27" y="51"/>
                  <a:pt x="55" y="100"/>
                  <a:pt x="82" y="148"/>
                </a:cubicBezTo>
                <a:cubicBezTo>
                  <a:pt x="187" y="338"/>
                  <a:pt x="155" y="350"/>
                  <a:pt x="155" y="455"/>
                </a:cubicBezTo>
                <a:cubicBezTo>
                  <a:pt x="155" y="544"/>
                  <a:pt x="243" y="602"/>
                  <a:pt x="269" y="616"/>
                </a:cubicBezTo>
                <a:cubicBezTo>
                  <a:pt x="774" y="616"/>
                  <a:pt x="774" y="616"/>
                  <a:pt x="774" y="616"/>
                </a:cubicBezTo>
                <a:cubicBezTo>
                  <a:pt x="799" y="602"/>
                  <a:pt x="888" y="544"/>
                  <a:pt x="888" y="455"/>
                </a:cubicBezTo>
                <a:cubicBezTo>
                  <a:pt x="888" y="350"/>
                  <a:pt x="856" y="338"/>
                  <a:pt x="961" y="148"/>
                </a:cubicBezTo>
                <a:cubicBezTo>
                  <a:pt x="987" y="100"/>
                  <a:pt x="1016" y="51"/>
                  <a:pt x="1043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anchor="ctr"/>
          <a:p>
            <a:pPr algn="ctr"/>
            <a:endParaRPr dirty="0">
              <a:latin typeface="思源黑体 CN Light" panose="020B0300000000000000" pitchFamily="34" charset="-122"/>
              <a:ea typeface="思源黑体 CN Medium" panose="020B0600000000000000" pitchFamily="34" charset="-122"/>
              <a:cs typeface="+mn-ea"/>
              <a:sym typeface="思源黑体 CN Light" panose="020B0300000000000000" pitchFamily="34" charset="-122"/>
            </a:endParaRPr>
          </a:p>
        </p:txBody>
      </p:sp>
      <p:sp>
        <p:nvSpPr>
          <p:cNvPr id="18" name="任意多边形: 形状 6"/>
          <p:cNvSpPr/>
          <p:nvPr/>
        </p:nvSpPr>
        <p:spPr bwMode="auto">
          <a:xfrm>
            <a:off x="2245795" y="5865760"/>
            <a:ext cx="1262539" cy="73390"/>
          </a:xfrm>
          <a:custGeom>
            <a:avLst/>
            <a:gdLst>
              <a:gd name="T0" fmla="*/ 621 w 621"/>
              <a:gd name="T1" fmla="*/ 0 h 36"/>
              <a:gd name="T2" fmla="*/ 615 w 621"/>
              <a:gd name="T3" fmla="*/ 36 h 36"/>
              <a:gd name="T4" fmla="*/ 6 w 621"/>
              <a:gd name="T5" fmla="*/ 36 h 36"/>
              <a:gd name="T6" fmla="*/ 0 w 621"/>
              <a:gd name="T7" fmla="*/ 0 h 36"/>
              <a:gd name="T8" fmla="*/ 621 w 621"/>
              <a:gd name="T9" fmla="*/ 0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1" h="36">
                <a:moveTo>
                  <a:pt x="621" y="0"/>
                </a:moveTo>
                <a:cubicBezTo>
                  <a:pt x="620" y="13"/>
                  <a:pt x="618" y="25"/>
                  <a:pt x="615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3" y="25"/>
                  <a:pt x="1" y="13"/>
                  <a:pt x="0" y="0"/>
                </a:cubicBezTo>
                <a:lnTo>
                  <a:pt x="621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anchor="ctr"/>
          <a:p>
            <a:pPr algn="ctr"/>
            <a:endParaRPr dirty="0">
              <a:latin typeface="思源黑体 CN Light" panose="020B0300000000000000" pitchFamily="34" charset="-122"/>
              <a:ea typeface="思源黑体 CN Medium" panose="020B0600000000000000" pitchFamily="34" charset="-122"/>
              <a:cs typeface="+mn-ea"/>
              <a:sym typeface="思源黑体 CN Light" panose="020B0300000000000000" pitchFamily="34" charset="-122"/>
            </a:endParaRPr>
          </a:p>
        </p:txBody>
      </p:sp>
      <p:sp>
        <p:nvSpPr>
          <p:cNvPr id="19" name="任意多边形: 形状 7"/>
          <p:cNvSpPr/>
          <p:nvPr/>
        </p:nvSpPr>
        <p:spPr bwMode="auto">
          <a:xfrm>
            <a:off x="2237769" y="5723566"/>
            <a:ext cx="1278593" cy="73390"/>
          </a:xfrm>
          <a:custGeom>
            <a:avLst/>
            <a:gdLst>
              <a:gd name="T0" fmla="*/ 629 w 629"/>
              <a:gd name="T1" fmla="*/ 0 h 36"/>
              <a:gd name="T2" fmla="*/ 629 w 629"/>
              <a:gd name="T3" fmla="*/ 12 h 36"/>
              <a:gd name="T4" fmla="*/ 628 w 629"/>
              <a:gd name="T5" fmla="*/ 36 h 36"/>
              <a:gd name="T6" fmla="*/ 1 w 629"/>
              <a:gd name="T7" fmla="*/ 36 h 36"/>
              <a:gd name="T8" fmla="*/ 0 w 629"/>
              <a:gd name="T9" fmla="*/ 22 h 36"/>
              <a:gd name="T10" fmla="*/ 0 w 629"/>
              <a:gd name="T11" fmla="*/ 0 h 36"/>
              <a:gd name="T12" fmla="*/ 629 w 629"/>
              <a:gd name="T13" fmla="*/ 0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29" h="36">
                <a:moveTo>
                  <a:pt x="629" y="0"/>
                </a:moveTo>
                <a:cubicBezTo>
                  <a:pt x="629" y="12"/>
                  <a:pt x="629" y="12"/>
                  <a:pt x="629" y="12"/>
                </a:cubicBezTo>
                <a:cubicBezTo>
                  <a:pt x="629" y="20"/>
                  <a:pt x="629" y="28"/>
                  <a:pt x="628" y="36"/>
                </a:cubicBezTo>
                <a:cubicBezTo>
                  <a:pt x="1" y="36"/>
                  <a:pt x="1" y="36"/>
                  <a:pt x="1" y="36"/>
                </a:cubicBezTo>
                <a:cubicBezTo>
                  <a:pt x="1" y="32"/>
                  <a:pt x="1" y="27"/>
                  <a:pt x="0" y="22"/>
                </a:cubicBezTo>
                <a:cubicBezTo>
                  <a:pt x="0" y="0"/>
                  <a:pt x="0" y="0"/>
                  <a:pt x="0" y="0"/>
                </a:cubicBezTo>
                <a:lnTo>
                  <a:pt x="629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anchor="ctr"/>
          <a:p>
            <a:pPr algn="ctr"/>
            <a:endParaRPr dirty="0">
              <a:latin typeface="思源黑体 CN Light" panose="020B0300000000000000" pitchFamily="34" charset="-122"/>
              <a:ea typeface="思源黑体 CN Medium" panose="020B0600000000000000" pitchFamily="34" charset="-122"/>
              <a:cs typeface="+mn-ea"/>
              <a:sym typeface="思源黑体 CN Light" panose="020B0300000000000000" pitchFamily="34" charset="-122"/>
            </a:endParaRPr>
          </a:p>
        </p:txBody>
      </p:sp>
      <p:sp>
        <p:nvSpPr>
          <p:cNvPr id="20" name="任意多边形: 形状 8"/>
          <p:cNvSpPr/>
          <p:nvPr/>
        </p:nvSpPr>
        <p:spPr bwMode="auto">
          <a:xfrm>
            <a:off x="2233182" y="5392164"/>
            <a:ext cx="1288913" cy="123845"/>
          </a:xfrm>
          <a:custGeom>
            <a:avLst/>
            <a:gdLst>
              <a:gd name="T0" fmla="*/ 2 w 1124"/>
              <a:gd name="T1" fmla="*/ 108 h 108"/>
              <a:gd name="T2" fmla="*/ 0 w 1124"/>
              <a:gd name="T3" fmla="*/ 0 h 108"/>
              <a:gd name="T4" fmla="*/ 570 w 1124"/>
              <a:gd name="T5" fmla="*/ 0 h 108"/>
              <a:gd name="T6" fmla="*/ 1124 w 1124"/>
              <a:gd name="T7" fmla="*/ 0 h 108"/>
              <a:gd name="T8" fmla="*/ 1123 w 1124"/>
              <a:gd name="T9" fmla="*/ 108 h 108"/>
              <a:gd name="T10" fmla="*/ 2 w 1124"/>
              <a:gd name="T11" fmla="*/ 108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24" h="108">
                <a:moveTo>
                  <a:pt x="2" y="108"/>
                </a:moveTo>
                <a:lnTo>
                  <a:pt x="0" y="0"/>
                </a:lnTo>
                <a:lnTo>
                  <a:pt x="570" y="0"/>
                </a:lnTo>
                <a:lnTo>
                  <a:pt x="1124" y="0"/>
                </a:lnTo>
                <a:lnTo>
                  <a:pt x="1123" y="108"/>
                </a:lnTo>
                <a:lnTo>
                  <a:pt x="2" y="108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anchor="ctr"/>
          <a:p>
            <a:pPr algn="ctr"/>
            <a:endParaRPr dirty="0">
              <a:latin typeface="思源黑体 CN Light" panose="020B0300000000000000" pitchFamily="34" charset="-122"/>
              <a:ea typeface="思源黑体 CN Medium" panose="020B0600000000000000" pitchFamily="34" charset="-122"/>
              <a:cs typeface="+mn-ea"/>
              <a:sym typeface="思源黑体 CN Light" panose="020B0300000000000000" pitchFamily="34" charset="-122"/>
            </a:endParaRPr>
          </a:p>
        </p:txBody>
      </p:sp>
      <p:sp>
        <p:nvSpPr>
          <p:cNvPr id="21" name="任意多边形: 形状 9"/>
          <p:cNvSpPr/>
          <p:nvPr/>
        </p:nvSpPr>
        <p:spPr bwMode="auto">
          <a:xfrm>
            <a:off x="2276757" y="6006806"/>
            <a:ext cx="1200616" cy="73390"/>
          </a:xfrm>
          <a:custGeom>
            <a:avLst/>
            <a:gdLst>
              <a:gd name="T0" fmla="*/ 16 w 591"/>
              <a:gd name="T1" fmla="*/ 36 h 36"/>
              <a:gd name="T2" fmla="*/ 0 w 591"/>
              <a:gd name="T3" fmla="*/ 0 h 36"/>
              <a:gd name="T4" fmla="*/ 591 w 591"/>
              <a:gd name="T5" fmla="*/ 0 h 36"/>
              <a:gd name="T6" fmla="*/ 576 w 591"/>
              <a:gd name="T7" fmla="*/ 36 h 36"/>
              <a:gd name="T8" fmla="*/ 16 w 591"/>
              <a:gd name="T9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1" h="36">
                <a:moveTo>
                  <a:pt x="16" y="36"/>
                </a:moveTo>
                <a:cubicBezTo>
                  <a:pt x="10" y="25"/>
                  <a:pt x="5" y="13"/>
                  <a:pt x="0" y="0"/>
                </a:cubicBezTo>
                <a:cubicBezTo>
                  <a:pt x="591" y="0"/>
                  <a:pt x="591" y="0"/>
                  <a:pt x="591" y="0"/>
                </a:cubicBezTo>
                <a:cubicBezTo>
                  <a:pt x="587" y="13"/>
                  <a:pt x="581" y="25"/>
                  <a:pt x="576" y="36"/>
                </a:cubicBezTo>
                <a:lnTo>
                  <a:pt x="16" y="36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anchor="ctr"/>
          <a:p>
            <a:pPr algn="ctr"/>
            <a:endParaRPr dirty="0">
              <a:latin typeface="思源黑体 CN Light" panose="020B0300000000000000" pitchFamily="34" charset="-122"/>
              <a:ea typeface="思源黑体 CN Medium" panose="020B0600000000000000" pitchFamily="34" charset="-122"/>
              <a:cs typeface="+mn-ea"/>
              <a:sym typeface="思源黑体 CN Light" panose="020B0300000000000000" pitchFamily="34" charset="-122"/>
            </a:endParaRPr>
          </a:p>
        </p:txBody>
      </p:sp>
      <p:sp>
        <p:nvSpPr>
          <p:cNvPr id="22" name="任意多边形: 形状 10"/>
          <p:cNvSpPr/>
          <p:nvPr/>
        </p:nvSpPr>
        <p:spPr bwMode="auto">
          <a:xfrm>
            <a:off x="2353587" y="6146706"/>
            <a:ext cx="1051542" cy="270626"/>
          </a:xfrm>
          <a:custGeom>
            <a:avLst/>
            <a:gdLst>
              <a:gd name="T0" fmla="*/ 517 w 517"/>
              <a:gd name="T1" fmla="*/ 0 h 133"/>
              <a:gd name="T2" fmla="*/ 467 w 517"/>
              <a:gd name="T3" fmla="*/ 59 h 133"/>
              <a:gd name="T4" fmla="*/ 466 w 517"/>
              <a:gd name="T5" fmla="*/ 60 h 133"/>
              <a:gd name="T6" fmla="*/ 409 w 517"/>
              <a:gd name="T7" fmla="*/ 88 h 133"/>
              <a:gd name="T8" fmla="*/ 373 w 517"/>
              <a:gd name="T9" fmla="*/ 88 h 133"/>
              <a:gd name="T10" fmla="*/ 351 w 517"/>
              <a:gd name="T11" fmla="*/ 97 h 133"/>
              <a:gd name="T12" fmla="*/ 262 w 517"/>
              <a:gd name="T13" fmla="*/ 133 h 133"/>
              <a:gd name="T14" fmla="*/ 173 w 517"/>
              <a:gd name="T15" fmla="*/ 97 h 133"/>
              <a:gd name="T16" fmla="*/ 151 w 517"/>
              <a:gd name="T17" fmla="*/ 88 h 133"/>
              <a:gd name="T18" fmla="*/ 114 w 517"/>
              <a:gd name="T19" fmla="*/ 88 h 133"/>
              <a:gd name="T20" fmla="*/ 59 w 517"/>
              <a:gd name="T21" fmla="*/ 62 h 133"/>
              <a:gd name="T22" fmla="*/ 59 w 517"/>
              <a:gd name="T23" fmla="*/ 62 h 133"/>
              <a:gd name="T24" fmla="*/ 0 w 517"/>
              <a:gd name="T25" fmla="*/ 0 h 133"/>
              <a:gd name="T26" fmla="*/ 517 w 517"/>
              <a:gd name="T27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17" h="133">
                <a:moveTo>
                  <a:pt x="517" y="0"/>
                </a:moveTo>
                <a:cubicBezTo>
                  <a:pt x="500" y="23"/>
                  <a:pt x="482" y="40"/>
                  <a:pt x="467" y="59"/>
                </a:cubicBezTo>
                <a:cubicBezTo>
                  <a:pt x="466" y="60"/>
                  <a:pt x="466" y="60"/>
                  <a:pt x="466" y="60"/>
                </a:cubicBezTo>
                <a:cubicBezTo>
                  <a:pt x="452" y="78"/>
                  <a:pt x="431" y="88"/>
                  <a:pt x="409" y="88"/>
                </a:cubicBezTo>
                <a:cubicBezTo>
                  <a:pt x="373" y="88"/>
                  <a:pt x="373" y="88"/>
                  <a:pt x="373" y="88"/>
                </a:cubicBezTo>
                <a:cubicBezTo>
                  <a:pt x="365" y="88"/>
                  <a:pt x="357" y="91"/>
                  <a:pt x="351" y="97"/>
                </a:cubicBezTo>
                <a:cubicBezTo>
                  <a:pt x="328" y="119"/>
                  <a:pt x="297" y="133"/>
                  <a:pt x="262" y="133"/>
                </a:cubicBezTo>
                <a:cubicBezTo>
                  <a:pt x="227" y="133"/>
                  <a:pt x="196" y="119"/>
                  <a:pt x="173" y="97"/>
                </a:cubicBezTo>
                <a:cubicBezTo>
                  <a:pt x="167" y="91"/>
                  <a:pt x="160" y="88"/>
                  <a:pt x="151" y="88"/>
                </a:cubicBezTo>
                <a:cubicBezTo>
                  <a:pt x="114" y="88"/>
                  <a:pt x="114" y="88"/>
                  <a:pt x="114" y="88"/>
                </a:cubicBezTo>
                <a:cubicBezTo>
                  <a:pt x="92" y="88"/>
                  <a:pt x="72" y="78"/>
                  <a:pt x="59" y="62"/>
                </a:cubicBezTo>
                <a:cubicBezTo>
                  <a:pt x="59" y="62"/>
                  <a:pt x="59" y="62"/>
                  <a:pt x="59" y="62"/>
                </a:cubicBezTo>
                <a:cubicBezTo>
                  <a:pt x="42" y="43"/>
                  <a:pt x="20" y="25"/>
                  <a:pt x="0" y="0"/>
                </a:cubicBezTo>
                <a:lnTo>
                  <a:pt x="517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anchor="ctr"/>
          <a:p>
            <a:pPr algn="ctr"/>
            <a:endParaRPr dirty="0">
              <a:latin typeface="思源黑体 CN Light" panose="020B0300000000000000" pitchFamily="34" charset="-122"/>
              <a:ea typeface="思源黑体 CN Medium" panose="020B0600000000000000" pitchFamily="34" charset="-122"/>
              <a:cs typeface="+mn-ea"/>
              <a:sym typeface="思源黑体 CN Light" panose="020B0300000000000000" pitchFamily="34" charset="-122"/>
            </a:endParaRPr>
          </a:p>
        </p:txBody>
      </p:sp>
      <p:sp>
        <p:nvSpPr>
          <p:cNvPr id="23" name="任意多边形: 形状 11"/>
          <p:cNvSpPr/>
          <p:nvPr/>
        </p:nvSpPr>
        <p:spPr bwMode="auto">
          <a:xfrm>
            <a:off x="2235475" y="5583667"/>
            <a:ext cx="1283180" cy="73390"/>
          </a:xfrm>
          <a:custGeom>
            <a:avLst/>
            <a:gdLst>
              <a:gd name="T0" fmla="*/ 1119 w 1119"/>
              <a:gd name="T1" fmla="*/ 0 h 64"/>
              <a:gd name="T2" fmla="*/ 1119 w 1119"/>
              <a:gd name="T3" fmla="*/ 64 h 64"/>
              <a:gd name="T4" fmla="*/ 2 w 1119"/>
              <a:gd name="T5" fmla="*/ 64 h 64"/>
              <a:gd name="T6" fmla="*/ 0 w 1119"/>
              <a:gd name="T7" fmla="*/ 0 h 64"/>
              <a:gd name="T8" fmla="*/ 1119 w 1119"/>
              <a:gd name="T9" fmla="*/ 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19" h="64">
                <a:moveTo>
                  <a:pt x="1119" y="0"/>
                </a:moveTo>
                <a:lnTo>
                  <a:pt x="1119" y="64"/>
                </a:lnTo>
                <a:lnTo>
                  <a:pt x="2" y="64"/>
                </a:lnTo>
                <a:lnTo>
                  <a:pt x="0" y="0"/>
                </a:lnTo>
                <a:lnTo>
                  <a:pt x="1119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anchor="ctr"/>
          <a:p>
            <a:pPr algn="ctr"/>
            <a:endParaRPr dirty="0">
              <a:latin typeface="思源黑体 CN Light" panose="020B0300000000000000" pitchFamily="34" charset="-122"/>
              <a:ea typeface="思源黑体 CN Medium" panose="020B0600000000000000" pitchFamily="34" charset="-122"/>
              <a:cs typeface="+mn-ea"/>
              <a:sym typeface="思源黑体 CN Light" panose="020B0300000000000000" pitchFamily="34" charset="-122"/>
            </a:endParaRPr>
          </a:p>
        </p:txBody>
      </p:sp>
      <p:sp>
        <p:nvSpPr>
          <p:cNvPr id="24" name="任意多边形: 形状 12"/>
          <p:cNvSpPr/>
          <p:nvPr/>
        </p:nvSpPr>
        <p:spPr bwMode="auto">
          <a:xfrm>
            <a:off x="2884518" y="5865760"/>
            <a:ext cx="623815" cy="73390"/>
          </a:xfrm>
          <a:custGeom>
            <a:avLst/>
            <a:gdLst>
              <a:gd name="T0" fmla="*/ 0 w 307"/>
              <a:gd name="T1" fmla="*/ 0 h 36"/>
              <a:gd name="T2" fmla="*/ 0 w 307"/>
              <a:gd name="T3" fmla="*/ 36 h 36"/>
              <a:gd name="T4" fmla="*/ 301 w 307"/>
              <a:gd name="T5" fmla="*/ 36 h 36"/>
              <a:gd name="T6" fmla="*/ 307 w 307"/>
              <a:gd name="T7" fmla="*/ 0 h 36"/>
              <a:gd name="T8" fmla="*/ 0 w 307"/>
              <a:gd name="T9" fmla="*/ 0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7" h="36">
                <a:moveTo>
                  <a:pt x="0" y="0"/>
                </a:moveTo>
                <a:cubicBezTo>
                  <a:pt x="0" y="36"/>
                  <a:pt x="0" y="36"/>
                  <a:pt x="0" y="36"/>
                </a:cubicBezTo>
                <a:cubicBezTo>
                  <a:pt x="301" y="36"/>
                  <a:pt x="301" y="36"/>
                  <a:pt x="301" y="36"/>
                </a:cubicBezTo>
                <a:cubicBezTo>
                  <a:pt x="304" y="25"/>
                  <a:pt x="306" y="13"/>
                  <a:pt x="307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txBody>
          <a:bodyPr anchor="ctr"/>
          <a:p>
            <a:pPr algn="ctr"/>
            <a:endParaRPr dirty="0">
              <a:latin typeface="思源黑体 CN Light" panose="020B0300000000000000" pitchFamily="34" charset="-122"/>
              <a:ea typeface="思源黑体 CN Medium" panose="020B0600000000000000" pitchFamily="34" charset="-122"/>
              <a:cs typeface="+mn-ea"/>
              <a:sym typeface="思源黑体 CN Light" panose="020B0300000000000000" pitchFamily="34" charset="-122"/>
            </a:endParaRPr>
          </a:p>
        </p:txBody>
      </p:sp>
      <p:sp>
        <p:nvSpPr>
          <p:cNvPr id="25" name="任意多边形: 形状 13"/>
          <p:cNvSpPr/>
          <p:nvPr/>
        </p:nvSpPr>
        <p:spPr bwMode="auto">
          <a:xfrm>
            <a:off x="2884518" y="5723566"/>
            <a:ext cx="631843" cy="73390"/>
          </a:xfrm>
          <a:custGeom>
            <a:avLst/>
            <a:gdLst>
              <a:gd name="T0" fmla="*/ 0 w 311"/>
              <a:gd name="T1" fmla="*/ 0 h 36"/>
              <a:gd name="T2" fmla="*/ 0 w 311"/>
              <a:gd name="T3" fmla="*/ 36 h 36"/>
              <a:gd name="T4" fmla="*/ 310 w 311"/>
              <a:gd name="T5" fmla="*/ 36 h 36"/>
              <a:gd name="T6" fmla="*/ 311 w 311"/>
              <a:gd name="T7" fmla="*/ 12 h 36"/>
              <a:gd name="T8" fmla="*/ 311 w 311"/>
              <a:gd name="T9" fmla="*/ 0 h 36"/>
              <a:gd name="T10" fmla="*/ 0 w 311"/>
              <a:gd name="T11" fmla="*/ 0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11" h="36">
                <a:moveTo>
                  <a:pt x="0" y="0"/>
                </a:moveTo>
                <a:cubicBezTo>
                  <a:pt x="0" y="36"/>
                  <a:pt x="0" y="36"/>
                  <a:pt x="0" y="36"/>
                </a:cubicBezTo>
                <a:cubicBezTo>
                  <a:pt x="310" y="36"/>
                  <a:pt x="310" y="36"/>
                  <a:pt x="310" y="36"/>
                </a:cubicBezTo>
                <a:cubicBezTo>
                  <a:pt x="311" y="28"/>
                  <a:pt x="311" y="20"/>
                  <a:pt x="311" y="12"/>
                </a:cubicBezTo>
                <a:cubicBezTo>
                  <a:pt x="311" y="0"/>
                  <a:pt x="311" y="0"/>
                  <a:pt x="311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txBody>
          <a:bodyPr anchor="ctr"/>
          <a:p>
            <a:pPr algn="ctr"/>
            <a:endParaRPr dirty="0">
              <a:latin typeface="思源黑体 CN Light" panose="020B0300000000000000" pitchFamily="34" charset="-122"/>
              <a:ea typeface="思源黑体 CN Medium" panose="020B0600000000000000" pitchFamily="34" charset="-122"/>
              <a:cs typeface="+mn-ea"/>
              <a:sym typeface="思源黑体 CN Light" panose="020B0300000000000000" pitchFamily="34" charset="-122"/>
            </a:endParaRPr>
          </a:p>
        </p:txBody>
      </p:sp>
      <p:sp>
        <p:nvSpPr>
          <p:cNvPr id="26" name="任意多边形: 形状 14"/>
          <p:cNvSpPr/>
          <p:nvPr/>
        </p:nvSpPr>
        <p:spPr bwMode="auto">
          <a:xfrm>
            <a:off x="2884518" y="5392164"/>
            <a:ext cx="637576" cy="123845"/>
          </a:xfrm>
          <a:custGeom>
            <a:avLst/>
            <a:gdLst>
              <a:gd name="T0" fmla="*/ 0 w 556"/>
              <a:gd name="T1" fmla="*/ 0 h 108"/>
              <a:gd name="T2" fmla="*/ 0 w 556"/>
              <a:gd name="T3" fmla="*/ 108 h 108"/>
              <a:gd name="T4" fmla="*/ 555 w 556"/>
              <a:gd name="T5" fmla="*/ 108 h 108"/>
              <a:gd name="T6" fmla="*/ 556 w 556"/>
              <a:gd name="T7" fmla="*/ 0 h 108"/>
              <a:gd name="T8" fmla="*/ 0 w 556"/>
              <a:gd name="T9" fmla="*/ 0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6" h="108">
                <a:moveTo>
                  <a:pt x="0" y="0"/>
                </a:moveTo>
                <a:lnTo>
                  <a:pt x="0" y="108"/>
                </a:lnTo>
                <a:lnTo>
                  <a:pt x="555" y="108"/>
                </a:lnTo>
                <a:lnTo>
                  <a:pt x="55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txBody>
          <a:bodyPr anchor="ctr"/>
          <a:p>
            <a:pPr algn="ctr"/>
            <a:endParaRPr dirty="0">
              <a:latin typeface="思源黑体 CN Light" panose="020B0300000000000000" pitchFamily="34" charset="-122"/>
              <a:ea typeface="思源黑体 CN Medium" panose="020B0600000000000000" pitchFamily="34" charset="-122"/>
              <a:cs typeface="+mn-ea"/>
              <a:sym typeface="思源黑体 CN Light" panose="020B0300000000000000" pitchFamily="34" charset="-122"/>
            </a:endParaRPr>
          </a:p>
        </p:txBody>
      </p:sp>
      <p:sp>
        <p:nvSpPr>
          <p:cNvPr id="27" name="任意多边形: 形状 15"/>
          <p:cNvSpPr/>
          <p:nvPr/>
        </p:nvSpPr>
        <p:spPr bwMode="auto">
          <a:xfrm>
            <a:off x="2884518" y="6006806"/>
            <a:ext cx="592854" cy="73390"/>
          </a:xfrm>
          <a:custGeom>
            <a:avLst/>
            <a:gdLst>
              <a:gd name="T0" fmla="*/ 0 w 292"/>
              <a:gd name="T1" fmla="*/ 0 h 36"/>
              <a:gd name="T2" fmla="*/ 0 w 292"/>
              <a:gd name="T3" fmla="*/ 36 h 36"/>
              <a:gd name="T4" fmla="*/ 277 w 292"/>
              <a:gd name="T5" fmla="*/ 36 h 36"/>
              <a:gd name="T6" fmla="*/ 292 w 292"/>
              <a:gd name="T7" fmla="*/ 0 h 36"/>
              <a:gd name="T8" fmla="*/ 0 w 292"/>
              <a:gd name="T9" fmla="*/ 0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2" h="36">
                <a:moveTo>
                  <a:pt x="0" y="0"/>
                </a:moveTo>
                <a:cubicBezTo>
                  <a:pt x="0" y="36"/>
                  <a:pt x="0" y="36"/>
                  <a:pt x="0" y="36"/>
                </a:cubicBezTo>
                <a:cubicBezTo>
                  <a:pt x="277" y="36"/>
                  <a:pt x="277" y="36"/>
                  <a:pt x="277" y="36"/>
                </a:cubicBezTo>
                <a:cubicBezTo>
                  <a:pt x="282" y="25"/>
                  <a:pt x="288" y="13"/>
                  <a:pt x="292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txBody>
          <a:bodyPr anchor="ctr"/>
          <a:p>
            <a:pPr algn="ctr"/>
            <a:endParaRPr dirty="0">
              <a:latin typeface="思源黑体 CN Light" panose="020B0300000000000000" pitchFamily="34" charset="-122"/>
              <a:ea typeface="思源黑体 CN Medium" panose="020B0600000000000000" pitchFamily="34" charset="-122"/>
              <a:cs typeface="+mn-ea"/>
              <a:sym typeface="思源黑体 CN Light" panose="020B0300000000000000" pitchFamily="34" charset="-122"/>
            </a:endParaRPr>
          </a:p>
        </p:txBody>
      </p:sp>
      <p:sp>
        <p:nvSpPr>
          <p:cNvPr id="28" name="任意多边形: 形状 16"/>
          <p:cNvSpPr/>
          <p:nvPr/>
        </p:nvSpPr>
        <p:spPr bwMode="auto">
          <a:xfrm>
            <a:off x="2884518" y="6146706"/>
            <a:ext cx="520611" cy="270626"/>
          </a:xfrm>
          <a:custGeom>
            <a:avLst/>
            <a:gdLst>
              <a:gd name="T0" fmla="*/ 0 w 256"/>
              <a:gd name="T1" fmla="*/ 0 h 133"/>
              <a:gd name="T2" fmla="*/ 0 w 256"/>
              <a:gd name="T3" fmla="*/ 133 h 133"/>
              <a:gd name="T4" fmla="*/ 1 w 256"/>
              <a:gd name="T5" fmla="*/ 133 h 133"/>
              <a:gd name="T6" fmla="*/ 90 w 256"/>
              <a:gd name="T7" fmla="*/ 97 h 133"/>
              <a:gd name="T8" fmla="*/ 112 w 256"/>
              <a:gd name="T9" fmla="*/ 88 h 133"/>
              <a:gd name="T10" fmla="*/ 148 w 256"/>
              <a:gd name="T11" fmla="*/ 88 h 133"/>
              <a:gd name="T12" fmla="*/ 205 w 256"/>
              <a:gd name="T13" fmla="*/ 60 h 133"/>
              <a:gd name="T14" fmla="*/ 206 w 256"/>
              <a:gd name="T15" fmla="*/ 59 h 133"/>
              <a:gd name="T16" fmla="*/ 256 w 256"/>
              <a:gd name="T17" fmla="*/ 0 h 133"/>
              <a:gd name="T18" fmla="*/ 0 w 256"/>
              <a:gd name="T19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56" h="133">
                <a:moveTo>
                  <a:pt x="0" y="0"/>
                </a:moveTo>
                <a:cubicBezTo>
                  <a:pt x="0" y="133"/>
                  <a:pt x="0" y="133"/>
                  <a:pt x="0" y="133"/>
                </a:cubicBezTo>
                <a:cubicBezTo>
                  <a:pt x="0" y="133"/>
                  <a:pt x="1" y="133"/>
                  <a:pt x="1" y="133"/>
                </a:cubicBezTo>
                <a:cubicBezTo>
                  <a:pt x="36" y="133"/>
                  <a:pt x="67" y="119"/>
                  <a:pt x="90" y="97"/>
                </a:cubicBezTo>
                <a:cubicBezTo>
                  <a:pt x="96" y="91"/>
                  <a:pt x="104" y="88"/>
                  <a:pt x="112" y="88"/>
                </a:cubicBezTo>
                <a:cubicBezTo>
                  <a:pt x="148" y="88"/>
                  <a:pt x="148" y="88"/>
                  <a:pt x="148" y="88"/>
                </a:cubicBezTo>
                <a:cubicBezTo>
                  <a:pt x="170" y="88"/>
                  <a:pt x="191" y="78"/>
                  <a:pt x="205" y="60"/>
                </a:cubicBezTo>
                <a:cubicBezTo>
                  <a:pt x="206" y="59"/>
                  <a:pt x="206" y="59"/>
                  <a:pt x="206" y="59"/>
                </a:cubicBezTo>
                <a:cubicBezTo>
                  <a:pt x="221" y="40"/>
                  <a:pt x="239" y="23"/>
                  <a:pt x="256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txBody>
          <a:bodyPr anchor="ctr"/>
          <a:p>
            <a:pPr algn="ctr"/>
            <a:endParaRPr dirty="0">
              <a:latin typeface="思源黑体 CN Light" panose="020B0300000000000000" pitchFamily="34" charset="-122"/>
              <a:ea typeface="思源黑体 CN Medium" panose="020B0600000000000000" pitchFamily="34" charset="-122"/>
              <a:cs typeface="+mn-ea"/>
              <a:sym typeface="思源黑体 CN Light" panose="020B0300000000000000" pitchFamily="34" charset="-122"/>
            </a:endParaRPr>
          </a:p>
        </p:txBody>
      </p:sp>
      <p:sp>
        <p:nvSpPr>
          <p:cNvPr id="29" name="矩形 28"/>
          <p:cNvSpPr/>
          <p:nvPr/>
        </p:nvSpPr>
        <p:spPr bwMode="auto">
          <a:xfrm>
            <a:off x="2884518" y="5583667"/>
            <a:ext cx="634136" cy="7339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txBody>
          <a:bodyPr anchor="ctr"/>
          <a:p>
            <a:pPr algn="ctr"/>
            <a:endParaRPr dirty="0">
              <a:latin typeface="思源黑体 CN Light" panose="020B0300000000000000" pitchFamily="34" charset="-122"/>
              <a:ea typeface="思源黑体 CN Medium" panose="020B0600000000000000" pitchFamily="34" charset="-122"/>
              <a:cs typeface="+mn-ea"/>
              <a:sym typeface="思源黑体 CN Light" panose="020B0300000000000000" pitchFamily="34" charset="-122"/>
            </a:endParaRPr>
          </a:p>
        </p:txBody>
      </p:sp>
      <p:sp>
        <p:nvSpPr>
          <p:cNvPr id="30" name="任意多边形: 形状 18"/>
          <p:cNvSpPr/>
          <p:nvPr/>
        </p:nvSpPr>
        <p:spPr bwMode="auto">
          <a:xfrm>
            <a:off x="2440063" y="1762795"/>
            <a:ext cx="6349189" cy="1114612"/>
          </a:xfrm>
          <a:custGeom>
            <a:avLst/>
            <a:gdLst>
              <a:gd name="T0" fmla="*/ 303 w 3367"/>
              <a:gd name="T1" fmla="*/ 972 h 972"/>
              <a:gd name="T2" fmla="*/ 3367 w 3367"/>
              <a:gd name="T3" fmla="*/ 972 h 972"/>
              <a:gd name="T4" fmla="*/ 3367 w 3367"/>
              <a:gd name="T5" fmla="*/ 0 h 972"/>
              <a:gd name="T6" fmla="*/ 298 w 3367"/>
              <a:gd name="T7" fmla="*/ 0 h 972"/>
              <a:gd name="T8" fmla="*/ 0 w 3367"/>
              <a:gd name="T9" fmla="*/ 447 h 972"/>
              <a:gd name="T10" fmla="*/ 303 w 3367"/>
              <a:gd name="T11" fmla="*/ 972 h 9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367" h="972">
                <a:moveTo>
                  <a:pt x="303" y="972"/>
                </a:moveTo>
                <a:lnTo>
                  <a:pt x="3367" y="972"/>
                </a:lnTo>
                <a:lnTo>
                  <a:pt x="3367" y="0"/>
                </a:lnTo>
                <a:lnTo>
                  <a:pt x="298" y="0"/>
                </a:lnTo>
                <a:lnTo>
                  <a:pt x="0" y="447"/>
                </a:lnTo>
                <a:lnTo>
                  <a:pt x="303" y="972"/>
                </a:lnTo>
                <a:close/>
              </a:path>
            </a:pathLst>
          </a:custGeom>
          <a:solidFill>
            <a:schemeClr val="accent1">
              <a:lumMod val="10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p>
            <a:pPr algn="ctr"/>
            <a:endParaRPr dirty="0">
              <a:latin typeface="思源黑体 CN Light" panose="020B0300000000000000" pitchFamily="34" charset="-122"/>
              <a:ea typeface="思源黑体 CN Medium" panose="020B0600000000000000" pitchFamily="34" charset="-122"/>
              <a:cs typeface="+mn-ea"/>
              <a:sym typeface="思源黑体 CN Light" panose="020B0300000000000000" pitchFamily="34" charset="-122"/>
            </a:endParaRPr>
          </a:p>
        </p:txBody>
      </p:sp>
      <p:sp>
        <p:nvSpPr>
          <p:cNvPr id="31" name="任意多边形: 形状 19"/>
          <p:cNvSpPr/>
          <p:nvPr/>
        </p:nvSpPr>
        <p:spPr bwMode="auto">
          <a:xfrm>
            <a:off x="3155614" y="2982905"/>
            <a:ext cx="9036384" cy="1151307"/>
          </a:xfrm>
          <a:custGeom>
            <a:avLst/>
            <a:gdLst>
              <a:gd name="T0" fmla="*/ 314 w 3482"/>
              <a:gd name="T1" fmla="*/ 1004 h 1004"/>
              <a:gd name="T2" fmla="*/ 3482 w 3482"/>
              <a:gd name="T3" fmla="*/ 1004 h 1004"/>
              <a:gd name="T4" fmla="*/ 3482 w 3482"/>
              <a:gd name="T5" fmla="*/ 0 h 1004"/>
              <a:gd name="T6" fmla="*/ 310 w 3482"/>
              <a:gd name="T7" fmla="*/ 0 h 1004"/>
              <a:gd name="T8" fmla="*/ 0 w 3482"/>
              <a:gd name="T9" fmla="*/ 461 h 1004"/>
              <a:gd name="T10" fmla="*/ 314 w 3482"/>
              <a:gd name="T11" fmla="*/ 1004 h 10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482" h="1004">
                <a:moveTo>
                  <a:pt x="314" y="1004"/>
                </a:moveTo>
                <a:lnTo>
                  <a:pt x="3482" y="1004"/>
                </a:lnTo>
                <a:lnTo>
                  <a:pt x="3482" y="0"/>
                </a:lnTo>
                <a:lnTo>
                  <a:pt x="310" y="0"/>
                </a:lnTo>
                <a:lnTo>
                  <a:pt x="0" y="461"/>
                </a:lnTo>
                <a:lnTo>
                  <a:pt x="314" y="1004"/>
                </a:lnTo>
                <a:close/>
              </a:path>
            </a:pathLst>
          </a:custGeom>
          <a:solidFill>
            <a:schemeClr val="accent2">
              <a:lumMod val="10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p>
            <a:pPr algn="ctr"/>
            <a:endParaRPr dirty="0">
              <a:latin typeface="思源黑体 CN Light" panose="020B0300000000000000" pitchFamily="34" charset="-122"/>
              <a:ea typeface="思源黑体 CN Medium" panose="020B0600000000000000" pitchFamily="34" charset="-122"/>
              <a:cs typeface="+mn-ea"/>
              <a:sym typeface="思源黑体 CN Light" panose="020B0300000000000000" pitchFamily="34" charset="-122"/>
            </a:endParaRPr>
          </a:p>
        </p:txBody>
      </p:sp>
      <p:sp>
        <p:nvSpPr>
          <p:cNvPr id="32" name="任意多边形: 形状 20"/>
          <p:cNvSpPr/>
          <p:nvPr/>
        </p:nvSpPr>
        <p:spPr bwMode="auto">
          <a:xfrm>
            <a:off x="2918245" y="4243151"/>
            <a:ext cx="6358617" cy="1119199"/>
          </a:xfrm>
          <a:custGeom>
            <a:avLst/>
            <a:gdLst>
              <a:gd name="T0" fmla="*/ 289 w 3372"/>
              <a:gd name="T1" fmla="*/ 976 h 976"/>
              <a:gd name="T2" fmla="*/ 3372 w 3372"/>
              <a:gd name="T3" fmla="*/ 976 h 976"/>
              <a:gd name="T4" fmla="*/ 3372 w 3372"/>
              <a:gd name="T5" fmla="*/ 0 h 976"/>
              <a:gd name="T6" fmla="*/ 283 w 3372"/>
              <a:gd name="T7" fmla="*/ 0 h 976"/>
              <a:gd name="T8" fmla="*/ 0 w 3372"/>
              <a:gd name="T9" fmla="*/ 449 h 976"/>
              <a:gd name="T10" fmla="*/ 289 w 3372"/>
              <a:gd name="T11" fmla="*/ 976 h 9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372" h="976">
                <a:moveTo>
                  <a:pt x="289" y="976"/>
                </a:moveTo>
                <a:lnTo>
                  <a:pt x="3372" y="976"/>
                </a:lnTo>
                <a:lnTo>
                  <a:pt x="3372" y="0"/>
                </a:lnTo>
                <a:lnTo>
                  <a:pt x="283" y="0"/>
                </a:lnTo>
                <a:lnTo>
                  <a:pt x="0" y="449"/>
                </a:lnTo>
                <a:lnTo>
                  <a:pt x="289" y="976"/>
                </a:lnTo>
                <a:close/>
              </a:path>
            </a:pathLst>
          </a:custGeom>
          <a:solidFill>
            <a:schemeClr val="accent3">
              <a:lumMod val="10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p>
            <a:pPr algn="ctr"/>
            <a:endParaRPr dirty="0">
              <a:latin typeface="思源黑体 CN Light" panose="020B0300000000000000" pitchFamily="34" charset="-122"/>
              <a:ea typeface="思源黑体 CN Medium" panose="020B0600000000000000" pitchFamily="34" charset="-122"/>
              <a:cs typeface="+mn-ea"/>
              <a:sym typeface="思源黑体 CN Light" panose="020B0300000000000000" pitchFamily="34" charset="-122"/>
            </a:endParaRPr>
          </a:p>
        </p:txBody>
      </p:sp>
      <p:sp>
        <p:nvSpPr>
          <p:cNvPr id="33" name="任意多边形: 形状 21"/>
          <p:cNvSpPr/>
          <p:nvPr/>
        </p:nvSpPr>
        <p:spPr bwMode="auto">
          <a:xfrm>
            <a:off x="7739763" y="3933689"/>
            <a:ext cx="1040892" cy="1203753"/>
          </a:xfrm>
          <a:custGeom>
            <a:avLst/>
            <a:gdLst>
              <a:gd name="T0" fmla="*/ 882 w 882"/>
              <a:gd name="T1" fmla="*/ 255 h 1020"/>
              <a:gd name="T2" fmla="*/ 442 w 882"/>
              <a:gd name="T3" fmla="*/ 0 h 1020"/>
              <a:gd name="T4" fmla="*/ 0 w 882"/>
              <a:gd name="T5" fmla="*/ 255 h 1020"/>
              <a:gd name="T6" fmla="*/ 0 w 882"/>
              <a:gd name="T7" fmla="*/ 764 h 1020"/>
              <a:gd name="T8" fmla="*/ 442 w 882"/>
              <a:gd name="T9" fmla="*/ 1020 h 1020"/>
              <a:gd name="T10" fmla="*/ 882 w 882"/>
              <a:gd name="T11" fmla="*/ 764 h 1020"/>
              <a:gd name="T12" fmla="*/ 882 w 882"/>
              <a:gd name="T13" fmla="*/ 255 h 10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82" h="1020">
                <a:moveTo>
                  <a:pt x="882" y="255"/>
                </a:moveTo>
                <a:lnTo>
                  <a:pt x="442" y="0"/>
                </a:lnTo>
                <a:lnTo>
                  <a:pt x="0" y="255"/>
                </a:lnTo>
                <a:lnTo>
                  <a:pt x="0" y="764"/>
                </a:lnTo>
                <a:lnTo>
                  <a:pt x="442" y="1020"/>
                </a:lnTo>
                <a:lnTo>
                  <a:pt x="882" y="764"/>
                </a:lnTo>
                <a:lnTo>
                  <a:pt x="882" y="255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 anchor="ctr"/>
          <a:p>
            <a:pPr algn="ctr"/>
            <a:endParaRPr dirty="0">
              <a:latin typeface="思源黑体 CN Light" panose="020B0300000000000000" pitchFamily="34" charset="-122"/>
              <a:ea typeface="思源黑体 CN Medium" panose="020B0600000000000000" pitchFamily="34" charset="-122"/>
              <a:cs typeface="+mn-ea"/>
              <a:sym typeface="思源黑体 CN Light" panose="020B0300000000000000" pitchFamily="34" charset="-122"/>
            </a:endParaRPr>
          </a:p>
        </p:txBody>
      </p:sp>
      <p:sp>
        <p:nvSpPr>
          <p:cNvPr id="34" name="任意多边形: 形状 22"/>
          <p:cNvSpPr/>
          <p:nvPr/>
        </p:nvSpPr>
        <p:spPr bwMode="auto">
          <a:xfrm>
            <a:off x="7830634" y="4031641"/>
            <a:ext cx="872130" cy="1006668"/>
          </a:xfrm>
          <a:custGeom>
            <a:avLst/>
            <a:gdLst>
              <a:gd name="T0" fmla="*/ 739 w 739"/>
              <a:gd name="T1" fmla="*/ 213 h 853"/>
              <a:gd name="T2" fmla="*/ 370 w 739"/>
              <a:gd name="T3" fmla="*/ 0 h 853"/>
              <a:gd name="T4" fmla="*/ 0 w 739"/>
              <a:gd name="T5" fmla="*/ 213 h 853"/>
              <a:gd name="T6" fmla="*/ 0 w 739"/>
              <a:gd name="T7" fmla="*/ 640 h 853"/>
              <a:gd name="T8" fmla="*/ 370 w 739"/>
              <a:gd name="T9" fmla="*/ 853 h 853"/>
              <a:gd name="T10" fmla="*/ 739 w 739"/>
              <a:gd name="T11" fmla="*/ 640 h 853"/>
              <a:gd name="T12" fmla="*/ 739 w 739"/>
              <a:gd name="T13" fmla="*/ 213 h 8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39" h="853">
                <a:moveTo>
                  <a:pt x="739" y="213"/>
                </a:moveTo>
                <a:lnTo>
                  <a:pt x="370" y="0"/>
                </a:lnTo>
                <a:lnTo>
                  <a:pt x="0" y="213"/>
                </a:lnTo>
                <a:lnTo>
                  <a:pt x="0" y="640"/>
                </a:lnTo>
                <a:lnTo>
                  <a:pt x="370" y="853"/>
                </a:lnTo>
                <a:lnTo>
                  <a:pt x="739" y="640"/>
                </a:lnTo>
                <a:lnTo>
                  <a:pt x="739" y="21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anchor="ctr" anchorCtr="1" compatLnSpc="1">
            <a:normAutofit/>
          </a:bodyPr>
          <a:p>
            <a:pPr algn="ctr"/>
            <a:r>
              <a:rPr lang="en-US" altLang="zh-CN" sz="2400" dirty="0">
                <a:solidFill>
                  <a:schemeClr val="accent3">
                    <a:lumMod val="100000"/>
                  </a:schemeClr>
                </a:solidFill>
                <a:latin typeface="思源黑体 CN Light" panose="020B0300000000000000" pitchFamily="34" charset="-122"/>
                <a:ea typeface="思源黑体 CN Medium" panose="020B0600000000000000" pitchFamily="34" charset="-122"/>
                <a:cs typeface="+mn-ea"/>
                <a:sym typeface="思源黑体 CN Light" panose="020B0300000000000000" pitchFamily="34" charset="-122"/>
              </a:rPr>
              <a:t>03</a:t>
            </a:r>
            <a:endParaRPr lang="en-US" altLang="zh-CN" sz="2400" dirty="0">
              <a:solidFill>
                <a:schemeClr val="accent3">
                  <a:lumMod val="100000"/>
                </a:schemeClr>
              </a:solidFill>
              <a:latin typeface="思源黑体 CN Light" panose="020B0300000000000000" pitchFamily="34" charset="-122"/>
              <a:ea typeface="思源黑体 CN Medium" panose="020B0600000000000000" pitchFamily="34" charset="-122"/>
              <a:cs typeface="+mn-ea"/>
              <a:sym typeface="思源黑体 CN Light" panose="020B0300000000000000" pitchFamily="34" charset="-122"/>
            </a:endParaRPr>
          </a:p>
        </p:txBody>
      </p:sp>
      <p:sp>
        <p:nvSpPr>
          <p:cNvPr id="35" name="任意多边形: 形状 23"/>
          <p:cNvSpPr/>
          <p:nvPr/>
        </p:nvSpPr>
        <p:spPr bwMode="auto">
          <a:xfrm>
            <a:off x="8043223" y="2663799"/>
            <a:ext cx="1070398" cy="1236799"/>
          </a:xfrm>
          <a:custGeom>
            <a:avLst/>
            <a:gdLst>
              <a:gd name="T0" fmla="*/ 907 w 907"/>
              <a:gd name="T1" fmla="*/ 261 h 1048"/>
              <a:gd name="T2" fmla="*/ 454 w 907"/>
              <a:gd name="T3" fmla="*/ 0 h 1048"/>
              <a:gd name="T4" fmla="*/ 0 w 907"/>
              <a:gd name="T5" fmla="*/ 261 h 1048"/>
              <a:gd name="T6" fmla="*/ 0 w 907"/>
              <a:gd name="T7" fmla="*/ 786 h 1048"/>
              <a:gd name="T8" fmla="*/ 454 w 907"/>
              <a:gd name="T9" fmla="*/ 1048 h 1048"/>
              <a:gd name="T10" fmla="*/ 907 w 907"/>
              <a:gd name="T11" fmla="*/ 786 h 1048"/>
              <a:gd name="T12" fmla="*/ 907 w 907"/>
              <a:gd name="T13" fmla="*/ 261 h 10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07" h="1048">
                <a:moveTo>
                  <a:pt x="907" y="261"/>
                </a:moveTo>
                <a:lnTo>
                  <a:pt x="454" y="0"/>
                </a:lnTo>
                <a:lnTo>
                  <a:pt x="0" y="261"/>
                </a:lnTo>
                <a:lnTo>
                  <a:pt x="0" y="786"/>
                </a:lnTo>
                <a:lnTo>
                  <a:pt x="454" y="1048"/>
                </a:lnTo>
                <a:lnTo>
                  <a:pt x="907" y="786"/>
                </a:lnTo>
                <a:lnTo>
                  <a:pt x="907" y="261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anchor="ctr"/>
          <a:p>
            <a:pPr algn="ctr"/>
            <a:endParaRPr dirty="0">
              <a:latin typeface="思源黑体 CN Light" panose="020B0300000000000000" pitchFamily="34" charset="-122"/>
              <a:ea typeface="思源黑体 CN Medium" panose="020B0600000000000000" pitchFamily="34" charset="-122"/>
              <a:cs typeface="+mn-ea"/>
              <a:sym typeface="思源黑体 CN Light" panose="020B0300000000000000" pitchFamily="34" charset="-122"/>
            </a:endParaRPr>
          </a:p>
        </p:txBody>
      </p:sp>
      <p:sp>
        <p:nvSpPr>
          <p:cNvPr id="36" name="任意多边形: 形状 24"/>
          <p:cNvSpPr/>
          <p:nvPr/>
        </p:nvSpPr>
        <p:spPr bwMode="auto">
          <a:xfrm>
            <a:off x="8136456" y="2762933"/>
            <a:ext cx="898095" cy="1037354"/>
          </a:xfrm>
          <a:custGeom>
            <a:avLst/>
            <a:gdLst>
              <a:gd name="T0" fmla="*/ 761 w 761"/>
              <a:gd name="T1" fmla="*/ 220 h 879"/>
              <a:gd name="T2" fmla="*/ 380 w 761"/>
              <a:gd name="T3" fmla="*/ 0 h 879"/>
              <a:gd name="T4" fmla="*/ 0 w 761"/>
              <a:gd name="T5" fmla="*/ 220 h 879"/>
              <a:gd name="T6" fmla="*/ 0 w 761"/>
              <a:gd name="T7" fmla="*/ 659 h 879"/>
              <a:gd name="T8" fmla="*/ 380 w 761"/>
              <a:gd name="T9" fmla="*/ 879 h 879"/>
              <a:gd name="T10" fmla="*/ 761 w 761"/>
              <a:gd name="T11" fmla="*/ 659 h 879"/>
              <a:gd name="T12" fmla="*/ 761 w 761"/>
              <a:gd name="T13" fmla="*/ 220 h 8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61" h="879">
                <a:moveTo>
                  <a:pt x="761" y="220"/>
                </a:moveTo>
                <a:lnTo>
                  <a:pt x="380" y="0"/>
                </a:lnTo>
                <a:lnTo>
                  <a:pt x="0" y="220"/>
                </a:lnTo>
                <a:lnTo>
                  <a:pt x="0" y="659"/>
                </a:lnTo>
                <a:lnTo>
                  <a:pt x="380" y="879"/>
                </a:lnTo>
                <a:lnTo>
                  <a:pt x="761" y="659"/>
                </a:lnTo>
                <a:lnTo>
                  <a:pt x="761" y="22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anchor="ctr" anchorCtr="1" compatLnSpc="1">
            <a:normAutofit/>
          </a:bodyPr>
          <a:p>
            <a:pPr algn="ctr"/>
            <a:r>
              <a:rPr lang="en-US" altLang="zh-CN" sz="2400" dirty="0">
                <a:solidFill>
                  <a:schemeClr val="accent2">
                    <a:lumMod val="100000"/>
                  </a:schemeClr>
                </a:solidFill>
                <a:latin typeface="思源黑体 CN Light" panose="020B0300000000000000" pitchFamily="34" charset="-122"/>
                <a:ea typeface="思源黑体 CN Medium" panose="020B0600000000000000" pitchFamily="34" charset="-122"/>
                <a:cs typeface="+mn-ea"/>
                <a:sym typeface="思源黑体 CN Light" panose="020B0300000000000000" pitchFamily="34" charset="-122"/>
              </a:rPr>
              <a:t>02</a:t>
            </a:r>
            <a:endParaRPr lang="en-US" altLang="zh-CN" sz="2400" dirty="0">
              <a:solidFill>
                <a:schemeClr val="accent2">
                  <a:lumMod val="100000"/>
                </a:schemeClr>
              </a:solidFill>
              <a:latin typeface="思源黑体 CN Light" panose="020B0300000000000000" pitchFamily="34" charset="-122"/>
              <a:ea typeface="思源黑体 CN Medium" panose="020B0600000000000000" pitchFamily="34" charset="-122"/>
              <a:cs typeface="+mn-ea"/>
              <a:sym typeface="思源黑体 CN Light" panose="020B0300000000000000" pitchFamily="34" charset="-122"/>
            </a:endParaRPr>
          </a:p>
        </p:txBody>
      </p:sp>
      <p:sp>
        <p:nvSpPr>
          <p:cNvPr id="37" name="任意多边形: 形状 25"/>
          <p:cNvSpPr/>
          <p:nvPr/>
        </p:nvSpPr>
        <p:spPr bwMode="auto">
          <a:xfrm>
            <a:off x="7234042" y="1448779"/>
            <a:ext cx="1042072" cy="1201392"/>
          </a:xfrm>
          <a:custGeom>
            <a:avLst/>
            <a:gdLst>
              <a:gd name="T0" fmla="*/ 883 w 883"/>
              <a:gd name="T1" fmla="*/ 253 h 1018"/>
              <a:gd name="T2" fmla="*/ 441 w 883"/>
              <a:gd name="T3" fmla="*/ 0 h 1018"/>
              <a:gd name="T4" fmla="*/ 0 w 883"/>
              <a:gd name="T5" fmla="*/ 253 h 1018"/>
              <a:gd name="T6" fmla="*/ 0 w 883"/>
              <a:gd name="T7" fmla="*/ 764 h 1018"/>
              <a:gd name="T8" fmla="*/ 441 w 883"/>
              <a:gd name="T9" fmla="*/ 1018 h 1018"/>
              <a:gd name="T10" fmla="*/ 879 w 883"/>
              <a:gd name="T11" fmla="*/ 766 h 1018"/>
              <a:gd name="T12" fmla="*/ 883 w 883"/>
              <a:gd name="T13" fmla="*/ 253 h 10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83" h="1018">
                <a:moveTo>
                  <a:pt x="883" y="253"/>
                </a:moveTo>
                <a:lnTo>
                  <a:pt x="441" y="0"/>
                </a:lnTo>
                <a:lnTo>
                  <a:pt x="0" y="253"/>
                </a:lnTo>
                <a:lnTo>
                  <a:pt x="0" y="764"/>
                </a:lnTo>
                <a:lnTo>
                  <a:pt x="441" y="1018"/>
                </a:lnTo>
                <a:lnTo>
                  <a:pt x="879" y="766"/>
                </a:lnTo>
                <a:lnTo>
                  <a:pt x="883" y="253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anchor="ctr"/>
          <a:p>
            <a:pPr algn="ctr"/>
            <a:endParaRPr dirty="0">
              <a:latin typeface="思源黑体 CN Light" panose="020B0300000000000000" pitchFamily="34" charset="-122"/>
              <a:ea typeface="思源黑体 CN Medium" panose="020B0600000000000000" pitchFamily="34" charset="-122"/>
              <a:cs typeface="+mn-ea"/>
              <a:sym typeface="思源黑体 CN Light" panose="020B0300000000000000" pitchFamily="34" charset="-122"/>
            </a:endParaRPr>
          </a:p>
        </p:txBody>
      </p:sp>
      <p:sp>
        <p:nvSpPr>
          <p:cNvPr id="38" name="任意多边形: 形状 26"/>
          <p:cNvSpPr/>
          <p:nvPr/>
        </p:nvSpPr>
        <p:spPr bwMode="auto">
          <a:xfrm>
            <a:off x="7326093" y="1544371"/>
            <a:ext cx="872130" cy="1009027"/>
          </a:xfrm>
          <a:custGeom>
            <a:avLst/>
            <a:gdLst>
              <a:gd name="T0" fmla="*/ 739 w 739"/>
              <a:gd name="T1" fmla="*/ 215 h 855"/>
              <a:gd name="T2" fmla="*/ 369 w 739"/>
              <a:gd name="T3" fmla="*/ 0 h 855"/>
              <a:gd name="T4" fmla="*/ 0 w 739"/>
              <a:gd name="T5" fmla="*/ 215 h 855"/>
              <a:gd name="T6" fmla="*/ 0 w 739"/>
              <a:gd name="T7" fmla="*/ 641 h 855"/>
              <a:gd name="T8" fmla="*/ 369 w 739"/>
              <a:gd name="T9" fmla="*/ 855 h 855"/>
              <a:gd name="T10" fmla="*/ 739 w 739"/>
              <a:gd name="T11" fmla="*/ 641 h 855"/>
              <a:gd name="T12" fmla="*/ 739 w 739"/>
              <a:gd name="T13" fmla="*/ 215 h 8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39" h="855">
                <a:moveTo>
                  <a:pt x="739" y="215"/>
                </a:moveTo>
                <a:lnTo>
                  <a:pt x="369" y="0"/>
                </a:lnTo>
                <a:lnTo>
                  <a:pt x="0" y="215"/>
                </a:lnTo>
                <a:lnTo>
                  <a:pt x="0" y="641"/>
                </a:lnTo>
                <a:lnTo>
                  <a:pt x="369" y="855"/>
                </a:lnTo>
                <a:lnTo>
                  <a:pt x="739" y="641"/>
                </a:lnTo>
                <a:lnTo>
                  <a:pt x="739" y="21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anchor="ctr" anchorCtr="1" compatLnSpc="1">
            <a:normAutofit/>
          </a:bodyPr>
          <a:p>
            <a:pPr algn="ctr"/>
            <a:r>
              <a:rPr lang="en-US" altLang="zh-CN" sz="2400" dirty="0">
                <a:solidFill>
                  <a:schemeClr val="accent1">
                    <a:lumMod val="100000"/>
                  </a:schemeClr>
                </a:solidFill>
                <a:latin typeface="思源黑体 CN Light" panose="020B0300000000000000" pitchFamily="34" charset="-122"/>
                <a:ea typeface="思源黑体 CN Medium" panose="020B0600000000000000" pitchFamily="34" charset="-122"/>
                <a:cs typeface="+mn-ea"/>
                <a:sym typeface="思源黑体 CN Light" panose="020B0300000000000000" pitchFamily="34" charset="-122"/>
              </a:rPr>
              <a:t>01</a:t>
            </a:r>
            <a:endParaRPr lang="en-US" altLang="zh-CN" sz="2400" dirty="0">
              <a:solidFill>
                <a:schemeClr val="accent1">
                  <a:lumMod val="100000"/>
                </a:schemeClr>
              </a:solidFill>
              <a:latin typeface="思源黑体 CN Light" panose="020B0300000000000000" pitchFamily="34" charset="-122"/>
              <a:ea typeface="思源黑体 CN Medium" panose="020B0600000000000000" pitchFamily="34" charset="-122"/>
              <a:cs typeface="+mn-ea"/>
              <a:sym typeface="思源黑体 CN Light" panose="020B0300000000000000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3155615" y="1957321"/>
            <a:ext cx="3409732" cy="236473"/>
          </a:xfrm>
          <a:prstGeom prst="rect">
            <a:avLst/>
          </a:prstGeom>
        </p:spPr>
        <p:txBody>
          <a:bodyPr wrap="none" lIns="144000" tIns="0" rIns="144000" bIns="0" anchor="ctr">
            <a:noAutofit/>
          </a:bodyPr>
          <a:p>
            <a:pPr algn="l"/>
            <a:r>
              <a:rPr lang="zh-CN" altLang="en-US" b="1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Medium" panose="020B0600000000000000" pitchFamily="34" charset="-122"/>
                <a:cs typeface="+mn-ea"/>
                <a:sym typeface="思源黑体 CN Light" panose="020B0300000000000000" pitchFamily="34" charset="-122"/>
              </a:rPr>
              <a:t>认识自我</a:t>
            </a:r>
            <a:endParaRPr lang="zh-CN" altLang="en-US" b="1" dirty="0">
              <a:solidFill>
                <a:schemeClr val="bg1"/>
              </a:solidFill>
              <a:latin typeface="思源黑体 CN Light" panose="020B0300000000000000" pitchFamily="34" charset="-122"/>
              <a:ea typeface="思源黑体 CN Medium" panose="020B0600000000000000" pitchFamily="34" charset="-122"/>
              <a:cs typeface="+mn-ea"/>
              <a:sym typeface="思源黑体 CN Light" panose="020B0300000000000000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3155315" y="2300605"/>
            <a:ext cx="3763645" cy="466090"/>
          </a:xfrm>
          <a:prstGeom prst="rect">
            <a:avLst/>
          </a:prstGeom>
        </p:spPr>
        <p:txBody>
          <a:bodyPr wrap="square" lIns="144000" tIns="0" rIns="144000" bIns="0" anchor="t">
            <a:noAutofit/>
          </a:bodyPr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思源黑体 CN Light" panose="020B0300000000000000" pitchFamily="34" charset="-122"/>
              </a:rPr>
              <a:t>需要深入了解自己的兴趣、特长和价值观。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思源黑体 CN Light" panose="020B0300000000000000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3742823" y="3175950"/>
            <a:ext cx="3409732" cy="236473"/>
          </a:xfrm>
          <a:prstGeom prst="rect">
            <a:avLst/>
          </a:prstGeom>
        </p:spPr>
        <p:txBody>
          <a:bodyPr wrap="none" lIns="144000" tIns="0" rIns="144000" bIns="0" anchor="ctr">
            <a:noAutofit/>
          </a:bodyPr>
          <a:p>
            <a:pPr algn="l"/>
            <a:r>
              <a:rPr lang="zh-CN" altLang="en-US" b="1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Medium" panose="020B0600000000000000" pitchFamily="34" charset="-122"/>
                <a:cs typeface="+mn-ea"/>
                <a:sym typeface="思源黑体 CN Light" panose="020B0300000000000000" pitchFamily="34" charset="-122"/>
              </a:rPr>
              <a:t>树立正确的职业态度</a:t>
            </a:r>
            <a:endParaRPr lang="zh-CN" altLang="en-US" b="1" dirty="0">
              <a:solidFill>
                <a:schemeClr val="bg1"/>
              </a:solidFill>
              <a:latin typeface="思源黑体 CN Light" panose="020B0300000000000000" pitchFamily="34" charset="-122"/>
              <a:ea typeface="思源黑体 CN Medium" panose="020B0600000000000000" pitchFamily="34" charset="-122"/>
              <a:cs typeface="+mn-ea"/>
              <a:sym typeface="思源黑体 CN Light" panose="020B0300000000000000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3742690" y="3501390"/>
            <a:ext cx="3583305" cy="466090"/>
          </a:xfrm>
          <a:prstGeom prst="rect">
            <a:avLst/>
          </a:prstGeom>
        </p:spPr>
        <p:txBody>
          <a:bodyPr wrap="square" lIns="144000" tIns="0" rIns="144000" bIns="0" anchor="t">
            <a:noAutofit/>
          </a:bodyPr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思源黑体 CN Light" panose="020B0300000000000000" pitchFamily="34" charset="-122"/>
              </a:rPr>
              <a:t>树立正确的职业态度涉及价值观、职业规划、社会责任感等多个方面。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思源黑体 CN Light" panose="020B0300000000000000" pitchFamily="34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3508334" y="4439968"/>
            <a:ext cx="3409732" cy="236473"/>
          </a:xfrm>
          <a:prstGeom prst="rect">
            <a:avLst/>
          </a:prstGeom>
        </p:spPr>
        <p:txBody>
          <a:bodyPr wrap="none" lIns="144000" tIns="0" rIns="144000" bIns="0" anchor="ctr">
            <a:noAutofit/>
          </a:bodyPr>
          <a:p>
            <a:pPr algn="l"/>
            <a:r>
              <a:rPr lang="zh-CN" altLang="en-US" b="1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Medium" panose="020B0600000000000000" pitchFamily="34" charset="-122"/>
                <a:cs typeface="+mn-ea"/>
                <a:sym typeface="思源黑体 CN Light" panose="020B0300000000000000" pitchFamily="34" charset="-122"/>
              </a:rPr>
              <a:t>关注职业发展动态</a:t>
            </a:r>
            <a:endParaRPr lang="zh-CN" altLang="en-US" b="1" dirty="0">
              <a:solidFill>
                <a:schemeClr val="bg1"/>
              </a:solidFill>
              <a:latin typeface="思源黑体 CN Light" panose="020B0300000000000000" pitchFamily="34" charset="-122"/>
              <a:ea typeface="思源黑体 CN Medium" panose="020B0600000000000000" pitchFamily="34" charset="-122"/>
              <a:cs typeface="+mn-ea"/>
              <a:sym typeface="思源黑体 CN Light" panose="020B0300000000000000" pitchFamily="3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3508375" y="4747260"/>
            <a:ext cx="3724910" cy="466090"/>
          </a:xfrm>
          <a:prstGeom prst="rect">
            <a:avLst/>
          </a:prstGeom>
        </p:spPr>
        <p:txBody>
          <a:bodyPr wrap="square" lIns="144000" tIns="0" rIns="144000" bIns="0" anchor="t">
            <a:noAutofit/>
          </a:bodyPr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思源黑体 CN Light" panose="020B0300000000000000" pitchFamily="34" charset="-122"/>
              </a:rPr>
              <a:t>主动了解行业趋势和变化，以便做出适应性强、目标明确、符合伦理的职业决策。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思源黑体 CN Light" panose="020B0300000000000000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41" grpId="0"/>
      <p:bldP spid="42" grpId="0"/>
      <p:bldP spid="43" grpId="0"/>
      <p:bldP spid="4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370093" y="1167282"/>
            <a:ext cx="406654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3200" dirty="0"/>
              <a:t>第一节  树立</a:t>
            </a:r>
            <a:r>
              <a:rPr lang="zh-CN" altLang="en-US" sz="3200" dirty="0">
                <a:sym typeface="+mn-ea"/>
              </a:rPr>
              <a:t>职业意识</a:t>
            </a:r>
            <a:endParaRPr lang="zh-CN" altLang="en-US" sz="3200" dirty="0"/>
          </a:p>
        </p:txBody>
      </p:sp>
      <p:sp>
        <p:nvSpPr>
          <p:cNvPr id="8" name="矩形 7"/>
          <p:cNvSpPr/>
          <p:nvPr/>
        </p:nvSpPr>
        <p:spPr>
          <a:xfrm>
            <a:off x="5370093" y="2577208"/>
            <a:ext cx="609854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/>
              <a:t>第二节  职业生涯与职业生涯规划</a:t>
            </a:r>
            <a:endParaRPr lang="zh-CN" altLang="en-US" sz="3200" dirty="0"/>
          </a:p>
        </p:txBody>
      </p:sp>
      <p:sp>
        <p:nvSpPr>
          <p:cNvPr id="10" name="矩形 9"/>
          <p:cNvSpPr/>
          <p:nvPr/>
        </p:nvSpPr>
        <p:spPr>
          <a:xfrm>
            <a:off x="5370093" y="3909886"/>
            <a:ext cx="6098540" cy="583565"/>
          </a:xfrm>
          <a:prstGeom prst="rect">
            <a:avLst/>
          </a:prstGeom>
          <a:solidFill>
            <a:schemeClr val="accent1"/>
          </a:solidFill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</a:rPr>
              <a:t>第三节  职业生涯规划的指导理论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13" name="double-left-arrows_45721"/>
          <p:cNvSpPr>
            <a:spLocks noChangeAspect="1"/>
          </p:cNvSpPr>
          <p:nvPr/>
        </p:nvSpPr>
        <p:spPr bwMode="auto">
          <a:xfrm flipH="1">
            <a:off x="4596663" y="3999433"/>
            <a:ext cx="652660" cy="495228"/>
          </a:xfrm>
          <a:custGeom>
            <a:avLst/>
            <a:gdLst>
              <a:gd name="connsiteX0" fmla="*/ 606721 w 606721"/>
              <a:gd name="connsiteY0" fmla="*/ 0 h 504401"/>
              <a:gd name="connsiteX1" fmla="*/ 606721 w 606721"/>
              <a:gd name="connsiteY1" fmla="*/ 126122 h 504401"/>
              <a:gd name="connsiteX2" fmla="*/ 440421 w 606721"/>
              <a:gd name="connsiteY2" fmla="*/ 252243 h 504401"/>
              <a:gd name="connsiteX3" fmla="*/ 606721 w 606721"/>
              <a:gd name="connsiteY3" fmla="*/ 378279 h 504401"/>
              <a:gd name="connsiteX4" fmla="*/ 606721 w 606721"/>
              <a:gd name="connsiteY4" fmla="*/ 504401 h 504401"/>
              <a:gd name="connsiteX5" fmla="*/ 275487 w 606721"/>
              <a:gd name="connsiteY5" fmla="*/ 252243 h 504401"/>
              <a:gd name="connsiteX6" fmla="*/ 331304 w 606721"/>
              <a:gd name="connsiteY6" fmla="*/ 0 h 504401"/>
              <a:gd name="connsiteX7" fmla="*/ 331304 w 606721"/>
              <a:gd name="connsiteY7" fmla="*/ 126122 h 504401"/>
              <a:gd name="connsiteX8" fmla="*/ 164968 w 606721"/>
              <a:gd name="connsiteY8" fmla="*/ 252243 h 504401"/>
              <a:gd name="connsiteX9" fmla="*/ 331304 w 606721"/>
              <a:gd name="connsiteY9" fmla="*/ 378279 h 504401"/>
              <a:gd name="connsiteX10" fmla="*/ 331304 w 606721"/>
              <a:gd name="connsiteY10" fmla="*/ 504401 h 504401"/>
              <a:gd name="connsiteX11" fmla="*/ 0 w 606721"/>
              <a:gd name="connsiteY11" fmla="*/ 252243 h 504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06721" h="504401">
                <a:moveTo>
                  <a:pt x="606721" y="0"/>
                </a:moveTo>
                <a:lnTo>
                  <a:pt x="606721" y="126122"/>
                </a:lnTo>
                <a:lnTo>
                  <a:pt x="440421" y="252243"/>
                </a:lnTo>
                <a:lnTo>
                  <a:pt x="606721" y="378279"/>
                </a:lnTo>
                <a:lnTo>
                  <a:pt x="606721" y="504401"/>
                </a:lnTo>
                <a:lnTo>
                  <a:pt x="275487" y="252243"/>
                </a:lnTo>
                <a:close/>
                <a:moveTo>
                  <a:pt x="331304" y="0"/>
                </a:moveTo>
                <a:lnTo>
                  <a:pt x="331304" y="126122"/>
                </a:lnTo>
                <a:lnTo>
                  <a:pt x="164968" y="252243"/>
                </a:lnTo>
                <a:lnTo>
                  <a:pt x="331304" y="378279"/>
                </a:lnTo>
                <a:lnTo>
                  <a:pt x="331304" y="504401"/>
                </a:lnTo>
                <a:lnTo>
                  <a:pt x="0" y="25224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3" name="矩形 2"/>
          <p:cNvSpPr/>
          <p:nvPr/>
        </p:nvSpPr>
        <p:spPr>
          <a:xfrm>
            <a:off x="5370093" y="5114481"/>
            <a:ext cx="3253740" cy="58356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en-US" sz="3200" dirty="0"/>
              <a:t>第四节  课堂实践</a:t>
            </a:r>
            <a:endParaRPr lang="zh-CN" altLang="en-US" sz="320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一、生涯发展理论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 dirty="0"/>
          </a:p>
        </p:txBody>
      </p:sp>
      <p:sp>
        <p:nvSpPr>
          <p:cNvPr id="27" name="文本框 43"/>
          <p:cNvSpPr txBox="1"/>
          <p:nvPr/>
        </p:nvSpPr>
        <p:spPr>
          <a:xfrm>
            <a:off x="521970" y="1815465"/>
            <a:ext cx="643699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2400" dirty="0"/>
              <a:t>舒伯指出，职业发展是人成长的一部分，除了职业角色，个体在生活中还扮演着孩子、学生、休闲者、公民、持家者、配偶、伴侣、退休者、父母或祖父母等角色。由此，他将职业生涯发展分为成长阶段、探索阶段、建立阶段、维持阶段与衰退阶段 5 个主要阶段。</a:t>
            </a:r>
            <a:endParaRPr lang="zh-CN" altLang="en-US" sz="2400" dirty="0"/>
          </a:p>
        </p:txBody>
      </p:sp>
      <p:sp>
        <p:nvSpPr>
          <p:cNvPr id="28" name="形状 3122"/>
          <p:cNvSpPr/>
          <p:nvPr/>
        </p:nvSpPr>
        <p:spPr>
          <a:xfrm>
            <a:off x="7824470" y="1403985"/>
            <a:ext cx="4367530" cy="4653915"/>
          </a:xfrm>
          <a:prstGeom prst="rect">
            <a:avLst/>
          </a:prstGeom>
          <a:solidFill>
            <a:schemeClr val="accent2"/>
          </a:solidFill>
          <a:ln w="25400" cap="flat" cmpd="sng">
            <a:noFill/>
            <a:prstDash val="solid"/>
          </a:ln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687070" eaLnBrk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300" b="0" cap="none" dirty="0">
              <a:solidFill>
                <a:schemeClr val="bg1"/>
              </a:solidFill>
              <a:latin typeface="方正黑体简体" panose="02000000000000000000" pitchFamily="2" charset="-122"/>
              <a:ea typeface="+mn-ea"/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8250555" y="1572895"/>
            <a:ext cx="2900045" cy="439483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207375" y="6165850"/>
            <a:ext cx="4597400" cy="45593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000"/>
              <a:t>唐纳德·E·舒伯(1910-1994)</a:t>
            </a:r>
            <a:endParaRPr lang="zh-CN" altLang="en-US" sz="200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ym typeface="+mn-ea"/>
              </a:rPr>
              <a:t>一、生涯发展理论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圆角矩形 6"/>
          <p:cNvSpPr/>
          <p:nvPr/>
        </p:nvSpPr>
        <p:spPr>
          <a:xfrm>
            <a:off x="-436606" y="1450866"/>
            <a:ext cx="5522218" cy="647601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</a:rPr>
              <a:t>1</a:t>
            </a:r>
            <a:r>
              <a:rPr lang="zh-CN" altLang="en-US" sz="2800" b="1" dirty="0">
                <a:solidFill>
                  <a:schemeClr val="bg1"/>
                </a:solidFill>
              </a:rPr>
              <a:t>．成长阶段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8" name="文本框 43"/>
          <p:cNvSpPr txBox="1"/>
          <p:nvPr/>
        </p:nvSpPr>
        <p:spPr>
          <a:xfrm>
            <a:off x="656451" y="2325495"/>
            <a:ext cx="1081388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2400" dirty="0"/>
              <a:t>成长阶段是</a:t>
            </a:r>
            <a:r>
              <a:rPr lang="en-US" altLang="zh-CN" sz="2400" dirty="0"/>
              <a:t>4</a:t>
            </a:r>
            <a:r>
              <a:rPr lang="zh-CN" altLang="en-US" sz="2400" dirty="0"/>
              <a:t>～</a:t>
            </a:r>
            <a:r>
              <a:rPr lang="en-US" altLang="zh-CN" sz="2400" dirty="0"/>
              <a:t>14</a:t>
            </a:r>
            <a:r>
              <a:rPr lang="zh-CN" altLang="en-US" sz="2400" dirty="0"/>
              <a:t>岁，该阶段的孩童逐渐发展起“自我”的概念，该阶段共包括以下</a:t>
            </a:r>
            <a:r>
              <a:rPr lang="en-US" altLang="zh-CN" sz="2400" dirty="0"/>
              <a:t>3</a:t>
            </a:r>
            <a:r>
              <a:rPr lang="zh-CN" altLang="en-US" sz="2400" dirty="0"/>
              <a:t>个时期。</a:t>
            </a:r>
            <a:endParaRPr lang="en-US" altLang="zh-CN" sz="2400" dirty="0"/>
          </a:p>
        </p:txBody>
      </p:sp>
      <p:grpSp>
        <p:nvGrpSpPr>
          <p:cNvPr id="9" name="组合 15"/>
          <p:cNvGrpSpPr/>
          <p:nvPr/>
        </p:nvGrpSpPr>
        <p:grpSpPr bwMode="auto">
          <a:xfrm>
            <a:off x="3226649" y="3290735"/>
            <a:ext cx="3717925" cy="3313112"/>
            <a:chOff x="3025400" y="1197238"/>
            <a:chExt cx="5489035" cy="4890804"/>
          </a:xfrm>
        </p:grpSpPr>
        <p:sp>
          <p:nvSpPr>
            <p:cNvPr id="10" name="Freeform 5"/>
            <p:cNvSpPr>
              <a:spLocks noEditPoints="1"/>
            </p:cNvSpPr>
            <p:nvPr/>
          </p:nvSpPr>
          <p:spPr bwMode="auto">
            <a:xfrm>
              <a:off x="3373764" y="2204590"/>
              <a:ext cx="2722236" cy="2755074"/>
            </a:xfrm>
            <a:custGeom>
              <a:avLst/>
              <a:gdLst>
                <a:gd name="T0" fmla="*/ 70 w 83"/>
                <a:gd name="T1" fmla="*/ 23 h 84"/>
                <a:gd name="T2" fmla="*/ 76 w 83"/>
                <a:gd name="T3" fmla="*/ 17 h 84"/>
                <a:gd name="T4" fmla="*/ 66 w 83"/>
                <a:gd name="T5" fmla="*/ 8 h 84"/>
                <a:gd name="T6" fmla="*/ 61 w 83"/>
                <a:gd name="T7" fmla="*/ 13 h 84"/>
                <a:gd name="T8" fmla="*/ 48 w 83"/>
                <a:gd name="T9" fmla="*/ 8 h 84"/>
                <a:gd name="T10" fmla="*/ 48 w 83"/>
                <a:gd name="T11" fmla="*/ 0 h 84"/>
                <a:gd name="T12" fmla="*/ 35 w 83"/>
                <a:gd name="T13" fmla="*/ 0 h 84"/>
                <a:gd name="T14" fmla="*/ 35 w 83"/>
                <a:gd name="T15" fmla="*/ 8 h 84"/>
                <a:gd name="T16" fmla="*/ 23 w 83"/>
                <a:gd name="T17" fmla="*/ 13 h 84"/>
                <a:gd name="T18" fmla="*/ 17 w 83"/>
                <a:gd name="T19" fmla="*/ 8 h 84"/>
                <a:gd name="T20" fmla="*/ 7 w 83"/>
                <a:gd name="T21" fmla="*/ 17 h 84"/>
                <a:gd name="T22" fmla="*/ 13 w 83"/>
                <a:gd name="T23" fmla="*/ 23 h 84"/>
                <a:gd name="T24" fmla="*/ 8 w 83"/>
                <a:gd name="T25" fmla="*/ 35 h 84"/>
                <a:gd name="T26" fmla="*/ 0 w 83"/>
                <a:gd name="T27" fmla="*/ 35 h 84"/>
                <a:gd name="T28" fmla="*/ 0 w 83"/>
                <a:gd name="T29" fmla="*/ 49 h 84"/>
                <a:gd name="T30" fmla="*/ 8 w 83"/>
                <a:gd name="T31" fmla="*/ 49 h 84"/>
                <a:gd name="T32" fmla="*/ 13 w 83"/>
                <a:gd name="T33" fmla="*/ 61 h 84"/>
                <a:gd name="T34" fmla="*/ 7 w 83"/>
                <a:gd name="T35" fmla="*/ 67 h 84"/>
                <a:gd name="T36" fmla="*/ 17 w 83"/>
                <a:gd name="T37" fmla="*/ 76 h 84"/>
                <a:gd name="T38" fmla="*/ 22 w 83"/>
                <a:gd name="T39" fmla="*/ 71 h 84"/>
                <a:gd name="T40" fmla="*/ 35 w 83"/>
                <a:gd name="T41" fmla="*/ 76 h 84"/>
                <a:gd name="T42" fmla="*/ 35 w 83"/>
                <a:gd name="T43" fmla="*/ 84 h 84"/>
                <a:gd name="T44" fmla="*/ 48 w 83"/>
                <a:gd name="T45" fmla="*/ 84 h 84"/>
                <a:gd name="T46" fmla="*/ 48 w 83"/>
                <a:gd name="T47" fmla="*/ 76 h 84"/>
                <a:gd name="T48" fmla="*/ 61 w 83"/>
                <a:gd name="T49" fmla="*/ 71 h 84"/>
                <a:gd name="T50" fmla="*/ 66 w 83"/>
                <a:gd name="T51" fmla="*/ 76 h 84"/>
                <a:gd name="T52" fmla="*/ 76 w 83"/>
                <a:gd name="T53" fmla="*/ 67 h 84"/>
                <a:gd name="T54" fmla="*/ 70 w 83"/>
                <a:gd name="T55" fmla="*/ 61 h 84"/>
                <a:gd name="T56" fmla="*/ 75 w 83"/>
                <a:gd name="T57" fmla="*/ 49 h 84"/>
                <a:gd name="T58" fmla="*/ 83 w 83"/>
                <a:gd name="T59" fmla="*/ 49 h 84"/>
                <a:gd name="T60" fmla="*/ 83 w 83"/>
                <a:gd name="T61" fmla="*/ 35 h 84"/>
                <a:gd name="T62" fmla="*/ 75 w 83"/>
                <a:gd name="T63" fmla="*/ 35 h 84"/>
                <a:gd name="T64" fmla="*/ 70 w 83"/>
                <a:gd name="T65" fmla="*/ 23 h 84"/>
                <a:gd name="T66" fmla="*/ 57 w 83"/>
                <a:gd name="T67" fmla="*/ 58 h 84"/>
                <a:gd name="T68" fmla="*/ 42 w 83"/>
                <a:gd name="T69" fmla="*/ 64 h 84"/>
                <a:gd name="T70" fmla="*/ 26 w 83"/>
                <a:gd name="T71" fmla="*/ 58 h 84"/>
                <a:gd name="T72" fmla="*/ 19 w 83"/>
                <a:gd name="T73" fmla="*/ 42 h 84"/>
                <a:gd name="T74" fmla="*/ 26 w 83"/>
                <a:gd name="T75" fmla="*/ 26 h 84"/>
                <a:gd name="T76" fmla="*/ 42 w 83"/>
                <a:gd name="T77" fmla="*/ 20 h 84"/>
                <a:gd name="T78" fmla="*/ 57 w 83"/>
                <a:gd name="T79" fmla="*/ 26 h 84"/>
                <a:gd name="T80" fmla="*/ 64 w 83"/>
                <a:gd name="T81" fmla="*/ 42 h 84"/>
                <a:gd name="T82" fmla="*/ 57 w 83"/>
                <a:gd name="T83" fmla="*/ 5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3" h="84">
                  <a:moveTo>
                    <a:pt x="70" y="23"/>
                  </a:moveTo>
                  <a:cubicBezTo>
                    <a:pt x="76" y="17"/>
                    <a:pt x="76" y="17"/>
                    <a:pt x="76" y="17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61" y="13"/>
                    <a:pt x="61" y="13"/>
                    <a:pt x="61" y="13"/>
                  </a:cubicBezTo>
                  <a:cubicBezTo>
                    <a:pt x="57" y="11"/>
                    <a:pt x="53" y="9"/>
                    <a:pt x="48" y="8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0" y="9"/>
                    <a:pt x="26" y="11"/>
                    <a:pt x="23" y="13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0" y="27"/>
                    <a:pt x="9" y="31"/>
                    <a:pt x="8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9" y="53"/>
                    <a:pt x="10" y="57"/>
                    <a:pt x="13" y="61"/>
                  </a:cubicBezTo>
                  <a:cubicBezTo>
                    <a:pt x="7" y="67"/>
                    <a:pt x="7" y="67"/>
                    <a:pt x="7" y="67"/>
                  </a:cubicBezTo>
                  <a:cubicBezTo>
                    <a:pt x="17" y="76"/>
                    <a:pt x="17" y="76"/>
                    <a:pt x="17" y="76"/>
                  </a:cubicBezTo>
                  <a:cubicBezTo>
                    <a:pt x="22" y="71"/>
                    <a:pt x="22" y="71"/>
                    <a:pt x="22" y="71"/>
                  </a:cubicBezTo>
                  <a:cubicBezTo>
                    <a:pt x="26" y="73"/>
                    <a:pt x="30" y="75"/>
                    <a:pt x="35" y="76"/>
                  </a:cubicBezTo>
                  <a:cubicBezTo>
                    <a:pt x="35" y="84"/>
                    <a:pt x="35" y="84"/>
                    <a:pt x="35" y="84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53" y="75"/>
                    <a:pt x="57" y="73"/>
                    <a:pt x="61" y="71"/>
                  </a:cubicBezTo>
                  <a:cubicBezTo>
                    <a:pt x="66" y="76"/>
                    <a:pt x="66" y="76"/>
                    <a:pt x="66" y="76"/>
                  </a:cubicBezTo>
                  <a:cubicBezTo>
                    <a:pt x="76" y="67"/>
                    <a:pt x="76" y="67"/>
                    <a:pt x="76" y="67"/>
                  </a:cubicBezTo>
                  <a:cubicBezTo>
                    <a:pt x="70" y="61"/>
                    <a:pt x="70" y="61"/>
                    <a:pt x="70" y="61"/>
                  </a:cubicBezTo>
                  <a:cubicBezTo>
                    <a:pt x="73" y="57"/>
                    <a:pt x="74" y="53"/>
                    <a:pt x="75" y="49"/>
                  </a:cubicBezTo>
                  <a:cubicBezTo>
                    <a:pt x="83" y="49"/>
                    <a:pt x="83" y="49"/>
                    <a:pt x="83" y="49"/>
                  </a:cubicBezTo>
                  <a:cubicBezTo>
                    <a:pt x="83" y="35"/>
                    <a:pt x="83" y="35"/>
                    <a:pt x="83" y="35"/>
                  </a:cubicBezTo>
                  <a:cubicBezTo>
                    <a:pt x="75" y="35"/>
                    <a:pt x="75" y="35"/>
                    <a:pt x="75" y="35"/>
                  </a:cubicBezTo>
                  <a:cubicBezTo>
                    <a:pt x="74" y="31"/>
                    <a:pt x="73" y="27"/>
                    <a:pt x="70" y="23"/>
                  </a:cubicBezTo>
                  <a:close/>
                  <a:moveTo>
                    <a:pt x="57" y="58"/>
                  </a:moveTo>
                  <a:cubicBezTo>
                    <a:pt x="53" y="62"/>
                    <a:pt x="48" y="64"/>
                    <a:pt x="42" y="64"/>
                  </a:cubicBezTo>
                  <a:cubicBezTo>
                    <a:pt x="35" y="64"/>
                    <a:pt x="30" y="62"/>
                    <a:pt x="26" y="58"/>
                  </a:cubicBezTo>
                  <a:cubicBezTo>
                    <a:pt x="22" y="54"/>
                    <a:pt x="19" y="48"/>
                    <a:pt x="19" y="42"/>
                  </a:cubicBezTo>
                  <a:cubicBezTo>
                    <a:pt x="19" y="36"/>
                    <a:pt x="22" y="30"/>
                    <a:pt x="26" y="26"/>
                  </a:cubicBezTo>
                  <a:cubicBezTo>
                    <a:pt x="30" y="22"/>
                    <a:pt x="35" y="20"/>
                    <a:pt x="42" y="20"/>
                  </a:cubicBezTo>
                  <a:cubicBezTo>
                    <a:pt x="48" y="20"/>
                    <a:pt x="53" y="22"/>
                    <a:pt x="57" y="26"/>
                  </a:cubicBezTo>
                  <a:cubicBezTo>
                    <a:pt x="61" y="30"/>
                    <a:pt x="64" y="36"/>
                    <a:pt x="64" y="42"/>
                  </a:cubicBezTo>
                  <a:cubicBezTo>
                    <a:pt x="64" y="48"/>
                    <a:pt x="61" y="54"/>
                    <a:pt x="57" y="58"/>
                  </a:cubicBezTo>
                  <a:close/>
                </a:path>
              </a:pathLst>
            </a:custGeom>
            <a:solidFill>
              <a:srgbClr val="01ACBE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 extrusionH="76200">
              <a:extrusionClr>
                <a:srgbClr val="A5C3CF"/>
              </a:extrusionClr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0" name="AutoShape 7"/>
            <p:cNvSpPr>
              <a:spLocks noChangeAspect="1" noChangeArrowheads="1" noTextEdit="1"/>
            </p:cNvSpPr>
            <p:nvPr/>
          </p:nvSpPr>
          <p:spPr bwMode="auto">
            <a:xfrm>
              <a:off x="4430530" y="3139897"/>
              <a:ext cx="608702" cy="7430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Freeform 14"/>
            <p:cNvSpPr/>
            <p:nvPr/>
          </p:nvSpPr>
          <p:spPr bwMode="auto">
            <a:xfrm>
              <a:off x="3025400" y="1969376"/>
              <a:ext cx="2807530" cy="3255283"/>
            </a:xfrm>
            <a:custGeom>
              <a:avLst/>
              <a:gdLst>
                <a:gd name="T0" fmla="*/ 2147483646 w 85"/>
                <a:gd name="T1" fmla="*/ 0 h 99"/>
                <a:gd name="T2" fmla="*/ 2147483646 w 85"/>
                <a:gd name="T3" fmla="*/ 2147483646 h 99"/>
                <a:gd name="T4" fmla="*/ 0 w 85"/>
                <a:gd name="T5" fmla="*/ 2147483646 h 99"/>
                <a:gd name="T6" fmla="*/ 2147483646 w 85"/>
                <a:gd name="T7" fmla="*/ 2147483646 h 99"/>
                <a:gd name="T8" fmla="*/ 2147483646 w 85"/>
                <a:gd name="T9" fmla="*/ 2147483646 h 99"/>
                <a:gd name="T10" fmla="*/ 2147483646 w 85"/>
                <a:gd name="T11" fmla="*/ 2147483646 h 99"/>
                <a:gd name="T12" fmla="*/ 2147483646 w 85"/>
                <a:gd name="T13" fmla="*/ 2147483646 h 99"/>
                <a:gd name="T14" fmla="*/ 2147483646 w 85"/>
                <a:gd name="T15" fmla="*/ 2147483646 h 99"/>
                <a:gd name="T16" fmla="*/ 2147483646 w 85"/>
                <a:gd name="T17" fmla="*/ 2147483646 h 99"/>
                <a:gd name="T18" fmla="*/ 2147483646 w 85"/>
                <a:gd name="T19" fmla="*/ 2147483646 h 99"/>
                <a:gd name="T20" fmla="*/ 2147483646 w 85"/>
                <a:gd name="T21" fmla="*/ 2147483646 h 99"/>
                <a:gd name="T22" fmla="*/ 2147483646 w 85"/>
                <a:gd name="T23" fmla="*/ 2147483646 h 99"/>
                <a:gd name="T24" fmla="*/ 2147483646 w 85"/>
                <a:gd name="T25" fmla="*/ 2147483646 h 99"/>
                <a:gd name="T26" fmla="*/ 2147483646 w 85"/>
                <a:gd name="T27" fmla="*/ 2147483646 h 99"/>
                <a:gd name="T28" fmla="*/ 2147483646 w 85"/>
                <a:gd name="T29" fmla="*/ 0 h 9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85" h="99">
                  <a:moveTo>
                    <a:pt x="49" y="0"/>
                  </a:moveTo>
                  <a:cubicBezTo>
                    <a:pt x="36" y="0"/>
                    <a:pt x="24" y="5"/>
                    <a:pt x="14" y="14"/>
                  </a:cubicBezTo>
                  <a:cubicBezTo>
                    <a:pt x="5" y="23"/>
                    <a:pt x="0" y="36"/>
                    <a:pt x="0" y="49"/>
                  </a:cubicBezTo>
                  <a:cubicBezTo>
                    <a:pt x="0" y="62"/>
                    <a:pt x="5" y="75"/>
                    <a:pt x="14" y="84"/>
                  </a:cubicBezTo>
                  <a:cubicBezTo>
                    <a:pt x="24" y="94"/>
                    <a:pt x="36" y="99"/>
                    <a:pt x="50" y="99"/>
                  </a:cubicBezTo>
                  <a:cubicBezTo>
                    <a:pt x="63" y="99"/>
                    <a:pt x="75" y="94"/>
                    <a:pt x="85" y="84"/>
                  </a:cubicBezTo>
                  <a:cubicBezTo>
                    <a:pt x="82" y="82"/>
                    <a:pt x="82" y="82"/>
                    <a:pt x="82" y="82"/>
                  </a:cubicBezTo>
                  <a:cubicBezTo>
                    <a:pt x="74" y="91"/>
                    <a:pt x="62" y="96"/>
                    <a:pt x="50" y="96"/>
                  </a:cubicBezTo>
                  <a:cubicBezTo>
                    <a:pt x="37" y="96"/>
                    <a:pt x="25" y="91"/>
                    <a:pt x="17" y="82"/>
                  </a:cubicBezTo>
                  <a:cubicBezTo>
                    <a:pt x="8" y="73"/>
                    <a:pt x="3" y="61"/>
                    <a:pt x="3" y="49"/>
                  </a:cubicBezTo>
                  <a:cubicBezTo>
                    <a:pt x="3" y="37"/>
                    <a:pt x="8" y="25"/>
                    <a:pt x="17" y="16"/>
                  </a:cubicBezTo>
                  <a:cubicBezTo>
                    <a:pt x="25" y="7"/>
                    <a:pt x="37" y="3"/>
                    <a:pt x="49" y="2"/>
                  </a:cubicBezTo>
                  <a:cubicBezTo>
                    <a:pt x="60" y="3"/>
                    <a:pt x="70" y="6"/>
                    <a:pt x="78" y="12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71" y="3"/>
                    <a:pt x="61" y="0"/>
                    <a:pt x="49" y="0"/>
                  </a:cubicBezTo>
                </a:path>
              </a:pathLst>
            </a:custGeom>
            <a:solidFill>
              <a:srgbClr val="FFC9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3" name="组合 12"/>
            <p:cNvGrpSpPr/>
            <p:nvPr/>
          </p:nvGrpSpPr>
          <p:grpSpPr>
            <a:xfrm rot="9277281">
              <a:off x="6065134" y="1197238"/>
              <a:ext cx="2449301" cy="2596616"/>
              <a:chOff x="3533775" y="1263651"/>
              <a:chExt cx="4028103" cy="4270375"/>
            </a:xfrm>
            <a:solidFill>
              <a:srgbClr val="8DC1CF"/>
            </a:solidFill>
          </p:grpSpPr>
          <p:sp>
            <p:nvSpPr>
              <p:cNvPr id="18" name="Freeform 5"/>
              <p:cNvSpPr>
                <a:spLocks noEditPoints="1"/>
              </p:cNvSpPr>
              <p:nvPr/>
            </p:nvSpPr>
            <p:spPr bwMode="auto">
              <a:xfrm>
                <a:off x="3990769" y="1572211"/>
                <a:ext cx="3571109" cy="3614186"/>
              </a:xfrm>
              <a:custGeom>
                <a:avLst/>
                <a:gdLst>
                  <a:gd name="T0" fmla="*/ 70 w 83"/>
                  <a:gd name="T1" fmla="*/ 23 h 84"/>
                  <a:gd name="T2" fmla="*/ 76 w 83"/>
                  <a:gd name="T3" fmla="*/ 17 h 84"/>
                  <a:gd name="T4" fmla="*/ 66 w 83"/>
                  <a:gd name="T5" fmla="*/ 8 h 84"/>
                  <a:gd name="T6" fmla="*/ 61 w 83"/>
                  <a:gd name="T7" fmla="*/ 13 h 84"/>
                  <a:gd name="T8" fmla="*/ 48 w 83"/>
                  <a:gd name="T9" fmla="*/ 8 h 84"/>
                  <a:gd name="T10" fmla="*/ 48 w 83"/>
                  <a:gd name="T11" fmla="*/ 0 h 84"/>
                  <a:gd name="T12" fmla="*/ 35 w 83"/>
                  <a:gd name="T13" fmla="*/ 0 h 84"/>
                  <a:gd name="T14" fmla="*/ 35 w 83"/>
                  <a:gd name="T15" fmla="*/ 8 h 84"/>
                  <a:gd name="T16" fmla="*/ 23 w 83"/>
                  <a:gd name="T17" fmla="*/ 13 h 84"/>
                  <a:gd name="T18" fmla="*/ 17 w 83"/>
                  <a:gd name="T19" fmla="*/ 8 h 84"/>
                  <a:gd name="T20" fmla="*/ 7 w 83"/>
                  <a:gd name="T21" fmla="*/ 17 h 84"/>
                  <a:gd name="T22" fmla="*/ 13 w 83"/>
                  <a:gd name="T23" fmla="*/ 23 h 84"/>
                  <a:gd name="T24" fmla="*/ 8 w 83"/>
                  <a:gd name="T25" fmla="*/ 35 h 84"/>
                  <a:gd name="T26" fmla="*/ 0 w 83"/>
                  <a:gd name="T27" fmla="*/ 35 h 84"/>
                  <a:gd name="T28" fmla="*/ 0 w 83"/>
                  <a:gd name="T29" fmla="*/ 49 h 84"/>
                  <a:gd name="T30" fmla="*/ 8 w 83"/>
                  <a:gd name="T31" fmla="*/ 49 h 84"/>
                  <a:gd name="T32" fmla="*/ 13 w 83"/>
                  <a:gd name="T33" fmla="*/ 61 h 84"/>
                  <a:gd name="T34" fmla="*/ 7 w 83"/>
                  <a:gd name="T35" fmla="*/ 67 h 84"/>
                  <a:gd name="T36" fmla="*/ 17 w 83"/>
                  <a:gd name="T37" fmla="*/ 76 h 84"/>
                  <a:gd name="T38" fmla="*/ 22 w 83"/>
                  <a:gd name="T39" fmla="*/ 71 h 84"/>
                  <a:gd name="T40" fmla="*/ 35 w 83"/>
                  <a:gd name="T41" fmla="*/ 76 h 84"/>
                  <a:gd name="T42" fmla="*/ 35 w 83"/>
                  <a:gd name="T43" fmla="*/ 84 h 84"/>
                  <a:gd name="T44" fmla="*/ 48 w 83"/>
                  <a:gd name="T45" fmla="*/ 84 h 84"/>
                  <a:gd name="T46" fmla="*/ 48 w 83"/>
                  <a:gd name="T47" fmla="*/ 76 h 84"/>
                  <a:gd name="T48" fmla="*/ 61 w 83"/>
                  <a:gd name="T49" fmla="*/ 71 h 84"/>
                  <a:gd name="T50" fmla="*/ 66 w 83"/>
                  <a:gd name="T51" fmla="*/ 76 h 84"/>
                  <a:gd name="T52" fmla="*/ 76 w 83"/>
                  <a:gd name="T53" fmla="*/ 67 h 84"/>
                  <a:gd name="T54" fmla="*/ 70 w 83"/>
                  <a:gd name="T55" fmla="*/ 61 h 84"/>
                  <a:gd name="T56" fmla="*/ 75 w 83"/>
                  <a:gd name="T57" fmla="*/ 49 h 84"/>
                  <a:gd name="T58" fmla="*/ 83 w 83"/>
                  <a:gd name="T59" fmla="*/ 49 h 84"/>
                  <a:gd name="T60" fmla="*/ 83 w 83"/>
                  <a:gd name="T61" fmla="*/ 35 h 84"/>
                  <a:gd name="T62" fmla="*/ 75 w 83"/>
                  <a:gd name="T63" fmla="*/ 35 h 84"/>
                  <a:gd name="T64" fmla="*/ 70 w 83"/>
                  <a:gd name="T65" fmla="*/ 23 h 84"/>
                  <a:gd name="T66" fmla="*/ 57 w 83"/>
                  <a:gd name="T67" fmla="*/ 58 h 84"/>
                  <a:gd name="T68" fmla="*/ 42 w 83"/>
                  <a:gd name="T69" fmla="*/ 64 h 84"/>
                  <a:gd name="T70" fmla="*/ 26 w 83"/>
                  <a:gd name="T71" fmla="*/ 58 h 84"/>
                  <a:gd name="T72" fmla="*/ 19 w 83"/>
                  <a:gd name="T73" fmla="*/ 42 h 84"/>
                  <a:gd name="T74" fmla="*/ 26 w 83"/>
                  <a:gd name="T75" fmla="*/ 26 h 84"/>
                  <a:gd name="T76" fmla="*/ 42 w 83"/>
                  <a:gd name="T77" fmla="*/ 20 h 84"/>
                  <a:gd name="T78" fmla="*/ 57 w 83"/>
                  <a:gd name="T79" fmla="*/ 26 h 84"/>
                  <a:gd name="T80" fmla="*/ 64 w 83"/>
                  <a:gd name="T81" fmla="*/ 42 h 84"/>
                  <a:gd name="T82" fmla="*/ 57 w 83"/>
                  <a:gd name="T83" fmla="*/ 58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3" h="84">
                    <a:moveTo>
                      <a:pt x="70" y="23"/>
                    </a:moveTo>
                    <a:cubicBezTo>
                      <a:pt x="76" y="17"/>
                      <a:pt x="76" y="17"/>
                      <a:pt x="76" y="17"/>
                    </a:cubicBezTo>
                    <a:cubicBezTo>
                      <a:pt x="66" y="8"/>
                      <a:pt x="66" y="8"/>
                      <a:pt x="66" y="8"/>
                    </a:cubicBezTo>
                    <a:cubicBezTo>
                      <a:pt x="61" y="13"/>
                      <a:pt x="61" y="13"/>
                      <a:pt x="61" y="13"/>
                    </a:cubicBezTo>
                    <a:cubicBezTo>
                      <a:pt x="57" y="11"/>
                      <a:pt x="53" y="9"/>
                      <a:pt x="48" y="8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0" y="9"/>
                      <a:pt x="26" y="11"/>
                      <a:pt x="23" y="13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0" y="27"/>
                      <a:pt x="9" y="31"/>
                      <a:pt x="8" y="35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8" y="49"/>
                      <a:pt x="8" y="49"/>
                      <a:pt x="8" y="49"/>
                    </a:cubicBezTo>
                    <a:cubicBezTo>
                      <a:pt x="9" y="53"/>
                      <a:pt x="10" y="57"/>
                      <a:pt x="13" y="61"/>
                    </a:cubicBezTo>
                    <a:cubicBezTo>
                      <a:pt x="7" y="67"/>
                      <a:pt x="7" y="67"/>
                      <a:pt x="7" y="67"/>
                    </a:cubicBezTo>
                    <a:cubicBezTo>
                      <a:pt x="17" y="76"/>
                      <a:pt x="17" y="76"/>
                      <a:pt x="17" y="76"/>
                    </a:cubicBezTo>
                    <a:cubicBezTo>
                      <a:pt x="22" y="71"/>
                      <a:pt x="22" y="71"/>
                      <a:pt x="22" y="71"/>
                    </a:cubicBezTo>
                    <a:cubicBezTo>
                      <a:pt x="26" y="73"/>
                      <a:pt x="30" y="75"/>
                      <a:pt x="35" y="76"/>
                    </a:cubicBezTo>
                    <a:cubicBezTo>
                      <a:pt x="35" y="84"/>
                      <a:pt x="35" y="84"/>
                      <a:pt x="35" y="84"/>
                    </a:cubicBezTo>
                    <a:cubicBezTo>
                      <a:pt x="48" y="84"/>
                      <a:pt x="48" y="84"/>
                      <a:pt x="48" y="84"/>
                    </a:cubicBezTo>
                    <a:cubicBezTo>
                      <a:pt x="48" y="76"/>
                      <a:pt x="48" y="76"/>
                      <a:pt x="48" y="76"/>
                    </a:cubicBezTo>
                    <a:cubicBezTo>
                      <a:pt x="53" y="75"/>
                      <a:pt x="57" y="73"/>
                      <a:pt x="61" y="71"/>
                    </a:cubicBezTo>
                    <a:cubicBezTo>
                      <a:pt x="66" y="76"/>
                      <a:pt x="66" y="76"/>
                      <a:pt x="66" y="76"/>
                    </a:cubicBezTo>
                    <a:cubicBezTo>
                      <a:pt x="76" y="67"/>
                      <a:pt x="76" y="67"/>
                      <a:pt x="76" y="67"/>
                    </a:cubicBezTo>
                    <a:cubicBezTo>
                      <a:pt x="70" y="61"/>
                      <a:pt x="70" y="61"/>
                      <a:pt x="70" y="61"/>
                    </a:cubicBezTo>
                    <a:cubicBezTo>
                      <a:pt x="73" y="57"/>
                      <a:pt x="74" y="53"/>
                      <a:pt x="75" y="49"/>
                    </a:cubicBezTo>
                    <a:cubicBezTo>
                      <a:pt x="83" y="49"/>
                      <a:pt x="83" y="49"/>
                      <a:pt x="83" y="49"/>
                    </a:cubicBezTo>
                    <a:cubicBezTo>
                      <a:pt x="83" y="35"/>
                      <a:pt x="83" y="35"/>
                      <a:pt x="83" y="35"/>
                    </a:cubicBezTo>
                    <a:cubicBezTo>
                      <a:pt x="75" y="35"/>
                      <a:pt x="75" y="35"/>
                      <a:pt x="75" y="35"/>
                    </a:cubicBezTo>
                    <a:cubicBezTo>
                      <a:pt x="74" y="31"/>
                      <a:pt x="73" y="27"/>
                      <a:pt x="70" y="23"/>
                    </a:cubicBezTo>
                    <a:close/>
                    <a:moveTo>
                      <a:pt x="57" y="58"/>
                    </a:moveTo>
                    <a:cubicBezTo>
                      <a:pt x="53" y="62"/>
                      <a:pt x="48" y="64"/>
                      <a:pt x="42" y="64"/>
                    </a:cubicBezTo>
                    <a:cubicBezTo>
                      <a:pt x="35" y="64"/>
                      <a:pt x="30" y="62"/>
                      <a:pt x="26" y="58"/>
                    </a:cubicBezTo>
                    <a:cubicBezTo>
                      <a:pt x="22" y="54"/>
                      <a:pt x="19" y="48"/>
                      <a:pt x="19" y="42"/>
                    </a:cubicBezTo>
                    <a:cubicBezTo>
                      <a:pt x="19" y="36"/>
                      <a:pt x="22" y="30"/>
                      <a:pt x="26" y="26"/>
                    </a:cubicBezTo>
                    <a:cubicBezTo>
                      <a:pt x="30" y="22"/>
                      <a:pt x="35" y="20"/>
                      <a:pt x="42" y="20"/>
                    </a:cubicBezTo>
                    <a:cubicBezTo>
                      <a:pt x="48" y="20"/>
                      <a:pt x="53" y="22"/>
                      <a:pt x="57" y="26"/>
                    </a:cubicBezTo>
                    <a:cubicBezTo>
                      <a:pt x="61" y="30"/>
                      <a:pt x="64" y="36"/>
                      <a:pt x="64" y="42"/>
                    </a:cubicBezTo>
                    <a:cubicBezTo>
                      <a:pt x="64" y="48"/>
                      <a:pt x="61" y="54"/>
                      <a:pt x="57" y="58"/>
                    </a:cubicBezTo>
                    <a:close/>
                  </a:path>
                </a:pathLst>
              </a:custGeom>
              <a:solidFill>
                <a:srgbClr val="F3AB2D"/>
              </a:solid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 extrusionH="76200">
                <a:extrusionClr>
                  <a:srgbClr val="A5C3CF"/>
                </a:extrusionClr>
              </a:sp3d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9" name="Freeform 14"/>
              <p:cNvSpPr/>
              <p:nvPr/>
            </p:nvSpPr>
            <p:spPr bwMode="auto">
              <a:xfrm>
                <a:off x="3533775" y="1263651"/>
                <a:ext cx="3683000" cy="4270375"/>
              </a:xfrm>
              <a:custGeom>
                <a:avLst/>
                <a:gdLst>
                  <a:gd name="T0" fmla="*/ 49 w 85"/>
                  <a:gd name="T1" fmla="*/ 0 h 99"/>
                  <a:gd name="T2" fmla="*/ 14 w 85"/>
                  <a:gd name="T3" fmla="*/ 14 h 99"/>
                  <a:gd name="T4" fmla="*/ 0 w 85"/>
                  <a:gd name="T5" fmla="*/ 49 h 99"/>
                  <a:gd name="T6" fmla="*/ 14 w 85"/>
                  <a:gd name="T7" fmla="*/ 84 h 99"/>
                  <a:gd name="T8" fmla="*/ 50 w 85"/>
                  <a:gd name="T9" fmla="*/ 99 h 99"/>
                  <a:gd name="T10" fmla="*/ 85 w 85"/>
                  <a:gd name="T11" fmla="*/ 84 h 99"/>
                  <a:gd name="T12" fmla="*/ 82 w 85"/>
                  <a:gd name="T13" fmla="*/ 82 h 99"/>
                  <a:gd name="T14" fmla="*/ 50 w 85"/>
                  <a:gd name="T15" fmla="*/ 96 h 99"/>
                  <a:gd name="T16" fmla="*/ 17 w 85"/>
                  <a:gd name="T17" fmla="*/ 82 h 99"/>
                  <a:gd name="T18" fmla="*/ 3 w 85"/>
                  <a:gd name="T19" fmla="*/ 49 h 99"/>
                  <a:gd name="T20" fmla="*/ 17 w 85"/>
                  <a:gd name="T21" fmla="*/ 16 h 99"/>
                  <a:gd name="T22" fmla="*/ 49 w 85"/>
                  <a:gd name="T23" fmla="*/ 2 h 99"/>
                  <a:gd name="T24" fmla="*/ 78 w 85"/>
                  <a:gd name="T25" fmla="*/ 12 h 99"/>
                  <a:gd name="T26" fmla="*/ 80 w 85"/>
                  <a:gd name="T27" fmla="*/ 10 h 99"/>
                  <a:gd name="T28" fmla="*/ 49 w 85"/>
                  <a:gd name="T29" fmla="*/ 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5" h="99">
                    <a:moveTo>
                      <a:pt x="49" y="0"/>
                    </a:moveTo>
                    <a:cubicBezTo>
                      <a:pt x="36" y="0"/>
                      <a:pt x="24" y="5"/>
                      <a:pt x="14" y="14"/>
                    </a:cubicBezTo>
                    <a:cubicBezTo>
                      <a:pt x="5" y="23"/>
                      <a:pt x="0" y="36"/>
                      <a:pt x="0" y="49"/>
                    </a:cubicBezTo>
                    <a:cubicBezTo>
                      <a:pt x="0" y="62"/>
                      <a:pt x="5" y="75"/>
                      <a:pt x="14" y="84"/>
                    </a:cubicBezTo>
                    <a:cubicBezTo>
                      <a:pt x="24" y="94"/>
                      <a:pt x="36" y="99"/>
                      <a:pt x="50" y="99"/>
                    </a:cubicBezTo>
                    <a:cubicBezTo>
                      <a:pt x="63" y="99"/>
                      <a:pt x="75" y="94"/>
                      <a:pt x="85" y="84"/>
                    </a:cubicBezTo>
                    <a:cubicBezTo>
                      <a:pt x="82" y="82"/>
                      <a:pt x="82" y="82"/>
                      <a:pt x="82" y="82"/>
                    </a:cubicBezTo>
                    <a:cubicBezTo>
                      <a:pt x="74" y="91"/>
                      <a:pt x="62" y="96"/>
                      <a:pt x="50" y="96"/>
                    </a:cubicBezTo>
                    <a:cubicBezTo>
                      <a:pt x="37" y="96"/>
                      <a:pt x="25" y="91"/>
                      <a:pt x="17" y="82"/>
                    </a:cubicBezTo>
                    <a:cubicBezTo>
                      <a:pt x="8" y="73"/>
                      <a:pt x="3" y="61"/>
                      <a:pt x="3" y="49"/>
                    </a:cubicBezTo>
                    <a:cubicBezTo>
                      <a:pt x="3" y="37"/>
                      <a:pt x="8" y="25"/>
                      <a:pt x="17" y="16"/>
                    </a:cubicBezTo>
                    <a:cubicBezTo>
                      <a:pt x="25" y="7"/>
                      <a:pt x="37" y="3"/>
                      <a:pt x="49" y="2"/>
                    </a:cubicBezTo>
                    <a:cubicBezTo>
                      <a:pt x="60" y="3"/>
                      <a:pt x="70" y="6"/>
                      <a:pt x="78" y="12"/>
                    </a:cubicBezTo>
                    <a:cubicBezTo>
                      <a:pt x="80" y="10"/>
                      <a:pt x="80" y="10"/>
                      <a:pt x="80" y="10"/>
                    </a:cubicBezTo>
                    <a:cubicBezTo>
                      <a:pt x="71" y="3"/>
                      <a:pt x="61" y="0"/>
                      <a:pt x="4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sp>
          <p:nvSpPr>
            <p:cNvPr id="15" name="Freeform 5"/>
            <p:cNvSpPr>
              <a:spLocks noEditPoints="1"/>
            </p:cNvSpPr>
            <p:nvPr/>
          </p:nvSpPr>
          <p:spPr bwMode="auto">
            <a:xfrm rot="13858708">
              <a:off x="6100495" y="4061770"/>
              <a:ext cx="1865396" cy="1966865"/>
            </a:xfrm>
            <a:custGeom>
              <a:avLst/>
              <a:gdLst>
                <a:gd name="T0" fmla="*/ 70 w 83"/>
                <a:gd name="T1" fmla="*/ 23 h 84"/>
                <a:gd name="T2" fmla="*/ 76 w 83"/>
                <a:gd name="T3" fmla="*/ 17 h 84"/>
                <a:gd name="T4" fmla="*/ 66 w 83"/>
                <a:gd name="T5" fmla="*/ 8 h 84"/>
                <a:gd name="T6" fmla="*/ 61 w 83"/>
                <a:gd name="T7" fmla="*/ 13 h 84"/>
                <a:gd name="T8" fmla="*/ 48 w 83"/>
                <a:gd name="T9" fmla="*/ 8 h 84"/>
                <a:gd name="T10" fmla="*/ 48 w 83"/>
                <a:gd name="T11" fmla="*/ 0 h 84"/>
                <a:gd name="T12" fmla="*/ 35 w 83"/>
                <a:gd name="T13" fmla="*/ 0 h 84"/>
                <a:gd name="T14" fmla="*/ 35 w 83"/>
                <a:gd name="T15" fmla="*/ 8 h 84"/>
                <a:gd name="T16" fmla="*/ 23 w 83"/>
                <a:gd name="T17" fmla="*/ 13 h 84"/>
                <a:gd name="T18" fmla="*/ 17 w 83"/>
                <a:gd name="T19" fmla="*/ 8 h 84"/>
                <a:gd name="T20" fmla="*/ 7 w 83"/>
                <a:gd name="T21" fmla="*/ 17 h 84"/>
                <a:gd name="T22" fmla="*/ 13 w 83"/>
                <a:gd name="T23" fmla="*/ 23 h 84"/>
                <a:gd name="T24" fmla="*/ 8 w 83"/>
                <a:gd name="T25" fmla="*/ 35 h 84"/>
                <a:gd name="T26" fmla="*/ 0 w 83"/>
                <a:gd name="T27" fmla="*/ 35 h 84"/>
                <a:gd name="T28" fmla="*/ 0 w 83"/>
                <a:gd name="T29" fmla="*/ 49 h 84"/>
                <a:gd name="T30" fmla="*/ 8 w 83"/>
                <a:gd name="T31" fmla="*/ 49 h 84"/>
                <a:gd name="T32" fmla="*/ 13 w 83"/>
                <a:gd name="T33" fmla="*/ 61 h 84"/>
                <a:gd name="T34" fmla="*/ 7 w 83"/>
                <a:gd name="T35" fmla="*/ 67 h 84"/>
                <a:gd name="T36" fmla="*/ 17 w 83"/>
                <a:gd name="T37" fmla="*/ 76 h 84"/>
                <a:gd name="T38" fmla="*/ 22 w 83"/>
                <a:gd name="T39" fmla="*/ 71 h 84"/>
                <a:gd name="T40" fmla="*/ 35 w 83"/>
                <a:gd name="T41" fmla="*/ 76 h 84"/>
                <a:gd name="T42" fmla="*/ 35 w 83"/>
                <a:gd name="T43" fmla="*/ 84 h 84"/>
                <a:gd name="T44" fmla="*/ 48 w 83"/>
                <a:gd name="T45" fmla="*/ 84 h 84"/>
                <a:gd name="T46" fmla="*/ 48 w 83"/>
                <a:gd name="T47" fmla="*/ 76 h 84"/>
                <a:gd name="T48" fmla="*/ 61 w 83"/>
                <a:gd name="T49" fmla="*/ 71 h 84"/>
                <a:gd name="T50" fmla="*/ 66 w 83"/>
                <a:gd name="T51" fmla="*/ 76 h 84"/>
                <a:gd name="T52" fmla="*/ 76 w 83"/>
                <a:gd name="T53" fmla="*/ 67 h 84"/>
                <a:gd name="T54" fmla="*/ 70 w 83"/>
                <a:gd name="T55" fmla="*/ 61 h 84"/>
                <a:gd name="T56" fmla="*/ 75 w 83"/>
                <a:gd name="T57" fmla="*/ 49 h 84"/>
                <a:gd name="T58" fmla="*/ 83 w 83"/>
                <a:gd name="T59" fmla="*/ 49 h 84"/>
                <a:gd name="T60" fmla="*/ 83 w 83"/>
                <a:gd name="T61" fmla="*/ 35 h 84"/>
                <a:gd name="T62" fmla="*/ 75 w 83"/>
                <a:gd name="T63" fmla="*/ 35 h 84"/>
                <a:gd name="T64" fmla="*/ 70 w 83"/>
                <a:gd name="T65" fmla="*/ 23 h 84"/>
                <a:gd name="T66" fmla="*/ 57 w 83"/>
                <a:gd name="T67" fmla="*/ 58 h 84"/>
                <a:gd name="T68" fmla="*/ 42 w 83"/>
                <a:gd name="T69" fmla="*/ 64 h 84"/>
                <a:gd name="T70" fmla="*/ 26 w 83"/>
                <a:gd name="T71" fmla="*/ 58 h 84"/>
                <a:gd name="T72" fmla="*/ 19 w 83"/>
                <a:gd name="T73" fmla="*/ 42 h 84"/>
                <a:gd name="T74" fmla="*/ 26 w 83"/>
                <a:gd name="T75" fmla="*/ 26 h 84"/>
                <a:gd name="T76" fmla="*/ 42 w 83"/>
                <a:gd name="T77" fmla="*/ 20 h 84"/>
                <a:gd name="T78" fmla="*/ 57 w 83"/>
                <a:gd name="T79" fmla="*/ 26 h 84"/>
                <a:gd name="T80" fmla="*/ 64 w 83"/>
                <a:gd name="T81" fmla="*/ 42 h 84"/>
                <a:gd name="T82" fmla="*/ 57 w 83"/>
                <a:gd name="T83" fmla="*/ 5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3" h="84">
                  <a:moveTo>
                    <a:pt x="70" y="23"/>
                  </a:moveTo>
                  <a:cubicBezTo>
                    <a:pt x="76" y="17"/>
                    <a:pt x="76" y="17"/>
                    <a:pt x="76" y="17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61" y="13"/>
                    <a:pt x="61" y="13"/>
                    <a:pt x="61" y="13"/>
                  </a:cubicBezTo>
                  <a:cubicBezTo>
                    <a:pt x="57" y="11"/>
                    <a:pt x="53" y="9"/>
                    <a:pt x="48" y="8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0" y="9"/>
                    <a:pt x="26" y="11"/>
                    <a:pt x="23" y="13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0" y="27"/>
                    <a:pt x="9" y="31"/>
                    <a:pt x="8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9" y="53"/>
                    <a:pt x="10" y="57"/>
                    <a:pt x="13" y="61"/>
                  </a:cubicBezTo>
                  <a:cubicBezTo>
                    <a:pt x="7" y="67"/>
                    <a:pt x="7" y="67"/>
                    <a:pt x="7" y="67"/>
                  </a:cubicBezTo>
                  <a:cubicBezTo>
                    <a:pt x="17" y="76"/>
                    <a:pt x="17" y="76"/>
                    <a:pt x="17" y="76"/>
                  </a:cubicBezTo>
                  <a:cubicBezTo>
                    <a:pt x="22" y="71"/>
                    <a:pt x="22" y="71"/>
                    <a:pt x="22" y="71"/>
                  </a:cubicBezTo>
                  <a:cubicBezTo>
                    <a:pt x="26" y="73"/>
                    <a:pt x="30" y="75"/>
                    <a:pt x="35" y="76"/>
                  </a:cubicBezTo>
                  <a:cubicBezTo>
                    <a:pt x="35" y="84"/>
                    <a:pt x="35" y="84"/>
                    <a:pt x="35" y="84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53" y="75"/>
                    <a:pt x="57" y="73"/>
                    <a:pt x="61" y="71"/>
                  </a:cubicBezTo>
                  <a:cubicBezTo>
                    <a:pt x="66" y="76"/>
                    <a:pt x="66" y="76"/>
                    <a:pt x="66" y="76"/>
                  </a:cubicBezTo>
                  <a:cubicBezTo>
                    <a:pt x="76" y="67"/>
                    <a:pt x="76" y="67"/>
                    <a:pt x="76" y="67"/>
                  </a:cubicBezTo>
                  <a:cubicBezTo>
                    <a:pt x="70" y="61"/>
                    <a:pt x="70" y="61"/>
                    <a:pt x="70" y="61"/>
                  </a:cubicBezTo>
                  <a:cubicBezTo>
                    <a:pt x="73" y="57"/>
                    <a:pt x="74" y="53"/>
                    <a:pt x="75" y="49"/>
                  </a:cubicBezTo>
                  <a:cubicBezTo>
                    <a:pt x="83" y="49"/>
                    <a:pt x="83" y="49"/>
                    <a:pt x="83" y="49"/>
                  </a:cubicBezTo>
                  <a:cubicBezTo>
                    <a:pt x="83" y="35"/>
                    <a:pt x="83" y="35"/>
                    <a:pt x="83" y="35"/>
                  </a:cubicBezTo>
                  <a:cubicBezTo>
                    <a:pt x="75" y="35"/>
                    <a:pt x="75" y="35"/>
                    <a:pt x="75" y="35"/>
                  </a:cubicBezTo>
                  <a:cubicBezTo>
                    <a:pt x="74" y="31"/>
                    <a:pt x="73" y="27"/>
                    <a:pt x="70" y="23"/>
                  </a:cubicBezTo>
                  <a:close/>
                  <a:moveTo>
                    <a:pt x="57" y="58"/>
                  </a:moveTo>
                  <a:cubicBezTo>
                    <a:pt x="53" y="62"/>
                    <a:pt x="48" y="64"/>
                    <a:pt x="42" y="64"/>
                  </a:cubicBezTo>
                  <a:cubicBezTo>
                    <a:pt x="35" y="64"/>
                    <a:pt x="30" y="62"/>
                    <a:pt x="26" y="58"/>
                  </a:cubicBezTo>
                  <a:cubicBezTo>
                    <a:pt x="22" y="54"/>
                    <a:pt x="19" y="48"/>
                    <a:pt x="19" y="42"/>
                  </a:cubicBezTo>
                  <a:cubicBezTo>
                    <a:pt x="19" y="36"/>
                    <a:pt x="22" y="30"/>
                    <a:pt x="26" y="26"/>
                  </a:cubicBezTo>
                  <a:cubicBezTo>
                    <a:pt x="30" y="22"/>
                    <a:pt x="35" y="20"/>
                    <a:pt x="42" y="20"/>
                  </a:cubicBezTo>
                  <a:cubicBezTo>
                    <a:pt x="48" y="20"/>
                    <a:pt x="53" y="22"/>
                    <a:pt x="57" y="26"/>
                  </a:cubicBezTo>
                  <a:cubicBezTo>
                    <a:pt x="61" y="30"/>
                    <a:pt x="64" y="36"/>
                    <a:pt x="64" y="42"/>
                  </a:cubicBezTo>
                  <a:cubicBezTo>
                    <a:pt x="64" y="48"/>
                    <a:pt x="61" y="54"/>
                    <a:pt x="57" y="58"/>
                  </a:cubicBezTo>
                  <a:close/>
                </a:path>
              </a:pathLst>
            </a:custGeom>
            <a:solidFill>
              <a:srgbClr val="F78B45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 extrusionH="76200">
              <a:extrusionClr>
                <a:srgbClr val="A5C3CF"/>
              </a:extrusionClr>
            </a:sp3d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6" name="Freeform 18"/>
            <p:cNvSpPr/>
            <p:nvPr/>
          </p:nvSpPr>
          <p:spPr bwMode="auto">
            <a:xfrm rot="-1119039">
              <a:off x="5874452" y="4031791"/>
              <a:ext cx="2406149" cy="2056251"/>
            </a:xfrm>
            <a:custGeom>
              <a:avLst/>
              <a:gdLst>
                <a:gd name="T0" fmla="*/ 2147483646 w 52"/>
                <a:gd name="T1" fmla="*/ 0 h 44"/>
                <a:gd name="T2" fmla="*/ 2147483646 w 52"/>
                <a:gd name="T3" fmla="*/ 2147483646 h 44"/>
                <a:gd name="T4" fmla="*/ 2147483646 w 52"/>
                <a:gd name="T5" fmla="*/ 2147483646 h 44"/>
                <a:gd name="T6" fmla="*/ 2147483646 w 52"/>
                <a:gd name="T7" fmla="*/ 2147483646 h 44"/>
                <a:gd name="T8" fmla="*/ 2147483646 w 52"/>
                <a:gd name="T9" fmla="*/ 2147483646 h 44"/>
                <a:gd name="T10" fmla="*/ 2147483646 w 52"/>
                <a:gd name="T11" fmla="*/ 2147483646 h 44"/>
                <a:gd name="T12" fmla="*/ 2147483646 w 52"/>
                <a:gd name="T13" fmla="*/ 2147483646 h 44"/>
                <a:gd name="T14" fmla="*/ 2147483646 w 52"/>
                <a:gd name="T15" fmla="*/ 2147483646 h 44"/>
                <a:gd name="T16" fmla="*/ 2147483646 w 52"/>
                <a:gd name="T17" fmla="*/ 2147483646 h 44"/>
                <a:gd name="T18" fmla="*/ 2147483646 w 52"/>
                <a:gd name="T19" fmla="*/ 2147483646 h 44"/>
                <a:gd name="T20" fmla="*/ 0 w 52"/>
                <a:gd name="T21" fmla="*/ 2147483646 h 44"/>
                <a:gd name="T22" fmla="*/ 0 w 52"/>
                <a:gd name="T23" fmla="*/ 2147483646 h 44"/>
                <a:gd name="T24" fmla="*/ 2147483646 w 52"/>
                <a:gd name="T25" fmla="*/ 2147483646 h 44"/>
                <a:gd name="T26" fmla="*/ 2147483646 w 52"/>
                <a:gd name="T27" fmla="*/ 2147483646 h 44"/>
                <a:gd name="T28" fmla="*/ 2147483646 w 52"/>
                <a:gd name="T29" fmla="*/ 2147483646 h 44"/>
                <a:gd name="T30" fmla="*/ 2147483646 w 52"/>
                <a:gd name="T31" fmla="*/ 2147483646 h 44"/>
                <a:gd name="T32" fmla="*/ 2147483646 w 52"/>
                <a:gd name="T33" fmla="*/ 2147483646 h 44"/>
                <a:gd name="T34" fmla="*/ 2147483646 w 52"/>
                <a:gd name="T35" fmla="*/ 2147483646 h 44"/>
                <a:gd name="T36" fmla="*/ 2147483646 w 52"/>
                <a:gd name="T37" fmla="*/ 0 h 4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52" h="44">
                  <a:moveTo>
                    <a:pt x="45" y="0"/>
                  </a:moveTo>
                  <a:cubicBezTo>
                    <a:pt x="43" y="2"/>
                    <a:pt x="43" y="2"/>
                    <a:pt x="43" y="2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7" y="8"/>
                    <a:pt x="49" y="14"/>
                    <a:pt x="49" y="20"/>
                  </a:cubicBezTo>
                  <a:cubicBezTo>
                    <a:pt x="48" y="26"/>
                    <a:pt x="45" y="31"/>
                    <a:pt x="41" y="35"/>
                  </a:cubicBezTo>
                  <a:cubicBezTo>
                    <a:pt x="37" y="39"/>
                    <a:pt x="31" y="41"/>
                    <a:pt x="26" y="41"/>
                  </a:cubicBezTo>
                  <a:cubicBezTo>
                    <a:pt x="25" y="41"/>
                    <a:pt x="25" y="41"/>
                    <a:pt x="24" y="40"/>
                  </a:cubicBezTo>
                  <a:cubicBezTo>
                    <a:pt x="18" y="40"/>
                    <a:pt x="13" y="37"/>
                    <a:pt x="9" y="32"/>
                  </a:cubicBezTo>
                  <a:cubicBezTo>
                    <a:pt x="5" y="28"/>
                    <a:pt x="3" y="22"/>
                    <a:pt x="3" y="16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22"/>
                    <a:pt x="2" y="29"/>
                    <a:pt x="6" y="34"/>
                  </a:cubicBezTo>
                  <a:cubicBezTo>
                    <a:pt x="11" y="40"/>
                    <a:pt x="17" y="43"/>
                    <a:pt x="24" y="43"/>
                  </a:cubicBezTo>
                  <a:cubicBezTo>
                    <a:pt x="25" y="44"/>
                    <a:pt x="25" y="44"/>
                    <a:pt x="26" y="44"/>
                  </a:cubicBezTo>
                  <a:cubicBezTo>
                    <a:pt x="32" y="44"/>
                    <a:pt x="38" y="41"/>
                    <a:pt x="43" y="38"/>
                  </a:cubicBezTo>
                  <a:cubicBezTo>
                    <a:pt x="48" y="33"/>
                    <a:pt x="51" y="27"/>
                    <a:pt x="52" y="20"/>
                  </a:cubicBezTo>
                  <a:cubicBezTo>
                    <a:pt x="52" y="13"/>
                    <a:pt x="50" y="6"/>
                    <a:pt x="46" y="1"/>
                  </a:cubicBezTo>
                  <a:cubicBezTo>
                    <a:pt x="45" y="0"/>
                    <a:pt x="45" y="0"/>
                    <a:pt x="45" y="0"/>
                  </a:cubicBezTo>
                </a:path>
              </a:pathLst>
            </a:custGeom>
            <a:solidFill>
              <a:srgbClr val="D3EF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" name="矩形 3"/>
          <p:cNvSpPr/>
          <p:nvPr/>
        </p:nvSpPr>
        <p:spPr>
          <a:xfrm>
            <a:off x="655764" y="4130895"/>
            <a:ext cx="231603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zh-CN" b="1" dirty="0"/>
              <a:t>幻想期（</a:t>
            </a:r>
            <a:r>
              <a:rPr lang="en-US" altLang="zh-CN" b="1" dirty="0"/>
              <a:t>4</a:t>
            </a:r>
            <a:r>
              <a:rPr lang="zh-CN" altLang="zh-CN" b="1" dirty="0"/>
              <a:t>～</a:t>
            </a:r>
            <a:r>
              <a:rPr lang="en-US" altLang="zh-CN" b="1" dirty="0"/>
              <a:t>10</a:t>
            </a:r>
            <a:r>
              <a:rPr lang="zh-CN" altLang="zh-CN" b="1" dirty="0"/>
              <a:t>岁）</a:t>
            </a:r>
            <a:r>
              <a:rPr lang="zh-CN" altLang="zh-CN" dirty="0"/>
              <a:t>。个体主要考虑“需要”方面的因素，是对幻想中的角色进行扮演的时期。</a:t>
            </a:r>
            <a:endParaRPr lang="zh-CN" altLang="zh-CN" dirty="0"/>
          </a:p>
        </p:txBody>
      </p:sp>
      <p:sp>
        <p:nvSpPr>
          <p:cNvPr id="5" name="矩形 4"/>
          <p:cNvSpPr/>
          <p:nvPr/>
        </p:nvSpPr>
        <p:spPr>
          <a:xfrm>
            <a:off x="6966126" y="3571503"/>
            <a:ext cx="50202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zh-CN" b="1" dirty="0"/>
              <a:t>兴趣期（</a:t>
            </a:r>
            <a:r>
              <a:rPr lang="en-US" altLang="zh-CN" b="1" dirty="0"/>
              <a:t>11</a:t>
            </a:r>
            <a:r>
              <a:rPr lang="zh-CN" altLang="zh-CN" b="1" dirty="0"/>
              <a:t>～</a:t>
            </a:r>
            <a:r>
              <a:rPr lang="en-US" altLang="zh-CN" b="1" dirty="0"/>
              <a:t>12</a:t>
            </a:r>
            <a:r>
              <a:rPr lang="zh-CN" altLang="zh-CN" b="1" dirty="0"/>
              <a:t>岁）</a:t>
            </a:r>
            <a:r>
              <a:rPr lang="zh-CN" altLang="zh-CN" dirty="0"/>
              <a:t>。个体主要考虑“喜好”方面的因素，这决定着个体的抱负和理想的方向。</a:t>
            </a:r>
            <a:endParaRPr lang="zh-CN" altLang="zh-CN" dirty="0"/>
          </a:p>
        </p:txBody>
      </p:sp>
      <p:sp>
        <p:nvSpPr>
          <p:cNvPr id="23" name="矩形 22"/>
          <p:cNvSpPr/>
          <p:nvPr/>
        </p:nvSpPr>
        <p:spPr>
          <a:xfrm>
            <a:off x="6822141" y="5476644"/>
            <a:ext cx="498437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zh-CN" b="1" dirty="0"/>
              <a:t>能力期（</a:t>
            </a:r>
            <a:r>
              <a:rPr lang="en-US" altLang="zh-CN" b="1" dirty="0"/>
              <a:t>13</a:t>
            </a:r>
            <a:r>
              <a:rPr lang="zh-CN" altLang="zh-CN" b="1" dirty="0"/>
              <a:t>～</a:t>
            </a:r>
            <a:r>
              <a:rPr lang="en-US" altLang="zh-CN" b="1" dirty="0"/>
              <a:t>14</a:t>
            </a:r>
            <a:r>
              <a:rPr lang="zh-CN" altLang="zh-CN" b="1" dirty="0"/>
              <a:t>岁）</a:t>
            </a:r>
            <a:r>
              <a:rPr lang="zh-CN" altLang="zh-CN" dirty="0"/>
              <a:t>。个体主要考虑“能力”方面的因素，能力逐渐发展成为主导力量。</a:t>
            </a:r>
            <a:endParaRPr lang="zh-CN" altLang="zh-CN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15765" y="4606290"/>
            <a:ext cx="299085" cy="71183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5965" y="3884295"/>
            <a:ext cx="389255" cy="71310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3">
            <a:clrChange>
              <a:clrFrom>
                <a:srgbClr val="FDFFFC">
                  <a:alpha val="100000"/>
                </a:srgbClr>
              </a:clrFrom>
              <a:clrTo>
                <a:srgbClr val="FDFFFC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75325" y="5499735"/>
            <a:ext cx="288290" cy="84963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ym typeface="+mn-ea"/>
              </a:rPr>
              <a:t>一、生涯发展理论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圆角矩形 6"/>
          <p:cNvSpPr/>
          <p:nvPr/>
        </p:nvSpPr>
        <p:spPr>
          <a:xfrm>
            <a:off x="-436606" y="1450866"/>
            <a:ext cx="5522218" cy="647601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</a:rPr>
              <a:t>2</a:t>
            </a:r>
            <a:r>
              <a:rPr lang="zh-CN" altLang="en-US" sz="2800" b="1" dirty="0">
                <a:solidFill>
                  <a:schemeClr val="bg1"/>
                </a:solidFill>
              </a:rPr>
              <a:t>．探索阶段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8" name="文本框 43"/>
          <p:cNvSpPr txBox="1"/>
          <p:nvPr/>
        </p:nvSpPr>
        <p:spPr>
          <a:xfrm>
            <a:off x="656451" y="2325495"/>
            <a:ext cx="108138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2400" dirty="0"/>
              <a:t>探索阶段是</a:t>
            </a:r>
            <a:r>
              <a:rPr lang="en-US" altLang="zh-CN" sz="2400" dirty="0"/>
              <a:t>15</a:t>
            </a:r>
            <a:r>
              <a:rPr lang="zh-CN" altLang="en-US" sz="2400" dirty="0"/>
              <a:t>～</a:t>
            </a:r>
            <a:r>
              <a:rPr lang="en-US" altLang="zh-CN" sz="2400" dirty="0"/>
              <a:t>24</a:t>
            </a:r>
            <a:r>
              <a:rPr lang="zh-CN" altLang="en-US" sz="2400" dirty="0"/>
              <a:t>岁，该阶段共包括以下</a:t>
            </a:r>
            <a:r>
              <a:rPr lang="en-US" altLang="zh-CN" sz="2400" dirty="0"/>
              <a:t>3</a:t>
            </a:r>
            <a:r>
              <a:rPr lang="zh-CN" altLang="en-US" sz="2400" dirty="0"/>
              <a:t>个时期。</a:t>
            </a:r>
            <a:endParaRPr lang="en-US" altLang="zh-CN" sz="2400" dirty="0"/>
          </a:p>
        </p:txBody>
      </p:sp>
      <p:sp>
        <p:nvSpPr>
          <p:cNvPr id="6" name="矩形 5"/>
          <p:cNvSpPr/>
          <p:nvPr/>
        </p:nvSpPr>
        <p:spPr>
          <a:xfrm>
            <a:off x="582706" y="3924009"/>
            <a:ext cx="24384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zh-CN" b="1" dirty="0"/>
              <a:t>试探期（</a:t>
            </a:r>
            <a:r>
              <a:rPr lang="en-US" altLang="zh-CN" b="1" dirty="0"/>
              <a:t>15</a:t>
            </a:r>
            <a:r>
              <a:rPr lang="zh-CN" altLang="zh-CN" b="1" dirty="0"/>
              <a:t>～</a:t>
            </a:r>
            <a:r>
              <a:rPr lang="en-US" altLang="zh-CN" b="1" dirty="0"/>
              <a:t>17</a:t>
            </a:r>
            <a:r>
              <a:rPr lang="zh-CN" altLang="zh-CN" b="1" dirty="0"/>
              <a:t>岁）</a:t>
            </a:r>
            <a:r>
              <a:rPr lang="zh-CN" altLang="zh-CN" dirty="0"/>
              <a:t>。个体尝试考虑将需要、兴趣、能力与机会等因素相结合，并在幻想和讨论的过程中加以尝试。</a:t>
            </a:r>
            <a:endParaRPr lang="zh-CN" altLang="zh-CN" dirty="0"/>
          </a:p>
        </p:txBody>
      </p:sp>
      <p:sp>
        <p:nvSpPr>
          <p:cNvPr id="24" name="矩形 23"/>
          <p:cNvSpPr/>
          <p:nvPr/>
        </p:nvSpPr>
        <p:spPr>
          <a:xfrm>
            <a:off x="7016948" y="3550461"/>
            <a:ext cx="491059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zh-CN" b="1" dirty="0"/>
              <a:t>过渡期（</a:t>
            </a:r>
            <a:r>
              <a:rPr lang="en-US" altLang="zh-CN" b="1" dirty="0"/>
              <a:t>18</a:t>
            </a:r>
            <a:r>
              <a:rPr lang="zh-CN" altLang="zh-CN" b="1" dirty="0"/>
              <a:t>～</a:t>
            </a:r>
            <a:r>
              <a:rPr lang="en-US" altLang="zh-CN" b="1" dirty="0"/>
              <a:t>21</a:t>
            </a:r>
            <a:r>
              <a:rPr lang="zh-CN" altLang="zh-CN" b="1" dirty="0"/>
              <a:t>岁）</a:t>
            </a:r>
            <a:r>
              <a:rPr lang="zh-CN" altLang="zh-CN" dirty="0"/>
              <a:t>。个体进入专业技能培训或就业市场，更加重视实际，并力图实现自我观念，将一般性的选择转为特定的选择。</a:t>
            </a:r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7016948" y="5239300"/>
            <a:ext cx="464371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b="1" dirty="0"/>
              <a:t>试验期（</a:t>
            </a:r>
            <a:r>
              <a:rPr lang="en-US" altLang="zh-CN" b="1" dirty="0"/>
              <a:t>22</a:t>
            </a:r>
            <a:r>
              <a:rPr lang="zh-CN" altLang="zh-CN" b="1" dirty="0"/>
              <a:t>～</a:t>
            </a:r>
            <a:r>
              <a:rPr lang="en-US" altLang="zh-CN" b="1" dirty="0"/>
              <a:t>24</a:t>
            </a:r>
            <a:r>
              <a:rPr lang="zh-CN" altLang="zh-CN" b="1" dirty="0"/>
              <a:t>岁）</a:t>
            </a:r>
            <a:r>
              <a:rPr lang="zh-CN" altLang="zh-CN" dirty="0"/>
              <a:t>。个体的生涯概念初步形成，并对其成为长期职业生活的可能性加以验证，若不适合则可能再经历上述各时期以确定方向。</a:t>
            </a:r>
            <a:endParaRPr lang="zh-CN" altLang="en-US" dirty="0"/>
          </a:p>
        </p:txBody>
      </p:sp>
      <p:grpSp>
        <p:nvGrpSpPr>
          <p:cNvPr id="23" name="组合 22"/>
          <p:cNvGrpSpPr/>
          <p:nvPr/>
        </p:nvGrpSpPr>
        <p:grpSpPr>
          <a:xfrm>
            <a:off x="3196978" y="3060446"/>
            <a:ext cx="3556648" cy="3481452"/>
            <a:chOff x="6126560" y="1990926"/>
            <a:chExt cx="4279900" cy="4189413"/>
          </a:xfrm>
        </p:grpSpPr>
        <p:sp>
          <p:nvSpPr>
            <p:cNvPr id="26" name="Freeform 5"/>
            <p:cNvSpPr>
              <a:spLocks noEditPoints="1"/>
            </p:cNvSpPr>
            <p:nvPr/>
          </p:nvSpPr>
          <p:spPr bwMode="auto">
            <a:xfrm>
              <a:off x="6126560" y="1990926"/>
              <a:ext cx="4279900" cy="4189413"/>
            </a:xfrm>
            <a:custGeom>
              <a:avLst/>
              <a:gdLst>
                <a:gd name="T0" fmla="*/ 150 w 578"/>
                <a:gd name="T1" fmla="*/ 130 h 566"/>
                <a:gd name="T2" fmla="*/ 141 w 578"/>
                <a:gd name="T3" fmla="*/ 288 h 566"/>
                <a:gd name="T4" fmla="*/ 68 w 578"/>
                <a:gd name="T5" fmla="*/ 228 h 566"/>
                <a:gd name="T6" fmla="*/ 51 w 578"/>
                <a:gd name="T7" fmla="*/ 121 h 566"/>
                <a:gd name="T8" fmla="*/ 61 w 578"/>
                <a:gd name="T9" fmla="*/ 229 h 566"/>
                <a:gd name="T10" fmla="*/ 21 w 578"/>
                <a:gd name="T11" fmla="*/ 297 h 566"/>
                <a:gd name="T12" fmla="*/ 40 w 578"/>
                <a:gd name="T13" fmla="*/ 297 h 566"/>
                <a:gd name="T14" fmla="*/ 123 w 578"/>
                <a:gd name="T15" fmla="*/ 301 h 566"/>
                <a:gd name="T16" fmla="*/ 55 w 578"/>
                <a:gd name="T17" fmla="*/ 393 h 566"/>
                <a:gd name="T18" fmla="*/ 80 w 578"/>
                <a:gd name="T19" fmla="*/ 400 h 566"/>
                <a:gd name="T20" fmla="*/ 225 w 578"/>
                <a:gd name="T21" fmla="*/ 308 h 566"/>
                <a:gd name="T22" fmla="*/ 360 w 578"/>
                <a:gd name="T23" fmla="*/ 362 h 566"/>
                <a:gd name="T24" fmla="*/ 210 w 578"/>
                <a:gd name="T25" fmla="*/ 454 h 566"/>
                <a:gd name="T26" fmla="*/ 153 w 578"/>
                <a:gd name="T27" fmla="*/ 504 h 566"/>
                <a:gd name="T28" fmla="*/ 297 w 578"/>
                <a:gd name="T29" fmla="*/ 563 h 566"/>
                <a:gd name="T30" fmla="*/ 172 w 578"/>
                <a:gd name="T31" fmla="*/ 487 h 566"/>
                <a:gd name="T32" fmla="*/ 312 w 578"/>
                <a:gd name="T33" fmla="*/ 453 h 566"/>
                <a:gd name="T34" fmla="*/ 366 w 578"/>
                <a:gd name="T35" fmla="*/ 510 h 566"/>
                <a:gd name="T36" fmla="*/ 381 w 578"/>
                <a:gd name="T37" fmla="*/ 525 h 566"/>
                <a:gd name="T38" fmla="*/ 413 w 578"/>
                <a:gd name="T39" fmla="*/ 461 h 566"/>
                <a:gd name="T40" fmla="*/ 311 w 578"/>
                <a:gd name="T41" fmla="*/ 422 h 566"/>
                <a:gd name="T42" fmla="*/ 421 w 578"/>
                <a:gd name="T43" fmla="*/ 382 h 566"/>
                <a:gd name="T44" fmla="*/ 514 w 578"/>
                <a:gd name="T45" fmla="*/ 445 h 566"/>
                <a:gd name="T46" fmla="*/ 437 w 578"/>
                <a:gd name="T47" fmla="*/ 359 h 566"/>
                <a:gd name="T48" fmla="*/ 500 w 578"/>
                <a:gd name="T49" fmla="*/ 367 h 566"/>
                <a:gd name="T50" fmla="*/ 436 w 578"/>
                <a:gd name="T51" fmla="*/ 335 h 566"/>
                <a:gd name="T52" fmla="*/ 489 w 578"/>
                <a:gd name="T53" fmla="*/ 322 h 566"/>
                <a:gd name="T54" fmla="*/ 572 w 578"/>
                <a:gd name="T55" fmla="*/ 328 h 566"/>
                <a:gd name="T56" fmla="*/ 490 w 578"/>
                <a:gd name="T57" fmla="*/ 311 h 566"/>
                <a:gd name="T58" fmla="*/ 385 w 578"/>
                <a:gd name="T59" fmla="*/ 311 h 566"/>
                <a:gd name="T60" fmla="*/ 312 w 578"/>
                <a:gd name="T61" fmla="*/ 220 h 566"/>
                <a:gd name="T62" fmla="*/ 391 w 578"/>
                <a:gd name="T63" fmla="*/ 202 h 566"/>
                <a:gd name="T64" fmla="*/ 523 w 578"/>
                <a:gd name="T65" fmla="*/ 220 h 566"/>
                <a:gd name="T66" fmla="*/ 522 w 578"/>
                <a:gd name="T67" fmla="*/ 216 h 566"/>
                <a:gd name="T68" fmla="*/ 441 w 578"/>
                <a:gd name="T69" fmla="*/ 131 h 566"/>
                <a:gd name="T70" fmla="*/ 397 w 578"/>
                <a:gd name="T71" fmla="*/ 108 h 566"/>
                <a:gd name="T72" fmla="*/ 394 w 578"/>
                <a:gd name="T73" fmla="*/ 197 h 566"/>
                <a:gd name="T74" fmla="*/ 313 w 578"/>
                <a:gd name="T75" fmla="*/ 112 h 566"/>
                <a:gd name="T76" fmla="*/ 354 w 578"/>
                <a:gd name="T77" fmla="*/ 31 h 566"/>
                <a:gd name="T78" fmla="*/ 353 w 578"/>
                <a:gd name="T79" fmla="*/ 28 h 566"/>
                <a:gd name="T80" fmla="*/ 189 w 578"/>
                <a:gd name="T81" fmla="*/ 50 h 566"/>
                <a:gd name="T82" fmla="*/ 50 w 578"/>
                <a:gd name="T83" fmla="*/ 314 h 566"/>
                <a:gd name="T84" fmla="*/ 50 w 578"/>
                <a:gd name="T85" fmla="*/ 314 h 566"/>
                <a:gd name="T86" fmla="*/ 376 w 578"/>
                <a:gd name="T87" fmla="*/ 527 h 566"/>
                <a:gd name="T88" fmla="*/ 247 w 578"/>
                <a:gd name="T89" fmla="*/ 401 h 566"/>
                <a:gd name="T90" fmla="*/ 568 w 578"/>
                <a:gd name="T91" fmla="*/ 203 h 566"/>
                <a:gd name="T92" fmla="*/ 477 w 578"/>
                <a:gd name="T93" fmla="*/ 211 h 566"/>
                <a:gd name="T94" fmla="*/ 477 w 578"/>
                <a:gd name="T95" fmla="*/ 211 h 566"/>
                <a:gd name="T96" fmla="*/ 182 w 578"/>
                <a:gd name="T97" fmla="*/ 218 h 566"/>
                <a:gd name="T98" fmla="*/ 160 w 578"/>
                <a:gd name="T99" fmla="*/ 286 h 566"/>
                <a:gd name="T100" fmla="*/ 288 w 578"/>
                <a:gd name="T101" fmla="*/ 158 h 566"/>
                <a:gd name="T102" fmla="*/ 262 w 578"/>
                <a:gd name="T103" fmla="*/ 218 h 566"/>
                <a:gd name="T104" fmla="*/ 295 w 578"/>
                <a:gd name="T105" fmla="*/ 85 h 566"/>
                <a:gd name="T106" fmla="*/ 220 w 578"/>
                <a:gd name="T107" fmla="*/ 169 h 566"/>
                <a:gd name="T108" fmla="*/ 173 w 578"/>
                <a:gd name="T109" fmla="*/ 72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78" h="566">
                  <a:moveTo>
                    <a:pt x="143" y="58"/>
                  </a:moveTo>
                  <a:cubicBezTo>
                    <a:pt x="146" y="67"/>
                    <a:pt x="154" y="73"/>
                    <a:pt x="163" y="73"/>
                  </a:cubicBezTo>
                  <a:cubicBezTo>
                    <a:pt x="162" y="127"/>
                    <a:pt x="162" y="127"/>
                    <a:pt x="162" y="127"/>
                  </a:cubicBezTo>
                  <a:cubicBezTo>
                    <a:pt x="158" y="128"/>
                    <a:pt x="154" y="128"/>
                    <a:pt x="150" y="130"/>
                  </a:cubicBezTo>
                  <a:cubicBezTo>
                    <a:pt x="123" y="140"/>
                    <a:pt x="109" y="170"/>
                    <a:pt x="119" y="197"/>
                  </a:cubicBezTo>
                  <a:cubicBezTo>
                    <a:pt x="124" y="211"/>
                    <a:pt x="133" y="221"/>
                    <a:pt x="146" y="227"/>
                  </a:cubicBezTo>
                  <a:cubicBezTo>
                    <a:pt x="147" y="287"/>
                    <a:pt x="147" y="287"/>
                    <a:pt x="147" y="287"/>
                  </a:cubicBezTo>
                  <a:cubicBezTo>
                    <a:pt x="145" y="287"/>
                    <a:pt x="143" y="288"/>
                    <a:pt x="141" y="288"/>
                  </a:cubicBezTo>
                  <a:cubicBezTo>
                    <a:pt x="135" y="291"/>
                    <a:pt x="130" y="294"/>
                    <a:pt x="126" y="298"/>
                  </a:cubicBezTo>
                  <a:cubicBezTo>
                    <a:pt x="85" y="262"/>
                    <a:pt x="85" y="262"/>
                    <a:pt x="85" y="262"/>
                  </a:cubicBezTo>
                  <a:cubicBezTo>
                    <a:pt x="90" y="256"/>
                    <a:pt x="91" y="249"/>
                    <a:pt x="88" y="242"/>
                  </a:cubicBezTo>
                  <a:cubicBezTo>
                    <a:pt x="85" y="233"/>
                    <a:pt x="77" y="228"/>
                    <a:pt x="68" y="228"/>
                  </a:cubicBezTo>
                  <a:cubicBezTo>
                    <a:pt x="60" y="152"/>
                    <a:pt x="60" y="152"/>
                    <a:pt x="60" y="152"/>
                  </a:cubicBezTo>
                  <a:cubicBezTo>
                    <a:pt x="61" y="152"/>
                    <a:pt x="61" y="152"/>
                    <a:pt x="62" y="152"/>
                  </a:cubicBezTo>
                  <a:cubicBezTo>
                    <a:pt x="70" y="149"/>
                    <a:pt x="75" y="139"/>
                    <a:pt x="72" y="131"/>
                  </a:cubicBezTo>
                  <a:cubicBezTo>
                    <a:pt x="69" y="122"/>
                    <a:pt x="59" y="118"/>
                    <a:pt x="51" y="121"/>
                  </a:cubicBezTo>
                  <a:cubicBezTo>
                    <a:pt x="42" y="124"/>
                    <a:pt x="38" y="133"/>
                    <a:pt x="41" y="142"/>
                  </a:cubicBezTo>
                  <a:cubicBezTo>
                    <a:pt x="43" y="149"/>
                    <a:pt x="49" y="153"/>
                    <a:pt x="56" y="153"/>
                  </a:cubicBezTo>
                  <a:cubicBezTo>
                    <a:pt x="64" y="229"/>
                    <a:pt x="64" y="229"/>
                    <a:pt x="64" y="229"/>
                  </a:cubicBezTo>
                  <a:cubicBezTo>
                    <a:pt x="63" y="229"/>
                    <a:pt x="62" y="229"/>
                    <a:pt x="61" y="229"/>
                  </a:cubicBezTo>
                  <a:cubicBezTo>
                    <a:pt x="50" y="233"/>
                    <a:pt x="45" y="245"/>
                    <a:pt x="49" y="256"/>
                  </a:cubicBezTo>
                  <a:cubicBezTo>
                    <a:pt x="50" y="260"/>
                    <a:pt x="52" y="263"/>
                    <a:pt x="55" y="265"/>
                  </a:cubicBezTo>
                  <a:cubicBezTo>
                    <a:pt x="36" y="296"/>
                    <a:pt x="36" y="296"/>
                    <a:pt x="36" y="296"/>
                  </a:cubicBezTo>
                  <a:cubicBezTo>
                    <a:pt x="31" y="295"/>
                    <a:pt x="26" y="295"/>
                    <a:pt x="21" y="297"/>
                  </a:cubicBezTo>
                  <a:cubicBezTo>
                    <a:pt x="7" y="302"/>
                    <a:pt x="0" y="317"/>
                    <a:pt x="5" y="331"/>
                  </a:cubicBezTo>
                  <a:cubicBezTo>
                    <a:pt x="10" y="345"/>
                    <a:pt x="25" y="352"/>
                    <a:pt x="39" y="347"/>
                  </a:cubicBezTo>
                  <a:cubicBezTo>
                    <a:pt x="53" y="342"/>
                    <a:pt x="60" y="327"/>
                    <a:pt x="55" y="313"/>
                  </a:cubicBezTo>
                  <a:cubicBezTo>
                    <a:pt x="52" y="305"/>
                    <a:pt x="47" y="300"/>
                    <a:pt x="40" y="297"/>
                  </a:cubicBezTo>
                  <a:cubicBezTo>
                    <a:pt x="58" y="268"/>
                    <a:pt x="58" y="268"/>
                    <a:pt x="58" y="268"/>
                  </a:cubicBezTo>
                  <a:cubicBezTo>
                    <a:pt x="63" y="270"/>
                    <a:pt x="70" y="271"/>
                    <a:pt x="76" y="269"/>
                  </a:cubicBezTo>
                  <a:cubicBezTo>
                    <a:pt x="78" y="268"/>
                    <a:pt x="81" y="267"/>
                    <a:pt x="83" y="265"/>
                  </a:cubicBezTo>
                  <a:cubicBezTo>
                    <a:pt x="123" y="301"/>
                    <a:pt x="123" y="301"/>
                    <a:pt x="123" y="301"/>
                  </a:cubicBezTo>
                  <a:cubicBezTo>
                    <a:pt x="115" y="311"/>
                    <a:pt x="112" y="326"/>
                    <a:pt x="117" y="340"/>
                  </a:cubicBezTo>
                  <a:cubicBezTo>
                    <a:pt x="118" y="345"/>
                    <a:pt x="120" y="348"/>
                    <a:pt x="123" y="352"/>
                  </a:cubicBezTo>
                  <a:cubicBezTo>
                    <a:pt x="76" y="396"/>
                    <a:pt x="76" y="396"/>
                    <a:pt x="76" y="396"/>
                  </a:cubicBezTo>
                  <a:cubicBezTo>
                    <a:pt x="70" y="392"/>
                    <a:pt x="62" y="391"/>
                    <a:pt x="55" y="393"/>
                  </a:cubicBezTo>
                  <a:cubicBezTo>
                    <a:pt x="43" y="398"/>
                    <a:pt x="37" y="411"/>
                    <a:pt x="42" y="423"/>
                  </a:cubicBezTo>
                  <a:cubicBezTo>
                    <a:pt x="46" y="435"/>
                    <a:pt x="59" y="441"/>
                    <a:pt x="71" y="437"/>
                  </a:cubicBezTo>
                  <a:cubicBezTo>
                    <a:pt x="83" y="432"/>
                    <a:pt x="89" y="419"/>
                    <a:pt x="85" y="407"/>
                  </a:cubicBezTo>
                  <a:cubicBezTo>
                    <a:pt x="84" y="404"/>
                    <a:pt x="82" y="402"/>
                    <a:pt x="80" y="400"/>
                  </a:cubicBezTo>
                  <a:cubicBezTo>
                    <a:pt x="127" y="356"/>
                    <a:pt x="127" y="356"/>
                    <a:pt x="127" y="356"/>
                  </a:cubicBezTo>
                  <a:cubicBezTo>
                    <a:pt x="138" y="366"/>
                    <a:pt x="154" y="370"/>
                    <a:pt x="168" y="365"/>
                  </a:cubicBezTo>
                  <a:cubicBezTo>
                    <a:pt x="188" y="358"/>
                    <a:pt x="198" y="338"/>
                    <a:pt x="195" y="319"/>
                  </a:cubicBezTo>
                  <a:cubicBezTo>
                    <a:pt x="225" y="308"/>
                    <a:pt x="225" y="308"/>
                    <a:pt x="225" y="308"/>
                  </a:cubicBezTo>
                  <a:cubicBezTo>
                    <a:pt x="239" y="339"/>
                    <a:pt x="274" y="354"/>
                    <a:pt x="307" y="342"/>
                  </a:cubicBezTo>
                  <a:cubicBezTo>
                    <a:pt x="319" y="338"/>
                    <a:pt x="330" y="330"/>
                    <a:pt x="337" y="320"/>
                  </a:cubicBezTo>
                  <a:cubicBezTo>
                    <a:pt x="360" y="335"/>
                    <a:pt x="360" y="335"/>
                    <a:pt x="360" y="335"/>
                  </a:cubicBezTo>
                  <a:cubicBezTo>
                    <a:pt x="357" y="344"/>
                    <a:pt x="357" y="353"/>
                    <a:pt x="360" y="362"/>
                  </a:cubicBezTo>
                  <a:cubicBezTo>
                    <a:pt x="361" y="365"/>
                    <a:pt x="362" y="367"/>
                    <a:pt x="363" y="369"/>
                  </a:cubicBezTo>
                  <a:cubicBezTo>
                    <a:pt x="301" y="405"/>
                    <a:pt x="301" y="405"/>
                    <a:pt x="301" y="405"/>
                  </a:cubicBezTo>
                  <a:cubicBezTo>
                    <a:pt x="287" y="389"/>
                    <a:pt x="264" y="382"/>
                    <a:pt x="243" y="390"/>
                  </a:cubicBezTo>
                  <a:cubicBezTo>
                    <a:pt x="217" y="399"/>
                    <a:pt x="203" y="427"/>
                    <a:pt x="210" y="454"/>
                  </a:cubicBezTo>
                  <a:cubicBezTo>
                    <a:pt x="173" y="463"/>
                    <a:pt x="173" y="463"/>
                    <a:pt x="173" y="463"/>
                  </a:cubicBezTo>
                  <a:cubicBezTo>
                    <a:pt x="167" y="447"/>
                    <a:pt x="148" y="438"/>
                    <a:pt x="132" y="444"/>
                  </a:cubicBezTo>
                  <a:cubicBezTo>
                    <a:pt x="115" y="450"/>
                    <a:pt x="107" y="468"/>
                    <a:pt x="113" y="485"/>
                  </a:cubicBezTo>
                  <a:cubicBezTo>
                    <a:pt x="119" y="501"/>
                    <a:pt x="137" y="510"/>
                    <a:pt x="153" y="504"/>
                  </a:cubicBezTo>
                  <a:cubicBezTo>
                    <a:pt x="161" y="501"/>
                    <a:pt x="166" y="496"/>
                    <a:pt x="170" y="490"/>
                  </a:cubicBezTo>
                  <a:cubicBezTo>
                    <a:pt x="279" y="546"/>
                    <a:pt x="279" y="546"/>
                    <a:pt x="279" y="546"/>
                  </a:cubicBezTo>
                  <a:cubicBezTo>
                    <a:pt x="278" y="549"/>
                    <a:pt x="278" y="552"/>
                    <a:pt x="279" y="555"/>
                  </a:cubicBezTo>
                  <a:cubicBezTo>
                    <a:pt x="282" y="562"/>
                    <a:pt x="290" y="566"/>
                    <a:pt x="297" y="563"/>
                  </a:cubicBezTo>
                  <a:cubicBezTo>
                    <a:pt x="303" y="561"/>
                    <a:pt x="307" y="553"/>
                    <a:pt x="305" y="546"/>
                  </a:cubicBezTo>
                  <a:cubicBezTo>
                    <a:pt x="302" y="539"/>
                    <a:pt x="294" y="535"/>
                    <a:pt x="288" y="538"/>
                  </a:cubicBezTo>
                  <a:cubicBezTo>
                    <a:pt x="285" y="539"/>
                    <a:pt x="283" y="541"/>
                    <a:pt x="281" y="543"/>
                  </a:cubicBezTo>
                  <a:cubicBezTo>
                    <a:pt x="172" y="487"/>
                    <a:pt x="172" y="487"/>
                    <a:pt x="172" y="487"/>
                  </a:cubicBezTo>
                  <a:cubicBezTo>
                    <a:pt x="174" y="481"/>
                    <a:pt x="175" y="475"/>
                    <a:pt x="174" y="469"/>
                  </a:cubicBezTo>
                  <a:cubicBezTo>
                    <a:pt x="212" y="459"/>
                    <a:pt x="212" y="459"/>
                    <a:pt x="212" y="459"/>
                  </a:cubicBezTo>
                  <a:cubicBezTo>
                    <a:pt x="223" y="485"/>
                    <a:pt x="252" y="498"/>
                    <a:pt x="279" y="489"/>
                  </a:cubicBezTo>
                  <a:cubicBezTo>
                    <a:pt x="296" y="483"/>
                    <a:pt x="308" y="469"/>
                    <a:pt x="312" y="453"/>
                  </a:cubicBezTo>
                  <a:cubicBezTo>
                    <a:pt x="367" y="458"/>
                    <a:pt x="367" y="458"/>
                    <a:pt x="367" y="458"/>
                  </a:cubicBezTo>
                  <a:cubicBezTo>
                    <a:pt x="364" y="464"/>
                    <a:pt x="363" y="471"/>
                    <a:pt x="365" y="478"/>
                  </a:cubicBezTo>
                  <a:cubicBezTo>
                    <a:pt x="367" y="483"/>
                    <a:pt x="371" y="487"/>
                    <a:pt x="375" y="490"/>
                  </a:cubicBezTo>
                  <a:cubicBezTo>
                    <a:pt x="366" y="510"/>
                    <a:pt x="366" y="510"/>
                    <a:pt x="366" y="510"/>
                  </a:cubicBezTo>
                  <a:cubicBezTo>
                    <a:pt x="360" y="507"/>
                    <a:pt x="353" y="507"/>
                    <a:pt x="347" y="509"/>
                  </a:cubicBezTo>
                  <a:cubicBezTo>
                    <a:pt x="333" y="514"/>
                    <a:pt x="326" y="529"/>
                    <a:pt x="331" y="543"/>
                  </a:cubicBezTo>
                  <a:cubicBezTo>
                    <a:pt x="335" y="557"/>
                    <a:pt x="351" y="564"/>
                    <a:pt x="365" y="559"/>
                  </a:cubicBezTo>
                  <a:cubicBezTo>
                    <a:pt x="378" y="554"/>
                    <a:pt x="386" y="539"/>
                    <a:pt x="381" y="525"/>
                  </a:cubicBezTo>
                  <a:cubicBezTo>
                    <a:pt x="379" y="519"/>
                    <a:pt x="375" y="515"/>
                    <a:pt x="370" y="512"/>
                  </a:cubicBezTo>
                  <a:cubicBezTo>
                    <a:pt x="378" y="492"/>
                    <a:pt x="378" y="492"/>
                    <a:pt x="378" y="492"/>
                  </a:cubicBezTo>
                  <a:cubicBezTo>
                    <a:pt x="384" y="495"/>
                    <a:pt x="391" y="496"/>
                    <a:pt x="398" y="493"/>
                  </a:cubicBezTo>
                  <a:cubicBezTo>
                    <a:pt x="411" y="489"/>
                    <a:pt x="418" y="474"/>
                    <a:pt x="413" y="461"/>
                  </a:cubicBezTo>
                  <a:cubicBezTo>
                    <a:pt x="408" y="448"/>
                    <a:pt x="394" y="441"/>
                    <a:pt x="381" y="446"/>
                  </a:cubicBezTo>
                  <a:cubicBezTo>
                    <a:pt x="376" y="448"/>
                    <a:pt x="372" y="451"/>
                    <a:pt x="369" y="455"/>
                  </a:cubicBezTo>
                  <a:cubicBezTo>
                    <a:pt x="313" y="449"/>
                    <a:pt x="313" y="449"/>
                    <a:pt x="313" y="449"/>
                  </a:cubicBezTo>
                  <a:cubicBezTo>
                    <a:pt x="315" y="440"/>
                    <a:pt x="314" y="431"/>
                    <a:pt x="311" y="422"/>
                  </a:cubicBezTo>
                  <a:cubicBezTo>
                    <a:pt x="310" y="419"/>
                    <a:pt x="309" y="417"/>
                    <a:pt x="308" y="415"/>
                  </a:cubicBezTo>
                  <a:cubicBezTo>
                    <a:pt x="371" y="379"/>
                    <a:pt x="371" y="379"/>
                    <a:pt x="371" y="379"/>
                  </a:cubicBezTo>
                  <a:cubicBezTo>
                    <a:pt x="382" y="388"/>
                    <a:pt x="397" y="392"/>
                    <a:pt x="412" y="387"/>
                  </a:cubicBezTo>
                  <a:cubicBezTo>
                    <a:pt x="415" y="386"/>
                    <a:pt x="419" y="384"/>
                    <a:pt x="421" y="382"/>
                  </a:cubicBezTo>
                  <a:cubicBezTo>
                    <a:pt x="466" y="436"/>
                    <a:pt x="466" y="436"/>
                    <a:pt x="466" y="436"/>
                  </a:cubicBezTo>
                  <a:cubicBezTo>
                    <a:pt x="460" y="444"/>
                    <a:pt x="457" y="454"/>
                    <a:pt x="461" y="464"/>
                  </a:cubicBezTo>
                  <a:cubicBezTo>
                    <a:pt x="466" y="479"/>
                    <a:pt x="482" y="486"/>
                    <a:pt x="497" y="481"/>
                  </a:cubicBezTo>
                  <a:cubicBezTo>
                    <a:pt x="512" y="476"/>
                    <a:pt x="520" y="460"/>
                    <a:pt x="514" y="445"/>
                  </a:cubicBezTo>
                  <a:cubicBezTo>
                    <a:pt x="509" y="430"/>
                    <a:pt x="493" y="422"/>
                    <a:pt x="478" y="428"/>
                  </a:cubicBezTo>
                  <a:cubicBezTo>
                    <a:pt x="475" y="429"/>
                    <a:pt x="473" y="430"/>
                    <a:pt x="470" y="432"/>
                  </a:cubicBezTo>
                  <a:cubicBezTo>
                    <a:pt x="426" y="378"/>
                    <a:pt x="426" y="378"/>
                    <a:pt x="426" y="378"/>
                  </a:cubicBezTo>
                  <a:cubicBezTo>
                    <a:pt x="432" y="373"/>
                    <a:pt x="436" y="366"/>
                    <a:pt x="437" y="359"/>
                  </a:cubicBezTo>
                  <a:cubicBezTo>
                    <a:pt x="476" y="369"/>
                    <a:pt x="476" y="369"/>
                    <a:pt x="476" y="369"/>
                  </a:cubicBezTo>
                  <a:cubicBezTo>
                    <a:pt x="476" y="371"/>
                    <a:pt x="476" y="373"/>
                    <a:pt x="477" y="375"/>
                  </a:cubicBezTo>
                  <a:cubicBezTo>
                    <a:pt x="479" y="381"/>
                    <a:pt x="486" y="385"/>
                    <a:pt x="493" y="382"/>
                  </a:cubicBezTo>
                  <a:cubicBezTo>
                    <a:pt x="499" y="380"/>
                    <a:pt x="502" y="373"/>
                    <a:pt x="500" y="367"/>
                  </a:cubicBezTo>
                  <a:cubicBezTo>
                    <a:pt x="498" y="360"/>
                    <a:pt x="491" y="357"/>
                    <a:pt x="485" y="359"/>
                  </a:cubicBezTo>
                  <a:cubicBezTo>
                    <a:pt x="481" y="361"/>
                    <a:pt x="479" y="363"/>
                    <a:pt x="477" y="366"/>
                  </a:cubicBezTo>
                  <a:cubicBezTo>
                    <a:pt x="438" y="355"/>
                    <a:pt x="438" y="355"/>
                    <a:pt x="438" y="355"/>
                  </a:cubicBezTo>
                  <a:cubicBezTo>
                    <a:pt x="439" y="349"/>
                    <a:pt x="439" y="342"/>
                    <a:pt x="436" y="335"/>
                  </a:cubicBezTo>
                  <a:cubicBezTo>
                    <a:pt x="436" y="334"/>
                    <a:pt x="435" y="332"/>
                    <a:pt x="435" y="331"/>
                  </a:cubicBezTo>
                  <a:cubicBezTo>
                    <a:pt x="465" y="321"/>
                    <a:pt x="465" y="321"/>
                    <a:pt x="465" y="321"/>
                  </a:cubicBezTo>
                  <a:cubicBezTo>
                    <a:pt x="468" y="327"/>
                    <a:pt x="475" y="331"/>
                    <a:pt x="482" y="328"/>
                  </a:cubicBezTo>
                  <a:cubicBezTo>
                    <a:pt x="485" y="327"/>
                    <a:pt x="488" y="325"/>
                    <a:pt x="489" y="322"/>
                  </a:cubicBezTo>
                  <a:cubicBezTo>
                    <a:pt x="514" y="331"/>
                    <a:pt x="514" y="331"/>
                    <a:pt x="514" y="331"/>
                  </a:cubicBezTo>
                  <a:cubicBezTo>
                    <a:pt x="513" y="337"/>
                    <a:pt x="513" y="343"/>
                    <a:pt x="515" y="349"/>
                  </a:cubicBezTo>
                  <a:cubicBezTo>
                    <a:pt x="521" y="364"/>
                    <a:pt x="538" y="373"/>
                    <a:pt x="554" y="367"/>
                  </a:cubicBezTo>
                  <a:cubicBezTo>
                    <a:pt x="569" y="361"/>
                    <a:pt x="578" y="344"/>
                    <a:pt x="572" y="328"/>
                  </a:cubicBezTo>
                  <a:cubicBezTo>
                    <a:pt x="566" y="312"/>
                    <a:pt x="549" y="304"/>
                    <a:pt x="533" y="310"/>
                  </a:cubicBezTo>
                  <a:cubicBezTo>
                    <a:pt x="525" y="313"/>
                    <a:pt x="518" y="320"/>
                    <a:pt x="515" y="328"/>
                  </a:cubicBezTo>
                  <a:cubicBezTo>
                    <a:pt x="490" y="318"/>
                    <a:pt x="490" y="318"/>
                    <a:pt x="490" y="318"/>
                  </a:cubicBezTo>
                  <a:cubicBezTo>
                    <a:pt x="491" y="316"/>
                    <a:pt x="491" y="314"/>
                    <a:pt x="490" y="311"/>
                  </a:cubicBezTo>
                  <a:cubicBezTo>
                    <a:pt x="487" y="304"/>
                    <a:pt x="480" y="301"/>
                    <a:pt x="473" y="303"/>
                  </a:cubicBezTo>
                  <a:cubicBezTo>
                    <a:pt x="467" y="305"/>
                    <a:pt x="463" y="312"/>
                    <a:pt x="464" y="318"/>
                  </a:cubicBezTo>
                  <a:cubicBezTo>
                    <a:pt x="433" y="328"/>
                    <a:pt x="433" y="328"/>
                    <a:pt x="433" y="328"/>
                  </a:cubicBezTo>
                  <a:cubicBezTo>
                    <a:pt x="423" y="312"/>
                    <a:pt x="403" y="304"/>
                    <a:pt x="385" y="311"/>
                  </a:cubicBezTo>
                  <a:cubicBezTo>
                    <a:pt x="377" y="313"/>
                    <a:pt x="370" y="318"/>
                    <a:pt x="366" y="325"/>
                  </a:cubicBezTo>
                  <a:cubicBezTo>
                    <a:pt x="343" y="309"/>
                    <a:pt x="343" y="309"/>
                    <a:pt x="343" y="309"/>
                  </a:cubicBezTo>
                  <a:cubicBezTo>
                    <a:pt x="351" y="294"/>
                    <a:pt x="353" y="276"/>
                    <a:pt x="347" y="258"/>
                  </a:cubicBezTo>
                  <a:cubicBezTo>
                    <a:pt x="340" y="241"/>
                    <a:pt x="328" y="227"/>
                    <a:pt x="312" y="220"/>
                  </a:cubicBezTo>
                  <a:cubicBezTo>
                    <a:pt x="321" y="191"/>
                    <a:pt x="321" y="191"/>
                    <a:pt x="321" y="191"/>
                  </a:cubicBezTo>
                  <a:cubicBezTo>
                    <a:pt x="328" y="191"/>
                    <a:pt x="334" y="191"/>
                    <a:pt x="341" y="189"/>
                  </a:cubicBezTo>
                  <a:cubicBezTo>
                    <a:pt x="348" y="186"/>
                    <a:pt x="353" y="182"/>
                    <a:pt x="358" y="177"/>
                  </a:cubicBezTo>
                  <a:cubicBezTo>
                    <a:pt x="391" y="202"/>
                    <a:pt x="391" y="202"/>
                    <a:pt x="391" y="202"/>
                  </a:cubicBezTo>
                  <a:cubicBezTo>
                    <a:pt x="385" y="214"/>
                    <a:pt x="384" y="229"/>
                    <a:pt x="389" y="243"/>
                  </a:cubicBezTo>
                  <a:cubicBezTo>
                    <a:pt x="399" y="270"/>
                    <a:pt x="429" y="284"/>
                    <a:pt x="456" y="275"/>
                  </a:cubicBezTo>
                  <a:cubicBezTo>
                    <a:pt x="478" y="267"/>
                    <a:pt x="492" y="245"/>
                    <a:pt x="491" y="223"/>
                  </a:cubicBezTo>
                  <a:cubicBezTo>
                    <a:pt x="523" y="220"/>
                    <a:pt x="523" y="220"/>
                    <a:pt x="523" y="220"/>
                  </a:cubicBezTo>
                  <a:cubicBezTo>
                    <a:pt x="528" y="233"/>
                    <a:pt x="543" y="240"/>
                    <a:pt x="556" y="235"/>
                  </a:cubicBezTo>
                  <a:cubicBezTo>
                    <a:pt x="570" y="230"/>
                    <a:pt x="577" y="215"/>
                    <a:pt x="573" y="201"/>
                  </a:cubicBezTo>
                  <a:cubicBezTo>
                    <a:pt x="568" y="187"/>
                    <a:pt x="552" y="180"/>
                    <a:pt x="539" y="185"/>
                  </a:cubicBezTo>
                  <a:cubicBezTo>
                    <a:pt x="525" y="189"/>
                    <a:pt x="518" y="203"/>
                    <a:pt x="522" y="216"/>
                  </a:cubicBezTo>
                  <a:cubicBezTo>
                    <a:pt x="491" y="219"/>
                    <a:pt x="491" y="219"/>
                    <a:pt x="491" y="219"/>
                  </a:cubicBezTo>
                  <a:cubicBezTo>
                    <a:pt x="490" y="215"/>
                    <a:pt x="490" y="211"/>
                    <a:pt x="488" y="207"/>
                  </a:cubicBezTo>
                  <a:cubicBezTo>
                    <a:pt x="481" y="188"/>
                    <a:pt x="464" y="175"/>
                    <a:pt x="445" y="173"/>
                  </a:cubicBezTo>
                  <a:cubicBezTo>
                    <a:pt x="441" y="131"/>
                    <a:pt x="441" y="131"/>
                    <a:pt x="441" y="131"/>
                  </a:cubicBezTo>
                  <a:cubicBezTo>
                    <a:pt x="442" y="131"/>
                    <a:pt x="443" y="131"/>
                    <a:pt x="444" y="130"/>
                  </a:cubicBezTo>
                  <a:cubicBezTo>
                    <a:pt x="463" y="124"/>
                    <a:pt x="472" y="103"/>
                    <a:pt x="466" y="84"/>
                  </a:cubicBezTo>
                  <a:cubicBezTo>
                    <a:pt x="459" y="65"/>
                    <a:pt x="438" y="55"/>
                    <a:pt x="419" y="62"/>
                  </a:cubicBezTo>
                  <a:cubicBezTo>
                    <a:pt x="400" y="68"/>
                    <a:pt x="390" y="89"/>
                    <a:pt x="397" y="108"/>
                  </a:cubicBezTo>
                  <a:cubicBezTo>
                    <a:pt x="402" y="122"/>
                    <a:pt x="415" y="131"/>
                    <a:pt x="429" y="132"/>
                  </a:cubicBezTo>
                  <a:cubicBezTo>
                    <a:pt x="432" y="173"/>
                    <a:pt x="432" y="173"/>
                    <a:pt x="432" y="173"/>
                  </a:cubicBezTo>
                  <a:cubicBezTo>
                    <a:pt x="429" y="173"/>
                    <a:pt x="425" y="174"/>
                    <a:pt x="421" y="175"/>
                  </a:cubicBezTo>
                  <a:cubicBezTo>
                    <a:pt x="409" y="180"/>
                    <a:pt x="400" y="187"/>
                    <a:pt x="394" y="197"/>
                  </a:cubicBezTo>
                  <a:cubicBezTo>
                    <a:pt x="362" y="172"/>
                    <a:pt x="362" y="172"/>
                    <a:pt x="362" y="172"/>
                  </a:cubicBezTo>
                  <a:cubicBezTo>
                    <a:pt x="368" y="162"/>
                    <a:pt x="370" y="149"/>
                    <a:pt x="365" y="137"/>
                  </a:cubicBezTo>
                  <a:cubicBezTo>
                    <a:pt x="358" y="116"/>
                    <a:pt x="335" y="105"/>
                    <a:pt x="314" y="112"/>
                  </a:cubicBezTo>
                  <a:cubicBezTo>
                    <a:pt x="314" y="112"/>
                    <a:pt x="313" y="112"/>
                    <a:pt x="313" y="112"/>
                  </a:cubicBezTo>
                  <a:cubicBezTo>
                    <a:pt x="302" y="81"/>
                    <a:pt x="302" y="81"/>
                    <a:pt x="302" y="81"/>
                  </a:cubicBezTo>
                  <a:cubicBezTo>
                    <a:pt x="311" y="74"/>
                    <a:pt x="315" y="62"/>
                    <a:pt x="311" y="51"/>
                  </a:cubicBezTo>
                  <a:cubicBezTo>
                    <a:pt x="311" y="51"/>
                    <a:pt x="311" y="51"/>
                    <a:pt x="311" y="51"/>
                  </a:cubicBezTo>
                  <a:cubicBezTo>
                    <a:pt x="354" y="31"/>
                    <a:pt x="354" y="31"/>
                    <a:pt x="354" y="31"/>
                  </a:cubicBezTo>
                  <a:cubicBezTo>
                    <a:pt x="359" y="39"/>
                    <a:pt x="368" y="42"/>
                    <a:pt x="377" y="39"/>
                  </a:cubicBezTo>
                  <a:cubicBezTo>
                    <a:pt x="387" y="36"/>
                    <a:pt x="392" y="25"/>
                    <a:pt x="388" y="15"/>
                  </a:cubicBezTo>
                  <a:cubicBezTo>
                    <a:pt x="385" y="5"/>
                    <a:pt x="374" y="0"/>
                    <a:pt x="364" y="4"/>
                  </a:cubicBezTo>
                  <a:cubicBezTo>
                    <a:pt x="355" y="7"/>
                    <a:pt x="350" y="18"/>
                    <a:pt x="353" y="28"/>
                  </a:cubicBezTo>
                  <a:cubicBezTo>
                    <a:pt x="309" y="47"/>
                    <a:pt x="309" y="47"/>
                    <a:pt x="309" y="47"/>
                  </a:cubicBezTo>
                  <a:cubicBezTo>
                    <a:pt x="303" y="36"/>
                    <a:pt x="290" y="31"/>
                    <a:pt x="277" y="35"/>
                  </a:cubicBezTo>
                  <a:cubicBezTo>
                    <a:pt x="268" y="38"/>
                    <a:pt x="262" y="47"/>
                    <a:pt x="260" y="56"/>
                  </a:cubicBezTo>
                  <a:cubicBezTo>
                    <a:pt x="189" y="50"/>
                    <a:pt x="189" y="50"/>
                    <a:pt x="189" y="50"/>
                  </a:cubicBezTo>
                  <a:cubicBezTo>
                    <a:pt x="189" y="47"/>
                    <a:pt x="189" y="44"/>
                    <a:pt x="188" y="42"/>
                  </a:cubicBezTo>
                  <a:cubicBezTo>
                    <a:pt x="183" y="29"/>
                    <a:pt x="170" y="23"/>
                    <a:pt x="157" y="27"/>
                  </a:cubicBezTo>
                  <a:cubicBezTo>
                    <a:pt x="145" y="32"/>
                    <a:pt x="138" y="45"/>
                    <a:pt x="143" y="58"/>
                  </a:cubicBezTo>
                  <a:close/>
                  <a:moveTo>
                    <a:pt x="50" y="314"/>
                  </a:moveTo>
                  <a:cubicBezTo>
                    <a:pt x="54" y="326"/>
                    <a:pt x="48" y="338"/>
                    <a:pt x="37" y="342"/>
                  </a:cubicBezTo>
                  <a:cubicBezTo>
                    <a:pt x="26" y="346"/>
                    <a:pt x="13" y="340"/>
                    <a:pt x="9" y="329"/>
                  </a:cubicBezTo>
                  <a:cubicBezTo>
                    <a:pt x="5" y="318"/>
                    <a:pt x="11" y="305"/>
                    <a:pt x="23" y="301"/>
                  </a:cubicBezTo>
                  <a:cubicBezTo>
                    <a:pt x="34" y="297"/>
                    <a:pt x="46" y="303"/>
                    <a:pt x="50" y="314"/>
                  </a:cubicBezTo>
                  <a:close/>
                  <a:moveTo>
                    <a:pt x="363" y="555"/>
                  </a:moveTo>
                  <a:cubicBezTo>
                    <a:pt x="352" y="559"/>
                    <a:pt x="339" y="553"/>
                    <a:pt x="335" y="542"/>
                  </a:cubicBezTo>
                  <a:cubicBezTo>
                    <a:pt x="331" y="530"/>
                    <a:pt x="337" y="518"/>
                    <a:pt x="348" y="514"/>
                  </a:cubicBezTo>
                  <a:cubicBezTo>
                    <a:pt x="360" y="510"/>
                    <a:pt x="372" y="516"/>
                    <a:pt x="376" y="527"/>
                  </a:cubicBezTo>
                  <a:cubicBezTo>
                    <a:pt x="380" y="538"/>
                    <a:pt x="374" y="551"/>
                    <a:pt x="363" y="555"/>
                  </a:cubicBezTo>
                  <a:close/>
                  <a:moveTo>
                    <a:pt x="275" y="477"/>
                  </a:moveTo>
                  <a:cubicBezTo>
                    <a:pt x="254" y="485"/>
                    <a:pt x="231" y="474"/>
                    <a:pt x="223" y="453"/>
                  </a:cubicBezTo>
                  <a:cubicBezTo>
                    <a:pt x="215" y="432"/>
                    <a:pt x="226" y="409"/>
                    <a:pt x="247" y="401"/>
                  </a:cubicBezTo>
                  <a:cubicBezTo>
                    <a:pt x="269" y="394"/>
                    <a:pt x="292" y="405"/>
                    <a:pt x="299" y="426"/>
                  </a:cubicBezTo>
                  <a:cubicBezTo>
                    <a:pt x="307" y="447"/>
                    <a:pt x="296" y="470"/>
                    <a:pt x="275" y="477"/>
                  </a:cubicBezTo>
                  <a:close/>
                  <a:moveTo>
                    <a:pt x="540" y="189"/>
                  </a:moveTo>
                  <a:cubicBezTo>
                    <a:pt x="551" y="185"/>
                    <a:pt x="564" y="191"/>
                    <a:pt x="568" y="203"/>
                  </a:cubicBezTo>
                  <a:cubicBezTo>
                    <a:pt x="572" y="214"/>
                    <a:pt x="566" y="226"/>
                    <a:pt x="555" y="230"/>
                  </a:cubicBezTo>
                  <a:cubicBezTo>
                    <a:pt x="543" y="234"/>
                    <a:pt x="531" y="229"/>
                    <a:pt x="527" y="217"/>
                  </a:cubicBezTo>
                  <a:cubicBezTo>
                    <a:pt x="523" y="206"/>
                    <a:pt x="529" y="193"/>
                    <a:pt x="540" y="189"/>
                  </a:cubicBezTo>
                  <a:close/>
                  <a:moveTo>
                    <a:pt x="477" y="211"/>
                  </a:moveTo>
                  <a:cubicBezTo>
                    <a:pt x="484" y="232"/>
                    <a:pt x="473" y="256"/>
                    <a:pt x="452" y="263"/>
                  </a:cubicBezTo>
                  <a:cubicBezTo>
                    <a:pt x="431" y="271"/>
                    <a:pt x="408" y="260"/>
                    <a:pt x="400" y="239"/>
                  </a:cubicBezTo>
                  <a:cubicBezTo>
                    <a:pt x="393" y="218"/>
                    <a:pt x="404" y="194"/>
                    <a:pt x="425" y="187"/>
                  </a:cubicBezTo>
                  <a:cubicBezTo>
                    <a:pt x="446" y="179"/>
                    <a:pt x="469" y="190"/>
                    <a:pt x="477" y="211"/>
                  </a:cubicBezTo>
                  <a:close/>
                  <a:moveTo>
                    <a:pt x="130" y="193"/>
                  </a:moveTo>
                  <a:cubicBezTo>
                    <a:pt x="123" y="172"/>
                    <a:pt x="134" y="149"/>
                    <a:pt x="155" y="141"/>
                  </a:cubicBezTo>
                  <a:cubicBezTo>
                    <a:pt x="176" y="134"/>
                    <a:pt x="199" y="145"/>
                    <a:pt x="206" y="166"/>
                  </a:cubicBezTo>
                  <a:cubicBezTo>
                    <a:pt x="214" y="187"/>
                    <a:pt x="203" y="210"/>
                    <a:pt x="182" y="218"/>
                  </a:cubicBezTo>
                  <a:cubicBezTo>
                    <a:pt x="161" y="225"/>
                    <a:pt x="138" y="214"/>
                    <a:pt x="130" y="193"/>
                  </a:cubicBezTo>
                  <a:close/>
                  <a:moveTo>
                    <a:pt x="221" y="297"/>
                  </a:moveTo>
                  <a:cubicBezTo>
                    <a:pt x="190" y="307"/>
                    <a:pt x="190" y="307"/>
                    <a:pt x="190" y="307"/>
                  </a:cubicBezTo>
                  <a:cubicBezTo>
                    <a:pt x="184" y="295"/>
                    <a:pt x="172" y="288"/>
                    <a:pt x="160" y="286"/>
                  </a:cubicBezTo>
                  <a:cubicBezTo>
                    <a:pt x="158" y="231"/>
                    <a:pt x="158" y="231"/>
                    <a:pt x="158" y="231"/>
                  </a:cubicBezTo>
                  <a:cubicBezTo>
                    <a:pt x="167" y="233"/>
                    <a:pt x="177" y="232"/>
                    <a:pt x="186" y="229"/>
                  </a:cubicBezTo>
                  <a:cubicBezTo>
                    <a:pt x="209" y="221"/>
                    <a:pt x="223" y="198"/>
                    <a:pt x="221" y="175"/>
                  </a:cubicBezTo>
                  <a:cubicBezTo>
                    <a:pt x="288" y="158"/>
                    <a:pt x="288" y="158"/>
                    <a:pt x="288" y="158"/>
                  </a:cubicBezTo>
                  <a:cubicBezTo>
                    <a:pt x="288" y="160"/>
                    <a:pt x="288" y="162"/>
                    <a:pt x="289" y="164"/>
                  </a:cubicBezTo>
                  <a:cubicBezTo>
                    <a:pt x="293" y="175"/>
                    <a:pt x="300" y="182"/>
                    <a:pt x="310" y="187"/>
                  </a:cubicBezTo>
                  <a:cubicBezTo>
                    <a:pt x="301" y="216"/>
                    <a:pt x="301" y="216"/>
                    <a:pt x="301" y="216"/>
                  </a:cubicBezTo>
                  <a:cubicBezTo>
                    <a:pt x="288" y="213"/>
                    <a:pt x="275" y="213"/>
                    <a:pt x="262" y="218"/>
                  </a:cubicBezTo>
                  <a:cubicBezTo>
                    <a:pt x="230" y="230"/>
                    <a:pt x="212" y="264"/>
                    <a:pt x="221" y="297"/>
                  </a:cubicBezTo>
                  <a:close/>
                  <a:moveTo>
                    <a:pt x="260" y="59"/>
                  </a:moveTo>
                  <a:cubicBezTo>
                    <a:pt x="260" y="62"/>
                    <a:pt x="260" y="66"/>
                    <a:pt x="261" y="69"/>
                  </a:cubicBezTo>
                  <a:cubicBezTo>
                    <a:pt x="266" y="82"/>
                    <a:pt x="281" y="89"/>
                    <a:pt x="295" y="85"/>
                  </a:cubicBezTo>
                  <a:cubicBezTo>
                    <a:pt x="296" y="84"/>
                    <a:pt x="296" y="84"/>
                    <a:pt x="297" y="84"/>
                  </a:cubicBezTo>
                  <a:cubicBezTo>
                    <a:pt x="308" y="115"/>
                    <a:pt x="308" y="115"/>
                    <a:pt x="308" y="115"/>
                  </a:cubicBezTo>
                  <a:cubicBezTo>
                    <a:pt x="294" y="122"/>
                    <a:pt x="286" y="137"/>
                    <a:pt x="287" y="152"/>
                  </a:cubicBezTo>
                  <a:cubicBezTo>
                    <a:pt x="220" y="169"/>
                    <a:pt x="220" y="169"/>
                    <a:pt x="220" y="169"/>
                  </a:cubicBezTo>
                  <a:cubicBezTo>
                    <a:pt x="219" y="166"/>
                    <a:pt x="219" y="164"/>
                    <a:pt x="218" y="162"/>
                  </a:cubicBezTo>
                  <a:cubicBezTo>
                    <a:pt x="210" y="139"/>
                    <a:pt x="188" y="126"/>
                    <a:pt x="166" y="127"/>
                  </a:cubicBezTo>
                  <a:cubicBezTo>
                    <a:pt x="167" y="74"/>
                    <a:pt x="167" y="74"/>
                    <a:pt x="167" y="74"/>
                  </a:cubicBezTo>
                  <a:cubicBezTo>
                    <a:pt x="169" y="73"/>
                    <a:pt x="171" y="73"/>
                    <a:pt x="173" y="72"/>
                  </a:cubicBezTo>
                  <a:cubicBezTo>
                    <a:pt x="182" y="69"/>
                    <a:pt x="187" y="62"/>
                    <a:pt x="189" y="54"/>
                  </a:cubicBezTo>
                  <a:lnTo>
                    <a:pt x="260" y="59"/>
                  </a:lnTo>
                  <a:close/>
                </a:path>
              </a:pathLst>
            </a:cu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 b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27" name="文本框 5"/>
            <p:cNvSpPr txBox="1"/>
            <p:nvPr/>
          </p:nvSpPr>
          <p:spPr>
            <a:xfrm>
              <a:off x="6974285" y="2935488"/>
              <a:ext cx="774700" cy="77776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文本框 6"/>
            <p:cNvSpPr txBox="1"/>
            <p:nvPr/>
          </p:nvSpPr>
          <p:spPr>
            <a:xfrm>
              <a:off x="8980885" y="3303491"/>
              <a:ext cx="774700" cy="77776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36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文本框 7"/>
            <p:cNvSpPr txBox="1"/>
            <p:nvPr/>
          </p:nvSpPr>
          <p:spPr>
            <a:xfrm>
              <a:off x="7660085" y="4865591"/>
              <a:ext cx="774700" cy="77776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rgbClr val="A1C92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3600" b="1" dirty="0">
                <a:solidFill>
                  <a:srgbClr val="A1C92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0" name="椭圆 29"/>
          <p:cNvSpPr/>
          <p:nvPr/>
        </p:nvSpPr>
        <p:spPr>
          <a:xfrm>
            <a:off x="3021107" y="2952870"/>
            <a:ext cx="3797554" cy="3797554"/>
          </a:xfrm>
          <a:prstGeom prst="ellipse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ym typeface="+mn-ea"/>
              </a:rPr>
              <a:t>一、生涯发展理论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圆角矩形 6"/>
          <p:cNvSpPr/>
          <p:nvPr/>
        </p:nvSpPr>
        <p:spPr>
          <a:xfrm>
            <a:off x="-436606" y="1450866"/>
            <a:ext cx="5522218" cy="647601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</a:rPr>
              <a:t>3</a:t>
            </a:r>
            <a:r>
              <a:rPr lang="zh-CN" altLang="en-US" sz="2800" b="1" dirty="0">
                <a:solidFill>
                  <a:schemeClr val="bg1"/>
                </a:solidFill>
              </a:rPr>
              <a:t>．建立阶段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8" name="文本框 43"/>
          <p:cNvSpPr txBox="1"/>
          <p:nvPr/>
        </p:nvSpPr>
        <p:spPr>
          <a:xfrm>
            <a:off x="656451" y="2325495"/>
            <a:ext cx="10813889" cy="11344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2400" dirty="0"/>
              <a:t>建立阶段是</a:t>
            </a:r>
            <a:r>
              <a:rPr lang="en-US" altLang="zh-CN" sz="2400" dirty="0"/>
              <a:t>25</a:t>
            </a:r>
            <a:r>
              <a:rPr lang="zh-CN" altLang="en-US" sz="2400" dirty="0"/>
              <a:t>～</a:t>
            </a:r>
            <a:r>
              <a:rPr lang="en-US" altLang="zh-CN" sz="2400" dirty="0"/>
              <a:t>44</a:t>
            </a:r>
            <a:r>
              <a:rPr lang="zh-CN" altLang="en-US" sz="2400" dirty="0"/>
              <a:t>岁，经过上一阶段的验证和新的尝试，不合适者会谋求改变或做其他探索。</a:t>
            </a:r>
            <a:endParaRPr lang="en-US" altLang="zh-CN" sz="2400" dirty="0"/>
          </a:p>
        </p:txBody>
      </p:sp>
      <p:grpSp>
        <p:nvGrpSpPr>
          <p:cNvPr id="26" name="组合 25"/>
          <p:cNvGrpSpPr/>
          <p:nvPr/>
        </p:nvGrpSpPr>
        <p:grpSpPr>
          <a:xfrm>
            <a:off x="3357458" y="3213549"/>
            <a:ext cx="4708790" cy="3569404"/>
            <a:chOff x="3762762" y="1873476"/>
            <a:chExt cx="4708790" cy="3569404"/>
          </a:xfrm>
        </p:grpSpPr>
        <p:sp>
          <p:nvSpPr>
            <p:cNvPr id="27" name="Freeform 2"/>
            <p:cNvSpPr/>
            <p:nvPr/>
          </p:nvSpPr>
          <p:spPr bwMode="blackWhite">
            <a:xfrm>
              <a:off x="5324549" y="2355776"/>
              <a:ext cx="1505172" cy="3087104"/>
            </a:xfrm>
            <a:custGeom>
              <a:avLst/>
              <a:gdLst>
                <a:gd name="T0" fmla="*/ 432 w 865"/>
                <a:gd name="T1" fmla="*/ 0 h 1828"/>
                <a:gd name="T2" fmla="*/ 561 w 865"/>
                <a:gd name="T3" fmla="*/ 828 h 1828"/>
                <a:gd name="T4" fmla="*/ 561 w 865"/>
                <a:gd name="T5" fmla="*/ 1539 h 1828"/>
                <a:gd name="T6" fmla="*/ 648 w 865"/>
                <a:gd name="T7" fmla="*/ 1539 h 1828"/>
                <a:gd name="T8" fmla="*/ 864 w 865"/>
                <a:gd name="T9" fmla="*/ 1658 h 1828"/>
                <a:gd name="T10" fmla="*/ 864 w 865"/>
                <a:gd name="T11" fmla="*/ 1827 h 1828"/>
                <a:gd name="T12" fmla="*/ 0 w 865"/>
                <a:gd name="T13" fmla="*/ 1827 h 1828"/>
                <a:gd name="T14" fmla="*/ 0 w 865"/>
                <a:gd name="T15" fmla="*/ 1674 h 1828"/>
                <a:gd name="T16" fmla="*/ 172 w 865"/>
                <a:gd name="T17" fmla="*/ 1556 h 1828"/>
                <a:gd name="T18" fmla="*/ 273 w 865"/>
                <a:gd name="T19" fmla="*/ 1556 h 1828"/>
                <a:gd name="T20" fmla="*/ 273 w 865"/>
                <a:gd name="T21" fmla="*/ 828 h 1828"/>
                <a:gd name="T22" fmla="*/ 432 w 865"/>
                <a:gd name="T23" fmla="*/ 0 h 18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65" h="1828">
                  <a:moveTo>
                    <a:pt x="432" y="0"/>
                  </a:moveTo>
                  <a:lnTo>
                    <a:pt x="561" y="828"/>
                  </a:lnTo>
                  <a:lnTo>
                    <a:pt x="561" y="1539"/>
                  </a:lnTo>
                  <a:lnTo>
                    <a:pt x="648" y="1539"/>
                  </a:lnTo>
                  <a:lnTo>
                    <a:pt x="864" y="1658"/>
                  </a:lnTo>
                  <a:lnTo>
                    <a:pt x="864" y="1827"/>
                  </a:lnTo>
                  <a:lnTo>
                    <a:pt x="0" y="1827"/>
                  </a:lnTo>
                  <a:lnTo>
                    <a:pt x="0" y="1674"/>
                  </a:lnTo>
                  <a:lnTo>
                    <a:pt x="172" y="1556"/>
                  </a:lnTo>
                  <a:lnTo>
                    <a:pt x="273" y="1556"/>
                  </a:lnTo>
                  <a:lnTo>
                    <a:pt x="273" y="828"/>
                  </a:lnTo>
                  <a:lnTo>
                    <a:pt x="432" y="0"/>
                  </a:lnTo>
                </a:path>
              </a:pathLst>
            </a:custGeom>
            <a:solidFill>
              <a:srgbClr val="ED4545"/>
            </a:solidFill>
            <a:ln w="25400" cap="flat" cmpd="sng" algn="ctr">
              <a:noFill/>
              <a:prstDash val="solid"/>
            </a:ln>
            <a:effectLst/>
          </p:spPr>
          <p:txBody>
            <a:bodyPr lIns="93296" tIns="46648" rIns="93296" bIns="46648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100" b="1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8" name="Freeform 3"/>
            <p:cNvSpPr/>
            <p:nvPr/>
          </p:nvSpPr>
          <p:spPr bwMode="blackWhite">
            <a:xfrm rot="1118702">
              <a:off x="4362098" y="1873476"/>
              <a:ext cx="3551116" cy="1331692"/>
            </a:xfrm>
            <a:custGeom>
              <a:avLst/>
              <a:gdLst>
                <a:gd name="T0" fmla="*/ 0 w 2042"/>
                <a:gd name="T1" fmla="*/ 788 h 789"/>
                <a:gd name="T2" fmla="*/ 2041 w 2042"/>
                <a:gd name="T3" fmla="*/ 78 h 789"/>
                <a:gd name="T4" fmla="*/ 1996 w 2042"/>
                <a:gd name="T5" fmla="*/ 0 h 789"/>
                <a:gd name="T6" fmla="*/ 985 w 2042"/>
                <a:gd name="T7" fmla="*/ 178 h 789"/>
                <a:gd name="T8" fmla="*/ 834 w 2042"/>
                <a:gd name="T9" fmla="*/ 230 h 789"/>
                <a:gd name="T10" fmla="*/ 8 w 2042"/>
                <a:gd name="T11" fmla="*/ 682 h 789"/>
                <a:gd name="T12" fmla="*/ 0 w 2042"/>
                <a:gd name="T13" fmla="*/ 788 h 7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42" h="789">
                  <a:moveTo>
                    <a:pt x="0" y="788"/>
                  </a:moveTo>
                  <a:lnTo>
                    <a:pt x="2041" y="78"/>
                  </a:lnTo>
                  <a:lnTo>
                    <a:pt x="1996" y="0"/>
                  </a:lnTo>
                  <a:lnTo>
                    <a:pt x="985" y="178"/>
                  </a:lnTo>
                  <a:lnTo>
                    <a:pt x="834" y="230"/>
                  </a:lnTo>
                  <a:lnTo>
                    <a:pt x="8" y="682"/>
                  </a:lnTo>
                  <a:lnTo>
                    <a:pt x="0" y="788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 w="3175" cap="flat" cmpd="sng" algn="ctr">
              <a:solidFill>
                <a:schemeClr val="bg1">
                  <a:lumMod val="85000"/>
                </a:schemeClr>
              </a:solidFill>
              <a:prstDash val="solid"/>
            </a:ln>
            <a:effectLst/>
          </p:spPr>
          <p:txBody>
            <a:bodyPr lIns="93296" tIns="46648" rIns="93296" bIns="46648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9" name="Oval 4"/>
            <p:cNvSpPr>
              <a:spLocks noChangeArrowheads="1"/>
            </p:cNvSpPr>
            <p:nvPr/>
          </p:nvSpPr>
          <p:spPr bwMode="blackWhite">
            <a:xfrm>
              <a:off x="5984404" y="2312818"/>
              <a:ext cx="185462" cy="179642"/>
            </a:xfrm>
            <a:prstGeom prst="ellipse">
              <a:avLst/>
            </a:prstGeom>
            <a:solidFill>
              <a:srgbClr val="ED4545"/>
            </a:solidFill>
            <a:ln w="25400" cap="flat" cmpd="sng" algn="ctr">
              <a:noFill/>
              <a:prstDash val="solid"/>
            </a:ln>
            <a:effectLst/>
          </p:spPr>
          <p:txBody>
            <a:bodyPr lIns="93296" tIns="46648" rIns="93296" bIns="46648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100" b="1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7026898" y="2595115"/>
              <a:ext cx="1444654" cy="1962393"/>
              <a:chOff x="7028729" y="2636912"/>
              <a:chExt cx="1445030" cy="1962393"/>
            </a:xfrm>
          </p:grpSpPr>
          <p:sp>
            <p:nvSpPr>
              <p:cNvPr id="36" name="Line 5"/>
              <p:cNvSpPr>
                <a:spLocks noChangeShapeType="1"/>
              </p:cNvSpPr>
              <p:nvPr/>
            </p:nvSpPr>
            <p:spPr bwMode="blackWhite">
              <a:xfrm>
                <a:off x="7796157" y="2636912"/>
                <a:ext cx="638547" cy="1532813"/>
              </a:xfrm>
              <a:prstGeom prst="line">
                <a:avLst/>
              </a:prstGeom>
              <a:gradFill>
                <a:gsLst>
                  <a:gs pos="33000">
                    <a:srgbClr val="F9F9F9"/>
                  </a:gs>
                  <a:gs pos="100000">
                    <a:srgbClr val="D7D7D7"/>
                  </a:gs>
                </a:gsLst>
                <a:lin ang="5400000" scaled="0"/>
              </a:gradFill>
              <a:ln w="3175" cap="flat" cmpd="sng" algn="ctr">
                <a:solidFill>
                  <a:srgbClr val="8E8071"/>
                </a:solidFill>
                <a:prstDash val="solid"/>
              </a:ln>
              <a:effectLst/>
            </p:spPr>
            <p:txBody>
              <a:bodyPr lIns="93296" tIns="46648" rIns="93296" bIns="46648" anchor="ctr"/>
              <a:lstStyle/>
              <a:p>
                <a:pPr marL="0" marR="0" lvl="0" indent="0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7" name="Line 6"/>
              <p:cNvSpPr>
                <a:spLocks noChangeShapeType="1"/>
              </p:cNvSpPr>
              <p:nvPr/>
            </p:nvSpPr>
            <p:spPr bwMode="blackWhite">
              <a:xfrm>
                <a:off x="7782487" y="2636912"/>
                <a:ext cx="0" cy="1523050"/>
              </a:xfrm>
              <a:prstGeom prst="line">
                <a:avLst/>
              </a:prstGeom>
              <a:gradFill>
                <a:gsLst>
                  <a:gs pos="33000">
                    <a:srgbClr val="F9F9F9"/>
                  </a:gs>
                  <a:gs pos="100000">
                    <a:srgbClr val="D7D7D7"/>
                  </a:gs>
                </a:gsLst>
                <a:lin ang="5400000" scaled="0"/>
              </a:gradFill>
              <a:ln w="3175" cap="flat" cmpd="sng" algn="ctr">
                <a:solidFill>
                  <a:srgbClr val="8E8071"/>
                </a:solidFill>
                <a:prstDash val="solid"/>
              </a:ln>
              <a:effectLst/>
            </p:spPr>
            <p:txBody>
              <a:bodyPr lIns="93296" tIns="46648" rIns="93296" bIns="46648" anchor="ctr"/>
              <a:lstStyle/>
              <a:p>
                <a:pPr marL="0" marR="0" lvl="0" indent="0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8" name="Line 7"/>
              <p:cNvSpPr>
                <a:spLocks noChangeShapeType="1"/>
              </p:cNvSpPr>
              <p:nvPr/>
            </p:nvSpPr>
            <p:spPr bwMode="blackWhite">
              <a:xfrm flipH="1">
                <a:off x="7108791" y="2640818"/>
                <a:ext cx="665886" cy="1483997"/>
              </a:xfrm>
              <a:prstGeom prst="line">
                <a:avLst/>
              </a:prstGeom>
              <a:gradFill>
                <a:gsLst>
                  <a:gs pos="33000">
                    <a:srgbClr val="F9F9F9"/>
                  </a:gs>
                  <a:gs pos="100000">
                    <a:srgbClr val="D7D7D7"/>
                  </a:gs>
                </a:gsLst>
                <a:lin ang="5400000" scaled="0"/>
              </a:gradFill>
              <a:ln w="3175" cap="flat" cmpd="sng" algn="ctr">
                <a:solidFill>
                  <a:srgbClr val="8E8071"/>
                </a:solidFill>
                <a:prstDash val="solid"/>
              </a:ln>
              <a:effectLst/>
            </p:spPr>
            <p:txBody>
              <a:bodyPr lIns="93296" tIns="46648" rIns="93296" bIns="46648" anchor="ctr"/>
              <a:lstStyle/>
              <a:p>
                <a:pPr marL="0" marR="0" lvl="0" indent="0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9" name="Freeform 8"/>
              <p:cNvSpPr/>
              <p:nvPr/>
            </p:nvSpPr>
            <p:spPr bwMode="blackWhite">
              <a:xfrm>
                <a:off x="7028729" y="4134580"/>
                <a:ext cx="1445030" cy="464725"/>
              </a:xfrm>
              <a:custGeom>
                <a:avLst/>
                <a:gdLst>
                  <a:gd name="T0" fmla="*/ 4 w 830"/>
                  <a:gd name="T1" fmla="*/ 0 h 276"/>
                  <a:gd name="T2" fmla="*/ 0 w 830"/>
                  <a:gd name="T3" fmla="*/ 28 h 276"/>
                  <a:gd name="T4" fmla="*/ 4 w 830"/>
                  <a:gd name="T5" fmla="*/ 65 h 276"/>
                  <a:gd name="T6" fmla="*/ 16 w 830"/>
                  <a:gd name="T7" fmla="*/ 102 h 276"/>
                  <a:gd name="T8" fmla="*/ 38 w 830"/>
                  <a:gd name="T9" fmla="*/ 139 h 276"/>
                  <a:gd name="T10" fmla="*/ 74 w 830"/>
                  <a:gd name="T11" fmla="*/ 172 h 276"/>
                  <a:gd name="T12" fmla="*/ 117 w 830"/>
                  <a:gd name="T13" fmla="*/ 202 h 276"/>
                  <a:gd name="T14" fmla="*/ 161 w 830"/>
                  <a:gd name="T15" fmla="*/ 223 h 276"/>
                  <a:gd name="T16" fmla="*/ 197 w 830"/>
                  <a:gd name="T17" fmla="*/ 237 h 276"/>
                  <a:gd name="T18" fmla="*/ 239 w 830"/>
                  <a:gd name="T19" fmla="*/ 251 h 276"/>
                  <a:gd name="T20" fmla="*/ 278 w 830"/>
                  <a:gd name="T21" fmla="*/ 260 h 276"/>
                  <a:gd name="T22" fmla="*/ 317 w 830"/>
                  <a:gd name="T23" fmla="*/ 266 h 276"/>
                  <a:gd name="T24" fmla="*/ 354 w 830"/>
                  <a:gd name="T25" fmla="*/ 270 h 276"/>
                  <a:gd name="T26" fmla="*/ 402 w 830"/>
                  <a:gd name="T27" fmla="*/ 275 h 276"/>
                  <a:gd name="T28" fmla="*/ 447 w 830"/>
                  <a:gd name="T29" fmla="*/ 273 h 276"/>
                  <a:gd name="T30" fmla="*/ 490 w 830"/>
                  <a:gd name="T31" fmla="*/ 270 h 276"/>
                  <a:gd name="T32" fmla="*/ 541 w 830"/>
                  <a:gd name="T33" fmla="*/ 265 h 276"/>
                  <a:gd name="T34" fmla="*/ 579 w 830"/>
                  <a:gd name="T35" fmla="*/ 255 h 276"/>
                  <a:gd name="T36" fmla="*/ 620 w 830"/>
                  <a:gd name="T37" fmla="*/ 244 h 276"/>
                  <a:gd name="T38" fmla="*/ 659 w 830"/>
                  <a:gd name="T39" fmla="*/ 230 h 276"/>
                  <a:gd name="T40" fmla="*/ 686 w 830"/>
                  <a:gd name="T41" fmla="*/ 219 h 276"/>
                  <a:gd name="T42" fmla="*/ 715 w 830"/>
                  <a:gd name="T43" fmla="*/ 201 h 276"/>
                  <a:gd name="T44" fmla="*/ 737 w 830"/>
                  <a:gd name="T45" fmla="*/ 186 h 276"/>
                  <a:gd name="T46" fmla="*/ 762 w 830"/>
                  <a:gd name="T47" fmla="*/ 166 h 276"/>
                  <a:gd name="T48" fmla="*/ 785 w 830"/>
                  <a:gd name="T49" fmla="*/ 147 h 276"/>
                  <a:gd name="T50" fmla="*/ 800 w 830"/>
                  <a:gd name="T51" fmla="*/ 125 h 276"/>
                  <a:gd name="T52" fmla="*/ 814 w 830"/>
                  <a:gd name="T53" fmla="*/ 100 h 276"/>
                  <a:gd name="T54" fmla="*/ 824 w 830"/>
                  <a:gd name="T55" fmla="*/ 73 h 276"/>
                  <a:gd name="T56" fmla="*/ 829 w 830"/>
                  <a:gd name="T57" fmla="*/ 40 h 276"/>
                  <a:gd name="T58" fmla="*/ 827 w 830"/>
                  <a:gd name="T59" fmla="*/ 1 h 276"/>
                  <a:gd name="T60" fmla="*/ 4 w 830"/>
                  <a:gd name="T61" fmla="*/ 0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830" h="276">
                    <a:moveTo>
                      <a:pt x="4" y="0"/>
                    </a:moveTo>
                    <a:lnTo>
                      <a:pt x="0" y="28"/>
                    </a:lnTo>
                    <a:lnTo>
                      <a:pt x="4" y="65"/>
                    </a:lnTo>
                    <a:lnTo>
                      <a:pt x="16" y="102"/>
                    </a:lnTo>
                    <a:lnTo>
                      <a:pt x="38" y="139"/>
                    </a:lnTo>
                    <a:lnTo>
                      <a:pt x="74" y="172"/>
                    </a:lnTo>
                    <a:lnTo>
                      <a:pt x="117" y="202"/>
                    </a:lnTo>
                    <a:lnTo>
                      <a:pt x="161" y="223"/>
                    </a:lnTo>
                    <a:lnTo>
                      <a:pt x="197" y="237"/>
                    </a:lnTo>
                    <a:lnTo>
                      <a:pt x="239" y="251"/>
                    </a:lnTo>
                    <a:lnTo>
                      <a:pt x="278" y="260"/>
                    </a:lnTo>
                    <a:lnTo>
                      <a:pt x="317" y="266"/>
                    </a:lnTo>
                    <a:lnTo>
                      <a:pt x="354" y="270"/>
                    </a:lnTo>
                    <a:lnTo>
                      <a:pt x="402" y="275"/>
                    </a:lnTo>
                    <a:lnTo>
                      <a:pt x="447" y="273"/>
                    </a:lnTo>
                    <a:lnTo>
                      <a:pt x="490" y="270"/>
                    </a:lnTo>
                    <a:lnTo>
                      <a:pt x="541" y="265"/>
                    </a:lnTo>
                    <a:lnTo>
                      <a:pt x="579" y="255"/>
                    </a:lnTo>
                    <a:lnTo>
                      <a:pt x="620" y="244"/>
                    </a:lnTo>
                    <a:lnTo>
                      <a:pt x="659" y="230"/>
                    </a:lnTo>
                    <a:lnTo>
                      <a:pt x="686" y="219"/>
                    </a:lnTo>
                    <a:lnTo>
                      <a:pt x="715" y="201"/>
                    </a:lnTo>
                    <a:lnTo>
                      <a:pt x="737" y="186"/>
                    </a:lnTo>
                    <a:lnTo>
                      <a:pt x="762" y="166"/>
                    </a:lnTo>
                    <a:lnTo>
                      <a:pt x="785" y="147"/>
                    </a:lnTo>
                    <a:lnTo>
                      <a:pt x="800" y="125"/>
                    </a:lnTo>
                    <a:lnTo>
                      <a:pt x="814" y="100"/>
                    </a:lnTo>
                    <a:lnTo>
                      <a:pt x="824" y="73"/>
                    </a:lnTo>
                    <a:lnTo>
                      <a:pt x="829" y="40"/>
                    </a:lnTo>
                    <a:lnTo>
                      <a:pt x="827" y="1"/>
                    </a:lnTo>
                    <a:lnTo>
                      <a:pt x="4" y="0"/>
                    </a:lnTo>
                  </a:path>
                </a:pathLst>
              </a:custGeom>
              <a:solidFill>
                <a:srgbClr val="FF6D55"/>
              </a:solidFill>
              <a:ln w="3175" cap="flat" cmpd="sng" algn="ctr">
                <a:noFill/>
                <a:prstDash val="solid"/>
              </a:ln>
              <a:effectLst/>
            </p:spPr>
            <p:txBody>
              <a:bodyPr lIns="93296" tIns="46648" rIns="93296" bIns="46648" anchor="ctr"/>
              <a:lstStyle/>
              <a:p>
                <a:pPr marL="0" marR="0" lvl="0" indent="0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3762762" y="2595115"/>
              <a:ext cx="1444654" cy="1960439"/>
              <a:chOff x="3763742" y="2636912"/>
              <a:chExt cx="1445030" cy="1960439"/>
            </a:xfrm>
          </p:grpSpPr>
          <p:sp>
            <p:nvSpPr>
              <p:cNvPr id="32" name="Line 9"/>
              <p:cNvSpPr>
                <a:spLocks noChangeShapeType="1"/>
              </p:cNvSpPr>
              <p:nvPr/>
            </p:nvSpPr>
            <p:spPr bwMode="blackWhite">
              <a:xfrm>
                <a:off x="4529217" y="2636912"/>
                <a:ext cx="638546" cy="1530861"/>
              </a:xfrm>
              <a:prstGeom prst="line">
                <a:avLst/>
              </a:prstGeom>
              <a:gradFill>
                <a:gsLst>
                  <a:gs pos="33000">
                    <a:srgbClr val="F9F9F9"/>
                  </a:gs>
                  <a:gs pos="100000">
                    <a:srgbClr val="D7D7D7"/>
                  </a:gs>
                </a:gsLst>
                <a:lin ang="5400000" scaled="0"/>
              </a:gradFill>
              <a:ln w="3175" cap="flat" cmpd="sng" algn="ctr">
                <a:solidFill>
                  <a:srgbClr val="8E8071"/>
                </a:solidFill>
                <a:prstDash val="solid"/>
              </a:ln>
              <a:effectLst/>
            </p:spPr>
            <p:txBody>
              <a:bodyPr lIns="93296" tIns="46648" rIns="93296" bIns="46648" anchor="ctr"/>
              <a:lstStyle/>
              <a:p>
                <a:pPr marL="0" marR="0" lvl="0" indent="0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3" name="Line 10"/>
              <p:cNvSpPr>
                <a:spLocks noChangeShapeType="1"/>
              </p:cNvSpPr>
              <p:nvPr/>
            </p:nvSpPr>
            <p:spPr bwMode="blackWhite">
              <a:xfrm>
                <a:off x="4519452" y="2636912"/>
                <a:ext cx="0" cy="1523050"/>
              </a:xfrm>
              <a:prstGeom prst="line">
                <a:avLst/>
              </a:prstGeom>
              <a:gradFill>
                <a:gsLst>
                  <a:gs pos="33000">
                    <a:srgbClr val="F9F9F9"/>
                  </a:gs>
                  <a:gs pos="100000">
                    <a:srgbClr val="D7D7D7"/>
                  </a:gs>
                </a:gsLst>
                <a:lin ang="5400000" scaled="0"/>
              </a:gradFill>
              <a:ln w="3175" cap="flat" cmpd="sng" algn="ctr">
                <a:solidFill>
                  <a:srgbClr val="8E8071"/>
                </a:solidFill>
                <a:prstDash val="solid"/>
              </a:ln>
              <a:effectLst/>
            </p:spPr>
            <p:txBody>
              <a:bodyPr lIns="93296" tIns="46648" rIns="93296" bIns="46648" anchor="ctr"/>
              <a:lstStyle/>
              <a:p>
                <a:pPr marL="0" marR="0" lvl="0" indent="0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4" name="Line 11"/>
              <p:cNvSpPr>
                <a:spLocks noChangeShapeType="1"/>
              </p:cNvSpPr>
              <p:nvPr/>
            </p:nvSpPr>
            <p:spPr bwMode="blackWhite">
              <a:xfrm flipH="1">
                <a:off x="3834040" y="2638864"/>
                <a:ext cx="675650" cy="1493761"/>
              </a:xfrm>
              <a:prstGeom prst="line">
                <a:avLst/>
              </a:prstGeom>
              <a:gradFill>
                <a:gsLst>
                  <a:gs pos="33000">
                    <a:srgbClr val="F9F9F9"/>
                  </a:gs>
                  <a:gs pos="100000">
                    <a:srgbClr val="D7D7D7"/>
                  </a:gs>
                </a:gsLst>
                <a:lin ang="5400000" scaled="0"/>
              </a:gradFill>
              <a:ln w="3175" cap="flat" cmpd="sng" algn="ctr">
                <a:solidFill>
                  <a:srgbClr val="8E8071"/>
                </a:solidFill>
                <a:prstDash val="solid"/>
              </a:ln>
              <a:effectLst/>
            </p:spPr>
            <p:txBody>
              <a:bodyPr lIns="93296" tIns="46648" rIns="93296" bIns="46648" anchor="ctr"/>
              <a:lstStyle/>
              <a:p>
                <a:pPr marL="0" marR="0" lvl="0" indent="0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5" name="Freeform 12"/>
              <p:cNvSpPr/>
              <p:nvPr/>
            </p:nvSpPr>
            <p:spPr bwMode="blackWhite">
              <a:xfrm>
                <a:off x="3763742" y="4132626"/>
                <a:ext cx="1445030" cy="464725"/>
              </a:xfrm>
              <a:custGeom>
                <a:avLst/>
                <a:gdLst>
                  <a:gd name="T0" fmla="*/ 4 w 830"/>
                  <a:gd name="T1" fmla="*/ 0 h 276"/>
                  <a:gd name="T2" fmla="*/ 0 w 830"/>
                  <a:gd name="T3" fmla="*/ 28 h 276"/>
                  <a:gd name="T4" fmla="*/ 4 w 830"/>
                  <a:gd name="T5" fmla="*/ 65 h 276"/>
                  <a:gd name="T6" fmla="*/ 16 w 830"/>
                  <a:gd name="T7" fmla="*/ 102 h 276"/>
                  <a:gd name="T8" fmla="*/ 38 w 830"/>
                  <a:gd name="T9" fmla="*/ 139 h 276"/>
                  <a:gd name="T10" fmla="*/ 74 w 830"/>
                  <a:gd name="T11" fmla="*/ 172 h 276"/>
                  <a:gd name="T12" fmla="*/ 117 w 830"/>
                  <a:gd name="T13" fmla="*/ 202 h 276"/>
                  <a:gd name="T14" fmla="*/ 161 w 830"/>
                  <a:gd name="T15" fmla="*/ 223 h 276"/>
                  <a:gd name="T16" fmla="*/ 197 w 830"/>
                  <a:gd name="T17" fmla="*/ 237 h 276"/>
                  <a:gd name="T18" fmla="*/ 239 w 830"/>
                  <a:gd name="T19" fmla="*/ 251 h 276"/>
                  <a:gd name="T20" fmla="*/ 278 w 830"/>
                  <a:gd name="T21" fmla="*/ 260 h 276"/>
                  <a:gd name="T22" fmla="*/ 317 w 830"/>
                  <a:gd name="T23" fmla="*/ 266 h 276"/>
                  <a:gd name="T24" fmla="*/ 354 w 830"/>
                  <a:gd name="T25" fmla="*/ 270 h 276"/>
                  <a:gd name="T26" fmla="*/ 402 w 830"/>
                  <a:gd name="T27" fmla="*/ 275 h 276"/>
                  <a:gd name="T28" fmla="*/ 447 w 830"/>
                  <a:gd name="T29" fmla="*/ 273 h 276"/>
                  <a:gd name="T30" fmla="*/ 490 w 830"/>
                  <a:gd name="T31" fmla="*/ 270 h 276"/>
                  <a:gd name="T32" fmla="*/ 541 w 830"/>
                  <a:gd name="T33" fmla="*/ 265 h 276"/>
                  <a:gd name="T34" fmla="*/ 579 w 830"/>
                  <a:gd name="T35" fmla="*/ 255 h 276"/>
                  <a:gd name="T36" fmla="*/ 620 w 830"/>
                  <a:gd name="T37" fmla="*/ 244 h 276"/>
                  <a:gd name="T38" fmla="*/ 659 w 830"/>
                  <a:gd name="T39" fmla="*/ 230 h 276"/>
                  <a:gd name="T40" fmla="*/ 686 w 830"/>
                  <a:gd name="T41" fmla="*/ 219 h 276"/>
                  <a:gd name="T42" fmla="*/ 715 w 830"/>
                  <a:gd name="T43" fmla="*/ 201 h 276"/>
                  <a:gd name="T44" fmla="*/ 737 w 830"/>
                  <a:gd name="T45" fmla="*/ 186 h 276"/>
                  <a:gd name="T46" fmla="*/ 762 w 830"/>
                  <a:gd name="T47" fmla="*/ 166 h 276"/>
                  <a:gd name="T48" fmla="*/ 785 w 830"/>
                  <a:gd name="T49" fmla="*/ 147 h 276"/>
                  <a:gd name="T50" fmla="*/ 800 w 830"/>
                  <a:gd name="T51" fmla="*/ 125 h 276"/>
                  <a:gd name="T52" fmla="*/ 814 w 830"/>
                  <a:gd name="T53" fmla="*/ 100 h 276"/>
                  <a:gd name="T54" fmla="*/ 824 w 830"/>
                  <a:gd name="T55" fmla="*/ 73 h 276"/>
                  <a:gd name="T56" fmla="*/ 829 w 830"/>
                  <a:gd name="T57" fmla="*/ 40 h 276"/>
                  <a:gd name="T58" fmla="*/ 827 w 830"/>
                  <a:gd name="T59" fmla="*/ 1 h 276"/>
                  <a:gd name="T60" fmla="*/ 4 w 830"/>
                  <a:gd name="T61" fmla="*/ 0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830" h="276">
                    <a:moveTo>
                      <a:pt x="4" y="0"/>
                    </a:moveTo>
                    <a:lnTo>
                      <a:pt x="0" y="28"/>
                    </a:lnTo>
                    <a:lnTo>
                      <a:pt x="4" y="65"/>
                    </a:lnTo>
                    <a:lnTo>
                      <a:pt x="16" y="102"/>
                    </a:lnTo>
                    <a:lnTo>
                      <a:pt x="38" y="139"/>
                    </a:lnTo>
                    <a:lnTo>
                      <a:pt x="74" y="172"/>
                    </a:lnTo>
                    <a:lnTo>
                      <a:pt x="117" y="202"/>
                    </a:lnTo>
                    <a:lnTo>
                      <a:pt x="161" y="223"/>
                    </a:lnTo>
                    <a:lnTo>
                      <a:pt x="197" y="237"/>
                    </a:lnTo>
                    <a:lnTo>
                      <a:pt x="239" y="251"/>
                    </a:lnTo>
                    <a:lnTo>
                      <a:pt x="278" y="260"/>
                    </a:lnTo>
                    <a:lnTo>
                      <a:pt x="317" y="266"/>
                    </a:lnTo>
                    <a:lnTo>
                      <a:pt x="354" y="270"/>
                    </a:lnTo>
                    <a:lnTo>
                      <a:pt x="402" y="275"/>
                    </a:lnTo>
                    <a:lnTo>
                      <a:pt x="447" y="273"/>
                    </a:lnTo>
                    <a:lnTo>
                      <a:pt x="490" y="270"/>
                    </a:lnTo>
                    <a:lnTo>
                      <a:pt x="541" y="265"/>
                    </a:lnTo>
                    <a:lnTo>
                      <a:pt x="579" y="255"/>
                    </a:lnTo>
                    <a:lnTo>
                      <a:pt x="620" y="244"/>
                    </a:lnTo>
                    <a:lnTo>
                      <a:pt x="659" y="230"/>
                    </a:lnTo>
                    <a:lnTo>
                      <a:pt x="686" y="219"/>
                    </a:lnTo>
                    <a:lnTo>
                      <a:pt x="715" y="201"/>
                    </a:lnTo>
                    <a:lnTo>
                      <a:pt x="737" y="186"/>
                    </a:lnTo>
                    <a:lnTo>
                      <a:pt x="762" y="166"/>
                    </a:lnTo>
                    <a:lnTo>
                      <a:pt x="785" y="147"/>
                    </a:lnTo>
                    <a:lnTo>
                      <a:pt x="800" y="125"/>
                    </a:lnTo>
                    <a:lnTo>
                      <a:pt x="814" y="100"/>
                    </a:lnTo>
                    <a:lnTo>
                      <a:pt x="824" y="73"/>
                    </a:lnTo>
                    <a:lnTo>
                      <a:pt x="829" y="40"/>
                    </a:lnTo>
                    <a:lnTo>
                      <a:pt x="827" y="1"/>
                    </a:lnTo>
                    <a:lnTo>
                      <a:pt x="4" y="0"/>
                    </a:lnTo>
                  </a:path>
                </a:pathLst>
              </a:custGeom>
              <a:solidFill>
                <a:srgbClr val="FF6D55"/>
              </a:solidFill>
              <a:ln w="3175" cap="flat" cmpd="sng" algn="ctr">
                <a:noFill/>
                <a:prstDash val="solid"/>
              </a:ln>
              <a:effectLst/>
            </p:spPr>
            <p:txBody>
              <a:bodyPr lIns="93296" tIns="46648" rIns="93296" bIns="46648" anchor="ctr"/>
              <a:lstStyle/>
              <a:p>
                <a:pPr marL="0" marR="0" lvl="0" indent="0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</p:grpSp>
      <p:sp>
        <p:nvSpPr>
          <p:cNvPr id="40" name="矩形 39"/>
          <p:cNvSpPr/>
          <p:nvPr/>
        </p:nvSpPr>
        <p:spPr>
          <a:xfrm>
            <a:off x="584573" y="4137278"/>
            <a:ext cx="28418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zh-CN" b="1" dirty="0"/>
              <a:t>试验稳定期（</a:t>
            </a:r>
            <a:r>
              <a:rPr lang="en-US" altLang="zh-CN" b="1" dirty="0"/>
              <a:t>25</a:t>
            </a:r>
            <a:r>
              <a:rPr lang="zh-CN" altLang="zh-CN" b="1" dirty="0"/>
              <a:t>～</a:t>
            </a:r>
            <a:r>
              <a:rPr lang="en-US" altLang="zh-CN" b="1" dirty="0"/>
              <a:t>30</a:t>
            </a:r>
            <a:r>
              <a:rPr lang="zh-CN" altLang="zh-CN" b="1" dirty="0"/>
              <a:t>岁）</a:t>
            </a:r>
            <a:r>
              <a:rPr lang="zh-CN" altLang="zh-CN" dirty="0"/>
              <a:t>。个体趋于安定，也可能因生活或工作上的变动而尚未感到满意。</a:t>
            </a:r>
            <a:endParaRPr lang="zh-CN" altLang="zh-CN" dirty="0"/>
          </a:p>
        </p:txBody>
      </p:sp>
      <p:sp>
        <p:nvSpPr>
          <p:cNvPr id="41" name="矩形 40"/>
          <p:cNvSpPr/>
          <p:nvPr/>
        </p:nvSpPr>
        <p:spPr>
          <a:xfrm>
            <a:off x="8401050" y="4039072"/>
            <a:ext cx="25311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zh-CN" b="1" dirty="0"/>
              <a:t>建立期（</a:t>
            </a:r>
            <a:r>
              <a:rPr lang="en-US" altLang="zh-CN" b="1" dirty="0"/>
              <a:t>31</a:t>
            </a:r>
            <a:r>
              <a:rPr lang="zh-CN" altLang="zh-CN" b="1" dirty="0"/>
              <a:t>～</a:t>
            </a:r>
            <a:r>
              <a:rPr lang="en-US" altLang="zh-CN" b="1" dirty="0"/>
              <a:t>44</a:t>
            </a:r>
            <a:r>
              <a:rPr lang="zh-CN" altLang="zh-CN" b="1" dirty="0"/>
              <a:t>岁）</a:t>
            </a:r>
            <a:r>
              <a:rPr lang="zh-CN" altLang="zh-CN" dirty="0"/>
              <a:t>。个体致力于工作上的稳固，极具创造性价值，资历渐深，业绩优良。</a:t>
            </a:r>
            <a:endParaRPr lang="zh-CN" altLang="zh-CN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ym typeface="+mn-ea"/>
              </a:rPr>
              <a:t>一、生涯发展理论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圆角矩形 6"/>
          <p:cNvSpPr/>
          <p:nvPr/>
        </p:nvSpPr>
        <p:spPr>
          <a:xfrm>
            <a:off x="-436606" y="1450866"/>
            <a:ext cx="5522218" cy="647601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</a:rPr>
              <a:t>4</a:t>
            </a:r>
            <a:r>
              <a:rPr lang="zh-CN" altLang="en-US" sz="2800" b="1" dirty="0">
                <a:solidFill>
                  <a:schemeClr val="bg1"/>
                </a:solidFill>
              </a:rPr>
              <a:t>．维持阶段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8" name="文本框 43"/>
          <p:cNvSpPr txBox="1"/>
          <p:nvPr/>
        </p:nvSpPr>
        <p:spPr>
          <a:xfrm>
            <a:off x="656451" y="2896715"/>
            <a:ext cx="10813889" cy="11344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2400" dirty="0"/>
              <a:t>维持阶段是</a:t>
            </a:r>
            <a:r>
              <a:rPr lang="en-US" altLang="zh-CN" sz="2400" dirty="0"/>
              <a:t>45</a:t>
            </a:r>
            <a:r>
              <a:rPr lang="zh-CN" altLang="en-US" sz="2400" dirty="0"/>
              <a:t>～</a:t>
            </a:r>
            <a:r>
              <a:rPr lang="en-US" altLang="zh-CN" sz="2400" dirty="0"/>
              <a:t>65</a:t>
            </a:r>
            <a:r>
              <a:rPr lang="zh-CN" altLang="en-US" sz="2400" dirty="0"/>
              <a:t>岁，个体在面对新生力量挑战的同时，仍希望继续维持属于自己的工作和职位，因而这一阶段发展的任务就是维持既有的成就和地位。</a:t>
            </a:r>
            <a:endParaRPr lang="en-US" altLang="zh-CN" sz="2400" dirty="0"/>
          </a:p>
        </p:txBody>
      </p:sp>
      <p:sp>
        <p:nvSpPr>
          <p:cNvPr id="22" name="矩形 21"/>
          <p:cNvSpPr/>
          <p:nvPr/>
        </p:nvSpPr>
        <p:spPr>
          <a:xfrm>
            <a:off x="0" y="5668157"/>
            <a:ext cx="12192000" cy="72954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0" y="6526768"/>
            <a:ext cx="12192000" cy="4571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838916" y="4724026"/>
            <a:ext cx="895755" cy="895755"/>
            <a:chOff x="4432301" y="3667125"/>
            <a:chExt cx="1354138" cy="1354138"/>
          </a:xfrm>
        </p:grpSpPr>
        <p:sp>
          <p:nvSpPr>
            <p:cNvPr id="25" name="Oval 46"/>
            <p:cNvSpPr>
              <a:spLocks noChangeArrowheads="1"/>
            </p:cNvSpPr>
            <p:nvPr/>
          </p:nvSpPr>
          <p:spPr bwMode="auto">
            <a:xfrm>
              <a:off x="4432301" y="3667125"/>
              <a:ext cx="1354138" cy="1354138"/>
            </a:xfrm>
            <a:prstGeom prst="ellipse">
              <a:avLst/>
            </a:prstGeom>
            <a:solidFill>
              <a:srgbClr val="3A73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47"/>
            <p:cNvSpPr/>
            <p:nvPr/>
          </p:nvSpPr>
          <p:spPr bwMode="auto">
            <a:xfrm>
              <a:off x="4926013" y="3910013"/>
              <a:ext cx="833438" cy="1108075"/>
            </a:xfrm>
            <a:custGeom>
              <a:avLst/>
              <a:gdLst>
                <a:gd name="T0" fmla="*/ 89 w 389"/>
                <a:gd name="T1" fmla="*/ 0 h 517"/>
                <a:gd name="T2" fmla="*/ 78 w 389"/>
                <a:gd name="T3" fmla="*/ 15 h 517"/>
                <a:gd name="T4" fmla="*/ 79 w 389"/>
                <a:gd name="T5" fmla="*/ 30 h 517"/>
                <a:gd name="T6" fmla="*/ 80 w 389"/>
                <a:gd name="T7" fmla="*/ 30 h 517"/>
                <a:gd name="T8" fmla="*/ 70 w 389"/>
                <a:gd name="T9" fmla="*/ 52 h 517"/>
                <a:gd name="T10" fmla="*/ 73 w 389"/>
                <a:gd name="T11" fmla="*/ 55 h 517"/>
                <a:gd name="T12" fmla="*/ 68 w 389"/>
                <a:gd name="T13" fmla="*/ 55 h 517"/>
                <a:gd name="T14" fmla="*/ 51 w 389"/>
                <a:gd name="T15" fmla="*/ 84 h 517"/>
                <a:gd name="T16" fmla="*/ 55 w 389"/>
                <a:gd name="T17" fmla="*/ 135 h 517"/>
                <a:gd name="T18" fmla="*/ 41 w 389"/>
                <a:gd name="T19" fmla="*/ 202 h 517"/>
                <a:gd name="T20" fmla="*/ 9 w 389"/>
                <a:gd name="T21" fmla="*/ 324 h 517"/>
                <a:gd name="T22" fmla="*/ 3 w 389"/>
                <a:gd name="T23" fmla="*/ 344 h 517"/>
                <a:gd name="T24" fmla="*/ 7 w 389"/>
                <a:gd name="T25" fmla="*/ 394 h 517"/>
                <a:gd name="T26" fmla="*/ 127 w 389"/>
                <a:gd name="T27" fmla="*/ 517 h 517"/>
                <a:gd name="T28" fmla="*/ 389 w 389"/>
                <a:gd name="T29" fmla="*/ 296 h 517"/>
                <a:gd name="T30" fmla="*/ 115 w 389"/>
                <a:gd name="T31" fmla="*/ 22 h 517"/>
                <a:gd name="T32" fmla="*/ 99 w 389"/>
                <a:gd name="T33" fmla="*/ 6 h 517"/>
                <a:gd name="T34" fmla="*/ 89 w 389"/>
                <a:gd name="T35" fmla="*/ 0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89" h="517">
                  <a:moveTo>
                    <a:pt x="89" y="0"/>
                  </a:moveTo>
                  <a:cubicBezTo>
                    <a:pt x="83" y="0"/>
                    <a:pt x="80" y="8"/>
                    <a:pt x="78" y="15"/>
                  </a:cubicBezTo>
                  <a:cubicBezTo>
                    <a:pt x="76" y="23"/>
                    <a:pt x="77" y="30"/>
                    <a:pt x="79" y="30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72" y="37"/>
                    <a:pt x="73" y="46"/>
                    <a:pt x="70" y="52"/>
                  </a:cubicBezTo>
                  <a:cubicBezTo>
                    <a:pt x="70" y="54"/>
                    <a:pt x="73" y="55"/>
                    <a:pt x="73" y="55"/>
                  </a:cubicBezTo>
                  <a:cubicBezTo>
                    <a:pt x="71" y="55"/>
                    <a:pt x="70" y="55"/>
                    <a:pt x="68" y="55"/>
                  </a:cubicBezTo>
                  <a:cubicBezTo>
                    <a:pt x="51" y="55"/>
                    <a:pt x="51" y="68"/>
                    <a:pt x="51" y="84"/>
                  </a:cubicBezTo>
                  <a:cubicBezTo>
                    <a:pt x="51" y="95"/>
                    <a:pt x="45" y="127"/>
                    <a:pt x="55" y="135"/>
                  </a:cubicBezTo>
                  <a:cubicBezTo>
                    <a:pt x="64" y="146"/>
                    <a:pt x="45" y="188"/>
                    <a:pt x="41" y="202"/>
                  </a:cubicBezTo>
                  <a:cubicBezTo>
                    <a:pt x="31" y="242"/>
                    <a:pt x="20" y="283"/>
                    <a:pt x="9" y="324"/>
                  </a:cubicBezTo>
                  <a:cubicBezTo>
                    <a:pt x="7" y="330"/>
                    <a:pt x="3" y="338"/>
                    <a:pt x="3" y="344"/>
                  </a:cubicBezTo>
                  <a:cubicBezTo>
                    <a:pt x="4" y="352"/>
                    <a:pt x="0" y="390"/>
                    <a:pt x="7" y="394"/>
                  </a:cubicBezTo>
                  <a:cubicBezTo>
                    <a:pt x="9" y="398"/>
                    <a:pt x="75" y="465"/>
                    <a:pt x="127" y="517"/>
                  </a:cubicBezTo>
                  <a:cubicBezTo>
                    <a:pt x="251" y="501"/>
                    <a:pt x="353" y="413"/>
                    <a:pt x="389" y="296"/>
                  </a:cubicBezTo>
                  <a:cubicBezTo>
                    <a:pt x="351" y="258"/>
                    <a:pt x="125" y="31"/>
                    <a:pt x="115" y="22"/>
                  </a:cubicBezTo>
                  <a:cubicBezTo>
                    <a:pt x="110" y="17"/>
                    <a:pt x="105" y="11"/>
                    <a:pt x="99" y="6"/>
                  </a:cubicBezTo>
                  <a:cubicBezTo>
                    <a:pt x="95" y="2"/>
                    <a:pt x="92" y="0"/>
                    <a:pt x="89" y="0"/>
                  </a:cubicBezTo>
                </a:path>
              </a:pathLst>
            </a:custGeom>
            <a:solidFill>
              <a:srgbClr val="2E5C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48"/>
            <p:cNvSpPr/>
            <p:nvPr/>
          </p:nvSpPr>
          <p:spPr bwMode="auto">
            <a:xfrm>
              <a:off x="5091113" y="3916363"/>
              <a:ext cx="50800" cy="55563"/>
            </a:xfrm>
            <a:custGeom>
              <a:avLst/>
              <a:gdLst>
                <a:gd name="T0" fmla="*/ 24 w 24"/>
                <a:gd name="T1" fmla="*/ 25 h 26"/>
                <a:gd name="T2" fmla="*/ 24 w 24"/>
                <a:gd name="T3" fmla="*/ 9 h 26"/>
                <a:gd name="T4" fmla="*/ 13 w 24"/>
                <a:gd name="T5" fmla="*/ 0 h 26"/>
                <a:gd name="T6" fmla="*/ 12 w 24"/>
                <a:gd name="T7" fmla="*/ 0 h 26"/>
                <a:gd name="T8" fmla="*/ 0 w 24"/>
                <a:gd name="T9" fmla="*/ 9 h 26"/>
                <a:gd name="T10" fmla="*/ 0 w 24"/>
                <a:gd name="T11" fmla="*/ 26 h 26"/>
                <a:gd name="T12" fmla="*/ 12 w 24"/>
                <a:gd name="T13" fmla="*/ 22 h 26"/>
                <a:gd name="T14" fmla="*/ 24 w 24"/>
                <a:gd name="T15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26">
                  <a:moveTo>
                    <a:pt x="24" y="25"/>
                  </a:moveTo>
                  <a:cubicBezTo>
                    <a:pt x="24" y="9"/>
                    <a:pt x="24" y="9"/>
                    <a:pt x="24" y="9"/>
                  </a:cubicBezTo>
                  <a:cubicBezTo>
                    <a:pt x="24" y="4"/>
                    <a:pt x="20" y="0"/>
                    <a:pt x="1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4"/>
                    <a:pt x="0" y="9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4" y="23"/>
                    <a:pt x="8" y="22"/>
                    <a:pt x="12" y="22"/>
                  </a:cubicBezTo>
                  <a:cubicBezTo>
                    <a:pt x="17" y="22"/>
                    <a:pt x="21" y="23"/>
                    <a:pt x="24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49"/>
            <p:cNvSpPr/>
            <p:nvPr/>
          </p:nvSpPr>
          <p:spPr bwMode="auto">
            <a:xfrm>
              <a:off x="5073651" y="3971925"/>
              <a:ext cx="88900" cy="49213"/>
            </a:xfrm>
            <a:custGeom>
              <a:avLst/>
              <a:gdLst>
                <a:gd name="T0" fmla="*/ 42 w 42"/>
                <a:gd name="T1" fmla="*/ 23 h 23"/>
                <a:gd name="T2" fmla="*/ 42 w 42"/>
                <a:gd name="T3" fmla="*/ 23 h 23"/>
                <a:gd name="T4" fmla="*/ 21 w 42"/>
                <a:gd name="T5" fmla="*/ 0 h 23"/>
                <a:gd name="T6" fmla="*/ 0 w 42"/>
                <a:gd name="T7" fmla="*/ 23 h 23"/>
                <a:gd name="T8" fmla="*/ 0 w 42"/>
                <a:gd name="T9" fmla="*/ 23 h 23"/>
                <a:gd name="T10" fmla="*/ 42 w 42"/>
                <a:gd name="T11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23">
                  <a:moveTo>
                    <a:pt x="42" y="23"/>
                  </a:moveTo>
                  <a:cubicBezTo>
                    <a:pt x="42" y="23"/>
                    <a:pt x="42" y="23"/>
                    <a:pt x="42" y="23"/>
                  </a:cubicBezTo>
                  <a:cubicBezTo>
                    <a:pt x="42" y="10"/>
                    <a:pt x="32" y="0"/>
                    <a:pt x="21" y="0"/>
                  </a:cubicBezTo>
                  <a:cubicBezTo>
                    <a:pt x="9" y="0"/>
                    <a:pt x="0" y="10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lnTo>
                    <a:pt x="42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50"/>
            <p:cNvSpPr/>
            <p:nvPr/>
          </p:nvSpPr>
          <p:spPr bwMode="auto">
            <a:xfrm>
              <a:off x="5259388" y="4665663"/>
              <a:ext cx="44450" cy="82550"/>
            </a:xfrm>
            <a:custGeom>
              <a:avLst/>
              <a:gdLst>
                <a:gd name="T0" fmla="*/ 0 w 21"/>
                <a:gd name="T1" fmla="*/ 6 h 38"/>
                <a:gd name="T2" fmla="*/ 16 w 21"/>
                <a:gd name="T3" fmla="*/ 36 h 38"/>
                <a:gd name="T4" fmla="*/ 21 w 21"/>
                <a:gd name="T5" fmla="*/ 34 h 38"/>
                <a:gd name="T6" fmla="*/ 20 w 21"/>
                <a:gd name="T7" fmla="*/ 0 h 38"/>
                <a:gd name="T8" fmla="*/ 0 w 21"/>
                <a:gd name="T9" fmla="*/ 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38">
                  <a:moveTo>
                    <a:pt x="0" y="6"/>
                  </a:moveTo>
                  <a:cubicBezTo>
                    <a:pt x="16" y="36"/>
                    <a:pt x="16" y="36"/>
                    <a:pt x="16" y="36"/>
                  </a:cubicBezTo>
                  <a:cubicBezTo>
                    <a:pt x="17" y="38"/>
                    <a:pt x="21" y="37"/>
                    <a:pt x="21" y="34"/>
                  </a:cubicBezTo>
                  <a:cubicBezTo>
                    <a:pt x="20" y="0"/>
                    <a:pt x="20" y="0"/>
                    <a:pt x="20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51"/>
            <p:cNvSpPr>
              <a:spLocks noEditPoints="1"/>
            </p:cNvSpPr>
            <p:nvPr/>
          </p:nvSpPr>
          <p:spPr bwMode="auto">
            <a:xfrm>
              <a:off x="4932363" y="4027488"/>
              <a:ext cx="388938" cy="728663"/>
            </a:xfrm>
            <a:custGeom>
              <a:avLst/>
              <a:gdLst>
                <a:gd name="T0" fmla="*/ 182 w 182"/>
                <a:gd name="T1" fmla="*/ 207 h 340"/>
                <a:gd name="T2" fmla="*/ 177 w 182"/>
                <a:gd name="T3" fmla="*/ 187 h 340"/>
                <a:gd name="T4" fmla="*/ 175 w 182"/>
                <a:gd name="T5" fmla="*/ 186 h 340"/>
                <a:gd name="T6" fmla="*/ 165 w 182"/>
                <a:gd name="T7" fmla="*/ 188 h 340"/>
                <a:gd name="T8" fmla="*/ 164 w 182"/>
                <a:gd name="T9" fmla="*/ 190 h 340"/>
                <a:gd name="T10" fmla="*/ 165 w 182"/>
                <a:gd name="T11" fmla="*/ 196 h 340"/>
                <a:gd name="T12" fmla="*/ 154 w 182"/>
                <a:gd name="T13" fmla="*/ 199 h 340"/>
                <a:gd name="T14" fmla="*/ 122 w 182"/>
                <a:gd name="T15" fmla="*/ 80 h 340"/>
                <a:gd name="T16" fmla="*/ 125 w 182"/>
                <a:gd name="T17" fmla="*/ 72 h 340"/>
                <a:gd name="T18" fmla="*/ 125 w 182"/>
                <a:gd name="T19" fmla="*/ 11 h 340"/>
                <a:gd name="T20" fmla="*/ 115 w 182"/>
                <a:gd name="T21" fmla="*/ 0 h 340"/>
                <a:gd name="T22" fmla="*/ 59 w 182"/>
                <a:gd name="T23" fmla="*/ 0 h 340"/>
                <a:gd name="T24" fmla="*/ 48 w 182"/>
                <a:gd name="T25" fmla="*/ 11 h 340"/>
                <a:gd name="T26" fmla="*/ 48 w 182"/>
                <a:gd name="T27" fmla="*/ 72 h 340"/>
                <a:gd name="T28" fmla="*/ 56 w 182"/>
                <a:gd name="T29" fmla="*/ 82 h 340"/>
                <a:gd name="T30" fmla="*/ 0 w 182"/>
                <a:gd name="T31" fmla="*/ 289 h 340"/>
                <a:gd name="T32" fmla="*/ 2 w 182"/>
                <a:gd name="T33" fmla="*/ 337 h 340"/>
                <a:gd name="T34" fmla="*/ 7 w 182"/>
                <a:gd name="T35" fmla="*/ 338 h 340"/>
                <a:gd name="T36" fmla="*/ 33 w 182"/>
                <a:gd name="T37" fmla="*/ 297 h 340"/>
                <a:gd name="T38" fmla="*/ 68 w 182"/>
                <a:gd name="T39" fmla="*/ 165 h 340"/>
                <a:gd name="T40" fmla="*/ 109 w 182"/>
                <a:gd name="T41" fmla="*/ 165 h 340"/>
                <a:gd name="T42" fmla="*/ 145 w 182"/>
                <a:gd name="T43" fmla="*/ 302 h 340"/>
                <a:gd name="T44" fmla="*/ 179 w 182"/>
                <a:gd name="T45" fmla="*/ 293 h 340"/>
                <a:gd name="T46" fmla="*/ 156 w 182"/>
                <a:gd name="T47" fmla="*/ 207 h 340"/>
                <a:gd name="T48" fmla="*/ 167 w 182"/>
                <a:gd name="T49" fmla="*/ 204 h 340"/>
                <a:gd name="T50" fmla="*/ 169 w 182"/>
                <a:gd name="T51" fmla="*/ 210 h 340"/>
                <a:gd name="T52" fmla="*/ 170 w 182"/>
                <a:gd name="T53" fmla="*/ 211 h 340"/>
                <a:gd name="T54" fmla="*/ 181 w 182"/>
                <a:gd name="T55" fmla="*/ 208 h 340"/>
                <a:gd name="T56" fmla="*/ 182 w 182"/>
                <a:gd name="T57" fmla="*/ 207 h 340"/>
                <a:gd name="T58" fmla="*/ 86 w 182"/>
                <a:gd name="T59" fmla="*/ 25 h 340"/>
                <a:gd name="T60" fmla="*/ 103 w 182"/>
                <a:gd name="T61" fmla="*/ 41 h 340"/>
                <a:gd name="T62" fmla="*/ 86 w 182"/>
                <a:gd name="T63" fmla="*/ 58 h 340"/>
                <a:gd name="T64" fmla="*/ 70 w 182"/>
                <a:gd name="T65" fmla="*/ 41 h 340"/>
                <a:gd name="T66" fmla="*/ 86 w 182"/>
                <a:gd name="T67" fmla="*/ 25 h 340"/>
                <a:gd name="T68" fmla="*/ 71 w 182"/>
                <a:gd name="T69" fmla="*/ 156 h 340"/>
                <a:gd name="T70" fmla="*/ 86 w 182"/>
                <a:gd name="T71" fmla="*/ 97 h 340"/>
                <a:gd name="T72" fmla="*/ 83 w 182"/>
                <a:gd name="T73" fmla="*/ 83 h 340"/>
                <a:gd name="T74" fmla="*/ 87 w 182"/>
                <a:gd name="T75" fmla="*/ 83 h 340"/>
                <a:gd name="T76" fmla="*/ 106 w 182"/>
                <a:gd name="T77" fmla="*/ 156 h 340"/>
                <a:gd name="T78" fmla="*/ 71 w 182"/>
                <a:gd name="T79" fmla="*/ 156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2" h="340">
                  <a:moveTo>
                    <a:pt x="182" y="207"/>
                  </a:moveTo>
                  <a:cubicBezTo>
                    <a:pt x="177" y="187"/>
                    <a:pt x="177" y="187"/>
                    <a:pt x="177" y="187"/>
                  </a:cubicBezTo>
                  <a:cubicBezTo>
                    <a:pt x="177" y="186"/>
                    <a:pt x="176" y="186"/>
                    <a:pt x="175" y="186"/>
                  </a:cubicBezTo>
                  <a:cubicBezTo>
                    <a:pt x="165" y="188"/>
                    <a:pt x="165" y="188"/>
                    <a:pt x="165" y="188"/>
                  </a:cubicBezTo>
                  <a:cubicBezTo>
                    <a:pt x="164" y="189"/>
                    <a:pt x="164" y="189"/>
                    <a:pt x="164" y="190"/>
                  </a:cubicBezTo>
                  <a:cubicBezTo>
                    <a:pt x="165" y="196"/>
                    <a:pt x="165" y="196"/>
                    <a:pt x="165" y="196"/>
                  </a:cubicBezTo>
                  <a:cubicBezTo>
                    <a:pt x="154" y="199"/>
                    <a:pt x="154" y="199"/>
                    <a:pt x="154" y="199"/>
                  </a:cubicBezTo>
                  <a:cubicBezTo>
                    <a:pt x="122" y="80"/>
                    <a:pt x="122" y="80"/>
                    <a:pt x="122" y="80"/>
                  </a:cubicBezTo>
                  <a:cubicBezTo>
                    <a:pt x="124" y="78"/>
                    <a:pt x="125" y="75"/>
                    <a:pt x="125" y="72"/>
                  </a:cubicBezTo>
                  <a:cubicBezTo>
                    <a:pt x="125" y="11"/>
                    <a:pt x="125" y="11"/>
                    <a:pt x="125" y="11"/>
                  </a:cubicBezTo>
                  <a:cubicBezTo>
                    <a:pt x="125" y="5"/>
                    <a:pt x="120" y="0"/>
                    <a:pt x="115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3" y="0"/>
                    <a:pt x="48" y="5"/>
                    <a:pt x="48" y="11"/>
                  </a:cubicBezTo>
                  <a:cubicBezTo>
                    <a:pt x="48" y="72"/>
                    <a:pt x="48" y="72"/>
                    <a:pt x="48" y="72"/>
                  </a:cubicBezTo>
                  <a:cubicBezTo>
                    <a:pt x="48" y="77"/>
                    <a:pt x="51" y="81"/>
                    <a:pt x="56" y="82"/>
                  </a:cubicBezTo>
                  <a:cubicBezTo>
                    <a:pt x="0" y="289"/>
                    <a:pt x="0" y="289"/>
                    <a:pt x="0" y="289"/>
                  </a:cubicBezTo>
                  <a:cubicBezTo>
                    <a:pt x="2" y="337"/>
                    <a:pt x="2" y="337"/>
                    <a:pt x="2" y="337"/>
                  </a:cubicBezTo>
                  <a:cubicBezTo>
                    <a:pt x="2" y="339"/>
                    <a:pt x="6" y="340"/>
                    <a:pt x="7" y="338"/>
                  </a:cubicBezTo>
                  <a:cubicBezTo>
                    <a:pt x="33" y="297"/>
                    <a:pt x="33" y="297"/>
                    <a:pt x="33" y="297"/>
                  </a:cubicBezTo>
                  <a:cubicBezTo>
                    <a:pt x="68" y="165"/>
                    <a:pt x="68" y="165"/>
                    <a:pt x="68" y="165"/>
                  </a:cubicBezTo>
                  <a:cubicBezTo>
                    <a:pt x="109" y="165"/>
                    <a:pt x="109" y="165"/>
                    <a:pt x="109" y="165"/>
                  </a:cubicBezTo>
                  <a:cubicBezTo>
                    <a:pt x="145" y="302"/>
                    <a:pt x="145" y="302"/>
                    <a:pt x="145" y="302"/>
                  </a:cubicBezTo>
                  <a:cubicBezTo>
                    <a:pt x="179" y="293"/>
                    <a:pt x="179" y="293"/>
                    <a:pt x="179" y="293"/>
                  </a:cubicBezTo>
                  <a:cubicBezTo>
                    <a:pt x="156" y="207"/>
                    <a:pt x="156" y="207"/>
                    <a:pt x="156" y="207"/>
                  </a:cubicBezTo>
                  <a:cubicBezTo>
                    <a:pt x="167" y="204"/>
                    <a:pt x="167" y="204"/>
                    <a:pt x="167" y="204"/>
                  </a:cubicBezTo>
                  <a:cubicBezTo>
                    <a:pt x="169" y="210"/>
                    <a:pt x="169" y="210"/>
                    <a:pt x="169" y="210"/>
                  </a:cubicBezTo>
                  <a:cubicBezTo>
                    <a:pt x="169" y="211"/>
                    <a:pt x="170" y="211"/>
                    <a:pt x="170" y="211"/>
                  </a:cubicBezTo>
                  <a:cubicBezTo>
                    <a:pt x="181" y="208"/>
                    <a:pt x="181" y="208"/>
                    <a:pt x="181" y="208"/>
                  </a:cubicBezTo>
                  <a:cubicBezTo>
                    <a:pt x="182" y="208"/>
                    <a:pt x="182" y="208"/>
                    <a:pt x="182" y="207"/>
                  </a:cubicBezTo>
                  <a:close/>
                  <a:moveTo>
                    <a:pt x="86" y="25"/>
                  </a:moveTo>
                  <a:cubicBezTo>
                    <a:pt x="96" y="25"/>
                    <a:pt x="103" y="32"/>
                    <a:pt x="103" y="41"/>
                  </a:cubicBezTo>
                  <a:cubicBezTo>
                    <a:pt x="103" y="51"/>
                    <a:pt x="96" y="58"/>
                    <a:pt x="86" y="58"/>
                  </a:cubicBezTo>
                  <a:cubicBezTo>
                    <a:pt x="77" y="58"/>
                    <a:pt x="70" y="51"/>
                    <a:pt x="70" y="41"/>
                  </a:cubicBezTo>
                  <a:cubicBezTo>
                    <a:pt x="70" y="32"/>
                    <a:pt x="77" y="25"/>
                    <a:pt x="86" y="25"/>
                  </a:cubicBezTo>
                  <a:close/>
                  <a:moveTo>
                    <a:pt x="71" y="156"/>
                  </a:moveTo>
                  <a:cubicBezTo>
                    <a:pt x="86" y="97"/>
                    <a:pt x="86" y="97"/>
                    <a:pt x="86" y="97"/>
                  </a:cubicBezTo>
                  <a:cubicBezTo>
                    <a:pt x="83" y="83"/>
                    <a:pt x="83" y="83"/>
                    <a:pt x="83" y="83"/>
                  </a:cubicBezTo>
                  <a:cubicBezTo>
                    <a:pt x="87" y="83"/>
                    <a:pt x="87" y="83"/>
                    <a:pt x="87" y="83"/>
                  </a:cubicBezTo>
                  <a:cubicBezTo>
                    <a:pt x="106" y="156"/>
                    <a:pt x="106" y="156"/>
                    <a:pt x="106" y="156"/>
                  </a:cubicBezTo>
                  <a:lnTo>
                    <a:pt x="71" y="1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3522950" y="5054157"/>
            <a:ext cx="660794" cy="660794"/>
            <a:chOff x="6407151" y="3667125"/>
            <a:chExt cx="1354138" cy="1354138"/>
          </a:xfrm>
        </p:grpSpPr>
        <p:sp>
          <p:nvSpPr>
            <p:cNvPr id="48" name="Oval 83"/>
            <p:cNvSpPr>
              <a:spLocks noChangeArrowheads="1"/>
            </p:cNvSpPr>
            <p:nvPr/>
          </p:nvSpPr>
          <p:spPr bwMode="auto">
            <a:xfrm>
              <a:off x="6407151" y="3667125"/>
              <a:ext cx="1354138" cy="1354138"/>
            </a:xfrm>
            <a:prstGeom prst="ellipse">
              <a:avLst/>
            </a:prstGeom>
            <a:solidFill>
              <a:srgbClr val="39B4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84"/>
            <p:cNvSpPr/>
            <p:nvPr/>
          </p:nvSpPr>
          <p:spPr bwMode="auto">
            <a:xfrm>
              <a:off x="6775451" y="3967163"/>
              <a:ext cx="966788" cy="1052513"/>
            </a:xfrm>
            <a:custGeom>
              <a:avLst/>
              <a:gdLst>
                <a:gd name="T0" fmla="*/ 54 w 451"/>
                <a:gd name="T1" fmla="*/ 0 h 491"/>
                <a:gd name="T2" fmla="*/ 11 w 451"/>
                <a:gd name="T3" fmla="*/ 13 h 491"/>
                <a:gd name="T4" fmla="*/ 18 w 451"/>
                <a:gd name="T5" fmla="*/ 36 h 491"/>
                <a:gd name="T6" fmla="*/ 98 w 451"/>
                <a:gd name="T7" fmla="*/ 116 h 491"/>
                <a:gd name="T8" fmla="*/ 104 w 451"/>
                <a:gd name="T9" fmla="*/ 123 h 491"/>
                <a:gd name="T10" fmla="*/ 92 w 451"/>
                <a:gd name="T11" fmla="*/ 152 h 491"/>
                <a:gd name="T12" fmla="*/ 91 w 451"/>
                <a:gd name="T13" fmla="*/ 153 h 491"/>
                <a:gd name="T14" fmla="*/ 90 w 451"/>
                <a:gd name="T15" fmla="*/ 153 h 491"/>
                <a:gd name="T16" fmla="*/ 89 w 451"/>
                <a:gd name="T17" fmla="*/ 152 h 491"/>
                <a:gd name="T18" fmla="*/ 88 w 451"/>
                <a:gd name="T19" fmla="*/ 153 h 491"/>
                <a:gd name="T20" fmla="*/ 77 w 451"/>
                <a:gd name="T21" fmla="*/ 175 h 491"/>
                <a:gd name="T22" fmla="*/ 51 w 451"/>
                <a:gd name="T23" fmla="*/ 234 h 491"/>
                <a:gd name="T24" fmla="*/ 16 w 451"/>
                <a:gd name="T25" fmla="*/ 330 h 491"/>
                <a:gd name="T26" fmla="*/ 174 w 451"/>
                <a:gd name="T27" fmla="*/ 491 h 491"/>
                <a:gd name="T28" fmla="*/ 451 w 451"/>
                <a:gd name="T29" fmla="*/ 253 h 491"/>
                <a:gd name="T30" fmla="*/ 235 w 451"/>
                <a:gd name="T31" fmla="*/ 60 h 491"/>
                <a:gd name="T32" fmla="*/ 233 w 451"/>
                <a:gd name="T33" fmla="*/ 61 h 491"/>
                <a:gd name="T34" fmla="*/ 183 w 451"/>
                <a:gd name="T35" fmla="*/ 34 h 491"/>
                <a:gd name="T36" fmla="*/ 114 w 451"/>
                <a:gd name="T37" fmla="*/ 7 h 491"/>
                <a:gd name="T38" fmla="*/ 105 w 451"/>
                <a:gd name="T39" fmla="*/ 13 h 491"/>
                <a:gd name="T40" fmla="*/ 54 w 451"/>
                <a:gd name="T41" fmla="*/ 0 h 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1" h="491">
                  <a:moveTo>
                    <a:pt x="54" y="0"/>
                  </a:moveTo>
                  <a:cubicBezTo>
                    <a:pt x="39" y="0"/>
                    <a:pt x="24" y="4"/>
                    <a:pt x="11" y="13"/>
                  </a:cubicBezTo>
                  <a:cubicBezTo>
                    <a:pt x="0" y="20"/>
                    <a:pt x="8" y="31"/>
                    <a:pt x="18" y="36"/>
                  </a:cubicBezTo>
                  <a:cubicBezTo>
                    <a:pt x="23" y="44"/>
                    <a:pt x="94" y="114"/>
                    <a:pt x="98" y="116"/>
                  </a:cubicBezTo>
                  <a:cubicBezTo>
                    <a:pt x="99" y="118"/>
                    <a:pt x="105" y="121"/>
                    <a:pt x="104" y="123"/>
                  </a:cubicBezTo>
                  <a:cubicBezTo>
                    <a:pt x="100" y="133"/>
                    <a:pt x="96" y="142"/>
                    <a:pt x="92" y="152"/>
                  </a:cubicBezTo>
                  <a:cubicBezTo>
                    <a:pt x="91" y="153"/>
                    <a:pt x="91" y="153"/>
                    <a:pt x="91" y="153"/>
                  </a:cubicBezTo>
                  <a:cubicBezTo>
                    <a:pt x="91" y="153"/>
                    <a:pt x="90" y="153"/>
                    <a:pt x="90" y="153"/>
                  </a:cubicBezTo>
                  <a:cubicBezTo>
                    <a:pt x="90" y="153"/>
                    <a:pt x="89" y="152"/>
                    <a:pt x="89" y="152"/>
                  </a:cubicBezTo>
                  <a:cubicBezTo>
                    <a:pt x="89" y="152"/>
                    <a:pt x="88" y="153"/>
                    <a:pt x="88" y="153"/>
                  </a:cubicBezTo>
                  <a:cubicBezTo>
                    <a:pt x="83" y="156"/>
                    <a:pt x="79" y="170"/>
                    <a:pt x="77" y="175"/>
                  </a:cubicBezTo>
                  <a:cubicBezTo>
                    <a:pt x="68" y="194"/>
                    <a:pt x="60" y="214"/>
                    <a:pt x="51" y="234"/>
                  </a:cubicBezTo>
                  <a:cubicBezTo>
                    <a:pt x="45" y="246"/>
                    <a:pt x="4" y="323"/>
                    <a:pt x="16" y="330"/>
                  </a:cubicBezTo>
                  <a:cubicBezTo>
                    <a:pt x="19" y="335"/>
                    <a:pt x="102" y="419"/>
                    <a:pt x="174" y="491"/>
                  </a:cubicBezTo>
                  <a:cubicBezTo>
                    <a:pt x="309" y="478"/>
                    <a:pt x="419" y="381"/>
                    <a:pt x="451" y="253"/>
                  </a:cubicBezTo>
                  <a:cubicBezTo>
                    <a:pt x="363" y="167"/>
                    <a:pt x="250" y="60"/>
                    <a:pt x="235" y="60"/>
                  </a:cubicBezTo>
                  <a:cubicBezTo>
                    <a:pt x="234" y="60"/>
                    <a:pt x="234" y="61"/>
                    <a:pt x="233" y="61"/>
                  </a:cubicBezTo>
                  <a:cubicBezTo>
                    <a:pt x="217" y="48"/>
                    <a:pt x="202" y="42"/>
                    <a:pt x="183" y="34"/>
                  </a:cubicBezTo>
                  <a:cubicBezTo>
                    <a:pt x="174" y="30"/>
                    <a:pt x="133" y="7"/>
                    <a:pt x="114" y="7"/>
                  </a:cubicBezTo>
                  <a:cubicBezTo>
                    <a:pt x="109" y="7"/>
                    <a:pt x="105" y="9"/>
                    <a:pt x="105" y="13"/>
                  </a:cubicBezTo>
                  <a:cubicBezTo>
                    <a:pt x="89" y="5"/>
                    <a:pt x="71" y="0"/>
                    <a:pt x="54" y="0"/>
                  </a:cubicBezTo>
                </a:path>
              </a:pathLst>
            </a:custGeom>
            <a:solidFill>
              <a:srgbClr val="2E90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85"/>
            <p:cNvSpPr>
              <a:spLocks noEditPoints="1"/>
            </p:cNvSpPr>
            <p:nvPr/>
          </p:nvSpPr>
          <p:spPr bwMode="auto">
            <a:xfrm>
              <a:off x="6781801" y="3967163"/>
              <a:ext cx="568325" cy="747713"/>
            </a:xfrm>
            <a:custGeom>
              <a:avLst/>
              <a:gdLst>
                <a:gd name="T0" fmla="*/ 262 w 265"/>
                <a:gd name="T1" fmla="*/ 68 h 349"/>
                <a:gd name="T2" fmla="*/ 236 w 265"/>
                <a:gd name="T3" fmla="*/ 57 h 349"/>
                <a:gd name="T4" fmla="*/ 231 w 265"/>
                <a:gd name="T5" fmla="*/ 60 h 349"/>
                <a:gd name="T6" fmla="*/ 226 w 265"/>
                <a:gd name="T7" fmla="*/ 72 h 349"/>
                <a:gd name="T8" fmla="*/ 217 w 265"/>
                <a:gd name="T9" fmla="*/ 68 h 349"/>
                <a:gd name="T10" fmla="*/ 222 w 265"/>
                <a:gd name="T11" fmla="*/ 57 h 349"/>
                <a:gd name="T12" fmla="*/ 219 w 265"/>
                <a:gd name="T13" fmla="*/ 50 h 349"/>
                <a:gd name="T14" fmla="*/ 111 w 265"/>
                <a:gd name="T15" fmla="*/ 5 h 349"/>
                <a:gd name="T16" fmla="*/ 104 w 265"/>
                <a:gd name="T17" fmla="*/ 7 h 349"/>
                <a:gd name="T18" fmla="*/ 102 w 265"/>
                <a:gd name="T19" fmla="*/ 13 h 349"/>
                <a:gd name="T20" fmla="*/ 94 w 265"/>
                <a:gd name="T21" fmla="*/ 10 h 349"/>
                <a:gd name="T22" fmla="*/ 53 w 265"/>
                <a:gd name="T23" fmla="*/ 0 h 349"/>
                <a:gd name="T24" fmla="*/ 1 w 265"/>
                <a:gd name="T25" fmla="*/ 18 h 349"/>
                <a:gd name="T26" fmla="*/ 0 w 265"/>
                <a:gd name="T27" fmla="*/ 21 h 349"/>
                <a:gd name="T28" fmla="*/ 2 w 265"/>
                <a:gd name="T29" fmla="*/ 23 h 349"/>
                <a:gd name="T30" fmla="*/ 83 w 265"/>
                <a:gd name="T31" fmla="*/ 57 h 349"/>
                <a:gd name="T32" fmla="*/ 78 w 265"/>
                <a:gd name="T33" fmla="*/ 69 h 349"/>
                <a:gd name="T34" fmla="*/ 81 w 265"/>
                <a:gd name="T35" fmla="*/ 76 h 349"/>
                <a:gd name="T36" fmla="*/ 115 w 265"/>
                <a:gd name="T37" fmla="*/ 90 h 349"/>
                <a:gd name="T38" fmla="*/ 88 w 265"/>
                <a:gd name="T39" fmla="*/ 153 h 349"/>
                <a:gd name="T40" fmla="*/ 87 w 265"/>
                <a:gd name="T41" fmla="*/ 153 h 349"/>
                <a:gd name="T42" fmla="*/ 83 w 265"/>
                <a:gd name="T43" fmla="*/ 155 h 349"/>
                <a:gd name="T44" fmla="*/ 9 w 265"/>
                <a:gd name="T45" fmla="*/ 322 h 349"/>
                <a:gd name="T46" fmla="*/ 10 w 265"/>
                <a:gd name="T47" fmla="*/ 327 h 349"/>
                <a:gd name="T48" fmla="*/ 60 w 265"/>
                <a:gd name="T49" fmla="*/ 348 h 349"/>
                <a:gd name="T50" fmla="*/ 65 w 265"/>
                <a:gd name="T51" fmla="*/ 345 h 349"/>
                <a:gd name="T52" fmla="*/ 132 w 265"/>
                <a:gd name="T53" fmla="*/ 175 h 349"/>
                <a:gd name="T54" fmla="*/ 130 w 265"/>
                <a:gd name="T55" fmla="*/ 171 h 349"/>
                <a:gd name="T56" fmla="*/ 129 w 265"/>
                <a:gd name="T57" fmla="*/ 170 h 349"/>
                <a:gd name="T58" fmla="*/ 156 w 265"/>
                <a:gd name="T59" fmla="*/ 107 h 349"/>
                <a:gd name="T60" fmla="*/ 189 w 265"/>
                <a:gd name="T61" fmla="*/ 121 h 349"/>
                <a:gd name="T62" fmla="*/ 196 w 265"/>
                <a:gd name="T63" fmla="*/ 118 h 349"/>
                <a:gd name="T64" fmla="*/ 201 w 265"/>
                <a:gd name="T65" fmla="*/ 106 h 349"/>
                <a:gd name="T66" fmla="*/ 210 w 265"/>
                <a:gd name="T67" fmla="*/ 110 h 349"/>
                <a:gd name="T68" fmla="*/ 205 w 265"/>
                <a:gd name="T69" fmla="*/ 122 h 349"/>
                <a:gd name="T70" fmla="*/ 206 w 265"/>
                <a:gd name="T71" fmla="*/ 128 h 349"/>
                <a:gd name="T72" fmla="*/ 233 w 265"/>
                <a:gd name="T73" fmla="*/ 139 h 349"/>
                <a:gd name="T74" fmla="*/ 238 w 265"/>
                <a:gd name="T75" fmla="*/ 136 h 349"/>
                <a:gd name="T76" fmla="*/ 264 w 265"/>
                <a:gd name="T77" fmla="*/ 74 h 349"/>
                <a:gd name="T78" fmla="*/ 262 w 265"/>
                <a:gd name="T79" fmla="*/ 68 h 349"/>
                <a:gd name="T80" fmla="*/ 116 w 265"/>
                <a:gd name="T81" fmla="*/ 165 h 349"/>
                <a:gd name="T82" fmla="*/ 101 w 265"/>
                <a:gd name="T83" fmla="*/ 158 h 349"/>
                <a:gd name="T84" fmla="*/ 127 w 265"/>
                <a:gd name="T85" fmla="*/ 95 h 349"/>
                <a:gd name="T86" fmla="*/ 143 w 265"/>
                <a:gd name="T87" fmla="*/ 101 h 349"/>
                <a:gd name="T88" fmla="*/ 116 w 265"/>
                <a:gd name="T89" fmla="*/ 165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65" h="349">
                  <a:moveTo>
                    <a:pt x="262" y="68"/>
                  </a:moveTo>
                  <a:cubicBezTo>
                    <a:pt x="236" y="57"/>
                    <a:pt x="236" y="57"/>
                    <a:pt x="236" y="57"/>
                  </a:cubicBezTo>
                  <a:cubicBezTo>
                    <a:pt x="234" y="56"/>
                    <a:pt x="232" y="58"/>
                    <a:pt x="231" y="60"/>
                  </a:cubicBezTo>
                  <a:cubicBezTo>
                    <a:pt x="226" y="72"/>
                    <a:pt x="226" y="72"/>
                    <a:pt x="226" y="72"/>
                  </a:cubicBezTo>
                  <a:cubicBezTo>
                    <a:pt x="217" y="68"/>
                    <a:pt x="217" y="68"/>
                    <a:pt x="217" y="68"/>
                  </a:cubicBezTo>
                  <a:cubicBezTo>
                    <a:pt x="222" y="57"/>
                    <a:pt x="222" y="57"/>
                    <a:pt x="222" y="57"/>
                  </a:cubicBezTo>
                  <a:cubicBezTo>
                    <a:pt x="223" y="54"/>
                    <a:pt x="221" y="51"/>
                    <a:pt x="219" y="50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08" y="4"/>
                    <a:pt x="105" y="5"/>
                    <a:pt x="104" y="7"/>
                  </a:cubicBezTo>
                  <a:cubicBezTo>
                    <a:pt x="102" y="13"/>
                    <a:pt x="102" y="13"/>
                    <a:pt x="102" y="13"/>
                  </a:cubicBezTo>
                  <a:cubicBezTo>
                    <a:pt x="100" y="12"/>
                    <a:pt x="97" y="11"/>
                    <a:pt x="94" y="10"/>
                  </a:cubicBezTo>
                  <a:cubicBezTo>
                    <a:pt x="85" y="5"/>
                    <a:pt x="69" y="0"/>
                    <a:pt x="53" y="0"/>
                  </a:cubicBezTo>
                  <a:cubicBezTo>
                    <a:pt x="33" y="0"/>
                    <a:pt x="16" y="6"/>
                    <a:pt x="1" y="18"/>
                  </a:cubicBezTo>
                  <a:cubicBezTo>
                    <a:pt x="0" y="18"/>
                    <a:pt x="0" y="20"/>
                    <a:pt x="0" y="21"/>
                  </a:cubicBezTo>
                  <a:cubicBezTo>
                    <a:pt x="0" y="22"/>
                    <a:pt x="1" y="23"/>
                    <a:pt x="2" y="23"/>
                  </a:cubicBezTo>
                  <a:cubicBezTo>
                    <a:pt x="83" y="57"/>
                    <a:pt x="83" y="57"/>
                    <a:pt x="83" y="57"/>
                  </a:cubicBezTo>
                  <a:cubicBezTo>
                    <a:pt x="78" y="69"/>
                    <a:pt x="78" y="69"/>
                    <a:pt x="78" y="69"/>
                  </a:cubicBezTo>
                  <a:cubicBezTo>
                    <a:pt x="77" y="72"/>
                    <a:pt x="79" y="75"/>
                    <a:pt x="81" y="76"/>
                  </a:cubicBezTo>
                  <a:cubicBezTo>
                    <a:pt x="115" y="90"/>
                    <a:pt x="115" y="90"/>
                    <a:pt x="115" y="90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7" y="153"/>
                    <a:pt x="87" y="153"/>
                  </a:cubicBezTo>
                  <a:cubicBezTo>
                    <a:pt x="86" y="152"/>
                    <a:pt x="84" y="153"/>
                    <a:pt x="83" y="155"/>
                  </a:cubicBezTo>
                  <a:cubicBezTo>
                    <a:pt x="58" y="211"/>
                    <a:pt x="33" y="266"/>
                    <a:pt x="9" y="322"/>
                  </a:cubicBezTo>
                  <a:cubicBezTo>
                    <a:pt x="8" y="324"/>
                    <a:pt x="9" y="326"/>
                    <a:pt x="10" y="327"/>
                  </a:cubicBezTo>
                  <a:cubicBezTo>
                    <a:pt x="27" y="334"/>
                    <a:pt x="44" y="341"/>
                    <a:pt x="60" y="348"/>
                  </a:cubicBezTo>
                  <a:cubicBezTo>
                    <a:pt x="62" y="349"/>
                    <a:pt x="64" y="348"/>
                    <a:pt x="65" y="345"/>
                  </a:cubicBezTo>
                  <a:cubicBezTo>
                    <a:pt x="87" y="289"/>
                    <a:pt x="109" y="232"/>
                    <a:pt x="132" y="175"/>
                  </a:cubicBezTo>
                  <a:cubicBezTo>
                    <a:pt x="132" y="173"/>
                    <a:pt x="132" y="171"/>
                    <a:pt x="130" y="171"/>
                  </a:cubicBezTo>
                  <a:cubicBezTo>
                    <a:pt x="130" y="170"/>
                    <a:pt x="129" y="170"/>
                    <a:pt x="129" y="170"/>
                  </a:cubicBezTo>
                  <a:cubicBezTo>
                    <a:pt x="156" y="107"/>
                    <a:pt x="156" y="107"/>
                    <a:pt x="156" y="107"/>
                  </a:cubicBezTo>
                  <a:cubicBezTo>
                    <a:pt x="189" y="121"/>
                    <a:pt x="189" y="121"/>
                    <a:pt x="189" y="121"/>
                  </a:cubicBezTo>
                  <a:cubicBezTo>
                    <a:pt x="192" y="122"/>
                    <a:pt x="195" y="121"/>
                    <a:pt x="196" y="118"/>
                  </a:cubicBezTo>
                  <a:cubicBezTo>
                    <a:pt x="201" y="106"/>
                    <a:pt x="201" y="106"/>
                    <a:pt x="201" y="106"/>
                  </a:cubicBezTo>
                  <a:cubicBezTo>
                    <a:pt x="210" y="110"/>
                    <a:pt x="210" y="110"/>
                    <a:pt x="210" y="110"/>
                  </a:cubicBezTo>
                  <a:cubicBezTo>
                    <a:pt x="205" y="122"/>
                    <a:pt x="205" y="122"/>
                    <a:pt x="205" y="122"/>
                  </a:cubicBezTo>
                  <a:cubicBezTo>
                    <a:pt x="204" y="125"/>
                    <a:pt x="204" y="127"/>
                    <a:pt x="206" y="128"/>
                  </a:cubicBezTo>
                  <a:cubicBezTo>
                    <a:pt x="233" y="139"/>
                    <a:pt x="233" y="139"/>
                    <a:pt x="233" y="139"/>
                  </a:cubicBezTo>
                  <a:cubicBezTo>
                    <a:pt x="235" y="140"/>
                    <a:pt x="237" y="138"/>
                    <a:pt x="238" y="136"/>
                  </a:cubicBezTo>
                  <a:cubicBezTo>
                    <a:pt x="264" y="74"/>
                    <a:pt x="264" y="74"/>
                    <a:pt x="264" y="74"/>
                  </a:cubicBezTo>
                  <a:cubicBezTo>
                    <a:pt x="265" y="71"/>
                    <a:pt x="264" y="69"/>
                    <a:pt x="262" y="68"/>
                  </a:cubicBezTo>
                  <a:close/>
                  <a:moveTo>
                    <a:pt x="116" y="165"/>
                  </a:moveTo>
                  <a:cubicBezTo>
                    <a:pt x="111" y="163"/>
                    <a:pt x="106" y="160"/>
                    <a:pt x="101" y="158"/>
                  </a:cubicBezTo>
                  <a:cubicBezTo>
                    <a:pt x="127" y="95"/>
                    <a:pt x="127" y="95"/>
                    <a:pt x="127" y="95"/>
                  </a:cubicBezTo>
                  <a:cubicBezTo>
                    <a:pt x="143" y="101"/>
                    <a:pt x="143" y="101"/>
                    <a:pt x="143" y="101"/>
                  </a:cubicBezTo>
                  <a:lnTo>
                    <a:pt x="116" y="16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86"/>
            <p:cNvSpPr/>
            <p:nvPr/>
          </p:nvSpPr>
          <p:spPr bwMode="auto">
            <a:xfrm>
              <a:off x="7312026" y="4300538"/>
              <a:ext cx="106363" cy="192088"/>
            </a:xfrm>
            <a:custGeom>
              <a:avLst/>
              <a:gdLst>
                <a:gd name="T0" fmla="*/ 46 w 50"/>
                <a:gd name="T1" fmla="*/ 0 h 90"/>
                <a:gd name="T2" fmla="*/ 4 w 50"/>
                <a:gd name="T3" fmla="*/ 0 h 90"/>
                <a:gd name="T4" fmla="*/ 0 w 50"/>
                <a:gd name="T5" fmla="*/ 8 h 90"/>
                <a:gd name="T6" fmla="*/ 0 w 50"/>
                <a:gd name="T7" fmla="*/ 11 h 90"/>
                <a:gd name="T8" fmla="*/ 4 w 50"/>
                <a:gd name="T9" fmla="*/ 18 h 90"/>
                <a:gd name="T10" fmla="*/ 19 w 50"/>
                <a:gd name="T11" fmla="*/ 18 h 90"/>
                <a:gd name="T12" fmla="*/ 19 w 50"/>
                <a:gd name="T13" fmla="*/ 79 h 90"/>
                <a:gd name="T14" fmla="*/ 24 w 50"/>
                <a:gd name="T15" fmla="*/ 88 h 90"/>
                <a:gd name="T16" fmla="*/ 28 w 50"/>
                <a:gd name="T17" fmla="*/ 88 h 90"/>
                <a:gd name="T18" fmla="*/ 33 w 50"/>
                <a:gd name="T19" fmla="*/ 79 h 90"/>
                <a:gd name="T20" fmla="*/ 33 w 50"/>
                <a:gd name="T21" fmla="*/ 18 h 90"/>
                <a:gd name="T22" fmla="*/ 46 w 50"/>
                <a:gd name="T23" fmla="*/ 18 h 90"/>
                <a:gd name="T24" fmla="*/ 50 w 50"/>
                <a:gd name="T25" fmla="*/ 11 h 90"/>
                <a:gd name="T26" fmla="*/ 50 w 50"/>
                <a:gd name="T27" fmla="*/ 8 h 90"/>
                <a:gd name="T28" fmla="*/ 46 w 50"/>
                <a:gd name="T29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" h="90">
                  <a:moveTo>
                    <a:pt x="46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4"/>
                    <a:pt x="0" y="8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5"/>
                    <a:pt x="1" y="18"/>
                    <a:pt x="4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79"/>
                    <a:pt x="19" y="79"/>
                    <a:pt x="19" y="79"/>
                  </a:cubicBezTo>
                  <a:cubicBezTo>
                    <a:pt x="24" y="88"/>
                    <a:pt x="24" y="88"/>
                    <a:pt x="24" y="88"/>
                  </a:cubicBezTo>
                  <a:cubicBezTo>
                    <a:pt x="25" y="90"/>
                    <a:pt x="27" y="90"/>
                    <a:pt x="28" y="88"/>
                  </a:cubicBezTo>
                  <a:cubicBezTo>
                    <a:pt x="33" y="79"/>
                    <a:pt x="33" y="79"/>
                    <a:pt x="33" y="79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9" y="18"/>
                    <a:pt x="50" y="15"/>
                    <a:pt x="50" y="11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0" y="4"/>
                    <a:pt x="49" y="0"/>
                    <a:pt x="4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6259530" y="4884695"/>
            <a:ext cx="767699" cy="766800"/>
            <a:chOff x="8380413" y="3667125"/>
            <a:chExt cx="1355726" cy="1354138"/>
          </a:xfrm>
        </p:grpSpPr>
        <p:sp>
          <p:nvSpPr>
            <p:cNvPr id="53" name="Oval 8"/>
            <p:cNvSpPr>
              <a:spLocks noChangeArrowheads="1"/>
            </p:cNvSpPr>
            <p:nvPr/>
          </p:nvSpPr>
          <p:spPr bwMode="auto">
            <a:xfrm>
              <a:off x="8380413" y="3667125"/>
              <a:ext cx="1355725" cy="1354138"/>
            </a:xfrm>
            <a:prstGeom prst="ellipse">
              <a:avLst/>
            </a:prstGeom>
            <a:solidFill>
              <a:srgbClr val="4373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9"/>
            <p:cNvSpPr>
              <a:spLocks noEditPoints="1"/>
            </p:cNvSpPr>
            <p:nvPr/>
          </p:nvSpPr>
          <p:spPr bwMode="auto">
            <a:xfrm>
              <a:off x="9734551" y="4344988"/>
              <a:ext cx="1588" cy="33338"/>
            </a:xfrm>
            <a:custGeom>
              <a:avLst/>
              <a:gdLst>
                <a:gd name="T0" fmla="*/ 0 w 1"/>
                <a:gd name="T1" fmla="*/ 16 h 16"/>
                <a:gd name="T2" fmla="*/ 0 w 1"/>
                <a:gd name="T3" fmla="*/ 15 h 16"/>
                <a:gd name="T4" fmla="*/ 0 w 1"/>
                <a:gd name="T5" fmla="*/ 15 h 16"/>
                <a:gd name="T6" fmla="*/ 0 w 1"/>
                <a:gd name="T7" fmla="*/ 12 h 16"/>
                <a:gd name="T8" fmla="*/ 0 w 1"/>
                <a:gd name="T9" fmla="*/ 12 h 16"/>
                <a:gd name="T10" fmla="*/ 0 w 1"/>
                <a:gd name="T11" fmla="*/ 12 h 16"/>
                <a:gd name="T12" fmla="*/ 0 w 1"/>
                <a:gd name="T13" fmla="*/ 12 h 16"/>
                <a:gd name="T14" fmla="*/ 0 w 1"/>
                <a:gd name="T15" fmla="*/ 11 h 16"/>
                <a:gd name="T16" fmla="*/ 0 w 1"/>
                <a:gd name="T17" fmla="*/ 11 h 16"/>
                <a:gd name="T18" fmla="*/ 0 w 1"/>
                <a:gd name="T19" fmla="*/ 11 h 16"/>
                <a:gd name="T20" fmla="*/ 1 w 1"/>
                <a:gd name="T21" fmla="*/ 10 h 16"/>
                <a:gd name="T22" fmla="*/ 1 w 1"/>
                <a:gd name="T23" fmla="*/ 10 h 16"/>
                <a:gd name="T24" fmla="*/ 1 w 1"/>
                <a:gd name="T25" fmla="*/ 10 h 16"/>
                <a:gd name="T26" fmla="*/ 1 w 1"/>
                <a:gd name="T27" fmla="*/ 9 h 16"/>
                <a:gd name="T28" fmla="*/ 1 w 1"/>
                <a:gd name="T29" fmla="*/ 9 h 16"/>
                <a:gd name="T30" fmla="*/ 1 w 1"/>
                <a:gd name="T31" fmla="*/ 8 h 16"/>
                <a:gd name="T32" fmla="*/ 1 w 1"/>
                <a:gd name="T33" fmla="*/ 8 h 16"/>
                <a:gd name="T34" fmla="*/ 1 w 1"/>
                <a:gd name="T35" fmla="*/ 8 h 16"/>
                <a:gd name="T36" fmla="*/ 1 w 1"/>
                <a:gd name="T37" fmla="*/ 8 h 16"/>
                <a:gd name="T38" fmla="*/ 1 w 1"/>
                <a:gd name="T39" fmla="*/ 7 h 16"/>
                <a:gd name="T40" fmla="*/ 1 w 1"/>
                <a:gd name="T41" fmla="*/ 7 h 16"/>
                <a:gd name="T42" fmla="*/ 1 w 1"/>
                <a:gd name="T43" fmla="*/ 7 h 16"/>
                <a:gd name="T44" fmla="*/ 1 w 1"/>
                <a:gd name="T45" fmla="*/ 6 h 16"/>
                <a:gd name="T46" fmla="*/ 1 w 1"/>
                <a:gd name="T47" fmla="*/ 6 h 16"/>
                <a:gd name="T48" fmla="*/ 1 w 1"/>
                <a:gd name="T49" fmla="*/ 6 h 16"/>
                <a:gd name="T50" fmla="*/ 1 w 1"/>
                <a:gd name="T51" fmla="*/ 5 h 16"/>
                <a:gd name="T52" fmla="*/ 1 w 1"/>
                <a:gd name="T53" fmla="*/ 5 h 16"/>
                <a:gd name="T54" fmla="*/ 1 w 1"/>
                <a:gd name="T55" fmla="*/ 5 h 16"/>
                <a:gd name="T56" fmla="*/ 1 w 1"/>
                <a:gd name="T57" fmla="*/ 4 h 16"/>
                <a:gd name="T58" fmla="*/ 1 w 1"/>
                <a:gd name="T59" fmla="*/ 4 h 16"/>
                <a:gd name="T60" fmla="*/ 1 w 1"/>
                <a:gd name="T61" fmla="*/ 3 h 16"/>
                <a:gd name="T62" fmla="*/ 1 w 1"/>
                <a:gd name="T63" fmla="*/ 3 h 16"/>
                <a:gd name="T64" fmla="*/ 1 w 1"/>
                <a:gd name="T65" fmla="*/ 3 h 16"/>
                <a:gd name="T66" fmla="*/ 1 w 1"/>
                <a:gd name="T67" fmla="*/ 2 h 16"/>
                <a:gd name="T68" fmla="*/ 1 w 1"/>
                <a:gd name="T69" fmla="*/ 2 h 16"/>
                <a:gd name="T70" fmla="*/ 1 w 1"/>
                <a:gd name="T71" fmla="*/ 2 h 16"/>
                <a:gd name="T72" fmla="*/ 1 w 1"/>
                <a:gd name="T73" fmla="*/ 1 h 16"/>
                <a:gd name="T74" fmla="*/ 1 w 1"/>
                <a:gd name="T75" fmla="*/ 1 h 16"/>
                <a:gd name="T76" fmla="*/ 1 w 1"/>
                <a:gd name="T77" fmla="*/ 1 h 16"/>
                <a:gd name="T78" fmla="*/ 1 w 1"/>
                <a:gd name="T79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" h="16"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moveTo>
                    <a:pt x="0" y="11"/>
                  </a:moveTo>
                  <a:cubicBezTo>
                    <a:pt x="0" y="11"/>
                    <a:pt x="0" y="12"/>
                    <a:pt x="0" y="12"/>
                  </a:cubicBezTo>
                  <a:cubicBezTo>
                    <a:pt x="0" y="12"/>
                    <a:pt x="0" y="11"/>
                    <a:pt x="0" y="11"/>
                  </a:cubicBezTo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0" y="1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0"/>
                  </a:cubicBezTo>
                  <a:moveTo>
                    <a:pt x="1" y="10"/>
                  </a:moveTo>
                  <a:cubicBezTo>
                    <a:pt x="1" y="10"/>
                    <a:pt x="1" y="10"/>
                    <a:pt x="0" y="10"/>
                  </a:cubicBezTo>
                  <a:cubicBezTo>
                    <a:pt x="1" y="10"/>
                    <a:pt x="1" y="10"/>
                    <a:pt x="1" y="10"/>
                  </a:cubicBezTo>
                  <a:moveTo>
                    <a:pt x="1" y="1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moveTo>
                    <a:pt x="1" y="9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moveTo>
                    <a:pt x="1" y="8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moveTo>
                    <a:pt x="1" y="8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moveTo>
                    <a:pt x="1" y="7"/>
                  </a:moveTo>
                  <a:cubicBezTo>
                    <a:pt x="1" y="7"/>
                    <a:pt x="1" y="7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moveTo>
                    <a:pt x="1" y="7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moveTo>
                    <a:pt x="1" y="6"/>
                  </a:moveTo>
                  <a:cubicBezTo>
                    <a:pt x="1" y="6"/>
                    <a:pt x="1" y="6"/>
                    <a:pt x="1" y="7"/>
                  </a:cubicBezTo>
                  <a:cubicBezTo>
                    <a:pt x="1" y="6"/>
                    <a:pt x="1" y="6"/>
                    <a:pt x="1" y="6"/>
                  </a:cubicBezTo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moveTo>
                    <a:pt x="1" y="5"/>
                  </a:moveTo>
                  <a:cubicBezTo>
                    <a:pt x="1" y="5"/>
                    <a:pt x="1" y="6"/>
                    <a:pt x="1" y="6"/>
                  </a:cubicBezTo>
                  <a:cubicBezTo>
                    <a:pt x="1" y="6"/>
                    <a:pt x="1" y="5"/>
                    <a:pt x="1" y="5"/>
                  </a:cubicBezTo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moveTo>
                    <a:pt x="1" y="4"/>
                  </a:moveTo>
                  <a:cubicBezTo>
                    <a:pt x="1" y="4"/>
                    <a:pt x="1" y="4"/>
                    <a:pt x="1" y="5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D9E3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10"/>
            <p:cNvSpPr/>
            <p:nvPr/>
          </p:nvSpPr>
          <p:spPr bwMode="auto">
            <a:xfrm>
              <a:off x="8648701" y="4040188"/>
              <a:ext cx="1087438" cy="973138"/>
            </a:xfrm>
            <a:custGeom>
              <a:avLst/>
              <a:gdLst>
                <a:gd name="T0" fmla="*/ 320 w 508"/>
                <a:gd name="T1" fmla="*/ 1 h 454"/>
                <a:gd name="T2" fmla="*/ 290 w 508"/>
                <a:gd name="T3" fmla="*/ 37 h 454"/>
                <a:gd name="T4" fmla="*/ 270 w 508"/>
                <a:gd name="T5" fmla="*/ 30 h 454"/>
                <a:gd name="T6" fmla="*/ 255 w 508"/>
                <a:gd name="T7" fmla="*/ 63 h 454"/>
                <a:gd name="T8" fmla="*/ 269 w 508"/>
                <a:gd name="T9" fmla="*/ 77 h 454"/>
                <a:gd name="T10" fmla="*/ 245 w 508"/>
                <a:gd name="T11" fmla="*/ 89 h 454"/>
                <a:gd name="T12" fmla="*/ 206 w 508"/>
                <a:gd name="T13" fmla="*/ 53 h 454"/>
                <a:gd name="T14" fmla="*/ 191 w 508"/>
                <a:gd name="T15" fmla="*/ 63 h 454"/>
                <a:gd name="T16" fmla="*/ 160 w 508"/>
                <a:gd name="T17" fmla="*/ 34 h 454"/>
                <a:gd name="T18" fmla="*/ 120 w 508"/>
                <a:gd name="T19" fmla="*/ 30 h 454"/>
                <a:gd name="T20" fmla="*/ 85 w 508"/>
                <a:gd name="T21" fmla="*/ 72 h 454"/>
                <a:gd name="T22" fmla="*/ 71 w 508"/>
                <a:gd name="T23" fmla="*/ 62 h 454"/>
                <a:gd name="T24" fmla="*/ 47 w 508"/>
                <a:gd name="T25" fmla="*/ 63 h 454"/>
                <a:gd name="T26" fmla="*/ 43 w 508"/>
                <a:gd name="T27" fmla="*/ 117 h 454"/>
                <a:gd name="T28" fmla="*/ 13 w 508"/>
                <a:gd name="T29" fmla="*/ 134 h 454"/>
                <a:gd name="T30" fmla="*/ 3 w 508"/>
                <a:gd name="T31" fmla="*/ 182 h 454"/>
                <a:gd name="T32" fmla="*/ 38 w 508"/>
                <a:gd name="T33" fmla="*/ 218 h 454"/>
                <a:gd name="T34" fmla="*/ 32 w 508"/>
                <a:gd name="T35" fmla="*/ 242 h 454"/>
                <a:gd name="T36" fmla="*/ 507 w 508"/>
                <a:gd name="T37" fmla="*/ 158 h 454"/>
                <a:gd name="T38" fmla="*/ 507 w 508"/>
                <a:gd name="T39" fmla="*/ 157 h 454"/>
                <a:gd name="T40" fmla="*/ 507 w 508"/>
                <a:gd name="T41" fmla="*/ 154 h 454"/>
                <a:gd name="T42" fmla="*/ 507 w 508"/>
                <a:gd name="T43" fmla="*/ 154 h 454"/>
                <a:gd name="T44" fmla="*/ 507 w 508"/>
                <a:gd name="T45" fmla="*/ 154 h 454"/>
                <a:gd name="T46" fmla="*/ 507 w 508"/>
                <a:gd name="T47" fmla="*/ 153 h 454"/>
                <a:gd name="T48" fmla="*/ 507 w 508"/>
                <a:gd name="T49" fmla="*/ 153 h 454"/>
                <a:gd name="T50" fmla="*/ 507 w 508"/>
                <a:gd name="T51" fmla="*/ 152 h 454"/>
                <a:gd name="T52" fmla="*/ 508 w 508"/>
                <a:gd name="T53" fmla="*/ 152 h 454"/>
                <a:gd name="T54" fmla="*/ 508 w 508"/>
                <a:gd name="T55" fmla="*/ 151 h 454"/>
                <a:gd name="T56" fmla="*/ 508 w 508"/>
                <a:gd name="T57" fmla="*/ 150 h 454"/>
                <a:gd name="T58" fmla="*/ 508 w 508"/>
                <a:gd name="T59" fmla="*/ 150 h 454"/>
                <a:gd name="T60" fmla="*/ 508 w 508"/>
                <a:gd name="T61" fmla="*/ 150 h 454"/>
                <a:gd name="T62" fmla="*/ 508 w 508"/>
                <a:gd name="T63" fmla="*/ 149 h 454"/>
                <a:gd name="T64" fmla="*/ 508 w 508"/>
                <a:gd name="T65" fmla="*/ 149 h 454"/>
                <a:gd name="T66" fmla="*/ 508 w 508"/>
                <a:gd name="T67" fmla="*/ 148 h 454"/>
                <a:gd name="T68" fmla="*/ 508 w 508"/>
                <a:gd name="T69" fmla="*/ 148 h 454"/>
                <a:gd name="T70" fmla="*/ 508 w 508"/>
                <a:gd name="T71" fmla="*/ 147 h 454"/>
                <a:gd name="T72" fmla="*/ 508 w 508"/>
                <a:gd name="T73" fmla="*/ 147 h 454"/>
                <a:gd name="T74" fmla="*/ 508 w 508"/>
                <a:gd name="T75" fmla="*/ 146 h 454"/>
                <a:gd name="T76" fmla="*/ 508 w 508"/>
                <a:gd name="T77" fmla="*/ 145 h 454"/>
                <a:gd name="T78" fmla="*/ 508 w 508"/>
                <a:gd name="T79" fmla="*/ 145 h 454"/>
                <a:gd name="T80" fmla="*/ 508 w 508"/>
                <a:gd name="T81" fmla="*/ 144 h 454"/>
                <a:gd name="T82" fmla="*/ 508 w 508"/>
                <a:gd name="T83" fmla="*/ 144 h 454"/>
                <a:gd name="T84" fmla="*/ 508 w 508"/>
                <a:gd name="T85" fmla="*/ 143 h 454"/>
                <a:gd name="T86" fmla="*/ 508 w 508"/>
                <a:gd name="T87" fmla="*/ 143 h 454"/>
                <a:gd name="T88" fmla="*/ 508 w 508"/>
                <a:gd name="T89" fmla="*/ 143 h 454"/>
                <a:gd name="T90" fmla="*/ 508 w 508"/>
                <a:gd name="T91" fmla="*/ 142 h 454"/>
                <a:gd name="T92" fmla="*/ 507 w 508"/>
                <a:gd name="T93" fmla="*/ 130 h 454"/>
                <a:gd name="T94" fmla="*/ 399 w 508"/>
                <a:gd name="T95" fmla="*/ 25 h 454"/>
                <a:gd name="T96" fmla="*/ 368 w 508"/>
                <a:gd name="T97" fmla="*/ 7 h 454"/>
                <a:gd name="T98" fmla="*/ 325 w 508"/>
                <a:gd name="T99" fmla="*/ 0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08" h="454">
                  <a:moveTo>
                    <a:pt x="325" y="0"/>
                  </a:moveTo>
                  <a:cubicBezTo>
                    <a:pt x="324" y="0"/>
                    <a:pt x="322" y="1"/>
                    <a:pt x="320" y="1"/>
                  </a:cubicBezTo>
                  <a:cubicBezTo>
                    <a:pt x="298" y="7"/>
                    <a:pt x="295" y="5"/>
                    <a:pt x="301" y="28"/>
                  </a:cubicBezTo>
                  <a:cubicBezTo>
                    <a:pt x="303" y="35"/>
                    <a:pt x="297" y="37"/>
                    <a:pt x="290" y="37"/>
                  </a:cubicBezTo>
                  <a:cubicBezTo>
                    <a:pt x="286" y="37"/>
                    <a:pt x="282" y="36"/>
                    <a:pt x="279" y="35"/>
                  </a:cubicBezTo>
                  <a:cubicBezTo>
                    <a:pt x="275" y="33"/>
                    <a:pt x="273" y="30"/>
                    <a:pt x="270" y="30"/>
                  </a:cubicBezTo>
                  <a:cubicBezTo>
                    <a:pt x="268" y="30"/>
                    <a:pt x="267" y="31"/>
                    <a:pt x="265" y="34"/>
                  </a:cubicBezTo>
                  <a:cubicBezTo>
                    <a:pt x="262" y="40"/>
                    <a:pt x="246" y="58"/>
                    <a:pt x="255" y="63"/>
                  </a:cubicBezTo>
                  <a:cubicBezTo>
                    <a:pt x="256" y="66"/>
                    <a:pt x="260" y="68"/>
                    <a:pt x="262" y="70"/>
                  </a:cubicBezTo>
                  <a:cubicBezTo>
                    <a:pt x="263" y="73"/>
                    <a:pt x="268" y="74"/>
                    <a:pt x="269" y="77"/>
                  </a:cubicBezTo>
                  <a:cubicBezTo>
                    <a:pt x="274" y="86"/>
                    <a:pt x="263" y="92"/>
                    <a:pt x="254" y="92"/>
                  </a:cubicBezTo>
                  <a:cubicBezTo>
                    <a:pt x="251" y="92"/>
                    <a:pt x="247" y="91"/>
                    <a:pt x="245" y="89"/>
                  </a:cubicBezTo>
                  <a:cubicBezTo>
                    <a:pt x="235" y="79"/>
                    <a:pt x="225" y="66"/>
                    <a:pt x="214" y="58"/>
                  </a:cubicBezTo>
                  <a:cubicBezTo>
                    <a:pt x="211" y="55"/>
                    <a:pt x="208" y="53"/>
                    <a:pt x="206" y="53"/>
                  </a:cubicBezTo>
                  <a:cubicBezTo>
                    <a:pt x="203" y="53"/>
                    <a:pt x="201" y="56"/>
                    <a:pt x="199" y="58"/>
                  </a:cubicBezTo>
                  <a:cubicBezTo>
                    <a:pt x="197" y="60"/>
                    <a:pt x="195" y="63"/>
                    <a:pt x="191" y="63"/>
                  </a:cubicBezTo>
                  <a:cubicBezTo>
                    <a:pt x="190" y="63"/>
                    <a:pt x="189" y="63"/>
                    <a:pt x="188" y="62"/>
                  </a:cubicBezTo>
                  <a:cubicBezTo>
                    <a:pt x="185" y="55"/>
                    <a:pt x="167" y="37"/>
                    <a:pt x="160" y="34"/>
                  </a:cubicBezTo>
                  <a:cubicBezTo>
                    <a:pt x="158" y="29"/>
                    <a:pt x="151" y="28"/>
                    <a:pt x="143" y="28"/>
                  </a:cubicBezTo>
                  <a:cubicBezTo>
                    <a:pt x="134" y="28"/>
                    <a:pt x="124" y="30"/>
                    <a:pt x="120" y="30"/>
                  </a:cubicBezTo>
                  <a:cubicBezTo>
                    <a:pt x="100" y="30"/>
                    <a:pt x="107" y="46"/>
                    <a:pt x="107" y="63"/>
                  </a:cubicBezTo>
                  <a:cubicBezTo>
                    <a:pt x="107" y="65"/>
                    <a:pt x="93" y="72"/>
                    <a:pt x="85" y="72"/>
                  </a:cubicBezTo>
                  <a:cubicBezTo>
                    <a:pt x="82" y="72"/>
                    <a:pt x="80" y="71"/>
                    <a:pt x="79" y="70"/>
                  </a:cubicBezTo>
                  <a:cubicBezTo>
                    <a:pt x="76" y="69"/>
                    <a:pt x="73" y="64"/>
                    <a:pt x="71" y="62"/>
                  </a:cubicBezTo>
                  <a:cubicBezTo>
                    <a:pt x="65" y="57"/>
                    <a:pt x="62" y="54"/>
                    <a:pt x="59" y="54"/>
                  </a:cubicBezTo>
                  <a:cubicBezTo>
                    <a:pt x="56" y="54"/>
                    <a:pt x="53" y="56"/>
                    <a:pt x="47" y="63"/>
                  </a:cubicBezTo>
                  <a:cubicBezTo>
                    <a:pt x="31" y="78"/>
                    <a:pt x="20" y="81"/>
                    <a:pt x="34" y="97"/>
                  </a:cubicBezTo>
                  <a:cubicBezTo>
                    <a:pt x="43" y="104"/>
                    <a:pt x="48" y="107"/>
                    <a:pt x="43" y="117"/>
                  </a:cubicBezTo>
                  <a:cubicBezTo>
                    <a:pt x="36" y="133"/>
                    <a:pt x="40" y="134"/>
                    <a:pt x="24" y="134"/>
                  </a:cubicBezTo>
                  <a:cubicBezTo>
                    <a:pt x="23" y="134"/>
                    <a:pt x="18" y="134"/>
                    <a:pt x="13" y="134"/>
                  </a:cubicBezTo>
                  <a:cubicBezTo>
                    <a:pt x="8" y="134"/>
                    <a:pt x="3" y="134"/>
                    <a:pt x="3" y="137"/>
                  </a:cubicBezTo>
                  <a:cubicBezTo>
                    <a:pt x="0" y="141"/>
                    <a:pt x="1" y="177"/>
                    <a:pt x="3" y="182"/>
                  </a:cubicBezTo>
                  <a:cubicBezTo>
                    <a:pt x="3" y="187"/>
                    <a:pt x="27" y="210"/>
                    <a:pt x="32" y="212"/>
                  </a:cubicBezTo>
                  <a:cubicBezTo>
                    <a:pt x="33" y="214"/>
                    <a:pt x="37" y="217"/>
                    <a:pt x="38" y="218"/>
                  </a:cubicBezTo>
                  <a:cubicBezTo>
                    <a:pt x="38" y="223"/>
                    <a:pt x="24" y="227"/>
                    <a:pt x="24" y="233"/>
                  </a:cubicBezTo>
                  <a:cubicBezTo>
                    <a:pt x="24" y="236"/>
                    <a:pt x="30" y="240"/>
                    <a:pt x="32" y="242"/>
                  </a:cubicBezTo>
                  <a:cubicBezTo>
                    <a:pt x="36" y="248"/>
                    <a:pt x="146" y="357"/>
                    <a:pt x="243" y="454"/>
                  </a:cubicBezTo>
                  <a:cubicBezTo>
                    <a:pt x="388" y="430"/>
                    <a:pt x="500" y="308"/>
                    <a:pt x="507" y="158"/>
                  </a:cubicBezTo>
                  <a:cubicBezTo>
                    <a:pt x="507" y="158"/>
                    <a:pt x="507" y="158"/>
                    <a:pt x="507" y="158"/>
                  </a:cubicBezTo>
                  <a:cubicBezTo>
                    <a:pt x="507" y="157"/>
                    <a:pt x="507" y="157"/>
                    <a:pt x="507" y="157"/>
                  </a:cubicBezTo>
                  <a:cubicBezTo>
                    <a:pt x="507" y="157"/>
                    <a:pt x="507" y="157"/>
                    <a:pt x="507" y="157"/>
                  </a:cubicBezTo>
                  <a:cubicBezTo>
                    <a:pt x="507" y="156"/>
                    <a:pt x="507" y="155"/>
                    <a:pt x="507" y="154"/>
                  </a:cubicBezTo>
                  <a:cubicBezTo>
                    <a:pt x="507" y="154"/>
                    <a:pt x="507" y="154"/>
                    <a:pt x="507" y="154"/>
                  </a:cubicBezTo>
                  <a:cubicBezTo>
                    <a:pt x="507" y="154"/>
                    <a:pt x="507" y="154"/>
                    <a:pt x="507" y="154"/>
                  </a:cubicBezTo>
                  <a:cubicBezTo>
                    <a:pt x="507" y="154"/>
                    <a:pt x="507" y="154"/>
                    <a:pt x="507" y="154"/>
                  </a:cubicBezTo>
                  <a:cubicBezTo>
                    <a:pt x="507" y="154"/>
                    <a:pt x="507" y="154"/>
                    <a:pt x="507" y="154"/>
                  </a:cubicBezTo>
                  <a:cubicBezTo>
                    <a:pt x="507" y="154"/>
                    <a:pt x="507" y="153"/>
                    <a:pt x="507" y="153"/>
                  </a:cubicBezTo>
                  <a:cubicBezTo>
                    <a:pt x="507" y="153"/>
                    <a:pt x="507" y="153"/>
                    <a:pt x="507" y="153"/>
                  </a:cubicBezTo>
                  <a:cubicBezTo>
                    <a:pt x="507" y="153"/>
                    <a:pt x="507" y="153"/>
                    <a:pt x="507" y="153"/>
                  </a:cubicBezTo>
                  <a:cubicBezTo>
                    <a:pt x="507" y="153"/>
                    <a:pt x="507" y="153"/>
                    <a:pt x="507" y="153"/>
                  </a:cubicBezTo>
                  <a:cubicBezTo>
                    <a:pt x="507" y="153"/>
                    <a:pt x="507" y="153"/>
                    <a:pt x="507" y="152"/>
                  </a:cubicBezTo>
                  <a:cubicBezTo>
                    <a:pt x="507" y="152"/>
                    <a:pt x="507" y="152"/>
                    <a:pt x="507" y="152"/>
                  </a:cubicBezTo>
                  <a:cubicBezTo>
                    <a:pt x="508" y="152"/>
                    <a:pt x="508" y="152"/>
                    <a:pt x="508" y="152"/>
                  </a:cubicBezTo>
                  <a:cubicBezTo>
                    <a:pt x="508" y="152"/>
                    <a:pt x="508" y="152"/>
                    <a:pt x="508" y="152"/>
                  </a:cubicBezTo>
                  <a:cubicBezTo>
                    <a:pt x="508" y="152"/>
                    <a:pt x="508" y="152"/>
                    <a:pt x="508" y="152"/>
                  </a:cubicBezTo>
                  <a:cubicBezTo>
                    <a:pt x="508" y="151"/>
                    <a:pt x="508" y="151"/>
                    <a:pt x="508" y="151"/>
                  </a:cubicBezTo>
                  <a:cubicBezTo>
                    <a:pt x="508" y="151"/>
                    <a:pt x="508" y="151"/>
                    <a:pt x="508" y="151"/>
                  </a:cubicBezTo>
                  <a:cubicBezTo>
                    <a:pt x="508" y="151"/>
                    <a:pt x="508" y="151"/>
                    <a:pt x="508" y="150"/>
                  </a:cubicBezTo>
                  <a:cubicBezTo>
                    <a:pt x="508" y="150"/>
                    <a:pt x="508" y="150"/>
                    <a:pt x="508" y="150"/>
                  </a:cubicBezTo>
                  <a:cubicBezTo>
                    <a:pt x="508" y="150"/>
                    <a:pt x="508" y="150"/>
                    <a:pt x="508" y="150"/>
                  </a:cubicBezTo>
                  <a:cubicBezTo>
                    <a:pt x="508" y="150"/>
                    <a:pt x="508" y="150"/>
                    <a:pt x="508" y="150"/>
                  </a:cubicBezTo>
                  <a:cubicBezTo>
                    <a:pt x="508" y="150"/>
                    <a:pt x="508" y="150"/>
                    <a:pt x="508" y="150"/>
                  </a:cubicBezTo>
                  <a:cubicBezTo>
                    <a:pt x="508" y="149"/>
                    <a:pt x="508" y="149"/>
                    <a:pt x="508" y="149"/>
                  </a:cubicBezTo>
                  <a:cubicBezTo>
                    <a:pt x="508" y="149"/>
                    <a:pt x="508" y="149"/>
                    <a:pt x="508" y="149"/>
                  </a:cubicBezTo>
                  <a:cubicBezTo>
                    <a:pt x="508" y="149"/>
                    <a:pt x="508" y="149"/>
                    <a:pt x="508" y="149"/>
                  </a:cubicBezTo>
                  <a:cubicBezTo>
                    <a:pt x="508" y="149"/>
                    <a:pt x="508" y="149"/>
                    <a:pt x="508" y="149"/>
                  </a:cubicBezTo>
                  <a:cubicBezTo>
                    <a:pt x="508" y="148"/>
                    <a:pt x="508" y="148"/>
                    <a:pt x="508" y="148"/>
                  </a:cubicBezTo>
                  <a:cubicBezTo>
                    <a:pt x="508" y="148"/>
                    <a:pt x="508" y="148"/>
                    <a:pt x="508" y="148"/>
                  </a:cubicBezTo>
                  <a:cubicBezTo>
                    <a:pt x="508" y="148"/>
                    <a:pt x="508" y="148"/>
                    <a:pt x="508" y="148"/>
                  </a:cubicBezTo>
                  <a:cubicBezTo>
                    <a:pt x="508" y="148"/>
                    <a:pt x="508" y="148"/>
                    <a:pt x="508" y="148"/>
                  </a:cubicBezTo>
                  <a:cubicBezTo>
                    <a:pt x="508" y="148"/>
                    <a:pt x="508" y="147"/>
                    <a:pt x="508" y="147"/>
                  </a:cubicBezTo>
                  <a:cubicBezTo>
                    <a:pt x="508" y="147"/>
                    <a:pt x="508" y="147"/>
                    <a:pt x="508" y="147"/>
                  </a:cubicBezTo>
                  <a:cubicBezTo>
                    <a:pt x="508" y="147"/>
                    <a:pt x="508" y="147"/>
                    <a:pt x="508" y="147"/>
                  </a:cubicBezTo>
                  <a:cubicBezTo>
                    <a:pt x="508" y="147"/>
                    <a:pt x="508" y="147"/>
                    <a:pt x="508" y="147"/>
                  </a:cubicBezTo>
                  <a:cubicBezTo>
                    <a:pt x="508" y="146"/>
                    <a:pt x="508" y="146"/>
                    <a:pt x="508" y="146"/>
                  </a:cubicBezTo>
                  <a:cubicBezTo>
                    <a:pt x="508" y="146"/>
                    <a:pt x="508" y="146"/>
                    <a:pt x="508" y="146"/>
                  </a:cubicBezTo>
                  <a:cubicBezTo>
                    <a:pt x="508" y="146"/>
                    <a:pt x="508" y="146"/>
                    <a:pt x="508" y="146"/>
                  </a:cubicBezTo>
                  <a:cubicBezTo>
                    <a:pt x="508" y="146"/>
                    <a:pt x="508" y="146"/>
                    <a:pt x="508" y="145"/>
                  </a:cubicBezTo>
                  <a:cubicBezTo>
                    <a:pt x="508" y="145"/>
                    <a:pt x="508" y="145"/>
                    <a:pt x="508" y="145"/>
                  </a:cubicBezTo>
                  <a:cubicBezTo>
                    <a:pt x="508" y="145"/>
                    <a:pt x="508" y="145"/>
                    <a:pt x="508" y="145"/>
                  </a:cubicBezTo>
                  <a:cubicBezTo>
                    <a:pt x="508" y="145"/>
                    <a:pt x="508" y="145"/>
                    <a:pt x="508" y="145"/>
                  </a:cubicBezTo>
                  <a:cubicBezTo>
                    <a:pt x="508" y="145"/>
                    <a:pt x="508" y="145"/>
                    <a:pt x="508" y="144"/>
                  </a:cubicBezTo>
                  <a:cubicBezTo>
                    <a:pt x="508" y="144"/>
                    <a:pt x="508" y="144"/>
                    <a:pt x="508" y="144"/>
                  </a:cubicBezTo>
                  <a:cubicBezTo>
                    <a:pt x="508" y="144"/>
                    <a:pt x="508" y="144"/>
                    <a:pt x="508" y="144"/>
                  </a:cubicBezTo>
                  <a:cubicBezTo>
                    <a:pt x="508" y="144"/>
                    <a:pt x="508" y="144"/>
                    <a:pt x="508" y="144"/>
                  </a:cubicBezTo>
                  <a:cubicBezTo>
                    <a:pt x="508" y="144"/>
                    <a:pt x="508" y="144"/>
                    <a:pt x="508" y="143"/>
                  </a:cubicBezTo>
                  <a:cubicBezTo>
                    <a:pt x="508" y="143"/>
                    <a:pt x="508" y="143"/>
                    <a:pt x="508" y="143"/>
                  </a:cubicBezTo>
                  <a:cubicBezTo>
                    <a:pt x="508" y="143"/>
                    <a:pt x="508" y="143"/>
                    <a:pt x="508" y="143"/>
                  </a:cubicBezTo>
                  <a:cubicBezTo>
                    <a:pt x="508" y="143"/>
                    <a:pt x="508" y="143"/>
                    <a:pt x="508" y="143"/>
                  </a:cubicBezTo>
                  <a:cubicBezTo>
                    <a:pt x="508" y="143"/>
                    <a:pt x="508" y="143"/>
                    <a:pt x="508" y="143"/>
                  </a:cubicBezTo>
                  <a:cubicBezTo>
                    <a:pt x="508" y="142"/>
                    <a:pt x="508" y="142"/>
                    <a:pt x="508" y="142"/>
                  </a:cubicBezTo>
                  <a:cubicBezTo>
                    <a:pt x="508" y="142"/>
                    <a:pt x="508" y="142"/>
                    <a:pt x="508" y="142"/>
                  </a:cubicBezTo>
                  <a:cubicBezTo>
                    <a:pt x="508" y="142"/>
                    <a:pt x="508" y="142"/>
                    <a:pt x="508" y="142"/>
                  </a:cubicBezTo>
                  <a:cubicBezTo>
                    <a:pt x="508" y="138"/>
                    <a:pt x="508" y="134"/>
                    <a:pt x="507" y="130"/>
                  </a:cubicBezTo>
                  <a:cubicBezTo>
                    <a:pt x="459" y="82"/>
                    <a:pt x="421" y="44"/>
                    <a:pt x="414" y="40"/>
                  </a:cubicBezTo>
                  <a:cubicBezTo>
                    <a:pt x="410" y="36"/>
                    <a:pt x="404" y="28"/>
                    <a:pt x="399" y="25"/>
                  </a:cubicBezTo>
                  <a:cubicBezTo>
                    <a:pt x="395" y="21"/>
                    <a:pt x="392" y="19"/>
                    <a:pt x="387" y="16"/>
                  </a:cubicBezTo>
                  <a:cubicBezTo>
                    <a:pt x="377" y="10"/>
                    <a:pt x="372" y="7"/>
                    <a:pt x="368" y="7"/>
                  </a:cubicBezTo>
                  <a:cubicBezTo>
                    <a:pt x="363" y="7"/>
                    <a:pt x="360" y="11"/>
                    <a:pt x="353" y="23"/>
                  </a:cubicBezTo>
                  <a:cubicBezTo>
                    <a:pt x="340" y="19"/>
                    <a:pt x="339" y="0"/>
                    <a:pt x="325" y="0"/>
                  </a:cubicBezTo>
                </a:path>
              </a:pathLst>
            </a:custGeom>
            <a:solidFill>
              <a:srgbClr val="365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11"/>
            <p:cNvSpPr>
              <a:spLocks noEditPoints="1"/>
            </p:cNvSpPr>
            <p:nvPr/>
          </p:nvSpPr>
          <p:spPr bwMode="auto">
            <a:xfrm>
              <a:off x="8655051" y="4105275"/>
              <a:ext cx="554038" cy="554038"/>
            </a:xfrm>
            <a:custGeom>
              <a:avLst/>
              <a:gdLst>
                <a:gd name="T0" fmla="*/ 225 w 259"/>
                <a:gd name="T1" fmla="*/ 104 h 259"/>
                <a:gd name="T2" fmla="*/ 237 w 259"/>
                <a:gd name="T3" fmla="*/ 58 h 259"/>
                <a:gd name="T4" fmla="*/ 237 w 259"/>
                <a:gd name="T5" fmla="*/ 54 h 259"/>
                <a:gd name="T6" fmla="*/ 202 w 259"/>
                <a:gd name="T7" fmla="*/ 22 h 259"/>
                <a:gd name="T8" fmla="*/ 155 w 259"/>
                <a:gd name="T9" fmla="*/ 34 h 259"/>
                <a:gd name="T10" fmla="*/ 152 w 259"/>
                <a:gd name="T11" fmla="*/ 0 h 259"/>
                <a:gd name="T12" fmla="*/ 104 w 259"/>
                <a:gd name="T13" fmla="*/ 2 h 259"/>
                <a:gd name="T14" fmla="*/ 79 w 259"/>
                <a:gd name="T15" fmla="*/ 44 h 259"/>
                <a:gd name="T16" fmla="*/ 56 w 259"/>
                <a:gd name="T17" fmla="*/ 21 h 259"/>
                <a:gd name="T18" fmla="*/ 54 w 259"/>
                <a:gd name="T19" fmla="*/ 22 h 259"/>
                <a:gd name="T20" fmla="*/ 21 w 259"/>
                <a:gd name="T21" fmla="*/ 56 h 259"/>
                <a:gd name="T22" fmla="*/ 44 w 259"/>
                <a:gd name="T23" fmla="*/ 79 h 259"/>
                <a:gd name="T24" fmla="*/ 3 w 259"/>
                <a:gd name="T25" fmla="*/ 104 h 259"/>
                <a:gd name="T26" fmla="*/ 0 w 259"/>
                <a:gd name="T27" fmla="*/ 152 h 259"/>
                <a:gd name="T28" fmla="*/ 34 w 259"/>
                <a:gd name="T29" fmla="*/ 155 h 259"/>
                <a:gd name="T30" fmla="*/ 22 w 259"/>
                <a:gd name="T31" fmla="*/ 201 h 259"/>
                <a:gd name="T32" fmla="*/ 22 w 259"/>
                <a:gd name="T33" fmla="*/ 205 h 259"/>
                <a:gd name="T34" fmla="*/ 56 w 259"/>
                <a:gd name="T35" fmla="*/ 238 h 259"/>
                <a:gd name="T36" fmla="*/ 79 w 259"/>
                <a:gd name="T37" fmla="*/ 215 h 259"/>
                <a:gd name="T38" fmla="*/ 104 w 259"/>
                <a:gd name="T39" fmla="*/ 256 h 259"/>
                <a:gd name="T40" fmla="*/ 152 w 259"/>
                <a:gd name="T41" fmla="*/ 259 h 259"/>
                <a:gd name="T42" fmla="*/ 155 w 259"/>
                <a:gd name="T43" fmla="*/ 225 h 259"/>
                <a:gd name="T44" fmla="*/ 201 w 259"/>
                <a:gd name="T45" fmla="*/ 237 h 259"/>
                <a:gd name="T46" fmla="*/ 237 w 259"/>
                <a:gd name="T47" fmla="*/ 205 h 259"/>
                <a:gd name="T48" fmla="*/ 237 w 259"/>
                <a:gd name="T49" fmla="*/ 201 h 259"/>
                <a:gd name="T50" fmla="*/ 225 w 259"/>
                <a:gd name="T51" fmla="*/ 155 h 259"/>
                <a:gd name="T52" fmla="*/ 259 w 259"/>
                <a:gd name="T53" fmla="*/ 152 h 259"/>
                <a:gd name="T54" fmla="*/ 256 w 259"/>
                <a:gd name="T55" fmla="*/ 104 h 259"/>
                <a:gd name="T56" fmla="*/ 137 w 259"/>
                <a:gd name="T57" fmla="*/ 176 h 259"/>
                <a:gd name="T58" fmla="*/ 83 w 259"/>
                <a:gd name="T59" fmla="*/ 122 h 259"/>
                <a:gd name="T60" fmla="*/ 129 w 259"/>
                <a:gd name="T61" fmla="*/ 82 h 259"/>
                <a:gd name="T62" fmla="*/ 176 w 259"/>
                <a:gd name="T63" fmla="*/ 138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59" h="259">
                  <a:moveTo>
                    <a:pt x="256" y="104"/>
                  </a:moveTo>
                  <a:cubicBezTo>
                    <a:pt x="225" y="104"/>
                    <a:pt x="225" y="104"/>
                    <a:pt x="225" y="104"/>
                  </a:cubicBezTo>
                  <a:cubicBezTo>
                    <a:pt x="223" y="96"/>
                    <a:pt x="220" y="87"/>
                    <a:pt x="215" y="80"/>
                  </a:cubicBezTo>
                  <a:cubicBezTo>
                    <a:pt x="237" y="58"/>
                    <a:pt x="237" y="58"/>
                    <a:pt x="237" y="58"/>
                  </a:cubicBezTo>
                  <a:cubicBezTo>
                    <a:pt x="238" y="57"/>
                    <a:pt x="238" y="57"/>
                    <a:pt x="238" y="56"/>
                  </a:cubicBezTo>
                  <a:cubicBezTo>
                    <a:pt x="238" y="55"/>
                    <a:pt x="238" y="55"/>
                    <a:pt x="237" y="54"/>
                  </a:cubicBezTo>
                  <a:cubicBezTo>
                    <a:pt x="205" y="22"/>
                    <a:pt x="205" y="22"/>
                    <a:pt x="205" y="22"/>
                  </a:cubicBezTo>
                  <a:cubicBezTo>
                    <a:pt x="204" y="21"/>
                    <a:pt x="202" y="21"/>
                    <a:pt x="202" y="22"/>
                  </a:cubicBezTo>
                  <a:cubicBezTo>
                    <a:pt x="179" y="44"/>
                    <a:pt x="179" y="44"/>
                    <a:pt x="179" y="44"/>
                  </a:cubicBezTo>
                  <a:cubicBezTo>
                    <a:pt x="172" y="39"/>
                    <a:pt x="163" y="36"/>
                    <a:pt x="155" y="34"/>
                  </a:cubicBezTo>
                  <a:cubicBezTo>
                    <a:pt x="155" y="2"/>
                    <a:pt x="155" y="2"/>
                    <a:pt x="155" y="2"/>
                  </a:cubicBezTo>
                  <a:cubicBezTo>
                    <a:pt x="155" y="1"/>
                    <a:pt x="154" y="0"/>
                    <a:pt x="152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05" y="0"/>
                    <a:pt x="104" y="1"/>
                    <a:pt x="104" y="2"/>
                  </a:cubicBezTo>
                  <a:cubicBezTo>
                    <a:pt x="104" y="34"/>
                    <a:pt x="104" y="34"/>
                    <a:pt x="104" y="34"/>
                  </a:cubicBezTo>
                  <a:cubicBezTo>
                    <a:pt x="95" y="36"/>
                    <a:pt x="87" y="39"/>
                    <a:pt x="79" y="44"/>
                  </a:cubicBezTo>
                  <a:cubicBezTo>
                    <a:pt x="58" y="22"/>
                    <a:pt x="58" y="22"/>
                    <a:pt x="58" y="22"/>
                  </a:cubicBezTo>
                  <a:cubicBezTo>
                    <a:pt x="57" y="22"/>
                    <a:pt x="57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5" y="21"/>
                    <a:pt x="55" y="22"/>
                    <a:pt x="54" y="22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22" y="55"/>
                    <a:pt x="21" y="55"/>
                    <a:pt x="21" y="56"/>
                  </a:cubicBezTo>
                  <a:cubicBezTo>
                    <a:pt x="21" y="57"/>
                    <a:pt x="22" y="57"/>
                    <a:pt x="22" y="58"/>
                  </a:cubicBezTo>
                  <a:cubicBezTo>
                    <a:pt x="44" y="79"/>
                    <a:pt x="44" y="79"/>
                    <a:pt x="44" y="79"/>
                  </a:cubicBezTo>
                  <a:cubicBezTo>
                    <a:pt x="39" y="87"/>
                    <a:pt x="36" y="95"/>
                    <a:pt x="34" y="104"/>
                  </a:cubicBezTo>
                  <a:cubicBezTo>
                    <a:pt x="3" y="104"/>
                    <a:pt x="3" y="104"/>
                    <a:pt x="3" y="104"/>
                  </a:cubicBezTo>
                  <a:cubicBezTo>
                    <a:pt x="1" y="104"/>
                    <a:pt x="0" y="105"/>
                    <a:pt x="0" y="107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154"/>
                    <a:pt x="1" y="155"/>
                    <a:pt x="3" y="155"/>
                  </a:cubicBezTo>
                  <a:cubicBezTo>
                    <a:pt x="34" y="155"/>
                    <a:pt x="34" y="155"/>
                    <a:pt x="34" y="155"/>
                  </a:cubicBezTo>
                  <a:cubicBezTo>
                    <a:pt x="36" y="164"/>
                    <a:pt x="40" y="172"/>
                    <a:pt x="44" y="180"/>
                  </a:cubicBezTo>
                  <a:cubicBezTo>
                    <a:pt x="22" y="201"/>
                    <a:pt x="22" y="201"/>
                    <a:pt x="22" y="201"/>
                  </a:cubicBezTo>
                  <a:cubicBezTo>
                    <a:pt x="22" y="202"/>
                    <a:pt x="21" y="202"/>
                    <a:pt x="21" y="203"/>
                  </a:cubicBezTo>
                  <a:cubicBezTo>
                    <a:pt x="21" y="204"/>
                    <a:pt x="22" y="204"/>
                    <a:pt x="22" y="205"/>
                  </a:cubicBezTo>
                  <a:cubicBezTo>
                    <a:pt x="54" y="237"/>
                    <a:pt x="54" y="237"/>
                    <a:pt x="54" y="237"/>
                  </a:cubicBezTo>
                  <a:cubicBezTo>
                    <a:pt x="55" y="237"/>
                    <a:pt x="56" y="238"/>
                    <a:pt x="56" y="238"/>
                  </a:cubicBezTo>
                  <a:cubicBezTo>
                    <a:pt x="57" y="238"/>
                    <a:pt x="57" y="237"/>
                    <a:pt x="58" y="237"/>
                  </a:cubicBezTo>
                  <a:cubicBezTo>
                    <a:pt x="79" y="215"/>
                    <a:pt x="79" y="215"/>
                    <a:pt x="79" y="215"/>
                  </a:cubicBezTo>
                  <a:cubicBezTo>
                    <a:pt x="87" y="219"/>
                    <a:pt x="95" y="223"/>
                    <a:pt x="104" y="225"/>
                  </a:cubicBezTo>
                  <a:cubicBezTo>
                    <a:pt x="104" y="256"/>
                    <a:pt x="104" y="256"/>
                    <a:pt x="104" y="256"/>
                  </a:cubicBezTo>
                  <a:cubicBezTo>
                    <a:pt x="104" y="258"/>
                    <a:pt x="105" y="259"/>
                    <a:pt x="106" y="259"/>
                  </a:cubicBezTo>
                  <a:cubicBezTo>
                    <a:pt x="152" y="259"/>
                    <a:pt x="152" y="259"/>
                    <a:pt x="152" y="259"/>
                  </a:cubicBezTo>
                  <a:cubicBezTo>
                    <a:pt x="154" y="259"/>
                    <a:pt x="155" y="258"/>
                    <a:pt x="155" y="256"/>
                  </a:cubicBezTo>
                  <a:cubicBezTo>
                    <a:pt x="155" y="225"/>
                    <a:pt x="155" y="225"/>
                    <a:pt x="155" y="225"/>
                  </a:cubicBezTo>
                  <a:cubicBezTo>
                    <a:pt x="163" y="223"/>
                    <a:pt x="172" y="220"/>
                    <a:pt x="179" y="215"/>
                  </a:cubicBezTo>
                  <a:cubicBezTo>
                    <a:pt x="201" y="237"/>
                    <a:pt x="201" y="237"/>
                    <a:pt x="201" y="237"/>
                  </a:cubicBezTo>
                  <a:cubicBezTo>
                    <a:pt x="202" y="238"/>
                    <a:pt x="204" y="238"/>
                    <a:pt x="205" y="237"/>
                  </a:cubicBezTo>
                  <a:cubicBezTo>
                    <a:pt x="237" y="205"/>
                    <a:pt x="237" y="205"/>
                    <a:pt x="237" y="205"/>
                  </a:cubicBezTo>
                  <a:cubicBezTo>
                    <a:pt x="238" y="204"/>
                    <a:pt x="238" y="204"/>
                    <a:pt x="238" y="203"/>
                  </a:cubicBezTo>
                  <a:cubicBezTo>
                    <a:pt x="238" y="202"/>
                    <a:pt x="238" y="202"/>
                    <a:pt x="237" y="201"/>
                  </a:cubicBezTo>
                  <a:cubicBezTo>
                    <a:pt x="215" y="179"/>
                    <a:pt x="215" y="179"/>
                    <a:pt x="215" y="179"/>
                  </a:cubicBezTo>
                  <a:cubicBezTo>
                    <a:pt x="219" y="172"/>
                    <a:pt x="223" y="164"/>
                    <a:pt x="225" y="155"/>
                  </a:cubicBezTo>
                  <a:cubicBezTo>
                    <a:pt x="256" y="155"/>
                    <a:pt x="256" y="155"/>
                    <a:pt x="256" y="155"/>
                  </a:cubicBezTo>
                  <a:cubicBezTo>
                    <a:pt x="258" y="155"/>
                    <a:pt x="259" y="154"/>
                    <a:pt x="259" y="152"/>
                  </a:cubicBezTo>
                  <a:cubicBezTo>
                    <a:pt x="259" y="107"/>
                    <a:pt x="259" y="107"/>
                    <a:pt x="259" y="107"/>
                  </a:cubicBezTo>
                  <a:cubicBezTo>
                    <a:pt x="259" y="105"/>
                    <a:pt x="258" y="104"/>
                    <a:pt x="256" y="104"/>
                  </a:cubicBezTo>
                  <a:close/>
                  <a:moveTo>
                    <a:pt x="176" y="138"/>
                  </a:moveTo>
                  <a:cubicBezTo>
                    <a:pt x="173" y="157"/>
                    <a:pt x="157" y="173"/>
                    <a:pt x="137" y="176"/>
                  </a:cubicBezTo>
                  <a:cubicBezTo>
                    <a:pt x="121" y="179"/>
                    <a:pt x="104" y="173"/>
                    <a:pt x="94" y="160"/>
                  </a:cubicBezTo>
                  <a:cubicBezTo>
                    <a:pt x="85" y="149"/>
                    <a:pt x="81" y="135"/>
                    <a:pt x="83" y="122"/>
                  </a:cubicBezTo>
                  <a:cubicBezTo>
                    <a:pt x="86" y="102"/>
                    <a:pt x="102" y="86"/>
                    <a:pt x="121" y="83"/>
                  </a:cubicBezTo>
                  <a:cubicBezTo>
                    <a:pt x="124" y="83"/>
                    <a:pt x="127" y="82"/>
                    <a:pt x="129" y="82"/>
                  </a:cubicBezTo>
                  <a:cubicBezTo>
                    <a:pt x="143" y="82"/>
                    <a:pt x="156" y="88"/>
                    <a:pt x="165" y="99"/>
                  </a:cubicBezTo>
                  <a:cubicBezTo>
                    <a:pt x="174" y="110"/>
                    <a:pt x="178" y="124"/>
                    <a:pt x="176" y="13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12"/>
            <p:cNvSpPr>
              <a:spLocks noEditPoints="1"/>
            </p:cNvSpPr>
            <p:nvPr/>
          </p:nvSpPr>
          <p:spPr bwMode="auto">
            <a:xfrm>
              <a:off x="8834438" y="4284663"/>
              <a:ext cx="195263" cy="195263"/>
            </a:xfrm>
            <a:custGeom>
              <a:avLst/>
              <a:gdLst>
                <a:gd name="T0" fmla="*/ 54 w 91"/>
                <a:gd name="T1" fmla="*/ 5 h 91"/>
                <a:gd name="T2" fmla="*/ 6 w 91"/>
                <a:gd name="T3" fmla="*/ 53 h 91"/>
                <a:gd name="T4" fmla="*/ 38 w 91"/>
                <a:gd name="T5" fmla="*/ 85 h 91"/>
                <a:gd name="T6" fmla="*/ 85 w 91"/>
                <a:gd name="T7" fmla="*/ 37 h 91"/>
                <a:gd name="T8" fmla="*/ 54 w 91"/>
                <a:gd name="T9" fmla="*/ 5 h 91"/>
                <a:gd name="T10" fmla="*/ 71 w 91"/>
                <a:gd name="T11" fmla="*/ 51 h 91"/>
                <a:gd name="T12" fmla="*/ 52 w 91"/>
                <a:gd name="T13" fmla="*/ 71 h 91"/>
                <a:gd name="T14" fmla="*/ 20 w 91"/>
                <a:gd name="T15" fmla="*/ 39 h 91"/>
                <a:gd name="T16" fmla="*/ 39 w 91"/>
                <a:gd name="T17" fmla="*/ 19 h 91"/>
                <a:gd name="T18" fmla="*/ 71 w 91"/>
                <a:gd name="T19" fmla="*/ 5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54" y="5"/>
                  </a:moveTo>
                  <a:cubicBezTo>
                    <a:pt x="25" y="0"/>
                    <a:pt x="0" y="25"/>
                    <a:pt x="6" y="53"/>
                  </a:cubicBezTo>
                  <a:cubicBezTo>
                    <a:pt x="9" y="69"/>
                    <a:pt x="22" y="82"/>
                    <a:pt x="38" y="85"/>
                  </a:cubicBezTo>
                  <a:cubicBezTo>
                    <a:pt x="66" y="91"/>
                    <a:pt x="91" y="66"/>
                    <a:pt x="85" y="37"/>
                  </a:cubicBezTo>
                  <a:cubicBezTo>
                    <a:pt x="82" y="21"/>
                    <a:pt x="70" y="8"/>
                    <a:pt x="54" y="5"/>
                  </a:cubicBezTo>
                  <a:close/>
                  <a:moveTo>
                    <a:pt x="71" y="51"/>
                  </a:moveTo>
                  <a:cubicBezTo>
                    <a:pt x="69" y="61"/>
                    <a:pt x="61" y="69"/>
                    <a:pt x="52" y="71"/>
                  </a:cubicBezTo>
                  <a:cubicBezTo>
                    <a:pt x="32" y="75"/>
                    <a:pt x="15" y="58"/>
                    <a:pt x="20" y="39"/>
                  </a:cubicBezTo>
                  <a:cubicBezTo>
                    <a:pt x="22" y="29"/>
                    <a:pt x="30" y="22"/>
                    <a:pt x="39" y="19"/>
                  </a:cubicBezTo>
                  <a:cubicBezTo>
                    <a:pt x="59" y="15"/>
                    <a:pt x="76" y="32"/>
                    <a:pt x="71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13"/>
            <p:cNvSpPr>
              <a:spLocks noEditPoints="1"/>
            </p:cNvSpPr>
            <p:nvPr/>
          </p:nvSpPr>
          <p:spPr bwMode="auto">
            <a:xfrm>
              <a:off x="9175751" y="4038600"/>
              <a:ext cx="382588" cy="382588"/>
            </a:xfrm>
            <a:custGeom>
              <a:avLst/>
              <a:gdLst>
                <a:gd name="T0" fmla="*/ 171 w 179"/>
                <a:gd name="T1" fmla="*/ 52 h 179"/>
                <a:gd name="T2" fmla="*/ 149 w 179"/>
                <a:gd name="T3" fmla="*/ 55 h 179"/>
                <a:gd name="T4" fmla="*/ 148 w 179"/>
                <a:gd name="T5" fmla="*/ 24 h 179"/>
                <a:gd name="T6" fmla="*/ 121 w 179"/>
                <a:gd name="T7" fmla="*/ 5 h 179"/>
                <a:gd name="T8" fmla="*/ 107 w 179"/>
                <a:gd name="T9" fmla="*/ 24 h 179"/>
                <a:gd name="T10" fmla="*/ 90 w 179"/>
                <a:gd name="T11" fmla="*/ 21 h 179"/>
                <a:gd name="T12" fmla="*/ 82 w 179"/>
                <a:gd name="T13" fmla="*/ 0 h 179"/>
                <a:gd name="T14" fmla="*/ 50 w 179"/>
                <a:gd name="T15" fmla="*/ 11 h 179"/>
                <a:gd name="T16" fmla="*/ 42 w 179"/>
                <a:gd name="T17" fmla="*/ 41 h 179"/>
                <a:gd name="T18" fmla="*/ 23 w 179"/>
                <a:gd name="T19" fmla="*/ 31 h 179"/>
                <a:gd name="T20" fmla="*/ 6 w 179"/>
                <a:gd name="T21" fmla="*/ 59 h 179"/>
                <a:gd name="T22" fmla="*/ 24 w 179"/>
                <a:gd name="T23" fmla="*/ 72 h 179"/>
                <a:gd name="T24" fmla="*/ 2 w 179"/>
                <a:gd name="T25" fmla="*/ 94 h 179"/>
                <a:gd name="T26" fmla="*/ 1 w 179"/>
                <a:gd name="T27" fmla="*/ 97 h 179"/>
                <a:gd name="T28" fmla="*/ 12 w 179"/>
                <a:gd name="T29" fmla="*/ 129 h 179"/>
                <a:gd name="T30" fmla="*/ 42 w 179"/>
                <a:gd name="T31" fmla="*/ 137 h 179"/>
                <a:gd name="T32" fmla="*/ 31 w 179"/>
                <a:gd name="T33" fmla="*/ 157 h 179"/>
                <a:gd name="T34" fmla="*/ 59 w 179"/>
                <a:gd name="T35" fmla="*/ 174 h 179"/>
                <a:gd name="T36" fmla="*/ 62 w 179"/>
                <a:gd name="T37" fmla="*/ 173 h 179"/>
                <a:gd name="T38" fmla="*/ 90 w 179"/>
                <a:gd name="T39" fmla="*/ 157 h 179"/>
                <a:gd name="T40" fmla="*/ 96 w 179"/>
                <a:gd name="T41" fmla="*/ 178 h 179"/>
                <a:gd name="T42" fmla="*/ 98 w 179"/>
                <a:gd name="T43" fmla="*/ 179 h 179"/>
                <a:gd name="T44" fmla="*/ 129 w 179"/>
                <a:gd name="T45" fmla="*/ 170 h 179"/>
                <a:gd name="T46" fmla="*/ 124 w 179"/>
                <a:gd name="T47" fmla="*/ 148 h 179"/>
                <a:gd name="T48" fmla="*/ 155 w 179"/>
                <a:gd name="T49" fmla="*/ 148 h 179"/>
                <a:gd name="T50" fmla="*/ 174 w 179"/>
                <a:gd name="T51" fmla="*/ 120 h 179"/>
                <a:gd name="T52" fmla="*/ 173 w 179"/>
                <a:gd name="T53" fmla="*/ 117 h 179"/>
                <a:gd name="T54" fmla="*/ 158 w 179"/>
                <a:gd name="T55" fmla="*/ 90 h 179"/>
                <a:gd name="T56" fmla="*/ 179 w 179"/>
                <a:gd name="T57" fmla="*/ 83 h 179"/>
                <a:gd name="T58" fmla="*/ 104 w 179"/>
                <a:gd name="T59" fmla="*/ 117 h 179"/>
                <a:gd name="T60" fmla="*/ 59 w 179"/>
                <a:gd name="T61" fmla="*/ 91 h 179"/>
                <a:gd name="T62" fmla="*/ 90 w 179"/>
                <a:gd name="T63" fmla="*/ 58 h 179"/>
                <a:gd name="T64" fmla="*/ 104 w 179"/>
                <a:gd name="T65" fmla="*/ 117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79" h="179">
                  <a:moveTo>
                    <a:pt x="179" y="81"/>
                  </a:moveTo>
                  <a:cubicBezTo>
                    <a:pt x="171" y="52"/>
                    <a:pt x="171" y="52"/>
                    <a:pt x="171" y="52"/>
                  </a:cubicBezTo>
                  <a:cubicBezTo>
                    <a:pt x="171" y="50"/>
                    <a:pt x="170" y="50"/>
                    <a:pt x="168" y="50"/>
                  </a:cubicBezTo>
                  <a:cubicBezTo>
                    <a:pt x="149" y="55"/>
                    <a:pt x="149" y="55"/>
                    <a:pt x="149" y="55"/>
                  </a:cubicBezTo>
                  <a:cubicBezTo>
                    <a:pt x="146" y="50"/>
                    <a:pt x="142" y="46"/>
                    <a:pt x="138" y="42"/>
                  </a:cubicBezTo>
                  <a:cubicBezTo>
                    <a:pt x="148" y="24"/>
                    <a:pt x="148" y="24"/>
                    <a:pt x="148" y="24"/>
                  </a:cubicBezTo>
                  <a:cubicBezTo>
                    <a:pt x="149" y="23"/>
                    <a:pt x="149" y="21"/>
                    <a:pt x="147" y="21"/>
                  </a:cubicBezTo>
                  <a:cubicBezTo>
                    <a:pt x="121" y="5"/>
                    <a:pt x="121" y="5"/>
                    <a:pt x="121" y="5"/>
                  </a:cubicBezTo>
                  <a:cubicBezTo>
                    <a:pt x="120" y="4"/>
                    <a:pt x="118" y="5"/>
                    <a:pt x="117" y="6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2" y="22"/>
                    <a:pt x="96" y="21"/>
                    <a:pt x="90" y="21"/>
                  </a:cubicBezTo>
                  <a:cubicBezTo>
                    <a:pt x="90" y="21"/>
                    <a:pt x="90" y="21"/>
                    <a:pt x="90" y="21"/>
                  </a:cubicBezTo>
                  <a:cubicBezTo>
                    <a:pt x="85" y="2"/>
                    <a:pt x="85" y="2"/>
                    <a:pt x="85" y="2"/>
                  </a:cubicBezTo>
                  <a:cubicBezTo>
                    <a:pt x="85" y="1"/>
                    <a:pt x="83" y="0"/>
                    <a:pt x="82" y="0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1" y="8"/>
                    <a:pt x="50" y="10"/>
                    <a:pt x="50" y="11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1" y="34"/>
                    <a:pt x="46" y="37"/>
                    <a:pt x="42" y="4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3" y="31"/>
                    <a:pt x="23" y="31"/>
                  </a:cubicBezTo>
                  <a:cubicBezTo>
                    <a:pt x="22" y="31"/>
                    <a:pt x="21" y="31"/>
                    <a:pt x="21" y="32"/>
                  </a:cubicBezTo>
                  <a:cubicBezTo>
                    <a:pt x="6" y="59"/>
                    <a:pt x="6" y="59"/>
                    <a:pt x="6" y="59"/>
                  </a:cubicBezTo>
                  <a:cubicBezTo>
                    <a:pt x="5" y="60"/>
                    <a:pt x="5" y="61"/>
                    <a:pt x="7" y="62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3" y="78"/>
                    <a:pt x="22" y="83"/>
                    <a:pt x="22" y="89"/>
                  </a:cubicBezTo>
                  <a:cubicBezTo>
                    <a:pt x="2" y="94"/>
                    <a:pt x="2" y="94"/>
                    <a:pt x="2" y="94"/>
                  </a:cubicBezTo>
                  <a:cubicBezTo>
                    <a:pt x="2" y="95"/>
                    <a:pt x="1" y="95"/>
                    <a:pt x="1" y="96"/>
                  </a:cubicBezTo>
                  <a:cubicBezTo>
                    <a:pt x="0" y="96"/>
                    <a:pt x="0" y="97"/>
                    <a:pt x="1" y="97"/>
                  </a:cubicBezTo>
                  <a:cubicBezTo>
                    <a:pt x="9" y="127"/>
                    <a:pt x="9" y="127"/>
                    <a:pt x="9" y="127"/>
                  </a:cubicBezTo>
                  <a:cubicBezTo>
                    <a:pt x="9" y="128"/>
                    <a:pt x="10" y="129"/>
                    <a:pt x="12" y="129"/>
                  </a:cubicBezTo>
                  <a:cubicBezTo>
                    <a:pt x="31" y="124"/>
                    <a:pt x="31" y="124"/>
                    <a:pt x="31" y="124"/>
                  </a:cubicBezTo>
                  <a:cubicBezTo>
                    <a:pt x="34" y="129"/>
                    <a:pt x="38" y="133"/>
                    <a:pt x="42" y="137"/>
                  </a:cubicBezTo>
                  <a:cubicBezTo>
                    <a:pt x="32" y="155"/>
                    <a:pt x="32" y="155"/>
                    <a:pt x="32" y="155"/>
                  </a:cubicBezTo>
                  <a:cubicBezTo>
                    <a:pt x="31" y="155"/>
                    <a:pt x="31" y="156"/>
                    <a:pt x="31" y="157"/>
                  </a:cubicBezTo>
                  <a:cubicBezTo>
                    <a:pt x="31" y="157"/>
                    <a:pt x="32" y="158"/>
                    <a:pt x="32" y="158"/>
                  </a:cubicBezTo>
                  <a:cubicBezTo>
                    <a:pt x="59" y="174"/>
                    <a:pt x="59" y="174"/>
                    <a:pt x="59" y="174"/>
                  </a:cubicBezTo>
                  <a:cubicBezTo>
                    <a:pt x="60" y="174"/>
                    <a:pt x="60" y="174"/>
                    <a:pt x="61" y="174"/>
                  </a:cubicBezTo>
                  <a:cubicBezTo>
                    <a:pt x="62" y="174"/>
                    <a:pt x="62" y="173"/>
                    <a:pt x="62" y="173"/>
                  </a:cubicBezTo>
                  <a:cubicBezTo>
                    <a:pt x="73" y="155"/>
                    <a:pt x="73" y="155"/>
                    <a:pt x="73" y="155"/>
                  </a:cubicBezTo>
                  <a:cubicBezTo>
                    <a:pt x="78" y="157"/>
                    <a:pt x="84" y="157"/>
                    <a:pt x="90" y="157"/>
                  </a:cubicBezTo>
                  <a:cubicBezTo>
                    <a:pt x="95" y="177"/>
                    <a:pt x="95" y="177"/>
                    <a:pt x="95" y="177"/>
                  </a:cubicBezTo>
                  <a:cubicBezTo>
                    <a:pt x="95" y="178"/>
                    <a:pt x="95" y="178"/>
                    <a:pt x="96" y="178"/>
                  </a:cubicBezTo>
                  <a:cubicBezTo>
                    <a:pt x="96" y="179"/>
                    <a:pt x="97" y="179"/>
                    <a:pt x="97" y="179"/>
                  </a:cubicBezTo>
                  <a:cubicBezTo>
                    <a:pt x="98" y="179"/>
                    <a:pt x="98" y="179"/>
                    <a:pt x="98" y="179"/>
                  </a:cubicBezTo>
                  <a:cubicBezTo>
                    <a:pt x="128" y="171"/>
                    <a:pt x="128" y="171"/>
                    <a:pt x="128" y="171"/>
                  </a:cubicBezTo>
                  <a:cubicBezTo>
                    <a:pt x="128" y="171"/>
                    <a:pt x="129" y="170"/>
                    <a:pt x="129" y="170"/>
                  </a:cubicBezTo>
                  <a:cubicBezTo>
                    <a:pt x="129" y="169"/>
                    <a:pt x="129" y="168"/>
                    <a:pt x="129" y="168"/>
                  </a:cubicBezTo>
                  <a:cubicBezTo>
                    <a:pt x="124" y="148"/>
                    <a:pt x="124" y="148"/>
                    <a:pt x="124" y="148"/>
                  </a:cubicBezTo>
                  <a:cubicBezTo>
                    <a:pt x="129" y="145"/>
                    <a:pt x="134" y="142"/>
                    <a:pt x="138" y="138"/>
                  </a:cubicBezTo>
                  <a:cubicBezTo>
                    <a:pt x="155" y="148"/>
                    <a:pt x="155" y="148"/>
                    <a:pt x="155" y="148"/>
                  </a:cubicBezTo>
                  <a:cubicBezTo>
                    <a:pt x="157" y="148"/>
                    <a:pt x="158" y="148"/>
                    <a:pt x="159" y="147"/>
                  </a:cubicBezTo>
                  <a:cubicBezTo>
                    <a:pt x="174" y="120"/>
                    <a:pt x="174" y="120"/>
                    <a:pt x="174" y="120"/>
                  </a:cubicBezTo>
                  <a:cubicBezTo>
                    <a:pt x="174" y="120"/>
                    <a:pt x="175" y="119"/>
                    <a:pt x="174" y="118"/>
                  </a:cubicBezTo>
                  <a:cubicBezTo>
                    <a:pt x="174" y="118"/>
                    <a:pt x="174" y="117"/>
                    <a:pt x="173" y="117"/>
                  </a:cubicBezTo>
                  <a:cubicBezTo>
                    <a:pt x="156" y="107"/>
                    <a:pt x="156" y="107"/>
                    <a:pt x="156" y="107"/>
                  </a:cubicBezTo>
                  <a:cubicBezTo>
                    <a:pt x="157" y="101"/>
                    <a:pt x="158" y="95"/>
                    <a:pt x="158" y="90"/>
                  </a:cubicBezTo>
                  <a:cubicBezTo>
                    <a:pt x="177" y="84"/>
                    <a:pt x="177" y="84"/>
                    <a:pt x="177" y="84"/>
                  </a:cubicBezTo>
                  <a:cubicBezTo>
                    <a:pt x="178" y="84"/>
                    <a:pt x="179" y="84"/>
                    <a:pt x="179" y="83"/>
                  </a:cubicBezTo>
                  <a:cubicBezTo>
                    <a:pt x="179" y="83"/>
                    <a:pt x="179" y="82"/>
                    <a:pt x="179" y="81"/>
                  </a:cubicBezTo>
                  <a:close/>
                  <a:moveTo>
                    <a:pt x="104" y="117"/>
                  </a:moveTo>
                  <a:cubicBezTo>
                    <a:pt x="99" y="120"/>
                    <a:pt x="95" y="121"/>
                    <a:pt x="90" y="121"/>
                  </a:cubicBezTo>
                  <a:cubicBezTo>
                    <a:pt x="73" y="121"/>
                    <a:pt x="60" y="108"/>
                    <a:pt x="59" y="91"/>
                  </a:cubicBezTo>
                  <a:cubicBezTo>
                    <a:pt x="58" y="79"/>
                    <a:pt x="65" y="67"/>
                    <a:pt x="76" y="61"/>
                  </a:cubicBezTo>
                  <a:cubicBezTo>
                    <a:pt x="80" y="59"/>
                    <a:pt x="85" y="58"/>
                    <a:pt x="90" y="58"/>
                  </a:cubicBezTo>
                  <a:cubicBezTo>
                    <a:pt x="106" y="58"/>
                    <a:pt x="120" y="71"/>
                    <a:pt x="121" y="87"/>
                  </a:cubicBezTo>
                  <a:cubicBezTo>
                    <a:pt x="122" y="100"/>
                    <a:pt x="115" y="112"/>
                    <a:pt x="104" y="1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14"/>
            <p:cNvSpPr>
              <a:spLocks noEditPoints="1"/>
            </p:cNvSpPr>
            <p:nvPr/>
          </p:nvSpPr>
          <p:spPr bwMode="auto">
            <a:xfrm>
              <a:off x="9304338" y="4167188"/>
              <a:ext cx="125413" cy="127000"/>
            </a:xfrm>
            <a:custGeom>
              <a:avLst/>
              <a:gdLst>
                <a:gd name="T0" fmla="*/ 36 w 59"/>
                <a:gd name="T1" fmla="*/ 4 h 59"/>
                <a:gd name="T2" fmla="*/ 5 w 59"/>
                <a:gd name="T3" fmla="*/ 35 h 59"/>
                <a:gd name="T4" fmla="*/ 24 w 59"/>
                <a:gd name="T5" fmla="*/ 55 h 59"/>
                <a:gd name="T6" fmla="*/ 55 w 59"/>
                <a:gd name="T7" fmla="*/ 24 h 59"/>
                <a:gd name="T8" fmla="*/ 36 w 59"/>
                <a:gd name="T9" fmla="*/ 4 h 59"/>
                <a:gd name="T10" fmla="*/ 46 w 59"/>
                <a:gd name="T11" fmla="*/ 33 h 59"/>
                <a:gd name="T12" fmla="*/ 33 w 59"/>
                <a:gd name="T13" fmla="*/ 45 h 59"/>
                <a:gd name="T14" fmla="*/ 14 w 59"/>
                <a:gd name="T15" fmla="*/ 26 h 59"/>
                <a:gd name="T16" fmla="*/ 27 w 59"/>
                <a:gd name="T17" fmla="*/ 14 h 59"/>
                <a:gd name="T18" fmla="*/ 46 w 59"/>
                <a:gd name="T19" fmla="*/ 33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59">
                  <a:moveTo>
                    <a:pt x="36" y="4"/>
                  </a:moveTo>
                  <a:cubicBezTo>
                    <a:pt x="17" y="0"/>
                    <a:pt x="0" y="17"/>
                    <a:pt x="5" y="35"/>
                  </a:cubicBezTo>
                  <a:cubicBezTo>
                    <a:pt x="7" y="45"/>
                    <a:pt x="14" y="53"/>
                    <a:pt x="24" y="55"/>
                  </a:cubicBezTo>
                  <a:cubicBezTo>
                    <a:pt x="43" y="59"/>
                    <a:pt x="59" y="42"/>
                    <a:pt x="55" y="24"/>
                  </a:cubicBezTo>
                  <a:cubicBezTo>
                    <a:pt x="53" y="14"/>
                    <a:pt x="45" y="6"/>
                    <a:pt x="36" y="4"/>
                  </a:cubicBezTo>
                  <a:close/>
                  <a:moveTo>
                    <a:pt x="46" y="33"/>
                  </a:moveTo>
                  <a:cubicBezTo>
                    <a:pt x="44" y="39"/>
                    <a:pt x="39" y="44"/>
                    <a:pt x="33" y="45"/>
                  </a:cubicBezTo>
                  <a:cubicBezTo>
                    <a:pt x="22" y="47"/>
                    <a:pt x="12" y="38"/>
                    <a:pt x="14" y="26"/>
                  </a:cubicBezTo>
                  <a:cubicBezTo>
                    <a:pt x="15" y="20"/>
                    <a:pt x="20" y="15"/>
                    <a:pt x="27" y="14"/>
                  </a:cubicBezTo>
                  <a:cubicBezTo>
                    <a:pt x="38" y="12"/>
                    <a:pt x="48" y="21"/>
                    <a:pt x="46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9108859" y="4698413"/>
            <a:ext cx="919268" cy="919268"/>
            <a:chOff x="4432301" y="1833563"/>
            <a:chExt cx="1354138" cy="1354138"/>
          </a:xfrm>
        </p:grpSpPr>
        <p:sp>
          <p:nvSpPr>
            <p:cNvPr id="61" name="Oval 34"/>
            <p:cNvSpPr>
              <a:spLocks noChangeArrowheads="1"/>
            </p:cNvSpPr>
            <p:nvPr/>
          </p:nvSpPr>
          <p:spPr bwMode="auto">
            <a:xfrm>
              <a:off x="4432301" y="1833563"/>
              <a:ext cx="1354138" cy="1354138"/>
            </a:xfrm>
            <a:prstGeom prst="ellipse">
              <a:avLst/>
            </a:prstGeom>
            <a:solidFill>
              <a:srgbClr val="F57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35"/>
            <p:cNvSpPr/>
            <p:nvPr/>
          </p:nvSpPr>
          <p:spPr bwMode="auto">
            <a:xfrm>
              <a:off x="4610101" y="2200275"/>
              <a:ext cx="1155700" cy="974725"/>
            </a:xfrm>
            <a:custGeom>
              <a:avLst/>
              <a:gdLst>
                <a:gd name="T0" fmla="*/ 154 w 539"/>
                <a:gd name="T1" fmla="*/ 0 h 455"/>
                <a:gd name="T2" fmla="*/ 37 w 539"/>
                <a:gd name="T3" fmla="*/ 24 h 455"/>
                <a:gd name="T4" fmla="*/ 24 w 539"/>
                <a:gd name="T5" fmla="*/ 17 h 455"/>
                <a:gd name="T6" fmla="*/ 23 w 539"/>
                <a:gd name="T7" fmla="*/ 17 h 455"/>
                <a:gd name="T8" fmla="*/ 18 w 539"/>
                <a:gd name="T9" fmla="*/ 141 h 455"/>
                <a:gd name="T10" fmla="*/ 14 w 539"/>
                <a:gd name="T11" fmla="*/ 173 h 455"/>
                <a:gd name="T12" fmla="*/ 22 w 539"/>
                <a:gd name="T13" fmla="*/ 181 h 455"/>
                <a:gd name="T14" fmla="*/ 55 w 539"/>
                <a:gd name="T15" fmla="*/ 213 h 455"/>
                <a:gd name="T16" fmla="*/ 297 w 539"/>
                <a:gd name="T17" fmla="*/ 455 h 455"/>
                <a:gd name="T18" fmla="*/ 539 w 539"/>
                <a:gd name="T19" fmla="*/ 224 h 455"/>
                <a:gd name="T20" fmla="*/ 446 w 539"/>
                <a:gd name="T21" fmla="*/ 130 h 455"/>
                <a:gd name="T22" fmla="*/ 405 w 539"/>
                <a:gd name="T23" fmla="*/ 100 h 455"/>
                <a:gd name="T24" fmla="*/ 354 w 539"/>
                <a:gd name="T25" fmla="*/ 100 h 455"/>
                <a:gd name="T26" fmla="*/ 339 w 539"/>
                <a:gd name="T27" fmla="*/ 86 h 455"/>
                <a:gd name="T28" fmla="*/ 324 w 539"/>
                <a:gd name="T29" fmla="*/ 70 h 455"/>
                <a:gd name="T30" fmla="*/ 298 w 539"/>
                <a:gd name="T31" fmla="*/ 57 h 455"/>
                <a:gd name="T32" fmla="*/ 281 w 539"/>
                <a:gd name="T33" fmla="*/ 60 h 455"/>
                <a:gd name="T34" fmla="*/ 244 w 539"/>
                <a:gd name="T35" fmla="*/ 77 h 455"/>
                <a:gd name="T36" fmla="*/ 238 w 539"/>
                <a:gd name="T37" fmla="*/ 75 h 455"/>
                <a:gd name="T38" fmla="*/ 192 w 539"/>
                <a:gd name="T39" fmla="*/ 37 h 455"/>
                <a:gd name="T40" fmla="*/ 191 w 539"/>
                <a:gd name="T41" fmla="*/ 37 h 455"/>
                <a:gd name="T42" fmla="*/ 185 w 539"/>
                <a:gd name="T43" fmla="*/ 31 h 455"/>
                <a:gd name="T44" fmla="*/ 178 w 539"/>
                <a:gd name="T45" fmla="*/ 25 h 455"/>
                <a:gd name="T46" fmla="*/ 178 w 539"/>
                <a:gd name="T47" fmla="*/ 25 h 455"/>
                <a:gd name="T48" fmla="*/ 162 w 539"/>
                <a:gd name="T49" fmla="*/ 7 h 455"/>
                <a:gd name="T50" fmla="*/ 162 w 539"/>
                <a:gd name="T51" fmla="*/ 7 h 455"/>
                <a:gd name="T52" fmla="*/ 154 w 539"/>
                <a:gd name="T53" fmla="*/ 0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39" h="455">
                  <a:moveTo>
                    <a:pt x="154" y="0"/>
                  </a:moveTo>
                  <a:cubicBezTo>
                    <a:pt x="118" y="7"/>
                    <a:pt x="75" y="15"/>
                    <a:pt x="37" y="24"/>
                  </a:cubicBezTo>
                  <a:cubicBezTo>
                    <a:pt x="32" y="23"/>
                    <a:pt x="33" y="17"/>
                    <a:pt x="24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1" y="37"/>
                    <a:pt x="0" y="138"/>
                    <a:pt x="18" y="141"/>
                  </a:cubicBezTo>
                  <a:cubicBezTo>
                    <a:pt x="18" y="148"/>
                    <a:pt x="10" y="164"/>
                    <a:pt x="14" y="173"/>
                  </a:cubicBezTo>
                  <a:cubicBezTo>
                    <a:pt x="14" y="174"/>
                    <a:pt x="23" y="179"/>
                    <a:pt x="22" y="181"/>
                  </a:cubicBezTo>
                  <a:cubicBezTo>
                    <a:pt x="26" y="184"/>
                    <a:pt x="56" y="211"/>
                    <a:pt x="55" y="213"/>
                  </a:cubicBezTo>
                  <a:cubicBezTo>
                    <a:pt x="59" y="217"/>
                    <a:pt x="188" y="347"/>
                    <a:pt x="297" y="455"/>
                  </a:cubicBezTo>
                  <a:cubicBezTo>
                    <a:pt x="415" y="430"/>
                    <a:pt x="510" y="340"/>
                    <a:pt x="539" y="224"/>
                  </a:cubicBezTo>
                  <a:cubicBezTo>
                    <a:pt x="496" y="180"/>
                    <a:pt x="460" y="144"/>
                    <a:pt x="446" y="130"/>
                  </a:cubicBezTo>
                  <a:cubicBezTo>
                    <a:pt x="435" y="119"/>
                    <a:pt x="426" y="100"/>
                    <a:pt x="405" y="100"/>
                  </a:cubicBezTo>
                  <a:cubicBezTo>
                    <a:pt x="388" y="100"/>
                    <a:pt x="371" y="100"/>
                    <a:pt x="354" y="100"/>
                  </a:cubicBezTo>
                  <a:cubicBezTo>
                    <a:pt x="350" y="100"/>
                    <a:pt x="343" y="88"/>
                    <a:pt x="339" y="86"/>
                  </a:cubicBezTo>
                  <a:cubicBezTo>
                    <a:pt x="335" y="81"/>
                    <a:pt x="329" y="74"/>
                    <a:pt x="324" y="70"/>
                  </a:cubicBezTo>
                  <a:cubicBezTo>
                    <a:pt x="316" y="60"/>
                    <a:pt x="308" y="57"/>
                    <a:pt x="298" y="57"/>
                  </a:cubicBezTo>
                  <a:cubicBezTo>
                    <a:pt x="293" y="57"/>
                    <a:pt x="287" y="58"/>
                    <a:pt x="281" y="60"/>
                  </a:cubicBezTo>
                  <a:cubicBezTo>
                    <a:pt x="269" y="63"/>
                    <a:pt x="254" y="77"/>
                    <a:pt x="244" y="77"/>
                  </a:cubicBezTo>
                  <a:cubicBezTo>
                    <a:pt x="242" y="77"/>
                    <a:pt x="240" y="77"/>
                    <a:pt x="238" y="75"/>
                  </a:cubicBezTo>
                  <a:cubicBezTo>
                    <a:pt x="238" y="75"/>
                    <a:pt x="196" y="41"/>
                    <a:pt x="192" y="37"/>
                  </a:cubicBezTo>
                  <a:cubicBezTo>
                    <a:pt x="192" y="37"/>
                    <a:pt x="192" y="37"/>
                    <a:pt x="191" y="37"/>
                  </a:cubicBezTo>
                  <a:cubicBezTo>
                    <a:pt x="189" y="37"/>
                    <a:pt x="187" y="34"/>
                    <a:pt x="185" y="31"/>
                  </a:cubicBezTo>
                  <a:cubicBezTo>
                    <a:pt x="182" y="28"/>
                    <a:pt x="180" y="25"/>
                    <a:pt x="178" y="25"/>
                  </a:cubicBezTo>
                  <a:cubicBezTo>
                    <a:pt x="178" y="25"/>
                    <a:pt x="178" y="25"/>
                    <a:pt x="178" y="25"/>
                  </a:cubicBezTo>
                  <a:cubicBezTo>
                    <a:pt x="172" y="19"/>
                    <a:pt x="168" y="13"/>
                    <a:pt x="162" y="7"/>
                  </a:cubicBezTo>
                  <a:cubicBezTo>
                    <a:pt x="162" y="7"/>
                    <a:pt x="162" y="7"/>
                    <a:pt x="162" y="7"/>
                  </a:cubicBezTo>
                  <a:cubicBezTo>
                    <a:pt x="159" y="7"/>
                    <a:pt x="156" y="0"/>
                    <a:pt x="154" y="0"/>
                  </a:cubicBezTo>
                </a:path>
              </a:pathLst>
            </a:custGeom>
            <a:solidFill>
              <a:srgbClr val="C462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36"/>
            <p:cNvSpPr>
              <a:spLocks noEditPoints="1"/>
            </p:cNvSpPr>
            <p:nvPr/>
          </p:nvSpPr>
          <p:spPr bwMode="auto">
            <a:xfrm>
              <a:off x="4978401" y="2633663"/>
              <a:ext cx="609600" cy="198438"/>
            </a:xfrm>
            <a:custGeom>
              <a:avLst/>
              <a:gdLst>
                <a:gd name="T0" fmla="*/ 243 w 284"/>
                <a:gd name="T1" fmla="*/ 93 h 93"/>
                <a:gd name="T2" fmla="*/ 41 w 284"/>
                <a:gd name="T3" fmla="*/ 93 h 93"/>
                <a:gd name="T4" fmla="*/ 0 w 284"/>
                <a:gd name="T5" fmla="*/ 46 h 93"/>
                <a:gd name="T6" fmla="*/ 41 w 284"/>
                <a:gd name="T7" fmla="*/ 0 h 93"/>
                <a:gd name="T8" fmla="*/ 243 w 284"/>
                <a:gd name="T9" fmla="*/ 0 h 93"/>
                <a:gd name="T10" fmla="*/ 284 w 284"/>
                <a:gd name="T11" fmla="*/ 46 h 93"/>
                <a:gd name="T12" fmla="*/ 243 w 284"/>
                <a:gd name="T13" fmla="*/ 93 h 93"/>
                <a:gd name="T14" fmla="*/ 41 w 284"/>
                <a:gd name="T15" fmla="*/ 16 h 93"/>
                <a:gd name="T16" fmla="*/ 14 w 284"/>
                <a:gd name="T17" fmla="*/ 46 h 93"/>
                <a:gd name="T18" fmla="*/ 41 w 284"/>
                <a:gd name="T19" fmla="*/ 77 h 93"/>
                <a:gd name="T20" fmla="*/ 243 w 284"/>
                <a:gd name="T21" fmla="*/ 77 h 93"/>
                <a:gd name="T22" fmla="*/ 270 w 284"/>
                <a:gd name="T23" fmla="*/ 46 h 93"/>
                <a:gd name="T24" fmla="*/ 243 w 284"/>
                <a:gd name="T25" fmla="*/ 16 h 93"/>
                <a:gd name="T26" fmla="*/ 41 w 284"/>
                <a:gd name="T27" fmla="*/ 16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4" h="93">
                  <a:moveTo>
                    <a:pt x="243" y="93"/>
                  </a:moveTo>
                  <a:cubicBezTo>
                    <a:pt x="41" y="93"/>
                    <a:pt x="41" y="93"/>
                    <a:pt x="41" y="93"/>
                  </a:cubicBezTo>
                  <a:cubicBezTo>
                    <a:pt x="18" y="93"/>
                    <a:pt x="0" y="72"/>
                    <a:pt x="0" y="46"/>
                  </a:cubicBezTo>
                  <a:cubicBezTo>
                    <a:pt x="0" y="21"/>
                    <a:pt x="18" y="0"/>
                    <a:pt x="41" y="0"/>
                  </a:cubicBezTo>
                  <a:cubicBezTo>
                    <a:pt x="243" y="0"/>
                    <a:pt x="243" y="0"/>
                    <a:pt x="243" y="0"/>
                  </a:cubicBezTo>
                  <a:cubicBezTo>
                    <a:pt x="266" y="0"/>
                    <a:pt x="284" y="21"/>
                    <a:pt x="284" y="46"/>
                  </a:cubicBezTo>
                  <a:cubicBezTo>
                    <a:pt x="284" y="72"/>
                    <a:pt x="266" y="93"/>
                    <a:pt x="243" y="93"/>
                  </a:cubicBezTo>
                  <a:close/>
                  <a:moveTo>
                    <a:pt x="41" y="16"/>
                  </a:moveTo>
                  <a:cubicBezTo>
                    <a:pt x="26" y="16"/>
                    <a:pt x="14" y="30"/>
                    <a:pt x="14" y="46"/>
                  </a:cubicBezTo>
                  <a:cubicBezTo>
                    <a:pt x="14" y="63"/>
                    <a:pt x="26" y="77"/>
                    <a:pt x="41" y="77"/>
                  </a:cubicBezTo>
                  <a:cubicBezTo>
                    <a:pt x="243" y="77"/>
                    <a:pt x="243" y="77"/>
                    <a:pt x="243" y="77"/>
                  </a:cubicBezTo>
                  <a:cubicBezTo>
                    <a:pt x="258" y="77"/>
                    <a:pt x="270" y="63"/>
                    <a:pt x="270" y="46"/>
                  </a:cubicBezTo>
                  <a:cubicBezTo>
                    <a:pt x="270" y="30"/>
                    <a:pt x="258" y="16"/>
                    <a:pt x="243" y="16"/>
                  </a:cubicBezTo>
                  <a:lnTo>
                    <a:pt x="41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Oval 37"/>
            <p:cNvSpPr>
              <a:spLocks noChangeArrowheads="1"/>
            </p:cNvSpPr>
            <p:nvPr/>
          </p:nvSpPr>
          <p:spPr bwMode="auto">
            <a:xfrm>
              <a:off x="5045076" y="2690813"/>
              <a:ext cx="82550" cy="841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Oval 38"/>
            <p:cNvSpPr>
              <a:spLocks noChangeArrowheads="1"/>
            </p:cNvSpPr>
            <p:nvPr/>
          </p:nvSpPr>
          <p:spPr bwMode="auto">
            <a:xfrm>
              <a:off x="5438776" y="2690813"/>
              <a:ext cx="84138" cy="841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Rectangle 39"/>
            <p:cNvSpPr>
              <a:spLocks noChangeArrowheads="1"/>
            </p:cNvSpPr>
            <p:nvPr/>
          </p:nvSpPr>
          <p:spPr bwMode="auto">
            <a:xfrm>
              <a:off x="5167313" y="2697163"/>
              <a:ext cx="227013" cy="682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40"/>
            <p:cNvSpPr/>
            <p:nvPr/>
          </p:nvSpPr>
          <p:spPr bwMode="auto">
            <a:xfrm>
              <a:off x="4632326" y="2439988"/>
              <a:ext cx="220663" cy="201613"/>
            </a:xfrm>
            <a:custGeom>
              <a:avLst/>
              <a:gdLst>
                <a:gd name="T0" fmla="*/ 44 w 103"/>
                <a:gd name="T1" fmla="*/ 92 h 94"/>
                <a:gd name="T2" fmla="*/ 44 w 103"/>
                <a:gd name="T3" fmla="*/ 92 h 94"/>
                <a:gd name="T4" fmla="*/ 44 w 103"/>
                <a:gd name="T5" fmla="*/ 92 h 94"/>
                <a:gd name="T6" fmla="*/ 47 w 103"/>
                <a:gd name="T7" fmla="*/ 94 h 94"/>
                <a:gd name="T8" fmla="*/ 103 w 103"/>
                <a:gd name="T9" fmla="*/ 57 h 94"/>
                <a:gd name="T10" fmla="*/ 97 w 103"/>
                <a:gd name="T11" fmla="*/ 48 h 94"/>
                <a:gd name="T12" fmla="*/ 88 w 103"/>
                <a:gd name="T13" fmla="*/ 53 h 94"/>
                <a:gd name="T14" fmla="*/ 24 w 103"/>
                <a:gd name="T15" fmla="*/ 0 h 94"/>
                <a:gd name="T16" fmla="*/ 0 w 103"/>
                <a:gd name="T17" fmla="*/ 57 h 94"/>
                <a:gd name="T18" fmla="*/ 44 w 103"/>
                <a:gd name="T19" fmla="*/ 9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3" h="94">
                  <a:moveTo>
                    <a:pt x="44" y="92"/>
                  </a:moveTo>
                  <a:cubicBezTo>
                    <a:pt x="44" y="92"/>
                    <a:pt x="44" y="92"/>
                    <a:pt x="44" y="92"/>
                  </a:cubicBezTo>
                  <a:cubicBezTo>
                    <a:pt x="44" y="92"/>
                    <a:pt x="44" y="92"/>
                    <a:pt x="44" y="92"/>
                  </a:cubicBezTo>
                  <a:cubicBezTo>
                    <a:pt x="47" y="94"/>
                    <a:pt x="47" y="94"/>
                    <a:pt x="47" y="94"/>
                  </a:cubicBezTo>
                  <a:cubicBezTo>
                    <a:pt x="65" y="82"/>
                    <a:pt x="84" y="70"/>
                    <a:pt x="103" y="57"/>
                  </a:cubicBezTo>
                  <a:cubicBezTo>
                    <a:pt x="101" y="54"/>
                    <a:pt x="99" y="51"/>
                    <a:pt x="97" y="48"/>
                  </a:cubicBezTo>
                  <a:cubicBezTo>
                    <a:pt x="94" y="49"/>
                    <a:pt x="91" y="51"/>
                    <a:pt x="88" y="53"/>
                  </a:cubicBezTo>
                  <a:cubicBezTo>
                    <a:pt x="67" y="35"/>
                    <a:pt x="45" y="18"/>
                    <a:pt x="24" y="0"/>
                  </a:cubicBezTo>
                  <a:cubicBezTo>
                    <a:pt x="16" y="19"/>
                    <a:pt x="8" y="38"/>
                    <a:pt x="0" y="57"/>
                  </a:cubicBezTo>
                  <a:lnTo>
                    <a:pt x="44" y="9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41"/>
            <p:cNvSpPr>
              <a:spLocks noEditPoints="1"/>
            </p:cNvSpPr>
            <p:nvPr/>
          </p:nvSpPr>
          <p:spPr bwMode="auto">
            <a:xfrm>
              <a:off x="4632326" y="2195513"/>
              <a:ext cx="479425" cy="293688"/>
            </a:xfrm>
            <a:custGeom>
              <a:avLst/>
              <a:gdLst>
                <a:gd name="T0" fmla="*/ 209 w 224"/>
                <a:gd name="T1" fmla="*/ 89 h 137"/>
                <a:gd name="T2" fmla="*/ 224 w 224"/>
                <a:gd name="T3" fmla="*/ 73 h 137"/>
                <a:gd name="T4" fmla="*/ 144 w 224"/>
                <a:gd name="T5" fmla="*/ 9 h 137"/>
                <a:gd name="T6" fmla="*/ 143 w 224"/>
                <a:gd name="T7" fmla="*/ 0 h 137"/>
                <a:gd name="T8" fmla="*/ 24 w 224"/>
                <a:gd name="T9" fmla="*/ 27 h 137"/>
                <a:gd name="T10" fmla="*/ 21 w 224"/>
                <a:gd name="T11" fmla="*/ 26 h 137"/>
                <a:gd name="T12" fmla="*/ 22 w 224"/>
                <a:gd name="T13" fmla="*/ 20 h 137"/>
                <a:gd name="T14" fmla="*/ 13 w 224"/>
                <a:gd name="T15" fmla="*/ 19 h 137"/>
                <a:gd name="T16" fmla="*/ 13 w 224"/>
                <a:gd name="T17" fmla="*/ 25 h 137"/>
                <a:gd name="T18" fmla="*/ 12 w 224"/>
                <a:gd name="T19" fmla="*/ 25 h 137"/>
                <a:gd name="T20" fmla="*/ 0 w 224"/>
                <a:gd name="T21" fmla="*/ 136 h 137"/>
                <a:gd name="T22" fmla="*/ 4 w 224"/>
                <a:gd name="T23" fmla="*/ 137 h 137"/>
                <a:gd name="T24" fmla="*/ 7 w 224"/>
                <a:gd name="T25" fmla="*/ 130 h 137"/>
                <a:gd name="T26" fmla="*/ 14 w 224"/>
                <a:gd name="T27" fmla="*/ 110 h 137"/>
                <a:gd name="T28" fmla="*/ 19 w 224"/>
                <a:gd name="T29" fmla="*/ 98 h 137"/>
                <a:gd name="T30" fmla="*/ 27 w 224"/>
                <a:gd name="T31" fmla="*/ 104 h 137"/>
                <a:gd name="T32" fmla="*/ 35 w 224"/>
                <a:gd name="T33" fmla="*/ 60 h 137"/>
                <a:gd name="T34" fmla="*/ 126 w 224"/>
                <a:gd name="T35" fmla="*/ 48 h 137"/>
                <a:gd name="T36" fmla="*/ 191 w 224"/>
                <a:gd name="T37" fmla="*/ 116 h 137"/>
                <a:gd name="T38" fmla="*/ 209 w 224"/>
                <a:gd name="T39" fmla="*/ 89 h 137"/>
                <a:gd name="T40" fmla="*/ 28 w 224"/>
                <a:gd name="T41" fmla="*/ 53 h 137"/>
                <a:gd name="T42" fmla="*/ 19 w 224"/>
                <a:gd name="T43" fmla="*/ 44 h 137"/>
                <a:gd name="T44" fmla="*/ 28 w 224"/>
                <a:gd name="T45" fmla="*/ 35 h 137"/>
                <a:gd name="T46" fmla="*/ 37 w 224"/>
                <a:gd name="T47" fmla="*/ 44 h 137"/>
                <a:gd name="T48" fmla="*/ 28 w 224"/>
                <a:gd name="T49" fmla="*/ 53 h 137"/>
                <a:gd name="T50" fmla="*/ 135 w 224"/>
                <a:gd name="T51" fmla="*/ 38 h 137"/>
                <a:gd name="T52" fmla="*/ 126 w 224"/>
                <a:gd name="T53" fmla="*/ 30 h 137"/>
                <a:gd name="T54" fmla="*/ 135 w 224"/>
                <a:gd name="T55" fmla="*/ 21 h 137"/>
                <a:gd name="T56" fmla="*/ 143 w 224"/>
                <a:gd name="T57" fmla="*/ 30 h 137"/>
                <a:gd name="T58" fmla="*/ 135 w 224"/>
                <a:gd name="T59" fmla="*/ 38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24" h="137">
                  <a:moveTo>
                    <a:pt x="209" y="89"/>
                  </a:moveTo>
                  <a:cubicBezTo>
                    <a:pt x="214" y="83"/>
                    <a:pt x="219" y="78"/>
                    <a:pt x="224" y="73"/>
                  </a:cubicBezTo>
                  <a:cubicBezTo>
                    <a:pt x="198" y="52"/>
                    <a:pt x="171" y="31"/>
                    <a:pt x="144" y="9"/>
                  </a:cubicBezTo>
                  <a:cubicBezTo>
                    <a:pt x="144" y="6"/>
                    <a:pt x="143" y="3"/>
                    <a:pt x="143" y="0"/>
                  </a:cubicBezTo>
                  <a:cubicBezTo>
                    <a:pt x="103" y="9"/>
                    <a:pt x="63" y="18"/>
                    <a:pt x="24" y="27"/>
                  </a:cubicBezTo>
                  <a:cubicBezTo>
                    <a:pt x="23" y="26"/>
                    <a:pt x="22" y="26"/>
                    <a:pt x="21" y="26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8" y="62"/>
                    <a:pt x="4" y="99"/>
                    <a:pt x="0" y="136"/>
                  </a:cubicBezTo>
                  <a:cubicBezTo>
                    <a:pt x="1" y="136"/>
                    <a:pt x="3" y="137"/>
                    <a:pt x="4" y="137"/>
                  </a:cubicBezTo>
                  <a:cubicBezTo>
                    <a:pt x="5" y="134"/>
                    <a:pt x="6" y="132"/>
                    <a:pt x="7" y="130"/>
                  </a:cubicBezTo>
                  <a:cubicBezTo>
                    <a:pt x="9" y="123"/>
                    <a:pt x="12" y="117"/>
                    <a:pt x="14" y="110"/>
                  </a:cubicBezTo>
                  <a:cubicBezTo>
                    <a:pt x="19" y="98"/>
                    <a:pt x="19" y="98"/>
                    <a:pt x="19" y="98"/>
                  </a:cubicBezTo>
                  <a:cubicBezTo>
                    <a:pt x="27" y="104"/>
                    <a:pt x="27" y="104"/>
                    <a:pt x="27" y="104"/>
                  </a:cubicBezTo>
                  <a:cubicBezTo>
                    <a:pt x="30" y="89"/>
                    <a:pt x="33" y="75"/>
                    <a:pt x="35" y="60"/>
                  </a:cubicBezTo>
                  <a:cubicBezTo>
                    <a:pt x="66" y="56"/>
                    <a:pt x="96" y="52"/>
                    <a:pt x="126" y="48"/>
                  </a:cubicBezTo>
                  <a:cubicBezTo>
                    <a:pt x="148" y="71"/>
                    <a:pt x="169" y="94"/>
                    <a:pt x="191" y="116"/>
                  </a:cubicBezTo>
                  <a:cubicBezTo>
                    <a:pt x="196" y="106"/>
                    <a:pt x="202" y="97"/>
                    <a:pt x="209" y="89"/>
                  </a:cubicBezTo>
                  <a:close/>
                  <a:moveTo>
                    <a:pt x="28" y="53"/>
                  </a:moveTo>
                  <a:cubicBezTo>
                    <a:pt x="23" y="53"/>
                    <a:pt x="19" y="49"/>
                    <a:pt x="19" y="44"/>
                  </a:cubicBezTo>
                  <a:cubicBezTo>
                    <a:pt x="19" y="39"/>
                    <a:pt x="23" y="35"/>
                    <a:pt x="28" y="35"/>
                  </a:cubicBezTo>
                  <a:cubicBezTo>
                    <a:pt x="33" y="35"/>
                    <a:pt x="37" y="39"/>
                    <a:pt x="37" y="44"/>
                  </a:cubicBezTo>
                  <a:cubicBezTo>
                    <a:pt x="37" y="49"/>
                    <a:pt x="33" y="53"/>
                    <a:pt x="28" y="53"/>
                  </a:cubicBezTo>
                  <a:close/>
                  <a:moveTo>
                    <a:pt x="135" y="38"/>
                  </a:moveTo>
                  <a:cubicBezTo>
                    <a:pt x="130" y="38"/>
                    <a:pt x="126" y="35"/>
                    <a:pt x="126" y="30"/>
                  </a:cubicBezTo>
                  <a:cubicBezTo>
                    <a:pt x="126" y="25"/>
                    <a:pt x="130" y="21"/>
                    <a:pt x="135" y="21"/>
                  </a:cubicBezTo>
                  <a:cubicBezTo>
                    <a:pt x="139" y="21"/>
                    <a:pt x="143" y="25"/>
                    <a:pt x="143" y="30"/>
                  </a:cubicBezTo>
                  <a:cubicBezTo>
                    <a:pt x="143" y="35"/>
                    <a:pt x="139" y="38"/>
                    <a:pt x="135" y="3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42"/>
            <p:cNvSpPr>
              <a:spLocks noEditPoints="1"/>
            </p:cNvSpPr>
            <p:nvPr/>
          </p:nvSpPr>
          <p:spPr bwMode="auto">
            <a:xfrm>
              <a:off x="5030788" y="2320925"/>
              <a:ext cx="473075" cy="295275"/>
            </a:xfrm>
            <a:custGeom>
              <a:avLst/>
              <a:gdLst>
                <a:gd name="T0" fmla="*/ 221 w 221"/>
                <a:gd name="T1" fmla="*/ 44 h 138"/>
                <a:gd name="T2" fmla="*/ 118 w 221"/>
                <a:gd name="T3" fmla="*/ 44 h 138"/>
                <a:gd name="T4" fmla="*/ 118 w 221"/>
                <a:gd name="T5" fmla="*/ 7 h 138"/>
                <a:gd name="T6" fmla="*/ 111 w 221"/>
                <a:gd name="T7" fmla="*/ 0 h 138"/>
                <a:gd name="T8" fmla="*/ 68 w 221"/>
                <a:gd name="T9" fmla="*/ 10 h 138"/>
                <a:gd name="T10" fmla="*/ 33 w 221"/>
                <a:gd name="T11" fmla="*/ 39 h 138"/>
                <a:gd name="T12" fmla="*/ 9 w 221"/>
                <a:gd name="T13" fmla="*/ 80 h 138"/>
                <a:gd name="T14" fmla="*/ 0 w 221"/>
                <a:gd name="T15" fmla="*/ 131 h 138"/>
                <a:gd name="T16" fmla="*/ 7 w 221"/>
                <a:gd name="T17" fmla="*/ 138 h 138"/>
                <a:gd name="T18" fmla="*/ 221 w 221"/>
                <a:gd name="T19" fmla="*/ 138 h 138"/>
                <a:gd name="T20" fmla="*/ 221 w 221"/>
                <a:gd name="T21" fmla="*/ 44 h 138"/>
                <a:gd name="T22" fmla="*/ 86 w 221"/>
                <a:gd name="T23" fmla="*/ 93 h 138"/>
                <a:gd name="T24" fmla="*/ 47 w 221"/>
                <a:gd name="T25" fmla="*/ 93 h 138"/>
                <a:gd name="T26" fmla="*/ 60 w 221"/>
                <a:gd name="T27" fmla="*/ 61 h 138"/>
                <a:gd name="T28" fmla="*/ 86 w 221"/>
                <a:gd name="T29" fmla="*/ 45 h 138"/>
                <a:gd name="T30" fmla="*/ 86 w 221"/>
                <a:gd name="T31" fmla="*/ 93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1" h="138">
                  <a:moveTo>
                    <a:pt x="221" y="44"/>
                  </a:moveTo>
                  <a:cubicBezTo>
                    <a:pt x="118" y="44"/>
                    <a:pt x="118" y="44"/>
                    <a:pt x="118" y="44"/>
                  </a:cubicBezTo>
                  <a:cubicBezTo>
                    <a:pt x="118" y="7"/>
                    <a:pt x="118" y="7"/>
                    <a:pt x="118" y="7"/>
                  </a:cubicBezTo>
                  <a:cubicBezTo>
                    <a:pt x="118" y="3"/>
                    <a:pt x="115" y="0"/>
                    <a:pt x="111" y="0"/>
                  </a:cubicBezTo>
                  <a:cubicBezTo>
                    <a:pt x="96" y="0"/>
                    <a:pt x="81" y="3"/>
                    <a:pt x="68" y="10"/>
                  </a:cubicBezTo>
                  <a:cubicBezTo>
                    <a:pt x="54" y="17"/>
                    <a:pt x="43" y="26"/>
                    <a:pt x="33" y="39"/>
                  </a:cubicBezTo>
                  <a:cubicBezTo>
                    <a:pt x="22" y="51"/>
                    <a:pt x="15" y="64"/>
                    <a:pt x="9" y="80"/>
                  </a:cubicBezTo>
                  <a:cubicBezTo>
                    <a:pt x="3" y="96"/>
                    <a:pt x="0" y="113"/>
                    <a:pt x="0" y="131"/>
                  </a:cubicBezTo>
                  <a:cubicBezTo>
                    <a:pt x="0" y="135"/>
                    <a:pt x="3" y="138"/>
                    <a:pt x="7" y="138"/>
                  </a:cubicBezTo>
                  <a:cubicBezTo>
                    <a:pt x="221" y="138"/>
                    <a:pt x="221" y="138"/>
                    <a:pt x="221" y="138"/>
                  </a:cubicBezTo>
                  <a:lnTo>
                    <a:pt x="221" y="44"/>
                  </a:lnTo>
                  <a:close/>
                  <a:moveTo>
                    <a:pt x="86" y="93"/>
                  </a:moveTo>
                  <a:cubicBezTo>
                    <a:pt x="47" y="93"/>
                    <a:pt x="47" y="93"/>
                    <a:pt x="47" y="93"/>
                  </a:cubicBezTo>
                  <a:cubicBezTo>
                    <a:pt x="48" y="81"/>
                    <a:pt x="53" y="70"/>
                    <a:pt x="60" y="61"/>
                  </a:cubicBezTo>
                  <a:cubicBezTo>
                    <a:pt x="67" y="53"/>
                    <a:pt x="76" y="47"/>
                    <a:pt x="86" y="45"/>
                  </a:cubicBezTo>
                  <a:lnTo>
                    <a:pt x="86" y="9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ym typeface="+mn-ea"/>
              </a:rPr>
              <a:t>一、生涯发展理论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圆角矩形 6"/>
          <p:cNvSpPr/>
          <p:nvPr/>
        </p:nvSpPr>
        <p:spPr>
          <a:xfrm>
            <a:off x="-436606" y="1450866"/>
            <a:ext cx="5522218" cy="647601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</a:rPr>
              <a:t>5</a:t>
            </a:r>
            <a:r>
              <a:rPr lang="zh-CN" altLang="en-US" sz="2800" b="1" dirty="0">
                <a:solidFill>
                  <a:schemeClr val="bg1"/>
                </a:solidFill>
              </a:rPr>
              <a:t>．衰退阶段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8" name="文本框 43"/>
          <p:cNvSpPr txBox="1"/>
          <p:nvPr/>
        </p:nvSpPr>
        <p:spPr>
          <a:xfrm>
            <a:off x="656451" y="2506750"/>
            <a:ext cx="1081388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2400" dirty="0"/>
              <a:t>衰退阶段是</a:t>
            </a:r>
            <a:r>
              <a:rPr lang="en-US" altLang="zh-CN" sz="2400" dirty="0"/>
              <a:t>65</a:t>
            </a:r>
            <a:r>
              <a:rPr lang="zh-CN" altLang="en-US" sz="2400" dirty="0"/>
              <a:t>岁以上，由于生理与心理机能的衰退，个体不得不面对现实开始逐步隐退。这一阶段中个体往往注重新角色的开辟和发展，通过寻求不同的生活方式来替代和满足原有的身心需求。</a:t>
            </a:r>
            <a:endParaRPr lang="en-US" altLang="zh-CN" sz="2400" dirty="0"/>
          </a:p>
          <a:p>
            <a:pPr indent="457200" algn="just">
              <a:lnSpc>
                <a:spcPct val="150000"/>
              </a:lnSpc>
            </a:pPr>
            <a:r>
              <a:rPr lang="zh-CN" altLang="en-US" sz="2400" dirty="0"/>
              <a:t>通过舒伯的生涯发展理论，个体可以清楚地看到自己所处的生涯发展阶段。大学生处在生涯发展的探索阶段，经历了试探期、过渡期，即将迈入试验期。</a:t>
            </a:r>
            <a:endParaRPr lang="en-US" altLang="zh-CN" sz="2400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ym typeface="+mn-ea"/>
              </a:rPr>
              <a:t>一、生涯发展理论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 dirty="0"/>
          </a:p>
        </p:txBody>
      </p:sp>
      <p:sp>
        <p:nvSpPr>
          <p:cNvPr id="8" name="文本框 43"/>
          <p:cNvSpPr txBox="1"/>
          <p:nvPr/>
        </p:nvSpPr>
        <p:spPr>
          <a:xfrm>
            <a:off x="958850" y="1273810"/>
            <a:ext cx="9975850" cy="431863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457200" algn="just">
              <a:lnSpc>
                <a:spcPct val="150000"/>
              </a:lnSpc>
            </a:pPr>
            <a:r>
              <a:rPr lang="en-US" sz="2400" dirty="0"/>
              <a:t>  </a:t>
            </a:r>
            <a:r>
              <a:rPr sz="2400" dirty="0"/>
              <a:t>由舒伯的生涯发展理论可知，在人一生的生涯发展中，各个阶段都要面对成长、探索、建立、维持和衰退的问题，因而在每个阶段都会形成“成长—探索—建立—维持—衰退”的循环。</a:t>
            </a:r>
            <a:endParaRPr sz="2400" dirty="0"/>
          </a:p>
          <a:p>
            <a:pPr indent="457200" algn="just">
              <a:lnSpc>
                <a:spcPct val="150000"/>
              </a:lnSpc>
            </a:pPr>
            <a:r>
              <a:rPr lang="en-US" sz="2400" dirty="0">
                <a:sym typeface="+mn-ea"/>
              </a:rPr>
              <a:t>  </a:t>
            </a:r>
            <a:r>
              <a:rPr sz="2400" dirty="0">
                <a:sym typeface="+mn-ea"/>
              </a:rPr>
              <a:t>除了综合原有的发展阶段理论，舒伯还引入了“角色理论”概念，并将生涯发展阶段与角色之间交互作用的状况，描绘成一幅伴随角色成长的生涯发展综合图形。这个涉及生活空间与生活广度的生涯发展图形，舒伯将它命名为“生涯彩虹图”</a:t>
            </a:r>
            <a:r>
              <a:rPr lang="zh-CN" sz="2400" dirty="0">
                <a:sym typeface="+mn-ea"/>
              </a:rPr>
              <a:t>，</a:t>
            </a:r>
            <a:r>
              <a:rPr lang="zh-CN" altLang="en-US" sz="2400" dirty="0">
                <a:sym typeface="+mn-ea"/>
              </a:rPr>
              <a:t>如下图所示。</a:t>
            </a:r>
            <a:endParaRPr lang="en-US" altLang="zh-CN" sz="2400" dirty="0"/>
          </a:p>
          <a:p>
            <a:pPr indent="457200" algn="just">
              <a:lnSpc>
                <a:spcPct val="150000"/>
              </a:lnSpc>
            </a:pPr>
            <a:endParaRPr sz="2400" dirty="0"/>
          </a:p>
        </p:txBody>
      </p:sp>
      <p:sp>
        <p:nvSpPr>
          <p:cNvPr id="22" name="矩形 21"/>
          <p:cNvSpPr/>
          <p:nvPr/>
        </p:nvSpPr>
        <p:spPr>
          <a:xfrm>
            <a:off x="0" y="5668157"/>
            <a:ext cx="12192000" cy="72954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0" y="6526768"/>
            <a:ext cx="12192000" cy="4571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一、认识职业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圆角矩形 6"/>
          <p:cNvSpPr/>
          <p:nvPr/>
        </p:nvSpPr>
        <p:spPr>
          <a:xfrm>
            <a:off x="-436606" y="1450866"/>
            <a:ext cx="4739665" cy="647601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</a:rPr>
              <a:t>1. </a:t>
            </a:r>
            <a:r>
              <a:rPr lang="zh-CN" altLang="en-US" sz="2800" b="1" dirty="0">
                <a:solidFill>
                  <a:schemeClr val="bg1"/>
                </a:solidFill>
              </a:rPr>
              <a:t>职业的概念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9" name="文本框 43"/>
          <p:cNvSpPr txBox="1"/>
          <p:nvPr/>
        </p:nvSpPr>
        <p:spPr>
          <a:xfrm>
            <a:off x="521981" y="2185400"/>
            <a:ext cx="5206466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2400" dirty="0"/>
              <a:t>随着社会的不断发展与人类需求的不断变化，人们需要运用专业的知识和技能参与社会分工，以满足不同性质、不同内容、不同形式和不同操作的工作岗位需求。人们在工作岗位上创造的物质或精神财富在满足个人需要的同时，也能满足社会发展的需要，这些工作岗位的集合就叫作职业。</a:t>
            </a:r>
            <a:endParaRPr lang="zh-CN" altLang="en-US" sz="2400" dirty="0"/>
          </a:p>
        </p:txBody>
      </p:sp>
      <p:sp>
        <p:nvSpPr>
          <p:cNvPr id="10" name="形状 3122"/>
          <p:cNvSpPr/>
          <p:nvPr/>
        </p:nvSpPr>
        <p:spPr>
          <a:xfrm>
            <a:off x="8418513" y="1403678"/>
            <a:ext cx="3773487" cy="4654222"/>
          </a:xfrm>
          <a:prstGeom prst="rect">
            <a:avLst/>
          </a:prstGeom>
          <a:solidFill>
            <a:schemeClr val="accent2"/>
          </a:solidFill>
          <a:ln w="25400" cap="flat" cmpd="sng">
            <a:noFill/>
            <a:prstDash val="solid"/>
          </a:ln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687070" eaLnBrk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300" b="0" cap="none" dirty="0">
              <a:solidFill>
                <a:schemeClr val="bg1"/>
              </a:solidFill>
              <a:latin typeface="方正黑体简体" panose="02000000000000000000" pitchFamily="2" charset="-122"/>
              <a:ea typeface="+mn-ea"/>
              <a:cs typeface="+mn-ea"/>
              <a:sym typeface="+mn-lt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1738" y="1944851"/>
            <a:ext cx="5238750" cy="3571875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ym typeface="+mn-ea"/>
              </a:rPr>
              <a:t>一、生涯发展理论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 dirty="0"/>
          </a:p>
        </p:txBody>
      </p:sp>
      <p:pic>
        <p:nvPicPr>
          <p:cNvPr id="9" name="图片 8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235" y="1417320"/>
            <a:ext cx="6093460" cy="41529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498090" y="5710555"/>
            <a:ext cx="2349500" cy="33337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000"/>
              <a:t>生涯彩虹图</a:t>
            </a:r>
            <a:endParaRPr lang="zh-CN" altLang="en-US" sz="2000"/>
          </a:p>
        </p:txBody>
      </p:sp>
      <p:sp>
        <p:nvSpPr>
          <p:cNvPr id="18442" name="Freeform 9"/>
          <p:cNvSpPr/>
          <p:nvPr/>
        </p:nvSpPr>
        <p:spPr bwMode="auto">
          <a:xfrm>
            <a:off x="6776671" y="1583690"/>
            <a:ext cx="2117832" cy="509588"/>
          </a:xfrm>
          <a:custGeom>
            <a:avLst/>
            <a:gdLst>
              <a:gd name="T0" fmla="*/ 0 w 2601"/>
              <a:gd name="T1" fmla="*/ 2147483646 h 627"/>
              <a:gd name="T2" fmla="*/ 2147483646 w 2601"/>
              <a:gd name="T3" fmla="*/ 0 h 627"/>
              <a:gd name="T4" fmla="*/ 2147483646 w 2601"/>
              <a:gd name="T5" fmla="*/ 2147483646 h 627"/>
              <a:gd name="T6" fmla="*/ 2147483646 w 2601"/>
              <a:gd name="T7" fmla="*/ 2147483646 h 627"/>
              <a:gd name="T8" fmla="*/ 0 w 2601"/>
              <a:gd name="T9" fmla="*/ 2147483646 h 62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601" h="627">
                <a:moveTo>
                  <a:pt x="0" y="118"/>
                </a:moveTo>
                <a:lnTo>
                  <a:pt x="2601" y="0"/>
                </a:lnTo>
                <a:lnTo>
                  <a:pt x="2601" y="517"/>
                </a:lnTo>
                <a:lnTo>
                  <a:pt x="189" y="627"/>
                </a:lnTo>
                <a:lnTo>
                  <a:pt x="0" y="118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9525">
            <a:noFill/>
            <a:round/>
          </a:ln>
        </p:spPr>
        <p:txBody>
          <a:bodyPr lIns="91388" tIns="45694" rIns="91388" bIns="45694"/>
          <a:p>
            <a:endParaRPr lang="zh-CN" altLang="en-US" sz="2400">
              <a:latin typeface="思源黑体 CN Light" panose="020B0300000000000000" pitchFamily="34" charset="-122"/>
              <a:ea typeface="思源黑体 CN Medium" panose="020B0600000000000000" pitchFamily="34" charset="-122"/>
              <a:cs typeface="+mn-ea"/>
              <a:sym typeface="思源黑体 CN Light" panose="020B0300000000000000" pitchFamily="34" charset="-122"/>
            </a:endParaRPr>
          </a:p>
        </p:txBody>
      </p:sp>
      <p:sp>
        <p:nvSpPr>
          <p:cNvPr id="18443" name="Freeform 10"/>
          <p:cNvSpPr/>
          <p:nvPr/>
        </p:nvSpPr>
        <p:spPr bwMode="auto">
          <a:xfrm>
            <a:off x="6611687" y="1583691"/>
            <a:ext cx="2282817" cy="420687"/>
          </a:xfrm>
          <a:custGeom>
            <a:avLst/>
            <a:gdLst>
              <a:gd name="T0" fmla="*/ 0 w 2805"/>
              <a:gd name="T1" fmla="*/ 0 h 517"/>
              <a:gd name="T2" fmla="*/ 2147483646 w 2805"/>
              <a:gd name="T3" fmla="*/ 0 h 517"/>
              <a:gd name="T4" fmla="*/ 2147483646 w 2805"/>
              <a:gd name="T5" fmla="*/ 2147483646 h 517"/>
              <a:gd name="T6" fmla="*/ 2147483646 w 2805"/>
              <a:gd name="T7" fmla="*/ 2147483646 h 517"/>
              <a:gd name="T8" fmla="*/ 0 w 2805"/>
              <a:gd name="T9" fmla="*/ 0 h 51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805" h="517">
                <a:moveTo>
                  <a:pt x="0" y="0"/>
                </a:moveTo>
                <a:lnTo>
                  <a:pt x="2805" y="0"/>
                </a:lnTo>
                <a:lnTo>
                  <a:pt x="2805" y="517"/>
                </a:lnTo>
                <a:lnTo>
                  <a:pt x="204" y="51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</a:ln>
        </p:spPr>
        <p:txBody>
          <a:bodyPr lIns="91388" tIns="45694" rIns="91388" bIns="45694"/>
          <a:p>
            <a:endParaRPr lang="zh-CN" altLang="en-US" sz="2400">
              <a:latin typeface="思源黑体 CN Light" panose="020B0300000000000000" pitchFamily="34" charset="-122"/>
              <a:ea typeface="思源黑体 CN Medium" panose="020B0600000000000000" pitchFamily="34" charset="-122"/>
              <a:cs typeface="+mn-ea"/>
              <a:sym typeface="思源黑体 CN Light" panose="020B0300000000000000" pitchFamily="34" charset="-122"/>
            </a:endParaRPr>
          </a:p>
        </p:txBody>
      </p:sp>
      <p:sp>
        <p:nvSpPr>
          <p:cNvPr id="18444" name="Freeform 11"/>
          <p:cNvSpPr/>
          <p:nvPr/>
        </p:nvSpPr>
        <p:spPr bwMode="auto">
          <a:xfrm>
            <a:off x="6970981" y="3046729"/>
            <a:ext cx="2117832" cy="508001"/>
          </a:xfrm>
          <a:custGeom>
            <a:avLst/>
            <a:gdLst>
              <a:gd name="T0" fmla="*/ 0 w 2601"/>
              <a:gd name="T1" fmla="*/ 2147483646 h 626"/>
              <a:gd name="T2" fmla="*/ 2147483646 w 2601"/>
              <a:gd name="T3" fmla="*/ 0 h 626"/>
              <a:gd name="T4" fmla="*/ 2147483646 w 2601"/>
              <a:gd name="T5" fmla="*/ 2147483646 h 626"/>
              <a:gd name="T6" fmla="*/ 2147483646 w 2601"/>
              <a:gd name="T7" fmla="*/ 2147483646 h 626"/>
              <a:gd name="T8" fmla="*/ 0 w 2601"/>
              <a:gd name="T9" fmla="*/ 2147483646 h 62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601" h="626">
                <a:moveTo>
                  <a:pt x="0" y="118"/>
                </a:moveTo>
                <a:lnTo>
                  <a:pt x="2601" y="0"/>
                </a:lnTo>
                <a:lnTo>
                  <a:pt x="2601" y="517"/>
                </a:lnTo>
                <a:lnTo>
                  <a:pt x="189" y="626"/>
                </a:lnTo>
                <a:lnTo>
                  <a:pt x="0" y="118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9525">
            <a:noFill/>
            <a:round/>
          </a:ln>
        </p:spPr>
        <p:txBody>
          <a:bodyPr lIns="91388" tIns="45694" rIns="91388" bIns="45694"/>
          <a:p>
            <a:endParaRPr lang="zh-CN" altLang="en-US" sz="2400">
              <a:latin typeface="思源黑体 CN Light" panose="020B0300000000000000" pitchFamily="34" charset="-122"/>
              <a:ea typeface="思源黑体 CN Medium" panose="020B0600000000000000" pitchFamily="34" charset="-122"/>
              <a:cs typeface="+mn-ea"/>
              <a:sym typeface="思源黑体 CN Light" panose="020B0300000000000000" pitchFamily="34" charset="-122"/>
            </a:endParaRPr>
          </a:p>
        </p:txBody>
      </p:sp>
      <p:sp>
        <p:nvSpPr>
          <p:cNvPr id="18445" name="Freeform 12"/>
          <p:cNvSpPr/>
          <p:nvPr/>
        </p:nvSpPr>
        <p:spPr bwMode="auto">
          <a:xfrm>
            <a:off x="6805997" y="3046730"/>
            <a:ext cx="2282817" cy="419100"/>
          </a:xfrm>
          <a:custGeom>
            <a:avLst/>
            <a:gdLst>
              <a:gd name="T0" fmla="*/ 0 w 2805"/>
              <a:gd name="T1" fmla="*/ 0 h 517"/>
              <a:gd name="T2" fmla="*/ 2147483646 w 2805"/>
              <a:gd name="T3" fmla="*/ 0 h 517"/>
              <a:gd name="T4" fmla="*/ 2147483646 w 2805"/>
              <a:gd name="T5" fmla="*/ 2147483646 h 517"/>
              <a:gd name="T6" fmla="*/ 2147483646 w 2805"/>
              <a:gd name="T7" fmla="*/ 2147483646 h 517"/>
              <a:gd name="T8" fmla="*/ 0 w 2805"/>
              <a:gd name="T9" fmla="*/ 0 h 51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805" h="517">
                <a:moveTo>
                  <a:pt x="0" y="0"/>
                </a:moveTo>
                <a:lnTo>
                  <a:pt x="2805" y="0"/>
                </a:lnTo>
                <a:lnTo>
                  <a:pt x="2805" y="517"/>
                </a:lnTo>
                <a:lnTo>
                  <a:pt x="204" y="51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</a:ln>
        </p:spPr>
        <p:txBody>
          <a:bodyPr lIns="91388" tIns="45694" rIns="91388" bIns="45694"/>
          <a:p>
            <a:endParaRPr lang="zh-CN" altLang="en-US" sz="2400">
              <a:latin typeface="思源黑体 CN Light" panose="020B0300000000000000" pitchFamily="34" charset="-122"/>
              <a:ea typeface="思源黑体 CN Medium" panose="020B0600000000000000" pitchFamily="34" charset="-122"/>
              <a:cs typeface="+mn-ea"/>
              <a:sym typeface="思源黑体 CN Light" panose="020B0300000000000000" pitchFamily="34" charset="-122"/>
            </a:endParaRPr>
          </a:p>
        </p:txBody>
      </p:sp>
      <p:sp>
        <p:nvSpPr>
          <p:cNvPr id="18446" name="Freeform 13"/>
          <p:cNvSpPr/>
          <p:nvPr/>
        </p:nvSpPr>
        <p:spPr bwMode="auto">
          <a:xfrm>
            <a:off x="6970981" y="4550411"/>
            <a:ext cx="2117832" cy="509588"/>
          </a:xfrm>
          <a:custGeom>
            <a:avLst/>
            <a:gdLst>
              <a:gd name="T0" fmla="*/ 0 w 2601"/>
              <a:gd name="T1" fmla="*/ 2147483646 h 627"/>
              <a:gd name="T2" fmla="*/ 2147483646 w 2601"/>
              <a:gd name="T3" fmla="*/ 0 h 627"/>
              <a:gd name="T4" fmla="*/ 2147483646 w 2601"/>
              <a:gd name="T5" fmla="*/ 2147483646 h 627"/>
              <a:gd name="T6" fmla="*/ 2147483646 w 2601"/>
              <a:gd name="T7" fmla="*/ 2147483646 h 627"/>
              <a:gd name="T8" fmla="*/ 0 w 2601"/>
              <a:gd name="T9" fmla="*/ 2147483646 h 62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601" h="627">
                <a:moveTo>
                  <a:pt x="0" y="119"/>
                </a:moveTo>
                <a:lnTo>
                  <a:pt x="2601" y="0"/>
                </a:lnTo>
                <a:lnTo>
                  <a:pt x="2601" y="517"/>
                </a:lnTo>
                <a:lnTo>
                  <a:pt x="189" y="627"/>
                </a:lnTo>
                <a:lnTo>
                  <a:pt x="0" y="119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 w="9525">
            <a:noFill/>
            <a:round/>
          </a:ln>
        </p:spPr>
        <p:txBody>
          <a:bodyPr lIns="91388" tIns="45694" rIns="91388" bIns="45694"/>
          <a:p>
            <a:endParaRPr lang="zh-CN" altLang="en-US" sz="2400">
              <a:latin typeface="思源黑体 CN Light" panose="020B0300000000000000" pitchFamily="34" charset="-122"/>
              <a:ea typeface="思源黑体 CN Medium" panose="020B0600000000000000" pitchFamily="34" charset="-122"/>
              <a:cs typeface="+mn-ea"/>
              <a:sym typeface="思源黑体 CN Light" panose="020B0300000000000000" pitchFamily="34" charset="-122"/>
            </a:endParaRPr>
          </a:p>
        </p:txBody>
      </p:sp>
      <p:sp>
        <p:nvSpPr>
          <p:cNvPr id="18447" name="Freeform 14"/>
          <p:cNvSpPr/>
          <p:nvPr/>
        </p:nvSpPr>
        <p:spPr bwMode="auto">
          <a:xfrm>
            <a:off x="6805997" y="4550410"/>
            <a:ext cx="2282817" cy="419100"/>
          </a:xfrm>
          <a:custGeom>
            <a:avLst/>
            <a:gdLst>
              <a:gd name="T0" fmla="*/ 0 w 2805"/>
              <a:gd name="T1" fmla="*/ 0 h 517"/>
              <a:gd name="T2" fmla="*/ 2147483646 w 2805"/>
              <a:gd name="T3" fmla="*/ 0 h 517"/>
              <a:gd name="T4" fmla="*/ 2147483646 w 2805"/>
              <a:gd name="T5" fmla="*/ 2147483646 h 517"/>
              <a:gd name="T6" fmla="*/ 2147483646 w 2805"/>
              <a:gd name="T7" fmla="*/ 2147483646 h 517"/>
              <a:gd name="T8" fmla="*/ 0 w 2805"/>
              <a:gd name="T9" fmla="*/ 0 h 51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805" h="517">
                <a:moveTo>
                  <a:pt x="0" y="0"/>
                </a:moveTo>
                <a:lnTo>
                  <a:pt x="2805" y="0"/>
                </a:lnTo>
                <a:lnTo>
                  <a:pt x="2805" y="517"/>
                </a:lnTo>
                <a:lnTo>
                  <a:pt x="204" y="51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 w="9525">
            <a:noFill/>
            <a:round/>
          </a:ln>
        </p:spPr>
        <p:txBody>
          <a:bodyPr lIns="91388" tIns="45694" rIns="91388" bIns="45694"/>
          <a:p>
            <a:endParaRPr lang="zh-CN" altLang="en-US" sz="2400">
              <a:latin typeface="思源黑体 CN Light" panose="020B0300000000000000" pitchFamily="34" charset="-122"/>
              <a:ea typeface="思源黑体 CN Medium" panose="020B0600000000000000" pitchFamily="34" charset="-122"/>
              <a:cs typeface="+mn-ea"/>
              <a:sym typeface="思源黑体 CN Light" panose="020B0300000000000000" pitchFamily="34" charset="-122"/>
            </a:endParaRPr>
          </a:p>
        </p:txBody>
      </p:sp>
      <p:sp>
        <p:nvSpPr>
          <p:cNvPr id="18448" name="TextBox 17"/>
          <p:cNvSpPr txBox="1">
            <a:spLocks noChangeArrowheads="1"/>
          </p:cNvSpPr>
          <p:nvPr/>
        </p:nvSpPr>
        <p:spPr bwMode="auto">
          <a:xfrm>
            <a:off x="6922619" y="1626554"/>
            <a:ext cx="1826036" cy="2832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388" tIns="45694" rIns="91388" bIns="45694">
            <a:spAutoFit/>
          </a:bodyPr>
          <a:p>
            <a:pPr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思源黑体 CN Light" panose="020B0300000000000000" pitchFamily="34" charset="-122"/>
              </a:rPr>
              <a:t>生命的长度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思源黑体 CN Light" panose="020B0300000000000000" pitchFamily="34" charset="-122"/>
            </a:endParaRPr>
          </a:p>
        </p:txBody>
      </p:sp>
      <p:sp>
        <p:nvSpPr>
          <p:cNvPr id="18449" name="TextBox 18"/>
          <p:cNvSpPr txBox="1">
            <a:spLocks noChangeArrowheads="1"/>
          </p:cNvSpPr>
          <p:nvPr/>
        </p:nvSpPr>
        <p:spPr bwMode="auto">
          <a:xfrm>
            <a:off x="7116929" y="3111144"/>
            <a:ext cx="1826036" cy="2832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388" tIns="45694" rIns="91388" bIns="45694">
            <a:spAutoFit/>
          </a:bodyPr>
          <a:p>
            <a:pPr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思源黑体 CN Light" panose="020B0300000000000000" pitchFamily="34" charset="-122"/>
              </a:rPr>
              <a:t>生命的宽度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思源黑体 CN Light" panose="020B0300000000000000" pitchFamily="34" charset="-122"/>
            </a:endParaRPr>
          </a:p>
        </p:txBody>
      </p:sp>
      <p:sp>
        <p:nvSpPr>
          <p:cNvPr id="18450" name="TextBox 19"/>
          <p:cNvSpPr txBox="1">
            <a:spLocks noChangeArrowheads="1"/>
          </p:cNvSpPr>
          <p:nvPr/>
        </p:nvSpPr>
        <p:spPr bwMode="auto">
          <a:xfrm>
            <a:off x="7116929" y="4619554"/>
            <a:ext cx="1826036" cy="2832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388" tIns="45694" rIns="91388" bIns="45694">
            <a:spAutoFit/>
          </a:bodyPr>
          <a:p>
            <a:pPr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思源黑体 CN Light" panose="020B0300000000000000" pitchFamily="34" charset="-122"/>
              </a:rPr>
              <a:t>生命的高度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思源黑体 CN Light" panose="020B0300000000000000" pitchFamily="34" charset="-122"/>
            </a:endParaRPr>
          </a:p>
        </p:txBody>
      </p:sp>
      <p:sp>
        <p:nvSpPr>
          <p:cNvPr id="18451" name="TextBox 20"/>
          <p:cNvSpPr txBox="1">
            <a:spLocks noChangeArrowheads="1"/>
          </p:cNvSpPr>
          <p:nvPr/>
        </p:nvSpPr>
        <p:spPr bwMode="auto">
          <a:xfrm>
            <a:off x="6591300" y="2161540"/>
            <a:ext cx="4626610" cy="7988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388" tIns="45694" rIns="91388" bIns="45694">
            <a:noAutofit/>
          </a:bodyPr>
          <a:p>
            <a:pPr eaLnBrk="1" hangingPunct="1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思源黑体 CN Light" panose="020B0300000000000000" pitchFamily="34" charset="-122"/>
              </a:rPr>
              <a:t>在生涯彩虹图中体现为横向层面，可以被理解为个体从出生到老去的整个生命周期。舒伯将生涯发展分为五个阶段：成长阶段、探索阶段、建立阶段、维持阶段、衰退阶段。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思源黑体 CN Light" panose="020B0300000000000000" pitchFamily="34" charset="-122"/>
            </a:endParaRPr>
          </a:p>
        </p:txBody>
      </p:sp>
      <p:sp>
        <p:nvSpPr>
          <p:cNvPr id="18452" name="TextBox 21"/>
          <p:cNvSpPr txBox="1">
            <a:spLocks noChangeArrowheads="1"/>
          </p:cNvSpPr>
          <p:nvPr/>
        </p:nvSpPr>
        <p:spPr bwMode="auto">
          <a:xfrm>
            <a:off x="6785610" y="3594735"/>
            <a:ext cx="4648200" cy="6292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388" tIns="45694" rIns="91388" bIns="45694">
            <a:noAutofit/>
          </a:bodyPr>
          <a:p>
            <a:pPr eaLnBrk="1" hangingPunct="1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思源黑体 CN Light" panose="020B0300000000000000" pitchFamily="34" charset="-122"/>
              </a:rPr>
              <a:t>生命宽度在生涯彩虹图中体现为纵向层面，它代表了个体在生涯发展中需要扮演的各种角色和职位。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思源黑体 CN Light" panose="020B0300000000000000" pitchFamily="34" charset="-122"/>
            </a:endParaRPr>
          </a:p>
        </p:txBody>
      </p:sp>
      <p:sp>
        <p:nvSpPr>
          <p:cNvPr id="18453" name="TextBox 22"/>
          <p:cNvSpPr txBox="1">
            <a:spLocks noChangeArrowheads="1"/>
          </p:cNvSpPr>
          <p:nvPr/>
        </p:nvSpPr>
        <p:spPr bwMode="auto">
          <a:xfrm>
            <a:off x="6785610" y="5180965"/>
            <a:ext cx="4648835" cy="862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388" tIns="45694" rIns="91388" bIns="45694">
            <a:noAutofit/>
          </a:bodyPr>
          <a:p>
            <a:pPr eaLnBrk="1" hangingPunct="1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思源黑体 CN Light" panose="020B0300000000000000" pitchFamily="34" charset="-122"/>
              </a:rPr>
              <a:t>生命高度在生涯彩虹图中并没有直接的图形表示，但可以理解为个体在生涯发展中的成就、满足感和对社会的贡献程度等。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思源黑体 CN Light" panose="020B0300000000000000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40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184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184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"/>
                                        <p:tgtEl>
                                          <p:spTgt spid="18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8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300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400"/>
                                        <p:tgtEl>
                                          <p:spTgt spid="18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00" fill="hold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300"/>
                                        <p:tgtEl>
                                          <p:spTgt spid="18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8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300"/>
                                        <p:tgtEl>
                                          <p:spTgt spid="18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400"/>
                                        <p:tgtEl>
                                          <p:spTgt spid="18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300" fill="hold"/>
                                        <p:tgtEl>
                                          <p:spTgt spid="184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00" fill="hold"/>
                                        <p:tgtEl>
                                          <p:spTgt spid="184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00" fill="hold"/>
                                        <p:tgtEl>
                                          <p:spTgt spid="184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300"/>
                                        <p:tgtEl>
                                          <p:spTgt spid="18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18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2" grpId="0" bldLvl="0" animBg="1"/>
      <p:bldP spid="18443" grpId="0" bldLvl="0" animBg="1"/>
      <p:bldP spid="18444" grpId="0" bldLvl="0" animBg="1"/>
      <p:bldP spid="18445" grpId="0" bldLvl="0" animBg="1"/>
      <p:bldP spid="18446" grpId="0" bldLvl="0" animBg="1"/>
      <p:bldP spid="18447" grpId="0" bldLvl="0" animBg="1"/>
      <p:bldP spid="18448" grpId="0" autoUpdateAnimBg="0"/>
      <p:bldP spid="18449" grpId="0" autoUpdateAnimBg="0"/>
      <p:bldP spid="18450" grpId="0" autoUpdateAnimBg="0"/>
      <p:bldP spid="18451" grpId="0" autoUpdateAnimBg="0"/>
      <p:bldP spid="18452" grpId="0" autoUpdateAnimBg="0"/>
      <p:bldP spid="18453" grpId="0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二、生涯咨询认知信息加工理论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 dirty="0"/>
          </a:p>
        </p:txBody>
      </p:sp>
      <p:sp>
        <p:nvSpPr>
          <p:cNvPr id="8" name="文本框 43"/>
          <p:cNvSpPr txBox="1"/>
          <p:nvPr/>
        </p:nvSpPr>
        <p:spPr>
          <a:xfrm>
            <a:off x="562323" y="1699928"/>
            <a:ext cx="442916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en-US" altLang="zh-CN" sz="2400" dirty="0"/>
              <a:t>1991</a:t>
            </a:r>
            <a:r>
              <a:rPr lang="zh-CN" altLang="en-US" sz="2400" dirty="0"/>
              <a:t>年，盖瑞</a:t>
            </a:r>
            <a:r>
              <a:rPr lang="en-US" altLang="zh-CN" sz="2400" dirty="0"/>
              <a:t>•</a:t>
            </a:r>
            <a:r>
              <a:rPr lang="zh-CN" altLang="en-US" sz="2400" dirty="0"/>
              <a:t>彼得森、詹姆斯</a:t>
            </a:r>
            <a:r>
              <a:rPr lang="en-US" altLang="zh-CN" sz="2400" dirty="0"/>
              <a:t>•</a:t>
            </a:r>
            <a:r>
              <a:rPr lang="zh-CN" altLang="en-US" sz="2400" dirty="0"/>
              <a:t>桑普森和罗伯特</a:t>
            </a:r>
            <a:r>
              <a:rPr lang="en-US" altLang="zh-CN" sz="2400" dirty="0"/>
              <a:t>•</a:t>
            </a:r>
            <a:r>
              <a:rPr lang="zh-CN" altLang="en-US" sz="2400" dirty="0"/>
              <a:t>里尔登合著了</a:t>
            </a:r>
            <a:r>
              <a:rPr lang="en-US" altLang="zh-CN" sz="2400" dirty="0"/>
              <a:t>《</a:t>
            </a:r>
            <a:r>
              <a:rPr lang="zh-CN" altLang="en-US" sz="2400" dirty="0"/>
              <a:t>生涯发展和服务：一种认知的方法</a:t>
            </a:r>
            <a:r>
              <a:rPr lang="en-US" altLang="zh-CN" sz="2400" dirty="0"/>
              <a:t>》</a:t>
            </a:r>
            <a:r>
              <a:rPr lang="zh-CN" altLang="en-US" sz="2400" dirty="0"/>
              <a:t>一书，该书围绕认知信息加工金字塔模型展开，如图所示。经过后续的信息加工与处理，最终发展成完整的认知信息加工理论。</a:t>
            </a:r>
            <a:endParaRPr lang="en-US" altLang="zh-CN" sz="2400" dirty="0"/>
          </a:p>
        </p:txBody>
      </p:sp>
      <p:pic>
        <p:nvPicPr>
          <p:cNvPr id="10" name="图片 9"/>
          <p:cNvPicPr/>
          <p:nvPr/>
        </p:nvPicPr>
        <p:blipFill>
          <a:blip r:embed="rId1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7151" y="2454107"/>
            <a:ext cx="6324686" cy="324744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ym typeface="+mn-ea"/>
              </a:rPr>
              <a:t>二、生涯咨询认知信息加工理论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 dirty="0"/>
          </a:p>
        </p:txBody>
      </p:sp>
      <p:sp>
        <p:nvSpPr>
          <p:cNvPr id="8" name="文本框 43"/>
          <p:cNvSpPr txBox="1"/>
          <p:nvPr/>
        </p:nvSpPr>
        <p:spPr>
          <a:xfrm>
            <a:off x="562323" y="1054469"/>
            <a:ext cx="4429160" cy="5631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2400" dirty="0"/>
              <a:t>在认知信息加工金字塔模型中，中间部位被称为决策技能领域，是良好决策的方法，即</a:t>
            </a:r>
            <a:r>
              <a:rPr lang="en-US" altLang="zh-CN" sz="2400" dirty="0"/>
              <a:t>CASVE </a:t>
            </a:r>
            <a:r>
              <a:rPr lang="zh-CN" altLang="en-US" sz="2400" dirty="0"/>
              <a:t>循环。</a:t>
            </a:r>
            <a:r>
              <a:rPr lang="en-US" altLang="zh-CN" sz="2400" dirty="0"/>
              <a:t>CASVE</a:t>
            </a:r>
            <a:r>
              <a:rPr lang="zh-CN" altLang="en-US" sz="2400" dirty="0"/>
              <a:t>循环是一种职业生涯规划决策技术，包括沟通、分析、综合、评估和执行</a:t>
            </a:r>
            <a:r>
              <a:rPr lang="en-US" altLang="zh-CN" sz="2400" dirty="0"/>
              <a:t>5</a:t>
            </a:r>
            <a:r>
              <a:rPr lang="zh-CN" altLang="en-US" sz="2400" dirty="0"/>
              <a:t>个步骤（</a:t>
            </a:r>
            <a:r>
              <a:rPr lang="en-US" altLang="zh-CN" sz="2400" dirty="0"/>
              <a:t>CASVE</a:t>
            </a:r>
            <a:r>
              <a:rPr lang="zh-CN" altLang="en-US" sz="2400" dirty="0"/>
              <a:t>是这</a:t>
            </a:r>
            <a:r>
              <a:rPr lang="en-US" altLang="zh-CN" sz="2400" dirty="0"/>
              <a:t>5</a:t>
            </a:r>
            <a:r>
              <a:rPr lang="zh-CN" altLang="en-US" sz="2400" dirty="0"/>
              <a:t>个步骤英文首字母的大写组合），如图所示。各步骤之间有着层层递进的顺承关系。</a:t>
            </a:r>
            <a:endParaRPr lang="en-US" altLang="zh-CN" sz="2400" dirty="0"/>
          </a:p>
        </p:txBody>
      </p:sp>
      <p:pic>
        <p:nvPicPr>
          <p:cNvPr id="6" name="图片 5"/>
          <p:cNvPicPr/>
          <p:nvPr/>
        </p:nvPicPr>
        <p:blipFill>
          <a:blip r:embed="rId1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4515" y="1721989"/>
            <a:ext cx="6505746" cy="451744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三、霍兰德职业兴趣理论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 dirty="0"/>
          </a:p>
        </p:txBody>
      </p:sp>
      <p:sp>
        <p:nvSpPr>
          <p:cNvPr id="39" name="文本框 43"/>
          <p:cNvSpPr txBox="1"/>
          <p:nvPr/>
        </p:nvSpPr>
        <p:spPr>
          <a:xfrm>
            <a:off x="656590" y="1248410"/>
            <a:ext cx="4937760" cy="5077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sz="2400" dirty="0"/>
              <a:t>霍兰德职业兴趣理论认为，个人的职业选择和工作满意度受到其人格类型的显著影响，而人格可以被归纳为六大基本类型</a:t>
            </a:r>
            <a:r>
              <a:rPr lang="zh-CN" altLang="en-US" sz="2400" dirty="0"/>
              <a:t>：</a:t>
            </a:r>
            <a:r>
              <a:rPr sz="2400" dirty="0"/>
              <a:t>现实型、研究型、艺术型、社会型、企业型和传统型</a:t>
            </a:r>
            <a:r>
              <a:rPr lang="zh-CN" sz="2400" dirty="0"/>
              <a:t>。</a:t>
            </a:r>
            <a:r>
              <a:rPr sz="2400" dirty="0"/>
              <a:t>相互之间存在不同程度的相似性和相容性，形成一个六边形模型，各类型相互之间存在 3种关系：相邻、相隔、相斥</a:t>
            </a:r>
            <a:r>
              <a:rPr lang="zh-CN" sz="2400" dirty="0"/>
              <a:t>。</a:t>
            </a:r>
            <a:endParaRPr lang="zh-CN" sz="2400" dirty="0"/>
          </a:p>
        </p:txBody>
      </p:sp>
      <p:pic>
        <p:nvPicPr>
          <p:cNvPr id="40" name="图片 39" descr="霍兰德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8710" y="2016870"/>
            <a:ext cx="6400007" cy="34290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三、霍兰德职业兴趣理论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7" name="组合 6"/>
          <p:cNvGrpSpPr/>
          <p:nvPr/>
        </p:nvGrpSpPr>
        <p:grpSpPr>
          <a:xfrm>
            <a:off x="1833880" y="986790"/>
            <a:ext cx="7337425" cy="5631180"/>
            <a:chOff x="1552" y="1874"/>
            <a:chExt cx="16094" cy="13526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52" y="1874"/>
              <a:ext cx="16095" cy="483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612" y="6640"/>
              <a:ext cx="16035" cy="8760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 rot="20675447">
            <a:off x="8749030" y="5922010"/>
            <a:ext cx="1720850" cy="664210"/>
            <a:chOff x="812493" y="1298947"/>
            <a:chExt cx="6862148" cy="3384233"/>
          </a:xfrm>
        </p:grpSpPr>
        <p:sp>
          <p:nvSpPr>
            <p:cNvPr id="9" name="任意多边形: 形状 63"/>
            <p:cNvSpPr/>
            <p:nvPr/>
          </p:nvSpPr>
          <p:spPr bwMode="auto">
            <a:xfrm rot="1715850">
              <a:off x="812493" y="3764350"/>
              <a:ext cx="3665024" cy="918830"/>
            </a:xfrm>
            <a:custGeom>
              <a:avLst/>
              <a:gdLst>
                <a:gd name="T0" fmla="*/ 229 w 695"/>
                <a:gd name="T1" fmla="*/ 157 h 174"/>
                <a:gd name="T2" fmla="*/ 338 w 695"/>
                <a:gd name="T3" fmla="*/ 173 h 174"/>
                <a:gd name="T4" fmla="*/ 395 w 695"/>
                <a:gd name="T5" fmla="*/ 157 h 174"/>
                <a:gd name="T6" fmla="*/ 273 w 695"/>
                <a:gd name="T7" fmla="*/ 86 h 174"/>
                <a:gd name="T8" fmla="*/ 273 w 695"/>
                <a:gd name="T9" fmla="*/ 72 h 174"/>
                <a:gd name="T10" fmla="*/ 355 w 695"/>
                <a:gd name="T11" fmla="*/ 82 h 174"/>
                <a:gd name="T12" fmla="*/ 493 w 695"/>
                <a:gd name="T13" fmla="*/ 99 h 174"/>
                <a:gd name="T14" fmla="*/ 563 w 695"/>
                <a:gd name="T15" fmla="*/ 86 h 174"/>
                <a:gd name="T16" fmla="*/ 534 w 695"/>
                <a:gd name="T17" fmla="*/ 47 h 174"/>
                <a:gd name="T18" fmla="*/ 569 w 695"/>
                <a:gd name="T19" fmla="*/ 32 h 174"/>
                <a:gd name="T20" fmla="*/ 656 w 695"/>
                <a:gd name="T21" fmla="*/ 39 h 174"/>
                <a:gd name="T22" fmla="*/ 653 w 695"/>
                <a:gd name="T23" fmla="*/ 8 h 174"/>
                <a:gd name="T24" fmla="*/ 656 w 695"/>
                <a:gd name="T25" fmla="*/ 4 h 174"/>
                <a:gd name="T26" fmla="*/ 677 w 695"/>
                <a:gd name="T27" fmla="*/ 3 h 174"/>
                <a:gd name="T28" fmla="*/ 689 w 695"/>
                <a:gd name="T29" fmla="*/ 2 h 174"/>
                <a:gd name="T30" fmla="*/ 656 w 695"/>
                <a:gd name="T31" fmla="*/ 1 h 174"/>
                <a:gd name="T32" fmla="*/ 645 w 695"/>
                <a:gd name="T33" fmla="*/ 8 h 174"/>
                <a:gd name="T34" fmla="*/ 652 w 695"/>
                <a:gd name="T35" fmla="*/ 28 h 174"/>
                <a:gd name="T36" fmla="*/ 633 w 695"/>
                <a:gd name="T37" fmla="*/ 32 h 174"/>
                <a:gd name="T38" fmla="*/ 631 w 695"/>
                <a:gd name="T39" fmla="*/ 31 h 174"/>
                <a:gd name="T40" fmla="*/ 623 w 695"/>
                <a:gd name="T41" fmla="*/ 29 h 174"/>
                <a:gd name="T42" fmla="*/ 588 w 695"/>
                <a:gd name="T43" fmla="*/ 27 h 174"/>
                <a:gd name="T44" fmla="*/ 573 w 695"/>
                <a:gd name="T45" fmla="*/ 24 h 174"/>
                <a:gd name="T46" fmla="*/ 562 w 695"/>
                <a:gd name="T47" fmla="*/ 22 h 174"/>
                <a:gd name="T48" fmla="*/ 532 w 695"/>
                <a:gd name="T49" fmla="*/ 21 h 174"/>
                <a:gd name="T50" fmla="*/ 498 w 695"/>
                <a:gd name="T51" fmla="*/ 36 h 174"/>
                <a:gd name="T52" fmla="*/ 500 w 695"/>
                <a:gd name="T53" fmla="*/ 43 h 174"/>
                <a:gd name="T54" fmla="*/ 516 w 695"/>
                <a:gd name="T55" fmla="*/ 47 h 174"/>
                <a:gd name="T56" fmla="*/ 509 w 695"/>
                <a:gd name="T57" fmla="*/ 51 h 174"/>
                <a:gd name="T58" fmla="*/ 529 w 695"/>
                <a:gd name="T59" fmla="*/ 74 h 174"/>
                <a:gd name="T60" fmla="*/ 535 w 695"/>
                <a:gd name="T61" fmla="*/ 83 h 174"/>
                <a:gd name="T62" fmla="*/ 515 w 695"/>
                <a:gd name="T63" fmla="*/ 91 h 174"/>
                <a:gd name="T64" fmla="*/ 466 w 695"/>
                <a:gd name="T65" fmla="*/ 86 h 174"/>
                <a:gd name="T66" fmla="*/ 444 w 695"/>
                <a:gd name="T67" fmla="*/ 84 h 174"/>
                <a:gd name="T68" fmla="*/ 435 w 695"/>
                <a:gd name="T69" fmla="*/ 82 h 174"/>
                <a:gd name="T70" fmla="*/ 418 w 695"/>
                <a:gd name="T71" fmla="*/ 82 h 174"/>
                <a:gd name="T72" fmla="*/ 383 w 695"/>
                <a:gd name="T73" fmla="*/ 77 h 174"/>
                <a:gd name="T74" fmla="*/ 346 w 695"/>
                <a:gd name="T75" fmla="*/ 71 h 174"/>
                <a:gd name="T76" fmla="*/ 307 w 695"/>
                <a:gd name="T77" fmla="*/ 68 h 174"/>
                <a:gd name="T78" fmla="*/ 240 w 695"/>
                <a:gd name="T79" fmla="*/ 69 h 174"/>
                <a:gd name="T80" fmla="*/ 241 w 695"/>
                <a:gd name="T81" fmla="*/ 78 h 174"/>
                <a:gd name="T82" fmla="*/ 247 w 695"/>
                <a:gd name="T83" fmla="*/ 84 h 174"/>
                <a:gd name="T84" fmla="*/ 245 w 695"/>
                <a:gd name="T85" fmla="*/ 86 h 174"/>
                <a:gd name="T86" fmla="*/ 269 w 695"/>
                <a:gd name="T87" fmla="*/ 98 h 174"/>
                <a:gd name="T88" fmla="*/ 293 w 695"/>
                <a:gd name="T89" fmla="*/ 111 h 174"/>
                <a:gd name="T90" fmla="*/ 308 w 695"/>
                <a:gd name="T91" fmla="*/ 118 h 174"/>
                <a:gd name="T92" fmla="*/ 332 w 695"/>
                <a:gd name="T93" fmla="*/ 128 h 174"/>
                <a:gd name="T94" fmla="*/ 352 w 695"/>
                <a:gd name="T95" fmla="*/ 144 h 174"/>
                <a:gd name="T96" fmla="*/ 371 w 695"/>
                <a:gd name="T97" fmla="*/ 156 h 174"/>
                <a:gd name="T98" fmla="*/ 370 w 695"/>
                <a:gd name="T99" fmla="*/ 167 h 174"/>
                <a:gd name="T100" fmla="*/ 281 w 695"/>
                <a:gd name="T101" fmla="*/ 157 h 174"/>
                <a:gd name="T102" fmla="*/ 249 w 695"/>
                <a:gd name="T103" fmla="*/ 152 h 174"/>
                <a:gd name="T104" fmla="*/ 160 w 695"/>
                <a:gd name="T105" fmla="*/ 140 h 174"/>
                <a:gd name="T106" fmla="*/ 79 w 695"/>
                <a:gd name="T107" fmla="*/ 123 h 174"/>
                <a:gd name="T108" fmla="*/ 656 w 695"/>
                <a:gd name="T109" fmla="*/ 33 h 174"/>
                <a:gd name="T110" fmla="*/ 648 w 695"/>
                <a:gd name="T111" fmla="*/ 5 h 174"/>
                <a:gd name="T112" fmla="*/ 655 w 695"/>
                <a:gd name="T113" fmla="*/ 33 h 174"/>
                <a:gd name="T114" fmla="*/ 648 w 695"/>
                <a:gd name="T115" fmla="*/ 37 h 174"/>
                <a:gd name="T116" fmla="*/ 535 w 695"/>
                <a:gd name="T117" fmla="*/ 92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95" h="174">
                  <a:moveTo>
                    <a:pt x="78" y="130"/>
                  </a:moveTo>
                  <a:cubicBezTo>
                    <a:pt x="88" y="132"/>
                    <a:pt x="101" y="134"/>
                    <a:pt x="109" y="136"/>
                  </a:cubicBezTo>
                  <a:cubicBezTo>
                    <a:pt x="147" y="143"/>
                    <a:pt x="179" y="151"/>
                    <a:pt x="220" y="157"/>
                  </a:cubicBezTo>
                  <a:cubicBezTo>
                    <a:pt x="219" y="157"/>
                    <a:pt x="222" y="157"/>
                    <a:pt x="225" y="157"/>
                  </a:cubicBezTo>
                  <a:cubicBezTo>
                    <a:pt x="224" y="157"/>
                    <a:pt x="224" y="157"/>
                    <a:pt x="224" y="157"/>
                  </a:cubicBezTo>
                  <a:cubicBezTo>
                    <a:pt x="229" y="157"/>
                    <a:pt x="229" y="157"/>
                    <a:pt x="229" y="157"/>
                  </a:cubicBezTo>
                  <a:cubicBezTo>
                    <a:pt x="232" y="157"/>
                    <a:pt x="229" y="158"/>
                    <a:pt x="226" y="158"/>
                  </a:cubicBezTo>
                  <a:cubicBezTo>
                    <a:pt x="242" y="160"/>
                    <a:pt x="257" y="162"/>
                    <a:pt x="272" y="165"/>
                  </a:cubicBezTo>
                  <a:cubicBezTo>
                    <a:pt x="275" y="164"/>
                    <a:pt x="280" y="166"/>
                    <a:pt x="283" y="165"/>
                  </a:cubicBezTo>
                  <a:cubicBezTo>
                    <a:pt x="283" y="166"/>
                    <a:pt x="283" y="166"/>
                    <a:pt x="282" y="166"/>
                  </a:cubicBezTo>
                  <a:cubicBezTo>
                    <a:pt x="294" y="167"/>
                    <a:pt x="295" y="167"/>
                    <a:pt x="303" y="169"/>
                  </a:cubicBezTo>
                  <a:cubicBezTo>
                    <a:pt x="314" y="171"/>
                    <a:pt x="325" y="172"/>
                    <a:pt x="338" y="173"/>
                  </a:cubicBezTo>
                  <a:cubicBezTo>
                    <a:pt x="346" y="174"/>
                    <a:pt x="351" y="174"/>
                    <a:pt x="366" y="173"/>
                  </a:cubicBezTo>
                  <a:cubicBezTo>
                    <a:pt x="367" y="173"/>
                    <a:pt x="372" y="173"/>
                    <a:pt x="375" y="172"/>
                  </a:cubicBezTo>
                  <a:cubicBezTo>
                    <a:pt x="379" y="171"/>
                    <a:pt x="379" y="171"/>
                    <a:pt x="379" y="171"/>
                  </a:cubicBezTo>
                  <a:cubicBezTo>
                    <a:pt x="396" y="166"/>
                    <a:pt x="387" y="169"/>
                    <a:pt x="391" y="167"/>
                  </a:cubicBezTo>
                  <a:cubicBezTo>
                    <a:pt x="398" y="163"/>
                    <a:pt x="396" y="163"/>
                    <a:pt x="397" y="161"/>
                  </a:cubicBezTo>
                  <a:cubicBezTo>
                    <a:pt x="397" y="160"/>
                    <a:pt x="396" y="158"/>
                    <a:pt x="395" y="157"/>
                  </a:cubicBezTo>
                  <a:cubicBezTo>
                    <a:pt x="389" y="149"/>
                    <a:pt x="378" y="143"/>
                    <a:pt x="368" y="136"/>
                  </a:cubicBezTo>
                  <a:cubicBezTo>
                    <a:pt x="347" y="123"/>
                    <a:pt x="322" y="111"/>
                    <a:pt x="300" y="97"/>
                  </a:cubicBezTo>
                  <a:cubicBezTo>
                    <a:pt x="292" y="96"/>
                    <a:pt x="289" y="93"/>
                    <a:pt x="282" y="92"/>
                  </a:cubicBezTo>
                  <a:cubicBezTo>
                    <a:pt x="283" y="91"/>
                    <a:pt x="283" y="91"/>
                    <a:pt x="283" y="91"/>
                  </a:cubicBezTo>
                  <a:cubicBezTo>
                    <a:pt x="278" y="90"/>
                    <a:pt x="279" y="89"/>
                    <a:pt x="277" y="86"/>
                  </a:cubicBezTo>
                  <a:cubicBezTo>
                    <a:pt x="276" y="86"/>
                    <a:pt x="275" y="85"/>
                    <a:pt x="273" y="86"/>
                  </a:cubicBezTo>
                  <a:cubicBezTo>
                    <a:pt x="270" y="85"/>
                    <a:pt x="274" y="83"/>
                    <a:pt x="271" y="82"/>
                  </a:cubicBezTo>
                  <a:cubicBezTo>
                    <a:pt x="272" y="82"/>
                    <a:pt x="270" y="83"/>
                    <a:pt x="270" y="82"/>
                  </a:cubicBezTo>
                  <a:cubicBezTo>
                    <a:pt x="262" y="79"/>
                    <a:pt x="272" y="82"/>
                    <a:pt x="269" y="77"/>
                  </a:cubicBezTo>
                  <a:cubicBezTo>
                    <a:pt x="267" y="76"/>
                    <a:pt x="264" y="74"/>
                    <a:pt x="262" y="72"/>
                  </a:cubicBezTo>
                  <a:cubicBezTo>
                    <a:pt x="265" y="72"/>
                    <a:pt x="269" y="72"/>
                    <a:pt x="272" y="73"/>
                  </a:cubicBezTo>
                  <a:cubicBezTo>
                    <a:pt x="270" y="73"/>
                    <a:pt x="271" y="72"/>
                    <a:pt x="273" y="72"/>
                  </a:cubicBezTo>
                  <a:cubicBezTo>
                    <a:pt x="273" y="74"/>
                    <a:pt x="281" y="72"/>
                    <a:pt x="284" y="73"/>
                  </a:cubicBezTo>
                  <a:cubicBezTo>
                    <a:pt x="283" y="73"/>
                    <a:pt x="281" y="73"/>
                    <a:pt x="280" y="73"/>
                  </a:cubicBezTo>
                  <a:cubicBezTo>
                    <a:pt x="288" y="75"/>
                    <a:pt x="297" y="75"/>
                    <a:pt x="304" y="76"/>
                  </a:cubicBezTo>
                  <a:cubicBezTo>
                    <a:pt x="314" y="76"/>
                    <a:pt x="320" y="79"/>
                    <a:pt x="327" y="78"/>
                  </a:cubicBezTo>
                  <a:cubicBezTo>
                    <a:pt x="325" y="79"/>
                    <a:pt x="330" y="79"/>
                    <a:pt x="331" y="80"/>
                  </a:cubicBezTo>
                  <a:cubicBezTo>
                    <a:pt x="341" y="79"/>
                    <a:pt x="345" y="82"/>
                    <a:pt x="355" y="82"/>
                  </a:cubicBezTo>
                  <a:cubicBezTo>
                    <a:pt x="354" y="82"/>
                    <a:pt x="354" y="82"/>
                    <a:pt x="354" y="82"/>
                  </a:cubicBezTo>
                  <a:cubicBezTo>
                    <a:pt x="376" y="85"/>
                    <a:pt x="398" y="88"/>
                    <a:pt x="422" y="90"/>
                  </a:cubicBezTo>
                  <a:cubicBezTo>
                    <a:pt x="436" y="92"/>
                    <a:pt x="446" y="95"/>
                    <a:pt x="463" y="96"/>
                  </a:cubicBezTo>
                  <a:cubicBezTo>
                    <a:pt x="466" y="96"/>
                    <a:pt x="464" y="96"/>
                    <a:pt x="467" y="96"/>
                  </a:cubicBezTo>
                  <a:cubicBezTo>
                    <a:pt x="470" y="96"/>
                    <a:pt x="466" y="96"/>
                    <a:pt x="467" y="96"/>
                  </a:cubicBezTo>
                  <a:cubicBezTo>
                    <a:pt x="475" y="97"/>
                    <a:pt x="483" y="98"/>
                    <a:pt x="493" y="99"/>
                  </a:cubicBezTo>
                  <a:cubicBezTo>
                    <a:pt x="494" y="99"/>
                    <a:pt x="497" y="99"/>
                    <a:pt x="497" y="99"/>
                  </a:cubicBezTo>
                  <a:cubicBezTo>
                    <a:pt x="501" y="100"/>
                    <a:pt x="508" y="100"/>
                    <a:pt x="516" y="100"/>
                  </a:cubicBezTo>
                  <a:cubicBezTo>
                    <a:pt x="520" y="100"/>
                    <a:pt x="524" y="100"/>
                    <a:pt x="530" y="100"/>
                  </a:cubicBezTo>
                  <a:cubicBezTo>
                    <a:pt x="534" y="101"/>
                    <a:pt x="558" y="94"/>
                    <a:pt x="557" y="93"/>
                  </a:cubicBezTo>
                  <a:cubicBezTo>
                    <a:pt x="549" y="96"/>
                    <a:pt x="562" y="89"/>
                    <a:pt x="560" y="87"/>
                  </a:cubicBezTo>
                  <a:cubicBezTo>
                    <a:pt x="561" y="86"/>
                    <a:pt x="562" y="86"/>
                    <a:pt x="563" y="86"/>
                  </a:cubicBezTo>
                  <a:cubicBezTo>
                    <a:pt x="564" y="83"/>
                    <a:pt x="563" y="81"/>
                    <a:pt x="563" y="77"/>
                  </a:cubicBezTo>
                  <a:cubicBezTo>
                    <a:pt x="562" y="76"/>
                    <a:pt x="559" y="76"/>
                    <a:pt x="559" y="74"/>
                  </a:cubicBezTo>
                  <a:cubicBezTo>
                    <a:pt x="561" y="72"/>
                    <a:pt x="557" y="70"/>
                    <a:pt x="557" y="68"/>
                  </a:cubicBezTo>
                  <a:cubicBezTo>
                    <a:pt x="554" y="69"/>
                    <a:pt x="551" y="68"/>
                    <a:pt x="550" y="66"/>
                  </a:cubicBezTo>
                  <a:cubicBezTo>
                    <a:pt x="554" y="65"/>
                    <a:pt x="554" y="65"/>
                    <a:pt x="554" y="65"/>
                  </a:cubicBezTo>
                  <a:cubicBezTo>
                    <a:pt x="548" y="61"/>
                    <a:pt x="545" y="52"/>
                    <a:pt x="534" y="47"/>
                  </a:cubicBezTo>
                  <a:cubicBezTo>
                    <a:pt x="536" y="46"/>
                    <a:pt x="536" y="46"/>
                    <a:pt x="536" y="46"/>
                  </a:cubicBezTo>
                  <a:cubicBezTo>
                    <a:pt x="528" y="41"/>
                    <a:pt x="524" y="34"/>
                    <a:pt x="521" y="29"/>
                  </a:cubicBezTo>
                  <a:cubicBezTo>
                    <a:pt x="521" y="29"/>
                    <a:pt x="520" y="30"/>
                    <a:pt x="527" y="30"/>
                  </a:cubicBezTo>
                  <a:cubicBezTo>
                    <a:pt x="534" y="29"/>
                    <a:pt x="537" y="29"/>
                    <a:pt x="543" y="29"/>
                  </a:cubicBezTo>
                  <a:cubicBezTo>
                    <a:pt x="546" y="29"/>
                    <a:pt x="546" y="30"/>
                    <a:pt x="547" y="30"/>
                  </a:cubicBezTo>
                  <a:cubicBezTo>
                    <a:pt x="555" y="31"/>
                    <a:pt x="560" y="33"/>
                    <a:pt x="569" y="32"/>
                  </a:cubicBezTo>
                  <a:cubicBezTo>
                    <a:pt x="568" y="33"/>
                    <a:pt x="568" y="33"/>
                    <a:pt x="568" y="33"/>
                  </a:cubicBezTo>
                  <a:cubicBezTo>
                    <a:pt x="575" y="33"/>
                    <a:pt x="586" y="34"/>
                    <a:pt x="592" y="35"/>
                  </a:cubicBezTo>
                  <a:cubicBezTo>
                    <a:pt x="595" y="35"/>
                    <a:pt x="603" y="36"/>
                    <a:pt x="601" y="35"/>
                  </a:cubicBezTo>
                  <a:cubicBezTo>
                    <a:pt x="604" y="35"/>
                    <a:pt x="600" y="36"/>
                    <a:pt x="605" y="36"/>
                  </a:cubicBezTo>
                  <a:cubicBezTo>
                    <a:pt x="600" y="36"/>
                    <a:pt x="600" y="36"/>
                    <a:pt x="600" y="36"/>
                  </a:cubicBezTo>
                  <a:cubicBezTo>
                    <a:pt x="618" y="38"/>
                    <a:pt x="625" y="42"/>
                    <a:pt x="656" y="39"/>
                  </a:cubicBezTo>
                  <a:cubicBezTo>
                    <a:pt x="672" y="35"/>
                    <a:pt x="667" y="30"/>
                    <a:pt x="667" y="26"/>
                  </a:cubicBezTo>
                  <a:cubicBezTo>
                    <a:pt x="665" y="25"/>
                    <a:pt x="664" y="21"/>
                    <a:pt x="659" y="21"/>
                  </a:cubicBezTo>
                  <a:cubicBezTo>
                    <a:pt x="661" y="20"/>
                    <a:pt x="661" y="20"/>
                    <a:pt x="661" y="20"/>
                  </a:cubicBezTo>
                  <a:cubicBezTo>
                    <a:pt x="659" y="18"/>
                    <a:pt x="657" y="14"/>
                    <a:pt x="655" y="11"/>
                  </a:cubicBezTo>
                  <a:cubicBezTo>
                    <a:pt x="655" y="9"/>
                    <a:pt x="653" y="10"/>
                    <a:pt x="651" y="8"/>
                  </a:cubicBezTo>
                  <a:cubicBezTo>
                    <a:pt x="653" y="8"/>
                    <a:pt x="653" y="8"/>
                    <a:pt x="653" y="8"/>
                  </a:cubicBezTo>
                  <a:cubicBezTo>
                    <a:pt x="651" y="6"/>
                    <a:pt x="649" y="6"/>
                    <a:pt x="647" y="6"/>
                  </a:cubicBezTo>
                  <a:cubicBezTo>
                    <a:pt x="648" y="5"/>
                    <a:pt x="648" y="5"/>
                    <a:pt x="648" y="5"/>
                  </a:cubicBezTo>
                  <a:cubicBezTo>
                    <a:pt x="649" y="5"/>
                    <a:pt x="650" y="4"/>
                    <a:pt x="651" y="4"/>
                  </a:cubicBezTo>
                  <a:cubicBezTo>
                    <a:pt x="652" y="5"/>
                    <a:pt x="653" y="5"/>
                    <a:pt x="654" y="5"/>
                  </a:cubicBezTo>
                  <a:cubicBezTo>
                    <a:pt x="653" y="5"/>
                    <a:pt x="654" y="5"/>
                    <a:pt x="654" y="4"/>
                  </a:cubicBezTo>
                  <a:cubicBezTo>
                    <a:pt x="655" y="4"/>
                    <a:pt x="655" y="4"/>
                    <a:pt x="656" y="4"/>
                  </a:cubicBezTo>
                  <a:cubicBezTo>
                    <a:pt x="662" y="4"/>
                    <a:pt x="666" y="4"/>
                    <a:pt x="668" y="3"/>
                  </a:cubicBezTo>
                  <a:cubicBezTo>
                    <a:pt x="666" y="4"/>
                    <a:pt x="671" y="4"/>
                    <a:pt x="667" y="4"/>
                  </a:cubicBezTo>
                  <a:cubicBezTo>
                    <a:pt x="671" y="4"/>
                    <a:pt x="674" y="4"/>
                    <a:pt x="677" y="4"/>
                  </a:cubicBezTo>
                  <a:cubicBezTo>
                    <a:pt x="676" y="4"/>
                    <a:pt x="675" y="4"/>
                    <a:pt x="674" y="4"/>
                  </a:cubicBezTo>
                  <a:cubicBezTo>
                    <a:pt x="678" y="3"/>
                    <a:pt x="682" y="3"/>
                    <a:pt x="682" y="3"/>
                  </a:cubicBezTo>
                  <a:cubicBezTo>
                    <a:pt x="680" y="3"/>
                    <a:pt x="679" y="3"/>
                    <a:pt x="677" y="3"/>
                  </a:cubicBezTo>
                  <a:cubicBezTo>
                    <a:pt x="679" y="2"/>
                    <a:pt x="687" y="2"/>
                    <a:pt x="687" y="3"/>
                  </a:cubicBezTo>
                  <a:cubicBezTo>
                    <a:pt x="687" y="4"/>
                    <a:pt x="681" y="4"/>
                    <a:pt x="683" y="4"/>
                  </a:cubicBezTo>
                  <a:cubicBezTo>
                    <a:pt x="695" y="4"/>
                    <a:pt x="695" y="4"/>
                    <a:pt x="695" y="4"/>
                  </a:cubicBezTo>
                  <a:cubicBezTo>
                    <a:pt x="692" y="4"/>
                    <a:pt x="691" y="3"/>
                    <a:pt x="693" y="3"/>
                  </a:cubicBezTo>
                  <a:cubicBezTo>
                    <a:pt x="688" y="3"/>
                    <a:pt x="688" y="3"/>
                    <a:pt x="688" y="3"/>
                  </a:cubicBezTo>
                  <a:cubicBezTo>
                    <a:pt x="689" y="2"/>
                    <a:pt x="689" y="2"/>
                    <a:pt x="689" y="2"/>
                  </a:cubicBezTo>
                  <a:cubicBezTo>
                    <a:pt x="682" y="2"/>
                    <a:pt x="677" y="1"/>
                    <a:pt x="668" y="1"/>
                  </a:cubicBezTo>
                  <a:cubicBezTo>
                    <a:pt x="670" y="2"/>
                    <a:pt x="670" y="2"/>
                    <a:pt x="670" y="2"/>
                  </a:cubicBezTo>
                  <a:cubicBezTo>
                    <a:pt x="665" y="2"/>
                    <a:pt x="659" y="3"/>
                    <a:pt x="655" y="3"/>
                  </a:cubicBezTo>
                  <a:cubicBezTo>
                    <a:pt x="658" y="2"/>
                    <a:pt x="656" y="2"/>
                    <a:pt x="657" y="2"/>
                  </a:cubicBezTo>
                  <a:cubicBezTo>
                    <a:pt x="655" y="2"/>
                    <a:pt x="654" y="2"/>
                    <a:pt x="652" y="2"/>
                  </a:cubicBezTo>
                  <a:cubicBezTo>
                    <a:pt x="656" y="1"/>
                    <a:pt x="656" y="1"/>
                    <a:pt x="656" y="1"/>
                  </a:cubicBezTo>
                  <a:cubicBezTo>
                    <a:pt x="655" y="1"/>
                    <a:pt x="654" y="2"/>
                    <a:pt x="652" y="2"/>
                  </a:cubicBezTo>
                  <a:cubicBezTo>
                    <a:pt x="649" y="3"/>
                    <a:pt x="655" y="0"/>
                    <a:pt x="645" y="4"/>
                  </a:cubicBezTo>
                  <a:cubicBezTo>
                    <a:pt x="644" y="4"/>
                    <a:pt x="644" y="4"/>
                    <a:pt x="644" y="4"/>
                  </a:cubicBezTo>
                  <a:cubicBezTo>
                    <a:pt x="644" y="6"/>
                    <a:pt x="643" y="7"/>
                    <a:pt x="643" y="7"/>
                  </a:cubicBezTo>
                  <a:cubicBezTo>
                    <a:pt x="643" y="7"/>
                    <a:pt x="643" y="7"/>
                    <a:pt x="643" y="7"/>
                  </a:cubicBezTo>
                  <a:cubicBezTo>
                    <a:pt x="641" y="10"/>
                    <a:pt x="645" y="6"/>
                    <a:pt x="645" y="8"/>
                  </a:cubicBezTo>
                  <a:cubicBezTo>
                    <a:pt x="644" y="9"/>
                    <a:pt x="641" y="9"/>
                    <a:pt x="640" y="11"/>
                  </a:cubicBezTo>
                  <a:cubicBezTo>
                    <a:pt x="640" y="13"/>
                    <a:pt x="645" y="16"/>
                    <a:pt x="644" y="19"/>
                  </a:cubicBezTo>
                  <a:cubicBezTo>
                    <a:pt x="647" y="21"/>
                    <a:pt x="650" y="23"/>
                    <a:pt x="653" y="24"/>
                  </a:cubicBezTo>
                  <a:cubicBezTo>
                    <a:pt x="654" y="25"/>
                    <a:pt x="649" y="25"/>
                    <a:pt x="652" y="26"/>
                  </a:cubicBezTo>
                  <a:cubicBezTo>
                    <a:pt x="650" y="26"/>
                    <a:pt x="649" y="26"/>
                    <a:pt x="648" y="27"/>
                  </a:cubicBezTo>
                  <a:cubicBezTo>
                    <a:pt x="650" y="27"/>
                    <a:pt x="650" y="30"/>
                    <a:pt x="652" y="28"/>
                  </a:cubicBezTo>
                  <a:cubicBezTo>
                    <a:pt x="653" y="30"/>
                    <a:pt x="654" y="32"/>
                    <a:pt x="653" y="33"/>
                  </a:cubicBezTo>
                  <a:cubicBezTo>
                    <a:pt x="652" y="33"/>
                    <a:pt x="650" y="33"/>
                    <a:pt x="649" y="33"/>
                  </a:cubicBezTo>
                  <a:cubicBezTo>
                    <a:pt x="648" y="34"/>
                    <a:pt x="650" y="34"/>
                    <a:pt x="646" y="34"/>
                  </a:cubicBezTo>
                  <a:cubicBezTo>
                    <a:pt x="638" y="35"/>
                    <a:pt x="640" y="33"/>
                    <a:pt x="639" y="32"/>
                  </a:cubicBezTo>
                  <a:cubicBezTo>
                    <a:pt x="643" y="32"/>
                    <a:pt x="643" y="32"/>
                    <a:pt x="643" y="32"/>
                  </a:cubicBezTo>
                  <a:cubicBezTo>
                    <a:pt x="640" y="32"/>
                    <a:pt x="637" y="32"/>
                    <a:pt x="633" y="32"/>
                  </a:cubicBezTo>
                  <a:cubicBezTo>
                    <a:pt x="635" y="30"/>
                    <a:pt x="640" y="32"/>
                    <a:pt x="643" y="32"/>
                  </a:cubicBezTo>
                  <a:cubicBezTo>
                    <a:pt x="642" y="30"/>
                    <a:pt x="642" y="30"/>
                    <a:pt x="642" y="30"/>
                  </a:cubicBezTo>
                  <a:cubicBezTo>
                    <a:pt x="636" y="29"/>
                    <a:pt x="638" y="31"/>
                    <a:pt x="632" y="30"/>
                  </a:cubicBezTo>
                  <a:cubicBezTo>
                    <a:pt x="634" y="30"/>
                    <a:pt x="634" y="30"/>
                    <a:pt x="634" y="30"/>
                  </a:cubicBezTo>
                  <a:cubicBezTo>
                    <a:pt x="629" y="29"/>
                    <a:pt x="629" y="29"/>
                    <a:pt x="629" y="29"/>
                  </a:cubicBezTo>
                  <a:cubicBezTo>
                    <a:pt x="628" y="30"/>
                    <a:pt x="627" y="31"/>
                    <a:pt x="631" y="31"/>
                  </a:cubicBezTo>
                  <a:cubicBezTo>
                    <a:pt x="626" y="32"/>
                    <a:pt x="627" y="31"/>
                    <a:pt x="621" y="30"/>
                  </a:cubicBezTo>
                  <a:cubicBezTo>
                    <a:pt x="618" y="31"/>
                    <a:pt x="624" y="31"/>
                    <a:pt x="622" y="31"/>
                  </a:cubicBezTo>
                  <a:cubicBezTo>
                    <a:pt x="621" y="32"/>
                    <a:pt x="617" y="32"/>
                    <a:pt x="614" y="31"/>
                  </a:cubicBezTo>
                  <a:cubicBezTo>
                    <a:pt x="609" y="31"/>
                    <a:pt x="614" y="30"/>
                    <a:pt x="613" y="30"/>
                  </a:cubicBezTo>
                  <a:cubicBezTo>
                    <a:pt x="614" y="30"/>
                    <a:pt x="618" y="30"/>
                    <a:pt x="616" y="30"/>
                  </a:cubicBezTo>
                  <a:cubicBezTo>
                    <a:pt x="624" y="30"/>
                    <a:pt x="618" y="29"/>
                    <a:pt x="623" y="29"/>
                  </a:cubicBezTo>
                  <a:cubicBezTo>
                    <a:pt x="619" y="27"/>
                    <a:pt x="617" y="28"/>
                    <a:pt x="615" y="28"/>
                  </a:cubicBezTo>
                  <a:cubicBezTo>
                    <a:pt x="616" y="29"/>
                    <a:pt x="612" y="29"/>
                    <a:pt x="613" y="29"/>
                  </a:cubicBezTo>
                  <a:cubicBezTo>
                    <a:pt x="600" y="30"/>
                    <a:pt x="611" y="27"/>
                    <a:pt x="603" y="27"/>
                  </a:cubicBezTo>
                  <a:cubicBezTo>
                    <a:pt x="602" y="28"/>
                    <a:pt x="589" y="27"/>
                    <a:pt x="591" y="29"/>
                  </a:cubicBezTo>
                  <a:cubicBezTo>
                    <a:pt x="589" y="29"/>
                    <a:pt x="586" y="29"/>
                    <a:pt x="585" y="29"/>
                  </a:cubicBezTo>
                  <a:cubicBezTo>
                    <a:pt x="589" y="28"/>
                    <a:pt x="583" y="28"/>
                    <a:pt x="588" y="27"/>
                  </a:cubicBezTo>
                  <a:cubicBezTo>
                    <a:pt x="586" y="27"/>
                    <a:pt x="586" y="27"/>
                    <a:pt x="586" y="27"/>
                  </a:cubicBezTo>
                  <a:cubicBezTo>
                    <a:pt x="592" y="27"/>
                    <a:pt x="592" y="27"/>
                    <a:pt x="592" y="27"/>
                  </a:cubicBezTo>
                  <a:cubicBezTo>
                    <a:pt x="590" y="26"/>
                    <a:pt x="587" y="24"/>
                    <a:pt x="586" y="24"/>
                  </a:cubicBezTo>
                  <a:cubicBezTo>
                    <a:pt x="581" y="24"/>
                    <a:pt x="586" y="25"/>
                    <a:pt x="580" y="24"/>
                  </a:cubicBezTo>
                  <a:cubicBezTo>
                    <a:pt x="583" y="24"/>
                    <a:pt x="581" y="23"/>
                    <a:pt x="579" y="23"/>
                  </a:cubicBezTo>
                  <a:cubicBezTo>
                    <a:pt x="582" y="24"/>
                    <a:pt x="576" y="24"/>
                    <a:pt x="573" y="24"/>
                  </a:cubicBezTo>
                  <a:cubicBezTo>
                    <a:pt x="569" y="24"/>
                    <a:pt x="567" y="23"/>
                    <a:pt x="568" y="23"/>
                  </a:cubicBezTo>
                  <a:cubicBezTo>
                    <a:pt x="574" y="22"/>
                    <a:pt x="574" y="22"/>
                    <a:pt x="574" y="22"/>
                  </a:cubicBezTo>
                  <a:cubicBezTo>
                    <a:pt x="570" y="23"/>
                    <a:pt x="573" y="22"/>
                    <a:pt x="570" y="22"/>
                  </a:cubicBezTo>
                  <a:cubicBezTo>
                    <a:pt x="568" y="22"/>
                    <a:pt x="564" y="23"/>
                    <a:pt x="562" y="23"/>
                  </a:cubicBezTo>
                  <a:cubicBezTo>
                    <a:pt x="558" y="23"/>
                    <a:pt x="558" y="22"/>
                    <a:pt x="556" y="22"/>
                  </a:cubicBezTo>
                  <a:cubicBezTo>
                    <a:pt x="562" y="22"/>
                    <a:pt x="562" y="22"/>
                    <a:pt x="562" y="22"/>
                  </a:cubicBezTo>
                  <a:cubicBezTo>
                    <a:pt x="556" y="22"/>
                    <a:pt x="564" y="21"/>
                    <a:pt x="556" y="21"/>
                  </a:cubicBezTo>
                  <a:cubicBezTo>
                    <a:pt x="553" y="21"/>
                    <a:pt x="553" y="21"/>
                    <a:pt x="553" y="21"/>
                  </a:cubicBezTo>
                  <a:cubicBezTo>
                    <a:pt x="552" y="21"/>
                    <a:pt x="552" y="21"/>
                    <a:pt x="554" y="20"/>
                  </a:cubicBezTo>
                  <a:cubicBezTo>
                    <a:pt x="552" y="21"/>
                    <a:pt x="548" y="21"/>
                    <a:pt x="546" y="21"/>
                  </a:cubicBezTo>
                  <a:cubicBezTo>
                    <a:pt x="546" y="20"/>
                    <a:pt x="546" y="20"/>
                    <a:pt x="546" y="20"/>
                  </a:cubicBezTo>
                  <a:cubicBezTo>
                    <a:pt x="543" y="20"/>
                    <a:pt x="536" y="21"/>
                    <a:pt x="532" y="21"/>
                  </a:cubicBezTo>
                  <a:cubicBezTo>
                    <a:pt x="534" y="22"/>
                    <a:pt x="538" y="20"/>
                    <a:pt x="543" y="21"/>
                  </a:cubicBezTo>
                  <a:cubicBezTo>
                    <a:pt x="545" y="22"/>
                    <a:pt x="536" y="22"/>
                    <a:pt x="534" y="22"/>
                  </a:cubicBezTo>
                  <a:cubicBezTo>
                    <a:pt x="537" y="21"/>
                    <a:pt x="523" y="22"/>
                    <a:pt x="513" y="25"/>
                  </a:cubicBezTo>
                  <a:cubicBezTo>
                    <a:pt x="507" y="26"/>
                    <a:pt x="500" y="29"/>
                    <a:pt x="500" y="29"/>
                  </a:cubicBezTo>
                  <a:cubicBezTo>
                    <a:pt x="501" y="30"/>
                    <a:pt x="501" y="30"/>
                    <a:pt x="501" y="30"/>
                  </a:cubicBezTo>
                  <a:cubicBezTo>
                    <a:pt x="493" y="32"/>
                    <a:pt x="499" y="34"/>
                    <a:pt x="498" y="36"/>
                  </a:cubicBezTo>
                  <a:cubicBezTo>
                    <a:pt x="496" y="35"/>
                    <a:pt x="494" y="35"/>
                    <a:pt x="494" y="37"/>
                  </a:cubicBezTo>
                  <a:cubicBezTo>
                    <a:pt x="497" y="35"/>
                    <a:pt x="499" y="38"/>
                    <a:pt x="501" y="37"/>
                  </a:cubicBezTo>
                  <a:cubicBezTo>
                    <a:pt x="501" y="39"/>
                    <a:pt x="496" y="37"/>
                    <a:pt x="494" y="38"/>
                  </a:cubicBezTo>
                  <a:cubicBezTo>
                    <a:pt x="497" y="39"/>
                    <a:pt x="494" y="41"/>
                    <a:pt x="498" y="41"/>
                  </a:cubicBezTo>
                  <a:cubicBezTo>
                    <a:pt x="498" y="40"/>
                    <a:pt x="500" y="41"/>
                    <a:pt x="502" y="41"/>
                  </a:cubicBezTo>
                  <a:cubicBezTo>
                    <a:pt x="503" y="43"/>
                    <a:pt x="500" y="41"/>
                    <a:pt x="500" y="43"/>
                  </a:cubicBezTo>
                  <a:cubicBezTo>
                    <a:pt x="501" y="43"/>
                    <a:pt x="504" y="44"/>
                    <a:pt x="504" y="42"/>
                  </a:cubicBezTo>
                  <a:cubicBezTo>
                    <a:pt x="504" y="43"/>
                    <a:pt x="509" y="44"/>
                    <a:pt x="507" y="45"/>
                  </a:cubicBezTo>
                  <a:cubicBezTo>
                    <a:pt x="506" y="46"/>
                    <a:pt x="505" y="44"/>
                    <a:pt x="504" y="45"/>
                  </a:cubicBezTo>
                  <a:cubicBezTo>
                    <a:pt x="505" y="47"/>
                    <a:pt x="510" y="45"/>
                    <a:pt x="513" y="47"/>
                  </a:cubicBezTo>
                  <a:cubicBezTo>
                    <a:pt x="513" y="45"/>
                    <a:pt x="518" y="45"/>
                    <a:pt x="520" y="46"/>
                  </a:cubicBezTo>
                  <a:cubicBezTo>
                    <a:pt x="521" y="49"/>
                    <a:pt x="518" y="45"/>
                    <a:pt x="516" y="47"/>
                  </a:cubicBezTo>
                  <a:cubicBezTo>
                    <a:pt x="517" y="48"/>
                    <a:pt x="517" y="48"/>
                    <a:pt x="517" y="48"/>
                  </a:cubicBezTo>
                  <a:cubicBezTo>
                    <a:pt x="515" y="50"/>
                    <a:pt x="508" y="46"/>
                    <a:pt x="506" y="48"/>
                  </a:cubicBezTo>
                  <a:cubicBezTo>
                    <a:pt x="509" y="49"/>
                    <a:pt x="509" y="49"/>
                    <a:pt x="509" y="49"/>
                  </a:cubicBezTo>
                  <a:cubicBezTo>
                    <a:pt x="507" y="49"/>
                    <a:pt x="505" y="49"/>
                    <a:pt x="504" y="50"/>
                  </a:cubicBezTo>
                  <a:cubicBezTo>
                    <a:pt x="507" y="50"/>
                    <a:pt x="507" y="52"/>
                    <a:pt x="508" y="52"/>
                  </a:cubicBezTo>
                  <a:cubicBezTo>
                    <a:pt x="511" y="52"/>
                    <a:pt x="507" y="52"/>
                    <a:pt x="509" y="51"/>
                  </a:cubicBezTo>
                  <a:cubicBezTo>
                    <a:pt x="510" y="52"/>
                    <a:pt x="514" y="52"/>
                    <a:pt x="515" y="54"/>
                  </a:cubicBezTo>
                  <a:cubicBezTo>
                    <a:pt x="512" y="53"/>
                    <a:pt x="512" y="55"/>
                    <a:pt x="510" y="55"/>
                  </a:cubicBezTo>
                  <a:cubicBezTo>
                    <a:pt x="510" y="56"/>
                    <a:pt x="513" y="55"/>
                    <a:pt x="513" y="56"/>
                  </a:cubicBezTo>
                  <a:cubicBezTo>
                    <a:pt x="512" y="56"/>
                    <a:pt x="512" y="56"/>
                    <a:pt x="512" y="56"/>
                  </a:cubicBezTo>
                  <a:cubicBezTo>
                    <a:pt x="516" y="61"/>
                    <a:pt x="521" y="66"/>
                    <a:pt x="530" y="69"/>
                  </a:cubicBezTo>
                  <a:cubicBezTo>
                    <a:pt x="528" y="70"/>
                    <a:pt x="529" y="72"/>
                    <a:pt x="529" y="74"/>
                  </a:cubicBezTo>
                  <a:cubicBezTo>
                    <a:pt x="529" y="73"/>
                    <a:pt x="531" y="74"/>
                    <a:pt x="532" y="74"/>
                  </a:cubicBezTo>
                  <a:cubicBezTo>
                    <a:pt x="530" y="76"/>
                    <a:pt x="530" y="76"/>
                    <a:pt x="530" y="76"/>
                  </a:cubicBezTo>
                  <a:cubicBezTo>
                    <a:pt x="530" y="78"/>
                    <a:pt x="533" y="79"/>
                    <a:pt x="535" y="80"/>
                  </a:cubicBezTo>
                  <a:cubicBezTo>
                    <a:pt x="535" y="80"/>
                    <a:pt x="534" y="80"/>
                    <a:pt x="534" y="80"/>
                  </a:cubicBezTo>
                  <a:cubicBezTo>
                    <a:pt x="533" y="82"/>
                    <a:pt x="536" y="81"/>
                    <a:pt x="537" y="82"/>
                  </a:cubicBezTo>
                  <a:cubicBezTo>
                    <a:pt x="535" y="83"/>
                    <a:pt x="535" y="83"/>
                    <a:pt x="535" y="83"/>
                  </a:cubicBezTo>
                  <a:cubicBezTo>
                    <a:pt x="537" y="83"/>
                    <a:pt x="537" y="83"/>
                    <a:pt x="537" y="83"/>
                  </a:cubicBezTo>
                  <a:cubicBezTo>
                    <a:pt x="538" y="84"/>
                    <a:pt x="538" y="86"/>
                    <a:pt x="535" y="86"/>
                  </a:cubicBezTo>
                  <a:cubicBezTo>
                    <a:pt x="536" y="86"/>
                    <a:pt x="536" y="87"/>
                    <a:pt x="537" y="86"/>
                  </a:cubicBezTo>
                  <a:cubicBezTo>
                    <a:pt x="536" y="87"/>
                    <a:pt x="535" y="90"/>
                    <a:pt x="535" y="91"/>
                  </a:cubicBezTo>
                  <a:cubicBezTo>
                    <a:pt x="530" y="91"/>
                    <a:pt x="523" y="91"/>
                    <a:pt x="518" y="91"/>
                  </a:cubicBezTo>
                  <a:cubicBezTo>
                    <a:pt x="516" y="91"/>
                    <a:pt x="516" y="91"/>
                    <a:pt x="515" y="91"/>
                  </a:cubicBezTo>
                  <a:cubicBezTo>
                    <a:pt x="510" y="89"/>
                    <a:pt x="499" y="90"/>
                    <a:pt x="493" y="88"/>
                  </a:cubicBezTo>
                  <a:cubicBezTo>
                    <a:pt x="494" y="89"/>
                    <a:pt x="489" y="90"/>
                    <a:pt x="485" y="90"/>
                  </a:cubicBezTo>
                  <a:cubicBezTo>
                    <a:pt x="479" y="90"/>
                    <a:pt x="486" y="88"/>
                    <a:pt x="483" y="87"/>
                  </a:cubicBezTo>
                  <a:cubicBezTo>
                    <a:pt x="480" y="87"/>
                    <a:pt x="476" y="87"/>
                    <a:pt x="475" y="87"/>
                  </a:cubicBezTo>
                  <a:cubicBezTo>
                    <a:pt x="475" y="87"/>
                    <a:pt x="475" y="87"/>
                    <a:pt x="475" y="87"/>
                  </a:cubicBezTo>
                  <a:cubicBezTo>
                    <a:pt x="472" y="87"/>
                    <a:pt x="468" y="87"/>
                    <a:pt x="466" y="86"/>
                  </a:cubicBezTo>
                  <a:cubicBezTo>
                    <a:pt x="466" y="86"/>
                    <a:pt x="466" y="86"/>
                    <a:pt x="466" y="86"/>
                  </a:cubicBezTo>
                  <a:cubicBezTo>
                    <a:pt x="464" y="86"/>
                    <a:pt x="463" y="85"/>
                    <a:pt x="460" y="85"/>
                  </a:cubicBezTo>
                  <a:cubicBezTo>
                    <a:pt x="457" y="85"/>
                    <a:pt x="453" y="84"/>
                    <a:pt x="450" y="85"/>
                  </a:cubicBezTo>
                  <a:cubicBezTo>
                    <a:pt x="450" y="84"/>
                    <a:pt x="450" y="84"/>
                    <a:pt x="450" y="84"/>
                  </a:cubicBezTo>
                  <a:cubicBezTo>
                    <a:pt x="448" y="85"/>
                    <a:pt x="448" y="85"/>
                    <a:pt x="448" y="85"/>
                  </a:cubicBezTo>
                  <a:cubicBezTo>
                    <a:pt x="444" y="84"/>
                    <a:pt x="444" y="84"/>
                    <a:pt x="444" y="84"/>
                  </a:cubicBezTo>
                  <a:cubicBezTo>
                    <a:pt x="446" y="84"/>
                    <a:pt x="447" y="83"/>
                    <a:pt x="448" y="83"/>
                  </a:cubicBezTo>
                  <a:cubicBezTo>
                    <a:pt x="444" y="82"/>
                    <a:pt x="445" y="84"/>
                    <a:pt x="442" y="84"/>
                  </a:cubicBezTo>
                  <a:cubicBezTo>
                    <a:pt x="437" y="84"/>
                    <a:pt x="439" y="83"/>
                    <a:pt x="438" y="83"/>
                  </a:cubicBezTo>
                  <a:cubicBezTo>
                    <a:pt x="440" y="83"/>
                    <a:pt x="440" y="83"/>
                    <a:pt x="441" y="83"/>
                  </a:cubicBezTo>
                  <a:cubicBezTo>
                    <a:pt x="445" y="83"/>
                    <a:pt x="440" y="83"/>
                    <a:pt x="440" y="82"/>
                  </a:cubicBezTo>
                  <a:cubicBezTo>
                    <a:pt x="440" y="82"/>
                    <a:pt x="438" y="83"/>
                    <a:pt x="435" y="82"/>
                  </a:cubicBezTo>
                  <a:cubicBezTo>
                    <a:pt x="433" y="82"/>
                    <a:pt x="428" y="82"/>
                    <a:pt x="430" y="81"/>
                  </a:cubicBezTo>
                  <a:cubicBezTo>
                    <a:pt x="427" y="81"/>
                    <a:pt x="425" y="81"/>
                    <a:pt x="423" y="81"/>
                  </a:cubicBezTo>
                  <a:cubicBezTo>
                    <a:pt x="424" y="81"/>
                    <a:pt x="427" y="82"/>
                    <a:pt x="427" y="82"/>
                  </a:cubicBezTo>
                  <a:cubicBezTo>
                    <a:pt x="425" y="82"/>
                    <a:pt x="421" y="82"/>
                    <a:pt x="421" y="82"/>
                  </a:cubicBezTo>
                  <a:cubicBezTo>
                    <a:pt x="423" y="82"/>
                    <a:pt x="423" y="82"/>
                    <a:pt x="423" y="82"/>
                  </a:cubicBezTo>
                  <a:cubicBezTo>
                    <a:pt x="421" y="82"/>
                    <a:pt x="417" y="81"/>
                    <a:pt x="418" y="82"/>
                  </a:cubicBezTo>
                  <a:cubicBezTo>
                    <a:pt x="417" y="80"/>
                    <a:pt x="417" y="80"/>
                    <a:pt x="417" y="80"/>
                  </a:cubicBezTo>
                  <a:cubicBezTo>
                    <a:pt x="414" y="81"/>
                    <a:pt x="411" y="80"/>
                    <a:pt x="408" y="80"/>
                  </a:cubicBezTo>
                  <a:cubicBezTo>
                    <a:pt x="409" y="79"/>
                    <a:pt x="413" y="79"/>
                    <a:pt x="408" y="78"/>
                  </a:cubicBezTo>
                  <a:cubicBezTo>
                    <a:pt x="402" y="78"/>
                    <a:pt x="402" y="78"/>
                    <a:pt x="402" y="78"/>
                  </a:cubicBezTo>
                  <a:cubicBezTo>
                    <a:pt x="400" y="78"/>
                    <a:pt x="399" y="78"/>
                    <a:pt x="401" y="77"/>
                  </a:cubicBezTo>
                  <a:cubicBezTo>
                    <a:pt x="393" y="76"/>
                    <a:pt x="388" y="78"/>
                    <a:pt x="383" y="77"/>
                  </a:cubicBezTo>
                  <a:cubicBezTo>
                    <a:pt x="387" y="76"/>
                    <a:pt x="385" y="76"/>
                    <a:pt x="383" y="75"/>
                  </a:cubicBezTo>
                  <a:cubicBezTo>
                    <a:pt x="383" y="75"/>
                    <a:pt x="382" y="76"/>
                    <a:pt x="380" y="76"/>
                  </a:cubicBezTo>
                  <a:cubicBezTo>
                    <a:pt x="380" y="76"/>
                    <a:pt x="383" y="75"/>
                    <a:pt x="384" y="76"/>
                  </a:cubicBezTo>
                  <a:cubicBezTo>
                    <a:pt x="384" y="77"/>
                    <a:pt x="381" y="76"/>
                    <a:pt x="379" y="76"/>
                  </a:cubicBezTo>
                  <a:cubicBezTo>
                    <a:pt x="378" y="73"/>
                    <a:pt x="361" y="73"/>
                    <a:pt x="354" y="71"/>
                  </a:cubicBezTo>
                  <a:cubicBezTo>
                    <a:pt x="352" y="72"/>
                    <a:pt x="349" y="71"/>
                    <a:pt x="346" y="71"/>
                  </a:cubicBezTo>
                  <a:cubicBezTo>
                    <a:pt x="349" y="70"/>
                    <a:pt x="340" y="71"/>
                    <a:pt x="339" y="70"/>
                  </a:cubicBezTo>
                  <a:cubicBezTo>
                    <a:pt x="338" y="71"/>
                    <a:pt x="338" y="71"/>
                    <a:pt x="338" y="71"/>
                  </a:cubicBezTo>
                  <a:cubicBezTo>
                    <a:pt x="333" y="70"/>
                    <a:pt x="325" y="71"/>
                    <a:pt x="324" y="70"/>
                  </a:cubicBezTo>
                  <a:cubicBezTo>
                    <a:pt x="321" y="69"/>
                    <a:pt x="327" y="69"/>
                    <a:pt x="329" y="69"/>
                  </a:cubicBezTo>
                  <a:cubicBezTo>
                    <a:pt x="327" y="67"/>
                    <a:pt x="314" y="69"/>
                    <a:pt x="313" y="67"/>
                  </a:cubicBezTo>
                  <a:cubicBezTo>
                    <a:pt x="312" y="67"/>
                    <a:pt x="312" y="68"/>
                    <a:pt x="307" y="68"/>
                  </a:cubicBezTo>
                  <a:cubicBezTo>
                    <a:pt x="305" y="68"/>
                    <a:pt x="299" y="66"/>
                    <a:pt x="300" y="66"/>
                  </a:cubicBezTo>
                  <a:cubicBezTo>
                    <a:pt x="297" y="66"/>
                    <a:pt x="295" y="67"/>
                    <a:pt x="293" y="66"/>
                  </a:cubicBezTo>
                  <a:cubicBezTo>
                    <a:pt x="294" y="66"/>
                    <a:pt x="295" y="66"/>
                    <a:pt x="297" y="66"/>
                  </a:cubicBezTo>
                  <a:cubicBezTo>
                    <a:pt x="292" y="65"/>
                    <a:pt x="287" y="65"/>
                    <a:pt x="282" y="65"/>
                  </a:cubicBezTo>
                  <a:cubicBezTo>
                    <a:pt x="281" y="64"/>
                    <a:pt x="271" y="64"/>
                    <a:pt x="263" y="64"/>
                  </a:cubicBezTo>
                  <a:cubicBezTo>
                    <a:pt x="259" y="65"/>
                    <a:pt x="244" y="65"/>
                    <a:pt x="240" y="69"/>
                  </a:cubicBezTo>
                  <a:cubicBezTo>
                    <a:pt x="240" y="68"/>
                    <a:pt x="238" y="69"/>
                    <a:pt x="237" y="70"/>
                  </a:cubicBezTo>
                  <a:cubicBezTo>
                    <a:pt x="235" y="72"/>
                    <a:pt x="239" y="72"/>
                    <a:pt x="239" y="73"/>
                  </a:cubicBezTo>
                  <a:cubicBezTo>
                    <a:pt x="236" y="73"/>
                    <a:pt x="236" y="73"/>
                    <a:pt x="236" y="73"/>
                  </a:cubicBezTo>
                  <a:cubicBezTo>
                    <a:pt x="233" y="74"/>
                    <a:pt x="237" y="76"/>
                    <a:pt x="236" y="77"/>
                  </a:cubicBezTo>
                  <a:cubicBezTo>
                    <a:pt x="238" y="76"/>
                    <a:pt x="237" y="78"/>
                    <a:pt x="239" y="77"/>
                  </a:cubicBezTo>
                  <a:cubicBezTo>
                    <a:pt x="241" y="78"/>
                    <a:pt x="241" y="78"/>
                    <a:pt x="241" y="78"/>
                  </a:cubicBezTo>
                  <a:cubicBezTo>
                    <a:pt x="243" y="80"/>
                    <a:pt x="242" y="78"/>
                    <a:pt x="245" y="80"/>
                  </a:cubicBezTo>
                  <a:cubicBezTo>
                    <a:pt x="246" y="81"/>
                    <a:pt x="242" y="81"/>
                    <a:pt x="242" y="81"/>
                  </a:cubicBezTo>
                  <a:cubicBezTo>
                    <a:pt x="241" y="82"/>
                    <a:pt x="243" y="82"/>
                    <a:pt x="245" y="83"/>
                  </a:cubicBezTo>
                  <a:cubicBezTo>
                    <a:pt x="245" y="83"/>
                    <a:pt x="245" y="83"/>
                    <a:pt x="246" y="83"/>
                  </a:cubicBezTo>
                  <a:cubicBezTo>
                    <a:pt x="245" y="83"/>
                    <a:pt x="245" y="83"/>
                    <a:pt x="245" y="83"/>
                  </a:cubicBezTo>
                  <a:cubicBezTo>
                    <a:pt x="246" y="84"/>
                    <a:pt x="246" y="84"/>
                    <a:pt x="247" y="84"/>
                  </a:cubicBezTo>
                  <a:cubicBezTo>
                    <a:pt x="247" y="84"/>
                    <a:pt x="247" y="84"/>
                    <a:pt x="247" y="84"/>
                  </a:cubicBezTo>
                  <a:cubicBezTo>
                    <a:pt x="246" y="84"/>
                    <a:pt x="246" y="84"/>
                    <a:pt x="245" y="83"/>
                  </a:cubicBezTo>
                  <a:cubicBezTo>
                    <a:pt x="245" y="84"/>
                    <a:pt x="246" y="84"/>
                    <a:pt x="246" y="84"/>
                  </a:cubicBezTo>
                  <a:cubicBezTo>
                    <a:pt x="246" y="85"/>
                    <a:pt x="246" y="85"/>
                    <a:pt x="246" y="85"/>
                  </a:cubicBezTo>
                  <a:cubicBezTo>
                    <a:pt x="247" y="85"/>
                    <a:pt x="247" y="85"/>
                    <a:pt x="247" y="85"/>
                  </a:cubicBezTo>
                  <a:cubicBezTo>
                    <a:pt x="245" y="86"/>
                    <a:pt x="245" y="86"/>
                    <a:pt x="245" y="86"/>
                  </a:cubicBezTo>
                  <a:cubicBezTo>
                    <a:pt x="245" y="86"/>
                    <a:pt x="250" y="87"/>
                    <a:pt x="251" y="87"/>
                  </a:cubicBezTo>
                  <a:cubicBezTo>
                    <a:pt x="252" y="90"/>
                    <a:pt x="260" y="94"/>
                    <a:pt x="263" y="95"/>
                  </a:cubicBezTo>
                  <a:cubicBezTo>
                    <a:pt x="262" y="95"/>
                    <a:pt x="262" y="95"/>
                    <a:pt x="263" y="95"/>
                  </a:cubicBezTo>
                  <a:cubicBezTo>
                    <a:pt x="265" y="96"/>
                    <a:pt x="268" y="96"/>
                    <a:pt x="267" y="96"/>
                  </a:cubicBezTo>
                  <a:cubicBezTo>
                    <a:pt x="269" y="97"/>
                    <a:pt x="266" y="97"/>
                    <a:pt x="268" y="99"/>
                  </a:cubicBezTo>
                  <a:cubicBezTo>
                    <a:pt x="268" y="99"/>
                    <a:pt x="270" y="98"/>
                    <a:pt x="269" y="98"/>
                  </a:cubicBezTo>
                  <a:cubicBezTo>
                    <a:pt x="270" y="101"/>
                    <a:pt x="279" y="102"/>
                    <a:pt x="281" y="105"/>
                  </a:cubicBezTo>
                  <a:cubicBezTo>
                    <a:pt x="280" y="105"/>
                    <a:pt x="279" y="105"/>
                    <a:pt x="278" y="105"/>
                  </a:cubicBezTo>
                  <a:cubicBezTo>
                    <a:pt x="282" y="106"/>
                    <a:pt x="285" y="108"/>
                    <a:pt x="291" y="109"/>
                  </a:cubicBezTo>
                  <a:cubicBezTo>
                    <a:pt x="289" y="109"/>
                    <a:pt x="289" y="109"/>
                    <a:pt x="287" y="109"/>
                  </a:cubicBezTo>
                  <a:cubicBezTo>
                    <a:pt x="289" y="110"/>
                    <a:pt x="292" y="112"/>
                    <a:pt x="295" y="112"/>
                  </a:cubicBezTo>
                  <a:cubicBezTo>
                    <a:pt x="295" y="111"/>
                    <a:pt x="294" y="112"/>
                    <a:pt x="293" y="111"/>
                  </a:cubicBezTo>
                  <a:cubicBezTo>
                    <a:pt x="293" y="110"/>
                    <a:pt x="298" y="111"/>
                    <a:pt x="299" y="112"/>
                  </a:cubicBezTo>
                  <a:cubicBezTo>
                    <a:pt x="299" y="112"/>
                    <a:pt x="299" y="112"/>
                    <a:pt x="299" y="112"/>
                  </a:cubicBezTo>
                  <a:cubicBezTo>
                    <a:pt x="301" y="113"/>
                    <a:pt x="302" y="113"/>
                    <a:pt x="304" y="114"/>
                  </a:cubicBezTo>
                  <a:cubicBezTo>
                    <a:pt x="304" y="115"/>
                    <a:pt x="302" y="114"/>
                    <a:pt x="302" y="115"/>
                  </a:cubicBezTo>
                  <a:cubicBezTo>
                    <a:pt x="299" y="116"/>
                    <a:pt x="304" y="118"/>
                    <a:pt x="304" y="118"/>
                  </a:cubicBezTo>
                  <a:cubicBezTo>
                    <a:pt x="306" y="118"/>
                    <a:pt x="307" y="119"/>
                    <a:pt x="308" y="118"/>
                  </a:cubicBezTo>
                  <a:cubicBezTo>
                    <a:pt x="310" y="119"/>
                    <a:pt x="307" y="119"/>
                    <a:pt x="308" y="120"/>
                  </a:cubicBezTo>
                  <a:cubicBezTo>
                    <a:pt x="318" y="121"/>
                    <a:pt x="318" y="121"/>
                    <a:pt x="318" y="121"/>
                  </a:cubicBezTo>
                  <a:cubicBezTo>
                    <a:pt x="317" y="121"/>
                    <a:pt x="317" y="123"/>
                    <a:pt x="314" y="122"/>
                  </a:cubicBezTo>
                  <a:cubicBezTo>
                    <a:pt x="318" y="124"/>
                    <a:pt x="324" y="124"/>
                    <a:pt x="328" y="125"/>
                  </a:cubicBezTo>
                  <a:cubicBezTo>
                    <a:pt x="329" y="126"/>
                    <a:pt x="333" y="127"/>
                    <a:pt x="334" y="128"/>
                  </a:cubicBezTo>
                  <a:cubicBezTo>
                    <a:pt x="333" y="129"/>
                    <a:pt x="334" y="127"/>
                    <a:pt x="332" y="128"/>
                  </a:cubicBezTo>
                  <a:cubicBezTo>
                    <a:pt x="332" y="129"/>
                    <a:pt x="332" y="129"/>
                    <a:pt x="332" y="129"/>
                  </a:cubicBezTo>
                  <a:cubicBezTo>
                    <a:pt x="329" y="128"/>
                    <a:pt x="329" y="130"/>
                    <a:pt x="326" y="130"/>
                  </a:cubicBezTo>
                  <a:cubicBezTo>
                    <a:pt x="329" y="131"/>
                    <a:pt x="332" y="133"/>
                    <a:pt x="335" y="135"/>
                  </a:cubicBezTo>
                  <a:cubicBezTo>
                    <a:pt x="336" y="133"/>
                    <a:pt x="340" y="137"/>
                    <a:pt x="343" y="136"/>
                  </a:cubicBezTo>
                  <a:cubicBezTo>
                    <a:pt x="347" y="138"/>
                    <a:pt x="342" y="138"/>
                    <a:pt x="342" y="139"/>
                  </a:cubicBezTo>
                  <a:cubicBezTo>
                    <a:pt x="347" y="140"/>
                    <a:pt x="349" y="143"/>
                    <a:pt x="352" y="144"/>
                  </a:cubicBezTo>
                  <a:cubicBezTo>
                    <a:pt x="352" y="144"/>
                    <a:pt x="352" y="144"/>
                    <a:pt x="351" y="144"/>
                  </a:cubicBezTo>
                  <a:cubicBezTo>
                    <a:pt x="355" y="146"/>
                    <a:pt x="358" y="149"/>
                    <a:pt x="363" y="150"/>
                  </a:cubicBezTo>
                  <a:cubicBezTo>
                    <a:pt x="363" y="150"/>
                    <a:pt x="362" y="150"/>
                    <a:pt x="361" y="150"/>
                  </a:cubicBezTo>
                  <a:cubicBezTo>
                    <a:pt x="362" y="152"/>
                    <a:pt x="366" y="149"/>
                    <a:pt x="367" y="152"/>
                  </a:cubicBezTo>
                  <a:cubicBezTo>
                    <a:pt x="364" y="152"/>
                    <a:pt x="364" y="152"/>
                    <a:pt x="364" y="152"/>
                  </a:cubicBezTo>
                  <a:cubicBezTo>
                    <a:pt x="368" y="153"/>
                    <a:pt x="366" y="155"/>
                    <a:pt x="371" y="156"/>
                  </a:cubicBezTo>
                  <a:cubicBezTo>
                    <a:pt x="370" y="156"/>
                    <a:pt x="369" y="156"/>
                    <a:pt x="368" y="156"/>
                  </a:cubicBezTo>
                  <a:cubicBezTo>
                    <a:pt x="371" y="157"/>
                    <a:pt x="372" y="159"/>
                    <a:pt x="376" y="160"/>
                  </a:cubicBezTo>
                  <a:cubicBezTo>
                    <a:pt x="375" y="160"/>
                    <a:pt x="374" y="160"/>
                    <a:pt x="372" y="160"/>
                  </a:cubicBezTo>
                  <a:cubicBezTo>
                    <a:pt x="372" y="161"/>
                    <a:pt x="377" y="161"/>
                    <a:pt x="376" y="162"/>
                  </a:cubicBezTo>
                  <a:cubicBezTo>
                    <a:pt x="376" y="163"/>
                    <a:pt x="375" y="164"/>
                    <a:pt x="375" y="164"/>
                  </a:cubicBezTo>
                  <a:cubicBezTo>
                    <a:pt x="378" y="164"/>
                    <a:pt x="376" y="167"/>
                    <a:pt x="370" y="167"/>
                  </a:cubicBezTo>
                  <a:cubicBezTo>
                    <a:pt x="370" y="167"/>
                    <a:pt x="368" y="167"/>
                    <a:pt x="365" y="167"/>
                  </a:cubicBezTo>
                  <a:cubicBezTo>
                    <a:pt x="339" y="166"/>
                    <a:pt x="317" y="163"/>
                    <a:pt x="293" y="161"/>
                  </a:cubicBezTo>
                  <a:cubicBezTo>
                    <a:pt x="292" y="159"/>
                    <a:pt x="300" y="161"/>
                    <a:pt x="299" y="160"/>
                  </a:cubicBezTo>
                  <a:cubicBezTo>
                    <a:pt x="297" y="161"/>
                    <a:pt x="295" y="159"/>
                    <a:pt x="288" y="159"/>
                  </a:cubicBezTo>
                  <a:cubicBezTo>
                    <a:pt x="288" y="159"/>
                    <a:pt x="288" y="159"/>
                    <a:pt x="288" y="159"/>
                  </a:cubicBezTo>
                  <a:cubicBezTo>
                    <a:pt x="285" y="158"/>
                    <a:pt x="285" y="157"/>
                    <a:pt x="281" y="157"/>
                  </a:cubicBezTo>
                  <a:cubicBezTo>
                    <a:pt x="280" y="158"/>
                    <a:pt x="280" y="158"/>
                    <a:pt x="280" y="158"/>
                  </a:cubicBezTo>
                  <a:cubicBezTo>
                    <a:pt x="276" y="158"/>
                    <a:pt x="276" y="155"/>
                    <a:pt x="272" y="156"/>
                  </a:cubicBezTo>
                  <a:cubicBezTo>
                    <a:pt x="271" y="155"/>
                    <a:pt x="271" y="155"/>
                    <a:pt x="271" y="155"/>
                  </a:cubicBezTo>
                  <a:cubicBezTo>
                    <a:pt x="265" y="156"/>
                    <a:pt x="267" y="154"/>
                    <a:pt x="261" y="154"/>
                  </a:cubicBezTo>
                  <a:cubicBezTo>
                    <a:pt x="262" y="154"/>
                    <a:pt x="262" y="154"/>
                    <a:pt x="262" y="154"/>
                  </a:cubicBezTo>
                  <a:cubicBezTo>
                    <a:pt x="258" y="153"/>
                    <a:pt x="249" y="154"/>
                    <a:pt x="249" y="152"/>
                  </a:cubicBezTo>
                  <a:cubicBezTo>
                    <a:pt x="244" y="152"/>
                    <a:pt x="239" y="151"/>
                    <a:pt x="236" y="152"/>
                  </a:cubicBezTo>
                  <a:cubicBezTo>
                    <a:pt x="236" y="151"/>
                    <a:pt x="238" y="151"/>
                    <a:pt x="239" y="151"/>
                  </a:cubicBezTo>
                  <a:cubicBezTo>
                    <a:pt x="222" y="149"/>
                    <a:pt x="205" y="145"/>
                    <a:pt x="188" y="144"/>
                  </a:cubicBezTo>
                  <a:cubicBezTo>
                    <a:pt x="188" y="143"/>
                    <a:pt x="189" y="144"/>
                    <a:pt x="190" y="143"/>
                  </a:cubicBezTo>
                  <a:cubicBezTo>
                    <a:pt x="179" y="143"/>
                    <a:pt x="175" y="139"/>
                    <a:pt x="164" y="140"/>
                  </a:cubicBezTo>
                  <a:cubicBezTo>
                    <a:pt x="160" y="140"/>
                    <a:pt x="160" y="140"/>
                    <a:pt x="160" y="140"/>
                  </a:cubicBezTo>
                  <a:cubicBezTo>
                    <a:pt x="159" y="139"/>
                    <a:pt x="160" y="139"/>
                    <a:pt x="159" y="138"/>
                  </a:cubicBezTo>
                  <a:cubicBezTo>
                    <a:pt x="156" y="139"/>
                    <a:pt x="151" y="137"/>
                    <a:pt x="148" y="138"/>
                  </a:cubicBezTo>
                  <a:cubicBezTo>
                    <a:pt x="148" y="137"/>
                    <a:pt x="150" y="137"/>
                    <a:pt x="150" y="137"/>
                  </a:cubicBezTo>
                  <a:cubicBezTo>
                    <a:pt x="147" y="136"/>
                    <a:pt x="139" y="136"/>
                    <a:pt x="136" y="135"/>
                  </a:cubicBezTo>
                  <a:cubicBezTo>
                    <a:pt x="138" y="135"/>
                    <a:pt x="138" y="135"/>
                    <a:pt x="138" y="135"/>
                  </a:cubicBezTo>
                  <a:cubicBezTo>
                    <a:pt x="122" y="130"/>
                    <a:pt x="100" y="124"/>
                    <a:pt x="79" y="123"/>
                  </a:cubicBezTo>
                  <a:cubicBezTo>
                    <a:pt x="74" y="122"/>
                    <a:pt x="80" y="122"/>
                    <a:pt x="78" y="121"/>
                  </a:cubicBezTo>
                  <a:cubicBezTo>
                    <a:pt x="58" y="120"/>
                    <a:pt x="44" y="114"/>
                    <a:pt x="23" y="113"/>
                  </a:cubicBezTo>
                  <a:cubicBezTo>
                    <a:pt x="10" y="111"/>
                    <a:pt x="0" y="113"/>
                    <a:pt x="0" y="113"/>
                  </a:cubicBezTo>
                  <a:cubicBezTo>
                    <a:pt x="31" y="117"/>
                    <a:pt x="53" y="123"/>
                    <a:pt x="78" y="130"/>
                  </a:cubicBezTo>
                  <a:close/>
                  <a:moveTo>
                    <a:pt x="656" y="33"/>
                  </a:moveTo>
                  <a:cubicBezTo>
                    <a:pt x="656" y="33"/>
                    <a:pt x="656" y="33"/>
                    <a:pt x="656" y="33"/>
                  </a:cubicBezTo>
                  <a:moveTo>
                    <a:pt x="655" y="33"/>
                  </a:moveTo>
                  <a:cubicBezTo>
                    <a:pt x="655" y="33"/>
                    <a:pt x="655" y="33"/>
                    <a:pt x="655" y="33"/>
                  </a:cubicBezTo>
                  <a:cubicBezTo>
                    <a:pt x="656" y="33"/>
                    <a:pt x="656" y="33"/>
                    <a:pt x="655" y="33"/>
                  </a:cubicBezTo>
                  <a:close/>
                  <a:moveTo>
                    <a:pt x="650" y="3"/>
                  </a:moveTo>
                  <a:cubicBezTo>
                    <a:pt x="650" y="3"/>
                    <a:pt x="650" y="4"/>
                    <a:pt x="650" y="4"/>
                  </a:cubicBezTo>
                  <a:cubicBezTo>
                    <a:pt x="650" y="4"/>
                    <a:pt x="649" y="4"/>
                    <a:pt x="648" y="5"/>
                  </a:cubicBezTo>
                  <a:cubicBezTo>
                    <a:pt x="648" y="4"/>
                    <a:pt x="648" y="3"/>
                    <a:pt x="650" y="3"/>
                  </a:cubicBezTo>
                  <a:close/>
                  <a:moveTo>
                    <a:pt x="649" y="34"/>
                  </a:moveTo>
                  <a:cubicBezTo>
                    <a:pt x="650" y="34"/>
                    <a:pt x="651" y="34"/>
                    <a:pt x="653" y="34"/>
                  </a:cubicBezTo>
                  <a:cubicBezTo>
                    <a:pt x="653" y="33"/>
                    <a:pt x="653" y="33"/>
                    <a:pt x="653" y="33"/>
                  </a:cubicBezTo>
                  <a:cubicBezTo>
                    <a:pt x="653" y="34"/>
                    <a:pt x="653" y="34"/>
                    <a:pt x="653" y="34"/>
                  </a:cubicBezTo>
                  <a:cubicBezTo>
                    <a:pt x="654" y="34"/>
                    <a:pt x="655" y="33"/>
                    <a:pt x="655" y="33"/>
                  </a:cubicBezTo>
                  <a:cubicBezTo>
                    <a:pt x="654" y="34"/>
                    <a:pt x="654" y="34"/>
                    <a:pt x="653" y="34"/>
                  </a:cubicBezTo>
                  <a:cubicBezTo>
                    <a:pt x="653" y="34"/>
                    <a:pt x="653" y="35"/>
                    <a:pt x="652" y="35"/>
                  </a:cubicBezTo>
                  <a:cubicBezTo>
                    <a:pt x="652" y="35"/>
                    <a:pt x="652" y="35"/>
                    <a:pt x="652" y="35"/>
                  </a:cubicBezTo>
                  <a:cubicBezTo>
                    <a:pt x="652" y="35"/>
                    <a:pt x="651" y="35"/>
                    <a:pt x="650" y="35"/>
                  </a:cubicBezTo>
                  <a:cubicBezTo>
                    <a:pt x="649" y="35"/>
                    <a:pt x="649" y="35"/>
                    <a:pt x="649" y="35"/>
                  </a:cubicBezTo>
                  <a:cubicBezTo>
                    <a:pt x="647" y="36"/>
                    <a:pt x="650" y="36"/>
                    <a:pt x="648" y="37"/>
                  </a:cubicBezTo>
                  <a:cubicBezTo>
                    <a:pt x="646" y="37"/>
                    <a:pt x="644" y="37"/>
                    <a:pt x="643" y="37"/>
                  </a:cubicBezTo>
                  <a:cubicBezTo>
                    <a:pt x="643" y="36"/>
                    <a:pt x="646" y="35"/>
                    <a:pt x="640" y="34"/>
                  </a:cubicBezTo>
                  <a:cubicBezTo>
                    <a:pt x="644" y="33"/>
                    <a:pt x="649" y="35"/>
                    <a:pt x="649" y="34"/>
                  </a:cubicBezTo>
                  <a:close/>
                  <a:moveTo>
                    <a:pt x="539" y="91"/>
                  </a:moveTo>
                  <a:cubicBezTo>
                    <a:pt x="541" y="91"/>
                    <a:pt x="537" y="92"/>
                    <a:pt x="538" y="92"/>
                  </a:cubicBezTo>
                  <a:cubicBezTo>
                    <a:pt x="537" y="92"/>
                    <a:pt x="535" y="93"/>
                    <a:pt x="535" y="92"/>
                  </a:cubicBezTo>
                  <a:cubicBezTo>
                    <a:pt x="538" y="92"/>
                    <a:pt x="539" y="91"/>
                    <a:pt x="539" y="91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  <a:endParaRPr>
                <a:latin typeface="字魂35号-经典雅黑" panose="00000500000000000000" pitchFamily="2" charset="-122"/>
                <a:ea typeface="字魂35号-经典雅黑" panose="00000500000000000000" pitchFamily="2" charset="-122"/>
                <a:sym typeface="字魂35号-经典雅黑" panose="00000500000000000000" pitchFamily="2" charset="-122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4378613" y="1298947"/>
              <a:ext cx="3296028" cy="3382760"/>
              <a:chOff x="4516324" y="1568450"/>
              <a:chExt cx="3559176" cy="3652838"/>
            </a:xfrm>
          </p:grpSpPr>
          <p:sp>
            <p:nvSpPr>
              <p:cNvPr id="11" name="任意多边形: 形状 65"/>
              <p:cNvSpPr/>
              <p:nvPr/>
            </p:nvSpPr>
            <p:spPr bwMode="auto">
              <a:xfrm>
                <a:off x="7670687" y="1568450"/>
                <a:ext cx="404813" cy="365125"/>
              </a:xfrm>
              <a:custGeom>
                <a:avLst/>
                <a:gdLst>
                  <a:gd name="T0" fmla="*/ 0 w 71"/>
                  <a:gd name="T1" fmla="*/ 18 h 64"/>
                  <a:gd name="T2" fmla="*/ 26 w 71"/>
                  <a:gd name="T3" fmla="*/ 2 h 64"/>
                  <a:gd name="T4" fmla="*/ 55 w 71"/>
                  <a:gd name="T5" fmla="*/ 11 h 64"/>
                  <a:gd name="T6" fmla="*/ 65 w 71"/>
                  <a:gd name="T7" fmla="*/ 40 h 64"/>
                  <a:gd name="T8" fmla="*/ 52 w 71"/>
                  <a:gd name="T9" fmla="*/ 64 h 64"/>
                  <a:gd name="T10" fmla="*/ 0 w 71"/>
                  <a:gd name="T11" fmla="*/ 1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1" h="64">
                    <a:moveTo>
                      <a:pt x="0" y="18"/>
                    </a:moveTo>
                    <a:cubicBezTo>
                      <a:pt x="0" y="18"/>
                      <a:pt x="17" y="3"/>
                      <a:pt x="26" y="2"/>
                    </a:cubicBezTo>
                    <a:cubicBezTo>
                      <a:pt x="36" y="0"/>
                      <a:pt x="47" y="3"/>
                      <a:pt x="55" y="11"/>
                    </a:cubicBezTo>
                    <a:cubicBezTo>
                      <a:pt x="62" y="18"/>
                      <a:pt x="71" y="29"/>
                      <a:pt x="65" y="40"/>
                    </a:cubicBezTo>
                    <a:cubicBezTo>
                      <a:pt x="60" y="52"/>
                      <a:pt x="52" y="64"/>
                      <a:pt x="52" y="64"/>
                    </a:cubicBezTo>
                    <a:lnTo>
                      <a:pt x="0" y="18"/>
                    </a:lnTo>
                    <a:close/>
                  </a:path>
                </a:pathLst>
              </a:custGeom>
              <a:solidFill>
                <a:srgbClr val="F7DD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p>
                <a:pPr algn="ctr"/>
                <a:endParaRPr>
                  <a:latin typeface="字魂35号-经典雅黑" panose="00000500000000000000" pitchFamily="2" charset="-122"/>
                  <a:ea typeface="字魂35号-经典雅黑" panose="00000500000000000000" pitchFamily="2" charset="-122"/>
                  <a:sym typeface="字魂35号-经典雅黑" panose="00000500000000000000" pitchFamily="2" charset="-122"/>
                </a:endParaRPr>
              </a:p>
            </p:txBody>
          </p:sp>
          <p:sp>
            <p:nvSpPr>
              <p:cNvPr id="12" name="任意多边形: 形状 66"/>
              <p:cNvSpPr/>
              <p:nvPr/>
            </p:nvSpPr>
            <p:spPr bwMode="auto">
              <a:xfrm>
                <a:off x="7899287" y="1636713"/>
                <a:ext cx="153988" cy="268288"/>
              </a:xfrm>
              <a:custGeom>
                <a:avLst/>
                <a:gdLst>
                  <a:gd name="T0" fmla="*/ 0 w 27"/>
                  <a:gd name="T1" fmla="*/ 19 h 47"/>
                  <a:gd name="T2" fmla="*/ 14 w 27"/>
                  <a:gd name="T3" fmla="*/ 0 h 47"/>
                  <a:gd name="T4" fmla="*/ 25 w 27"/>
                  <a:gd name="T5" fmla="*/ 22 h 47"/>
                  <a:gd name="T6" fmla="*/ 13 w 27"/>
                  <a:gd name="T7" fmla="*/ 46 h 47"/>
                  <a:gd name="T8" fmla="*/ 0 w 27"/>
                  <a:gd name="T9" fmla="*/ 19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47">
                    <a:moveTo>
                      <a:pt x="0" y="19"/>
                    </a:moveTo>
                    <a:cubicBezTo>
                      <a:pt x="0" y="19"/>
                      <a:pt x="15" y="7"/>
                      <a:pt x="14" y="0"/>
                    </a:cubicBezTo>
                    <a:cubicBezTo>
                      <a:pt x="14" y="0"/>
                      <a:pt x="27" y="12"/>
                      <a:pt x="25" y="22"/>
                    </a:cubicBezTo>
                    <a:cubicBezTo>
                      <a:pt x="23" y="32"/>
                      <a:pt x="14" y="45"/>
                      <a:pt x="13" y="46"/>
                    </a:cubicBezTo>
                    <a:cubicBezTo>
                      <a:pt x="11" y="47"/>
                      <a:pt x="0" y="19"/>
                      <a:pt x="0" y="19"/>
                    </a:cubicBezTo>
                    <a:close/>
                  </a:path>
                </a:pathLst>
              </a:custGeom>
              <a:solidFill>
                <a:srgbClr val="FFF3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p>
                <a:pPr algn="ctr"/>
                <a:endParaRPr>
                  <a:latin typeface="字魂35号-经典雅黑" panose="00000500000000000000" pitchFamily="2" charset="-122"/>
                  <a:ea typeface="字魂35号-经典雅黑" panose="00000500000000000000" pitchFamily="2" charset="-122"/>
                  <a:sym typeface="字魂35号-经典雅黑" panose="00000500000000000000" pitchFamily="2" charset="-122"/>
                </a:endParaRPr>
              </a:p>
            </p:txBody>
          </p:sp>
          <p:sp>
            <p:nvSpPr>
              <p:cNvPr id="13" name="任意多边形: 形状 67"/>
              <p:cNvSpPr/>
              <p:nvPr/>
            </p:nvSpPr>
            <p:spPr bwMode="auto">
              <a:xfrm>
                <a:off x="7597662" y="1665288"/>
                <a:ext cx="398463" cy="314325"/>
              </a:xfrm>
              <a:custGeom>
                <a:avLst/>
                <a:gdLst>
                  <a:gd name="T0" fmla="*/ 64 w 70"/>
                  <a:gd name="T1" fmla="*/ 35 h 55"/>
                  <a:gd name="T2" fmla="*/ 18 w 70"/>
                  <a:gd name="T3" fmla="*/ 1 h 55"/>
                  <a:gd name="T4" fmla="*/ 0 w 70"/>
                  <a:gd name="T5" fmla="*/ 10 h 55"/>
                  <a:gd name="T6" fmla="*/ 60 w 70"/>
                  <a:gd name="T7" fmla="*/ 55 h 55"/>
                  <a:gd name="T8" fmla="*/ 64 w 70"/>
                  <a:gd name="T9" fmla="*/ 3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55">
                    <a:moveTo>
                      <a:pt x="64" y="35"/>
                    </a:moveTo>
                    <a:cubicBezTo>
                      <a:pt x="52" y="1"/>
                      <a:pt x="28" y="2"/>
                      <a:pt x="18" y="1"/>
                    </a:cubicBezTo>
                    <a:cubicBezTo>
                      <a:pt x="8" y="0"/>
                      <a:pt x="0" y="10"/>
                      <a:pt x="0" y="10"/>
                    </a:cubicBezTo>
                    <a:cubicBezTo>
                      <a:pt x="60" y="55"/>
                      <a:pt x="60" y="55"/>
                      <a:pt x="60" y="55"/>
                    </a:cubicBezTo>
                    <a:cubicBezTo>
                      <a:pt x="70" y="47"/>
                      <a:pt x="64" y="35"/>
                      <a:pt x="64" y="35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p>
                <a:pPr algn="ctr"/>
                <a:endParaRPr>
                  <a:latin typeface="字魂35号-经典雅黑" panose="00000500000000000000" pitchFamily="2" charset="-122"/>
                  <a:ea typeface="字魂35号-经典雅黑" panose="00000500000000000000" pitchFamily="2" charset="-122"/>
                  <a:sym typeface="字魂35号-经典雅黑" panose="00000500000000000000" pitchFamily="2" charset="-122"/>
                </a:endParaRPr>
              </a:p>
            </p:txBody>
          </p:sp>
          <p:sp>
            <p:nvSpPr>
              <p:cNvPr id="14" name="任意多边形: 形状 68"/>
              <p:cNvSpPr/>
              <p:nvPr/>
            </p:nvSpPr>
            <p:spPr bwMode="auto">
              <a:xfrm>
                <a:off x="7859599" y="1797050"/>
                <a:ext cx="125413" cy="182563"/>
              </a:xfrm>
              <a:custGeom>
                <a:avLst/>
                <a:gdLst>
                  <a:gd name="T0" fmla="*/ 11 w 22"/>
                  <a:gd name="T1" fmla="*/ 0 h 32"/>
                  <a:gd name="T2" fmla="*/ 6 w 22"/>
                  <a:gd name="T3" fmla="*/ 7 h 32"/>
                  <a:gd name="T4" fmla="*/ 0 w 22"/>
                  <a:gd name="T5" fmla="*/ 22 h 32"/>
                  <a:gd name="T6" fmla="*/ 14 w 22"/>
                  <a:gd name="T7" fmla="*/ 32 h 32"/>
                  <a:gd name="T8" fmla="*/ 18 w 22"/>
                  <a:gd name="T9" fmla="*/ 27 h 32"/>
                  <a:gd name="T10" fmla="*/ 11 w 22"/>
                  <a:gd name="T11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32">
                    <a:moveTo>
                      <a:pt x="11" y="0"/>
                    </a:moveTo>
                    <a:cubicBezTo>
                      <a:pt x="12" y="7"/>
                      <a:pt x="6" y="7"/>
                      <a:pt x="6" y="7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14" y="32"/>
                      <a:pt x="14" y="32"/>
                      <a:pt x="14" y="32"/>
                    </a:cubicBezTo>
                    <a:cubicBezTo>
                      <a:pt x="16" y="30"/>
                      <a:pt x="17" y="28"/>
                      <a:pt x="18" y="27"/>
                    </a:cubicBezTo>
                    <a:cubicBezTo>
                      <a:pt x="22" y="17"/>
                      <a:pt x="11" y="0"/>
                      <a:pt x="11" y="0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p>
                <a:pPr algn="ctr"/>
                <a:endParaRPr>
                  <a:latin typeface="字魂35号-经典雅黑" panose="00000500000000000000" pitchFamily="2" charset="-122"/>
                  <a:ea typeface="字魂35号-经典雅黑" panose="00000500000000000000" pitchFamily="2" charset="-122"/>
                  <a:sym typeface="字魂35号-经典雅黑" panose="00000500000000000000" pitchFamily="2" charset="-122"/>
                </a:endParaRPr>
              </a:p>
            </p:txBody>
          </p:sp>
          <p:sp>
            <p:nvSpPr>
              <p:cNvPr id="15" name="任意多边形: 形状 69"/>
              <p:cNvSpPr/>
              <p:nvPr/>
            </p:nvSpPr>
            <p:spPr bwMode="auto">
              <a:xfrm>
                <a:off x="5090999" y="1643063"/>
                <a:ext cx="2847975" cy="2911475"/>
              </a:xfrm>
              <a:custGeom>
                <a:avLst/>
                <a:gdLst>
                  <a:gd name="T0" fmla="*/ 0 w 500"/>
                  <a:gd name="T1" fmla="*/ 338 h 511"/>
                  <a:gd name="T2" fmla="*/ 440 w 500"/>
                  <a:gd name="T3" fmla="*/ 14 h 511"/>
                  <a:gd name="T4" fmla="*/ 500 w 500"/>
                  <a:gd name="T5" fmla="*/ 59 h 511"/>
                  <a:gd name="T6" fmla="*/ 227 w 500"/>
                  <a:gd name="T7" fmla="*/ 511 h 511"/>
                  <a:gd name="T8" fmla="*/ 0 w 500"/>
                  <a:gd name="T9" fmla="*/ 338 h 5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0" h="511">
                    <a:moveTo>
                      <a:pt x="0" y="338"/>
                    </a:moveTo>
                    <a:cubicBezTo>
                      <a:pt x="440" y="14"/>
                      <a:pt x="440" y="14"/>
                      <a:pt x="440" y="14"/>
                    </a:cubicBezTo>
                    <a:cubicBezTo>
                      <a:pt x="440" y="14"/>
                      <a:pt x="491" y="0"/>
                      <a:pt x="500" y="59"/>
                    </a:cubicBezTo>
                    <a:cubicBezTo>
                      <a:pt x="227" y="511"/>
                      <a:pt x="227" y="511"/>
                      <a:pt x="227" y="511"/>
                    </a:cubicBezTo>
                    <a:lnTo>
                      <a:pt x="0" y="338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p>
                <a:pPr algn="ctr"/>
                <a:endParaRPr>
                  <a:latin typeface="字魂35号-经典雅黑" panose="00000500000000000000" pitchFamily="2" charset="-122"/>
                  <a:ea typeface="字魂35号-经典雅黑" panose="00000500000000000000" pitchFamily="2" charset="-122"/>
                  <a:sym typeface="字魂35号-经典雅黑" panose="00000500000000000000" pitchFamily="2" charset="-122"/>
                </a:endParaRPr>
              </a:p>
            </p:txBody>
          </p:sp>
          <p:sp>
            <p:nvSpPr>
              <p:cNvPr id="71" name="任意多边形: 形状 70"/>
              <p:cNvSpPr/>
              <p:nvPr/>
            </p:nvSpPr>
            <p:spPr bwMode="auto">
              <a:xfrm>
                <a:off x="6195899" y="1836738"/>
                <a:ext cx="1743075" cy="2717800"/>
              </a:xfrm>
              <a:custGeom>
                <a:avLst/>
                <a:gdLst>
                  <a:gd name="T0" fmla="*/ 0 w 306"/>
                  <a:gd name="T1" fmla="*/ 414 h 477"/>
                  <a:gd name="T2" fmla="*/ 12 w 306"/>
                  <a:gd name="T3" fmla="*/ 461 h 477"/>
                  <a:gd name="T4" fmla="*/ 33 w 306"/>
                  <a:gd name="T5" fmla="*/ 477 h 477"/>
                  <a:gd name="T6" fmla="*/ 306 w 306"/>
                  <a:gd name="T7" fmla="*/ 25 h 477"/>
                  <a:gd name="T8" fmla="*/ 298 w 306"/>
                  <a:gd name="T9" fmla="*/ 0 h 477"/>
                  <a:gd name="T10" fmla="*/ 0 w 306"/>
                  <a:gd name="T11" fmla="*/ 414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6" h="477">
                    <a:moveTo>
                      <a:pt x="0" y="414"/>
                    </a:moveTo>
                    <a:cubicBezTo>
                      <a:pt x="12" y="461"/>
                      <a:pt x="12" y="461"/>
                      <a:pt x="12" y="461"/>
                    </a:cubicBezTo>
                    <a:cubicBezTo>
                      <a:pt x="33" y="477"/>
                      <a:pt x="33" y="477"/>
                      <a:pt x="33" y="477"/>
                    </a:cubicBezTo>
                    <a:cubicBezTo>
                      <a:pt x="306" y="25"/>
                      <a:pt x="306" y="25"/>
                      <a:pt x="306" y="25"/>
                    </a:cubicBezTo>
                    <a:cubicBezTo>
                      <a:pt x="304" y="14"/>
                      <a:pt x="302" y="7"/>
                      <a:pt x="298" y="0"/>
                    </a:cubicBezTo>
                    <a:lnTo>
                      <a:pt x="0" y="414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="ctr"/>
              <a:p>
                <a:pPr algn="ctr"/>
                <a:endParaRPr>
                  <a:latin typeface="字魂35号-经典雅黑" panose="00000500000000000000" pitchFamily="2" charset="-122"/>
                  <a:ea typeface="字魂35号-经典雅黑" panose="00000500000000000000" pitchFamily="2" charset="-122"/>
                  <a:sym typeface="字魂35号-经典雅黑" panose="00000500000000000000" pitchFamily="2" charset="-122"/>
                </a:endParaRPr>
              </a:p>
            </p:txBody>
          </p:sp>
          <p:sp>
            <p:nvSpPr>
              <p:cNvPr id="72" name="任意多边形: 形状 71"/>
              <p:cNvSpPr/>
              <p:nvPr/>
            </p:nvSpPr>
            <p:spPr bwMode="auto">
              <a:xfrm>
                <a:off x="5090998" y="1693863"/>
                <a:ext cx="2693988" cy="2092325"/>
              </a:xfrm>
              <a:custGeom>
                <a:avLst/>
                <a:gdLst>
                  <a:gd name="T0" fmla="*/ 473 w 473"/>
                  <a:gd name="T1" fmla="*/ 8 h 367"/>
                  <a:gd name="T2" fmla="*/ 440 w 473"/>
                  <a:gd name="T3" fmla="*/ 5 h 367"/>
                  <a:gd name="T4" fmla="*/ 0 w 473"/>
                  <a:gd name="T5" fmla="*/ 329 h 367"/>
                  <a:gd name="T6" fmla="*/ 51 w 473"/>
                  <a:gd name="T7" fmla="*/ 367 h 367"/>
                  <a:gd name="T8" fmla="*/ 114 w 473"/>
                  <a:gd name="T9" fmla="*/ 355 h 367"/>
                  <a:gd name="T10" fmla="*/ 473 w 473"/>
                  <a:gd name="T11" fmla="*/ 8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3" h="367">
                    <a:moveTo>
                      <a:pt x="473" y="8"/>
                    </a:moveTo>
                    <a:cubicBezTo>
                      <a:pt x="457" y="0"/>
                      <a:pt x="440" y="5"/>
                      <a:pt x="440" y="5"/>
                    </a:cubicBezTo>
                    <a:cubicBezTo>
                      <a:pt x="0" y="329"/>
                      <a:pt x="0" y="329"/>
                      <a:pt x="0" y="329"/>
                    </a:cubicBezTo>
                    <a:cubicBezTo>
                      <a:pt x="51" y="367"/>
                      <a:pt x="51" y="367"/>
                      <a:pt x="51" y="367"/>
                    </a:cubicBezTo>
                    <a:cubicBezTo>
                      <a:pt x="114" y="355"/>
                      <a:pt x="114" y="355"/>
                      <a:pt x="114" y="355"/>
                    </a:cubicBezTo>
                    <a:cubicBezTo>
                      <a:pt x="473" y="8"/>
                      <a:pt x="473" y="8"/>
                      <a:pt x="473" y="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p>
                <a:pPr algn="ctr"/>
                <a:endParaRPr>
                  <a:latin typeface="字魂35号-经典雅黑" panose="00000500000000000000" pitchFamily="2" charset="-122"/>
                  <a:ea typeface="字魂35号-经典雅黑" panose="00000500000000000000" pitchFamily="2" charset="-122"/>
                  <a:sym typeface="字魂35号-经典雅黑" panose="00000500000000000000" pitchFamily="2" charset="-122"/>
                </a:endParaRPr>
              </a:p>
            </p:txBody>
          </p:sp>
          <p:sp>
            <p:nvSpPr>
              <p:cNvPr id="73" name="任意多边形: 形状 72"/>
              <p:cNvSpPr/>
              <p:nvPr/>
            </p:nvSpPr>
            <p:spPr bwMode="auto">
              <a:xfrm>
                <a:off x="4822712" y="3335338"/>
                <a:ext cx="1560513" cy="1549400"/>
              </a:xfrm>
              <a:custGeom>
                <a:avLst/>
                <a:gdLst>
                  <a:gd name="T0" fmla="*/ 0 w 274"/>
                  <a:gd name="T1" fmla="*/ 156 h 272"/>
                  <a:gd name="T2" fmla="*/ 47 w 274"/>
                  <a:gd name="T3" fmla="*/ 41 h 272"/>
                  <a:gd name="T4" fmla="*/ 161 w 274"/>
                  <a:gd name="T5" fmla="*/ 67 h 272"/>
                  <a:gd name="T6" fmla="*/ 241 w 274"/>
                  <a:gd name="T7" fmla="*/ 151 h 272"/>
                  <a:gd name="T8" fmla="*/ 274 w 274"/>
                  <a:gd name="T9" fmla="*/ 214 h 272"/>
                  <a:gd name="T10" fmla="*/ 146 w 274"/>
                  <a:gd name="T11" fmla="*/ 272 h 272"/>
                  <a:gd name="T12" fmla="*/ 0 w 274"/>
                  <a:gd name="T13" fmla="*/ 156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4" h="272">
                    <a:moveTo>
                      <a:pt x="0" y="156"/>
                    </a:moveTo>
                    <a:cubicBezTo>
                      <a:pt x="0" y="156"/>
                      <a:pt x="41" y="65"/>
                      <a:pt x="47" y="41"/>
                    </a:cubicBezTo>
                    <a:cubicBezTo>
                      <a:pt x="47" y="41"/>
                      <a:pt x="116" y="0"/>
                      <a:pt x="161" y="67"/>
                    </a:cubicBezTo>
                    <a:cubicBezTo>
                      <a:pt x="161" y="67"/>
                      <a:pt x="255" y="55"/>
                      <a:pt x="241" y="151"/>
                    </a:cubicBezTo>
                    <a:cubicBezTo>
                      <a:pt x="241" y="151"/>
                      <a:pt x="274" y="164"/>
                      <a:pt x="274" y="214"/>
                    </a:cubicBezTo>
                    <a:cubicBezTo>
                      <a:pt x="274" y="214"/>
                      <a:pt x="203" y="249"/>
                      <a:pt x="146" y="272"/>
                    </a:cubicBezTo>
                    <a:lnTo>
                      <a:pt x="0" y="156"/>
                    </a:lnTo>
                    <a:close/>
                  </a:path>
                </a:pathLst>
              </a:custGeom>
              <a:solidFill>
                <a:srgbClr val="F7DD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p>
                <a:pPr algn="ctr"/>
                <a:endParaRPr>
                  <a:latin typeface="字魂35号-经典雅黑" panose="00000500000000000000" pitchFamily="2" charset="-122"/>
                  <a:ea typeface="字魂35号-经典雅黑" panose="00000500000000000000" pitchFamily="2" charset="-122"/>
                  <a:sym typeface="字魂35号-经典雅黑" panose="00000500000000000000" pitchFamily="2" charset="-122"/>
                </a:endParaRPr>
              </a:p>
            </p:txBody>
          </p:sp>
          <p:sp>
            <p:nvSpPr>
              <p:cNvPr id="74" name="任意多边形: 形状 73"/>
              <p:cNvSpPr/>
              <p:nvPr/>
            </p:nvSpPr>
            <p:spPr bwMode="auto">
              <a:xfrm>
                <a:off x="4862399" y="3414713"/>
                <a:ext cx="838200" cy="860425"/>
              </a:xfrm>
              <a:custGeom>
                <a:avLst/>
                <a:gdLst>
                  <a:gd name="T0" fmla="*/ 47 w 147"/>
                  <a:gd name="T1" fmla="*/ 31 h 151"/>
                  <a:gd name="T2" fmla="*/ 147 w 147"/>
                  <a:gd name="T3" fmla="*/ 57 h 151"/>
                  <a:gd name="T4" fmla="*/ 63 w 147"/>
                  <a:gd name="T5" fmla="*/ 151 h 151"/>
                  <a:gd name="T6" fmla="*/ 0 w 147"/>
                  <a:gd name="T7" fmla="*/ 141 h 151"/>
                  <a:gd name="T8" fmla="*/ 47 w 147"/>
                  <a:gd name="T9" fmla="*/ 31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7" h="151">
                    <a:moveTo>
                      <a:pt x="47" y="31"/>
                    </a:moveTo>
                    <a:cubicBezTo>
                      <a:pt x="47" y="31"/>
                      <a:pt x="104" y="0"/>
                      <a:pt x="147" y="57"/>
                    </a:cubicBezTo>
                    <a:cubicBezTo>
                      <a:pt x="63" y="151"/>
                      <a:pt x="63" y="151"/>
                      <a:pt x="63" y="151"/>
                    </a:cubicBezTo>
                    <a:cubicBezTo>
                      <a:pt x="0" y="141"/>
                      <a:pt x="0" y="141"/>
                      <a:pt x="0" y="141"/>
                    </a:cubicBezTo>
                    <a:lnTo>
                      <a:pt x="47" y="31"/>
                    </a:lnTo>
                    <a:close/>
                  </a:path>
                </a:pathLst>
              </a:custGeom>
              <a:solidFill>
                <a:srgbClr val="FFF3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p>
                <a:pPr algn="ctr"/>
                <a:endParaRPr>
                  <a:latin typeface="字魂35号-经典雅黑" panose="00000500000000000000" pitchFamily="2" charset="-122"/>
                  <a:ea typeface="字魂35号-经典雅黑" panose="00000500000000000000" pitchFamily="2" charset="-122"/>
                  <a:sym typeface="字魂35号-经典雅黑" panose="00000500000000000000" pitchFamily="2" charset="-122"/>
                </a:endParaRPr>
              </a:p>
            </p:txBody>
          </p:sp>
          <p:sp>
            <p:nvSpPr>
              <p:cNvPr id="75" name="任意多边形: 形状 74"/>
              <p:cNvSpPr/>
              <p:nvPr/>
            </p:nvSpPr>
            <p:spPr bwMode="auto">
              <a:xfrm>
                <a:off x="5511687" y="4217988"/>
                <a:ext cx="849313" cy="666750"/>
              </a:xfrm>
              <a:custGeom>
                <a:avLst/>
                <a:gdLst>
                  <a:gd name="T0" fmla="*/ 116 w 149"/>
                  <a:gd name="T1" fmla="*/ 0 h 117"/>
                  <a:gd name="T2" fmla="*/ 145 w 149"/>
                  <a:gd name="T3" fmla="*/ 63 h 117"/>
                  <a:gd name="T4" fmla="*/ 25 w 149"/>
                  <a:gd name="T5" fmla="*/ 117 h 117"/>
                  <a:gd name="T6" fmla="*/ 0 w 149"/>
                  <a:gd name="T7" fmla="*/ 54 h 117"/>
                  <a:gd name="T8" fmla="*/ 116 w 149"/>
                  <a:gd name="T9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" h="117">
                    <a:moveTo>
                      <a:pt x="116" y="0"/>
                    </a:moveTo>
                    <a:cubicBezTo>
                      <a:pt x="116" y="0"/>
                      <a:pt x="149" y="19"/>
                      <a:pt x="145" y="63"/>
                    </a:cubicBezTo>
                    <a:cubicBezTo>
                      <a:pt x="25" y="117"/>
                      <a:pt x="25" y="117"/>
                      <a:pt x="25" y="117"/>
                    </a:cubicBezTo>
                    <a:cubicBezTo>
                      <a:pt x="0" y="54"/>
                      <a:pt x="0" y="54"/>
                      <a:pt x="0" y="54"/>
                    </a:cubicBezTo>
                    <a:lnTo>
                      <a:pt x="116" y="0"/>
                    </a:lnTo>
                    <a:close/>
                  </a:path>
                </a:pathLst>
              </a:custGeom>
              <a:solidFill>
                <a:srgbClr val="ECC4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p>
                <a:pPr algn="ctr"/>
                <a:endParaRPr>
                  <a:latin typeface="字魂35号-经典雅黑" panose="00000500000000000000" pitchFamily="2" charset="-122"/>
                  <a:ea typeface="字魂35号-经典雅黑" panose="00000500000000000000" pitchFamily="2" charset="-122"/>
                  <a:sym typeface="字魂35号-经典雅黑" panose="00000500000000000000" pitchFamily="2" charset="-122"/>
                </a:endParaRPr>
              </a:p>
            </p:txBody>
          </p:sp>
          <p:sp>
            <p:nvSpPr>
              <p:cNvPr id="76" name="任意多边形: 形状 75"/>
              <p:cNvSpPr/>
              <p:nvPr/>
            </p:nvSpPr>
            <p:spPr bwMode="auto">
              <a:xfrm>
                <a:off x="4516324" y="4081463"/>
                <a:ext cx="1138238" cy="1139825"/>
              </a:xfrm>
              <a:custGeom>
                <a:avLst/>
                <a:gdLst>
                  <a:gd name="T0" fmla="*/ 0 w 200"/>
                  <a:gd name="T1" fmla="*/ 200 h 200"/>
                  <a:gd name="T2" fmla="*/ 200 w 200"/>
                  <a:gd name="T3" fmla="*/ 141 h 200"/>
                  <a:gd name="T4" fmla="*/ 54 w 200"/>
                  <a:gd name="T5" fmla="*/ 25 h 200"/>
                  <a:gd name="T6" fmla="*/ 0 w 200"/>
                  <a:gd name="T7" fmla="*/ 20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" h="200">
                    <a:moveTo>
                      <a:pt x="0" y="200"/>
                    </a:moveTo>
                    <a:cubicBezTo>
                      <a:pt x="200" y="141"/>
                      <a:pt x="200" y="141"/>
                      <a:pt x="200" y="141"/>
                    </a:cubicBezTo>
                    <a:cubicBezTo>
                      <a:pt x="169" y="0"/>
                      <a:pt x="54" y="25"/>
                      <a:pt x="54" y="25"/>
                    </a:cubicBezTo>
                    <a:lnTo>
                      <a:pt x="0" y="20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p>
                <a:pPr algn="ctr"/>
                <a:endParaRPr>
                  <a:latin typeface="字魂35号-经典雅黑" panose="00000500000000000000" pitchFamily="2" charset="-122"/>
                  <a:ea typeface="字魂35号-经典雅黑" panose="00000500000000000000" pitchFamily="2" charset="-122"/>
                  <a:sym typeface="字魂35号-经典雅黑" panose="00000500000000000000" pitchFamily="2" charset="-122"/>
                </a:endParaRPr>
              </a:p>
            </p:txBody>
          </p:sp>
          <p:sp>
            <p:nvSpPr>
              <p:cNvPr id="16" name="任意多边形: 形状 76"/>
              <p:cNvSpPr/>
              <p:nvPr/>
            </p:nvSpPr>
            <p:spPr bwMode="auto">
              <a:xfrm>
                <a:off x="4571887" y="4206875"/>
                <a:ext cx="655638" cy="912813"/>
              </a:xfrm>
              <a:custGeom>
                <a:avLst/>
                <a:gdLst>
                  <a:gd name="T0" fmla="*/ 115 w 115"/>
                  <a:gd name="T1" fmla="*/ 12 h 160"/>
                  <a:gd name="T2" fmla="*/ 115 w 115"/>
                  <a:gd name="T3" fmla="*/ 12 h 160"/>
                  <a:gd name="T4" fmla="*/ 51 w 115"/>
                  <a:gd name="T5" fmla="*/ 2 h 160"/>
                  <a:gd name="T6" fmla="*/ 0 w 115"/>
                  <a:gd name="T7" fmla="*/ 160 h 160"/>
                  <a:gd name="T8" fmla="*/ 115 w 115"/>
                  <a:gd name="T9" fmla="*/ 12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5" h="160">
                    <a:moveTo>
                      <a:pt x="115" y="12"/>
                    </a:moveTo>
                    <a:cubicBezTo>
                      <a:pt x="115" y="12"/>
                      <a:pt x="115" y="12"/>
                      <a:pt x="115" y="12"/>
                    </a:cubicBezTo>
                    <a:cubicBezTo>
                      <a:pt x="88" y="0"/>
                      <a:pt x="63" y="1"/>
                      <a:pt x="51" y="2"/>
                    </a:cubicBezTo>
                    <a:cubicBezTo>
                      <a:pt x="0" y="160"/>
                      <a:pt x="0" y="160"/>
                      <a:pt x="0" y="160"/>
                    </a:cubicBezTo>
                    <a:lnTo>
                      <a:pt x="115" y="12"/>
                    </a:lnTo>
                    <a:close/>
                  </a:path>
                </a:pathLst>
              </a:custGeom>
              <a:solidFill>
                <a:srgbClr val="4239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p>
                <a:pPr algn="ctr"/>
                <a:endParaRPr>
                  <a:latin typeface="字魂35号-经典雅黑" panose="00000500000000000000" pitchFamily="2" charset="-122"/>
                  <a:ea typeface="字魂35号-经典雅黑" panose="00000500000000000000" pitchFamily="2" charset="-122"/>
                  <a:sym typeface="字魂35号-经典雅黑" panose="00000500000000000000" pitchFamily="2" charset="-122"/>
                </a:endParaRPr>
              </a:p>
            </p:txBody>
          </p:sp>
          <p:sp>
            <p:nvSpPr>
              <p:cNvPr id="78" name="任意多边形: 形状 77"/>
              <p:cNvSpPr/>
              <p:nvPr/>
            </p:nvSpPr>
            <p:spPr bwMode="auto">
              <a:xfrm>
                <a:off x="5711712" y="1739899"/>
                <a:ext cx="2073275" cy="1976438"/>
              </a:xfrm>
              <a:custGeom>
                <a:avLst/>
                <a:gdLst>
                  <a:gd name="T0" fmla="*/ 1306 w 1306"/>
                  <a:gd name="T1" fmla="*/ 0 h 1245"/>
                  <a:gd name="T2" fmla="*/ 18 w 1306"/>
                  <a:gd name="T3" fmla="*/ 1245 h 1245"/>
                  <a:gd name="T4" fmla="*/ 0 w 1306"/>
                  <a:gd name="T5" fmla="*/ 1220 h 1245"/>
                  <a:gd name="T6" fmla="*/ 1306 w 1306"/>
                  <a:gd name="T7" fmla="*/ 0 h 1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06" h="1245">
                    <a:moveTo>
                      <a:pt x="1306" y="0"/>
                    </a:moveTo>
                    <a:lnTo>
                      <a:pt x="18" y="1245"/>
                    </a:lnTo>
                    <a:lnTo>
                      <a:pt x="0" y="1220"/>
                    </a:lnTo>
                    <a:lnTo>
                      <a:pt x="1306" y="0"/>
                    </a:lnTo>
                    <a:close/>
                  </a:path>
                </a:pathLst>
              </a:cu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txBody>
              <a:bodyPr anchor="ctr"/>
              <a:p>
                <a:pPr algn="ctr"/>
                <a:endParaRPr>
                  <a:latin typeface="字魂35号-经典雅黑" panose="00000500000000000000" pitchFamily="2" charset="-122"/>
                  <a:ea typeface="字魂35号-经典雅黑" panose="00000500000000000000" pitchFamily="2" charset="-122"/>
                  <a:sym typeface="字魂35号-经典雅黑" panose="00000500000000000000" pitchFamily="2" charset="-122"/>
                </a:endParaRPr>
              </a:p>
            </p:txBody>
          </p:sp>
          <p:sp>
            <p:nvSpPr>
              <p:cNvPr id="17" name="任意多边形: 形状 78"/>
              <p:cNvSpPr/>
              <p:nvPr/>
            </p:nvSpPr>
            <p:spPr bwMode="auto">
              <a:xfrm>
                <a:off x="6195899" y="1836738"/>
                <a:ext cx="1697038" cy="2359025"/>
              </a:xfrm>
              <a:custGeom>
                <a:avLst/>
                <a:gdLst>
                  <a:gd name="T0" fmla="*/ 1069 w 1069"/>
                  <a:gd name="T1" fmla="*/ 0 h 1486"/>
                  <a:gd name="T2" fmla="*/ 0 w 1069"/>
                  <a:gd name="T3" fmla="*/ 1486 h 1486"/>
                  <a:gd name="T4" fmla="*/ 4 w 1069"/>
                  <a:gd name="T5" fmla="*/ 1450 h 1486"/>
                  <a:gd name="T6" fmla="*/ 1069 w 1069"/>
                  <a:gd name="T7" fmla="*/ 0 h 1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69" h="1486">
                    <a:moveTo>
                      <a:pt x="1069" y="0"/>
                    </a:moveTo>
                    <a:lnTo>
                      <a:pt x="0" y="1486"/>
                    </a:lnTo>
                    <a:lnTo>
                      <a:pt x="4" y="1450"/>
                    </a:lnTo>
                    <a:lnTo>
                      <a:pt x="1069" y="0"/>
                    </a:lnTo>
                    <a:close/>
                  </a:path>
                </a:pathLst>
              </a:cu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txBody>
              <a:bodyPr anchor="ctr"/>
              <a:p>
                <a:pPr algn="ctr"/>
                <a:endParaRPr>
                  <a:latin typeface="字魂35号-经典雅黑" panose="00000500000000000000" pitchFamily="2" charset="-122"/>
                  <a:ea typeface="字魂35号-经典雅黑" panose="00000500000000000000" pitchFamily="2" charset="-122"/>
                  <a:sym typeface="字魂35号-经典雅黑" panose="00000500000000000000" pitchFamily="2" charset="-122"/>
                </a:endParaRPr>
              </a:p>
            </p:txBody>
          </p:sp>
          <p:sp>
            <p:nvSpPr>
              <p:cNvPr id="80" name="任意多边形: 形状 79"/>
              <p:cNvSpPr/>
              <p:nvPr/>
            </p:nvSpPr>
            <p:spPr bwMode="auto">
              <a:xfrm>
                <a:off x="5090999" y="1722438"/>
                <a:ext cx="2506663" cy="1846263"/>
              </a:xfrm>
              <a:custGeom>
                <a:avLst/>
                <a:gdLst>
                  <a:gd name="T0" fmla="*/ 1579 w 1579"/>
                  <a:gd name="T1" fmla="*/ 0 h 1163"/>
                  <a:gd name="T2" fmla="*/ 0 w 1579"/>
                  <a:gd name="T3" fmla="*/ 1163 h 1163"/>
                  <a:gd name="T4" fmla="*/ 57 w 1579"/>
                  <a:gd name="T5" fmla="*/ 1138 h 1163"/>
                  <a:gd name="T6" fmla="*/ 1579 w 1579"/>
                  <a:gd name="T7" fmla="*/ 0 h 1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79" h="1163">
                    <a:moveTo>
                      <a:pt x="1579" y="0"/>
                    </a:moveTo>
                    <a:lnTo>
                      <a:pt x="0" y="1163"/>
                    </a:lnTo>
                    <a:lnTo>
                      <a:pt x="57" y="1138"/>
                    </a:lnTo>
                    <a:lnTo>
                      <a:pt x="1579" y="0"/>
                    </a:lnTo>
                    <a:close/>
                  </a:path>
                </a:pathLst>
              </a:cu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txBody>
              <a:bodyPr anchor="ctr"/>
              <a:p>
                <a:pPr algn="ctr"/>
                <a:endParaRPr>
                  <a:latin typeface="字魂35号-经典雅黑" panose="00000500000000000000" pitchFamily="2" charset="-122"/>
                  <a:ea typeface="字魂35号-经典雅黑" panose="00000500000000000000" pitchFamily="2" charset="-122"/>
                  <a:sym typeface="字魂35号-经典雅黑" panose="00000500000000000000" pitchFamily="2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ym typeface="+mn-ea"/>
              </a:rPr>
              <a:t>三、霍兰德职业兴趣理论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8" name="文本框 43"/>
          <p:cNvSpPr txBox="1"/>
          <p:nvPr/>
        </p:nvSpPr>
        <p:spPr>
          <a:xfrm>
            <a:off x="1409700" y="990600"/>
            <a:ext cx="7877810" cy="208978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0" algn="l" fontAlgn="auto">
              <a:lnSpc>
                <a:spcPct val="150000"/>
              </a:lnSpc>
            </a:pPr>
            <a:r>
              <a:rPr lang="zh-CN" altLang="en-US" sz="2400" dirty="0">
                <a:sym typeface="+mn-ea"/>
              </a:rPr>
              <a:t>〖测试说明</a:t>
            </a:r>
            <a:r>
              <a:rPr lang="en-US" altLang="zh-CN" sz="2400" dirty="0">
                <a:sym typeface="+mn-ea"/>
              </a:rPr>
              <a:t>〗</a:t>
            </a:r>
            <a:r>
              <a:rPr sz="2400" dirty="0"/>
              <a:t>请扫描右侧二维码查看测试题目</a:t>
            </a:r>
            <a:r>
              <a:rPr lang="zh-CN" sz="2400" dirty="0"/>
              <a:t>，根据自己的实际情况对问题作答，共60题，回答时不要花时间</a:t>
            </a:r>
            <a:r>
              <a:rPr lang="zh-CN" altLang="en-US" sz="2400" dirty="0"/>
              <a:t>去揣摩答案。如果符合，计1分；不符合，请计0分。</a:t>
            </a:r>
            <a:endParaRPr lang="zh-CN" altLang="en-US" sz="2400" dirty="0"/>
          </a:p>
        </p:txBody>
      </p:sp>
      <p:sp>
        <p:nvSpPr>
          <p:cNvPr id="4" name="文本框 43"/>
          <p:cNvSpPr txBox="1"/>
          <p:nvPr/>
        </p:nvSpPr>
        <p:spPr>
          <a:xfrm>
            <a:off x="1415415" y="3232150"/>
            <a:ext cx="7999095" cy="34124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just" fontAlgn="auto">
              <a:lnSpc>
                <a:spcPct val="150000"/>
              </a:lnSpc>
            </a:pPr>
            <a:r>
              <a:rPr lang="en-US" altLang="zh-CN" sz="2400" dirty="0">
                <a:sym typeface="+mn-ea"/>
              </a:rPr>
              <a:t>〖</a:t>
            </a:r>
            <a:r>
              <a:rPr lang="zh-CN" altLang="en-US" sz="2400" dirty="0">
                <a:sym typeface="+mn-ea"/>
              </a:rPr>
              <a:t>测试</a:t>
            </a:r>
            <a:r>
              <a:rPr lang="zh-CN" sz="2400" dirty="0">
                <a:sym typeface="+mn-ea"/>
              </a:rPr>
              <a:t>分析</a:t>
            </a:r>
            <a:r>
              <a:rPr lang="en-US" altLang="zh-CN" sz="2400" dirty="0">
                <a:sym typeface="+mn-ea"/>
              </a:rPr>
              <a:t>〗</a:t>
            </a:r>
            <a:r>
              <a:rPr sz="2400" dirty="0"/>
              <a:t>测验完毕后，找出合计得分最高的3种类型，并按分数高低依次</a:t>
            </a:r>
            <a:r>
              <a:rPr lang="zh-CN" altLang="en-US" sz="2400" dirty="0"/>
              <a:t>排列</a:t>
            </a:r>
            <a:r>
              <a:rPr sz="2400" dirty="0"/>
              <a:t>，此排列便是你的霍兰德兴趣编码。据此对照“职业兴趣—类别索引表”（扫码右侧二维码查看），便可查找出与自己性格匹配度较高的职业。这个测试只是对自身的局部探索，要想进一步明确职业方向，还需要综合其他方面的能力，通过学习和实践来完成。</a:t>
            </a:r>
            <a:endParaRPr sz="2400" dirty="0"/>
          </a:p>
        </p:txBody>
      </p:sp>
      <p:grpSp>
        <p:nvGrpSpPr>
          <p:cNvPr id="12" name="组合 11"/>
          <p:cNvGrpSpPr/>
          <p:nvPr/>
        </p:nvGrpSpPr>
        <p:grpSpPr>
          <a:xfrm>
            <a:off x="677846" y="1178977"/>
            <a:ext cx="792457" cy="812984"/>
            <a:chOff x="7673976" y="2593975"/>
            <a:chExt cx="1716088" cy="1760538"/>
          </a:xfrm>
        </p:grpSpPr>
        <p:sp>
          <p:nvSpPr>
            <p:cNvPr id="14" name="Freeform 60"/>
            <p:cNvSpPr/>
            <p:nvPr/>
          </p:nvSpPr>
          <p:spPr bwMode="auto">
            <a:xfrm>
              <a:off x="7673976" y="2974975"/>
              <a:ext cx="1284288" cy="1379538"/>
            </a:xfrm>
            <a:custGeom>
              <a:avLst/>
              <a:gdLst>
                <a:gd name="T0" fmla="*/ 415 w 437"/>
                <a:gd name="T1" fmla="*/ 364 h 470"/>
                <a:gd name="T2" fmla="*/ 388 w 437"/>
                <a:gd name="T3" fmla="*/ 335 h 470"/>
                <a:gd name="T4" fmla="*/ 307 w 437"/>
                <a:gd name="T5" fmla="*/ 291 h 470"/>
                <a:gd name="T6" fmla="*/ 273 w 437"/>
                <a:gd name="T7" fmla="*/ 257 h 470"/>
                <a:gd name="T8" fmla="*/ 262 w 437"/>
                <a:gd name="T9" fmla="*/ 240 h 470"/>
                <a:gd name="T10" fmla="*/ 288 w 437"/>
                <a:gd name="T11" fmla="*/ 199 h 470"/>
                <a:gd name="T12" fmla="*/ 294 w 437"/>
                <a:gd name="T13" fmla="*/ 185 h 470"/>
                <a:gd name="T14" fmla="*/ 298 w 437"/>
                <a:gd name="T15" fmla="*/ 147 h 470"/>
                <a:gd name="T16" fmla="*/ 285 w 437"/>
                <a:gd name="T17" fmla="*/ 57 h 470"/>
                <a:gd name="T18" fmla="*/ 280 w 437"/>
                <a:gd name="T19" fmla="*/ 52 h 470"/>
                <a:gd name="T20" fmla="*/ 262 w 437"/>
                <a:gd name="T21" fmla="*/ 37 h 470"/>
                <a:gd name="T22" fmla="*/ 155 w 437"/>
                <a:gd name="T23" fmla="*/ 50 h 470"/>
                <a:gd name="T24" fmla="*/ 140 w 437"/>
                <a:gd name="T25" fmla="*/ 140 h 470"/>
                <a:gd name="T26" fmla="*/ 142 w 437"/>
                <a:gd name="T27" fmla="*/ 179 h 470"/>
                <a:gd name="T28" fmla="*/ 150 w 437"/>
                <a:gd name="T29" fmla="*/ 195 h 470"/>
                <a:gd name="T30" fmla="*/ 153 w 437"/>
                <a:gd name="T31" fmla="*/ 202 h 470"/>
                <a:gd name="T32" fmla="*/ 155 w 437"/>
                <a:gd name="T33" fmla="*/ 201 h 470"/>
                <a:gd name="T34" fmla="*/ 178 w 437"/>
                <a:gd name="T35" fmla="*/ 239 h 470"/>
                <a:gd name="T36" fmla="*/ 159 w 437"/>
                <a:gd name="T37" fmla="*/ 256 h 470"/>
                <a:gd name="T38" fmla="*/ 129 w 437"/>
                <a:gd name="T39" fmla="*/ 291 h 470"/>
                <a:gd name="T40" fmla="*/ 48 w 437"/>
                <a:gd name="T41" fmla="*/ 335 h 470"/>
                <a:gd name="T42" fmla="*/ 21 w 437"/>
                <a:gd name="T43" fmla="*/ 364 h 470"/>
                <a:gd name="T44" fmla="*/ 0 w 437"/>
                <a:gd name="T45" fmla="*/ 451 h 470"/>
                <a:gd name="T46" fmla="*/ 0 w 437"/>
                <a:gd name="T47" fmla="*/ 470 h 470"/>
                <a:gd name="T48" fmla="*/ 437 w 437"/>
                <a:gd name="T49" fmla="*/ 470 h 470"/>
                <a:gd name="T50" fmla="*/ 437 w 437"/>
                <a:gd name="T51" fmla="*/ 451 h 470"/>
                <a:gd name="T52" fmla="*/ 415 w 437"/>
                <a:gd name="T53" fmla="*/ 364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37" h="470">
                  <a:moveTo>
                    <a:pt x="415" y="364"/>
                  </a:moveTo>
                  <a:cubicBezTo>
                    <a:pt x="415" y="364"/>
                    <a:pt x="422" y="351"/>
                    <a:pt x="388" y="335"/>
                  </a:cubicBezTo>
                  <a:cubicBezTo>
                    <a:pt x="307" y="291"/>
                    <a:pt x="307" y="291"/>
                    <a:pt x="307" y="291"/>
                  </a:cubicBezTo>
                  <a:cubicBezTo>
                    <a:pt x="273" y="257"/>
                    <a:pt x="273" y="257"/>
                    <a:pt x="273" y="257"/>
                  </a:cubicBezTo>
                  <a:cubicBezTo>
                    <a:pt x="256" y="248"/>
                    <a:pt x="246" y="251"/>
                    <a:pt x="262" y="240"/>
                  </a:cubicBezTo>
                  <a:cubicBezTo>
                    <a:pt x="274" y="230"/>
                    <a:pt x="282" y="216"/>
                    <a:pt x="288" y="199"/>
                  </a:cubicBezTo>
                  <a:cubicBezTo>
                    <a:pt x="289" y="198"/>
                    <a:pt x="292" y="194"/>
                    <a:pt x="294" y="185"/>
                  </a:cubicBezTo>
                  <a:cubicBezTo>
                    <a:pt x="294" y="185"/>
                    <a:pt x="325" y="148"/>
                    <a:pt x="298" y="147"/>
                  </a:cubicBezTo>
                  <a:cubicBezTo>
                    <a:pt x="298" y="147"/>
                    <a:pt x="326" y="96"/>
                    <a:pt x="285" y="57"/>
                  </a:cubicBezTo>
                  <a:cubicBezTo>
                    <a:pt x="285" y="57"/>
                    <a:pt x="283" y="55"/>
                    <a:pt x="280" y="52"/>
                  </a:cubicBezTo>
                  <a:cubicBezTo>
                    <a:pt x="271" y="42"/>
                    <a:pt x="262" y="37"/>
                    <a:pt x="262" y="37"/>
                  </a:cubicBezTo>
                  <a:cubicBezTo>
                    <a:pt x="203" y="0"/>
                    <a:pt x="155" y="50"/>
                    <a:pt x="155" y="50"/>
                  </a:cubicBezTo>
                  <a:cubicBezTo>
                    <a:pt x="113" y="88"/>
                    <a:pt x="140" y="140"/>
                    <a:pt x="140" y="140"/>
                  </a:cubicBezTo>
                  <a:cubicBezTo>
                    <a:pt x="112" y="140"/>
                    <a:pt x="142" y="179"/>
                    <a:pt x="142" y="179"/>
                  </a:cubicBezTo>
                  <a:cubicBezTo>
                    <a:pt x="146" y="197"/>
                    <a:pt x="150" y="195"/>
                    <a:pt x="150" y="195"/>
                  </a:cubicBezTo>
                  <a:cubicBezTo>
                    <a:pt x="152" y="195"/>
                    <a:pt x="152" y="198"/>
                    <a:pt x="153" y="202"/>
                  </a:cubicBezTo>
                  <a:cubicBezTo>
                    <a:pt x="154" y="201"/>
                    <a:pt x="154" y="201"/>
                    <a:pt x="155" y="201"/>
                  </a:cubicBezTo>
                  <a:cubicBezTo>
                    <a:pt x="160" y="216"/>
                    <a:pt x="168" y="229"/>
                    <a:pt x="178" y="239"/>
                  </a:cubicBezTo>
                  <a:cubicBezTo>
                    <a:pt x="187" y="251"/>
                    <a:pt x="163" y="251"/>
                    <a:pt x="159" y="256"/>
                  </a:cubicBezTo>
                  <a:cubicBezTo>
                    <a:pt x="157" y="259"/>
                    <a:pt x="129" y="291"/>
                    <a:pt x="129" y="291"/>
                  </a:cubicBezTo>
                  <a:cubicBezTo>
                    <a:pt x="48" y="335"/>
                    <a:pt x="48" y="335"/>
                    <a:pt x="48" y="335"/>
                  </a:cubicBezTo>
                  <a:cubicBezTo>
                    <a:pt x="15" y="351"/>
                    <a:pt x="21" y="364"/>
                    <a:pt x="21" y="364"/>
                  </a:cubicBezTo>
                  <a:cubicBezTo>
                    <a:pt x="0" y="451"/>
                    <a:pt x="0" y="451"/>
                    <a:pt x="0" y="451"/>
                  </a:cubicBezTo>
                  <a:cubicBezTo>
                    <a:pt x="0" y="470"/>
                    <a:pt x="0" y="470"/>
                    <a:pt x="0" y="470"/>
                  </a:cubicBezTo>
                  <a:cubicBezTo>
                    <a:pt x="437" y="470"/>
                    <a:pt x="437" y="470"/>
                    <a:pt x="437" y="470"/>
                  </a:cubicBezTo>
                  <a:cubicBezTo>
                    <a:pt x="437" y="451"/>
                    <a:pt x="437" y="451"/>
                    <a:pt x="437" y="451"/>
                  </a:cubicBezTo>
                  <a:lnTo>
                    <a:pt x="415" y="364"/>
                  </a:lnTo>
                  <a:close/>
                </a:path>
              </a:pathLst>
            </a:custGeom>
            <a:solidFill>
              <a:srgbClr val="3B44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5" name="Freeform 61"/>
            <p:cNvSpPr>
              <a:spLocks noEditPoints="1"/>
            </p:cNvSpPr>
            <p:nvPr/>
          </p:nvSpPr>
          <p:spPr bwMode="auto">
            <a:xfrm>
              <a:off x="8540751" y="2593975"/>
              <a:ext cx="849313" cy="739775"/>
            </a:xfrm>
            <a:custGeom>
              <a:avLst/>
              <a:gdLst>
                <a:gd name="T0" fmla="*/ 143 w 289"/>
                <a:gd name="T1" fmla="*/ 1 h 252"/>
                <a:gd name="T2" fmla="*/ 0 w 289"/>
                <a:gd name="T3" fmla="*/ 111 h 252"/>
                <a:gd name="T4" fmla="*/ 73 w 289"/>
                <a:gd name="T5" fmla="*/ 203 h 252"/>
                <a:gd name="T6" fmla="*/ 47 w 289"/>
                <a:gd name="T7" fmla="*/ 252 h 252"/>
                <a:gd name="T8" fmla="*/ 121 w 289"/>
                <a:gd name="T9" fmla="*/ 216 h 252"/>
                <a:gd name="T10" fmla="*/ 146 w 289"/>
                <a:gd name="T11" fmla="*/ 217 h 252"/>
                <a:gd name="T12" fmla="*/ 288 w 289"/>
                <a:gd name="T13" fmla="*/ 107 h 252"/>
                <a:gd name="T14" fmla="*/ 143 w 289"/>
                <a:gd name="T15" fmla="*/ 1 h 252"/>
                <a:gd name="T16" fmla="*/ 73 w 289"/>
                <a:gd name="T17" fmla="*/ 131 h 252"/>
                <a:gd name="T18" fmla="*/ 55 w 289"/>
                <a:gd name="T19" fmla="*/ 113 h 252"/>
                <a:gd name="T20" fmla="*/ 73 w 289"/>
                <a:gd name="T21" fmla="*/ 95 h 252"/>
                <a:gd name="T22" fmla="*/ 91 w 289"/>
                <a:gd name="T23" fmla="*/ 113 h 252"/>
                <a:gd name="T24" fmla="*/ 73 w 289"/>
                <a:gd name="T25" fmla="*/ 131 h 252"/>
                <a:gd name="T26" fmla="*/ 144 w 289"/>
                <a:gd name="T27" fmla="*/ 131 h 252"/>
                <a:gd name="T28" fmla="*/ 126 w 289"/>
                <a:gd name="T29" fmla="*/ 113 h 252"/>
                <a:gd name="T30" fmla="*/ 144 w 289"/>
                <a:gd name="T31" fmla="*/ 95 h 252"/>
                <a:gd name="T32" fmla="*/ 162 w 289"/>
                <a:gd name="T33" fmla="*/ 113 h 252"/>
                <a:gd name="T34" fmla="*/ 144 w 289"/>
                <a:gd name="T35" fmla="*/ 131 h 252"/>
                <a:gd name="T36" fmla="*/ 216 w 289"/>
                <a:gd name="T37" fmla="*/ 131 h 252"/>
                <a:gd name="T38" fmla="*/ 198 w 289"/>
                <a:gd name="T39" fmla="*/ 113 h 252"/>
                <a:gd name="T40" fmla="*/ 216 w 289"/>
                <a:gd name="T41" fmla="*/ 95 h 252"/>
                <a:gd name="T42" fmla="*/ 233 w 289"/>
                <a:gd name="T43" fmla="*/ 113 h 252"/>
                <a:gd name="T44" fmla="*/ 216 w 289"/>
                <a:gd name="T45" fmla="*/ 131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9" h="252">
                  <a:moveTo>
                    <a:pt x="143" y="1"/>
                  </a:moveTo>
                  <a:cubicBezTo>
                    <a:pt x="63" y="2"/>
                    <a:pt x="0" y="51"/>
                    <a:pt x="0" y="111"/>
                  </a:cubicBezTo>
                  <a:cubicBezTo>
                    <a:pt x="1" y="151"/>
                    <a:pt x="30" y="185"/>
                    <a:pt x="73" y="203"/>
                  </a:cubicBezTo>
                  <a:cubicBezTo>
                    <a:pt x="47" y="252"/>
                    <a:pt x="47" y="252"/>
                    <a:pt x="47" y="252"/>
                  </a:cubicBezTo>
                  <a:cubicBezTo>
                    <a:pt x="121" y="216"/>
                    <a:pt x="121" y="216"/>
                    <a:pt x="121" y="216"/>
                  </a:cubicBezTo>
                  <a:cubicBezTo>
                    <a:pt x="129" y="217"/>
                    <a:pt x="137" y="218"/>
                    <a:pt x="146" y="217"/>
                  </a:cubicBezTo>
                  <a:cubicBezTo>
                    <a:pt x="225" y="216"/>
                    <a:pt x="289" y="167"/>
                    <a:pt x="288" y="107"/>
                  </a:cubicBezTo>
                  <a:cubicBezTo>
                    <a:pt x="287" y="47"/>
                    <a:pt x="222" y="0"/>
                    <a:pt x="143" y="1"/>
                  </a:cubicBezTo>
                  <a:close/>
                  <a:moveTo>
                    <a:pt x="73" y="131"/>
                  </a:moveTo>
                  <a:cubicBezTo>
                    <a:pt x="63" y="131"/>
                    <a:pt x="55" y="123"/>
                    <a:pt x="55" y="113"/>
                  </a:cubicBezTo>
                  <a:cubicBezTo>
                    <a:pt x="55" y="103"/>
                    <a:pt x="63" y="95"/>
                    <a:pt x="73" y="95"/>
                  </a:cubicBezTo>
                  <a:cubicBezTo>
                    <a:pt x="83" y="95"/>
                    <a:pt x="91" y="103"/>
                    <a:pt x="91" y="113"/>
                  </a:cubicBezTo>
                  <a:cubicBezTo>
                    <a:pt x="91" y="123"/>
                    <a:pt x="83" y="131"/>
                    <a:pt x="73" y="131"/>
                  </a:cubicBezTo>
                  <a:close/>
                  <a:moveTo>
                    <a:pt x="144" y="131"/>
                  </a:moveTo>
                  <a:cubicBezTo>
                    <a:pt x="134" y="131"/>
                    <a:pt x="126" y="123"/>
                    <a:pt x="126" y="113"/>
                  </a:cubicBezTo>
                  <a:cubicBezTo>
                    <a:pt x="126" y="103"/>
                    <a:pt x="134" y="95"/>
                    <a:pt x="144" y="95"/>
                  </a:cubicBezTo>
                  <a:cubicBezTo>
                    <a:pt x="154" y="95"/>
                    <a:pt x="162" y="103"/>
                    <a:pt x="162" y="113"/>
                  </a:cubicBezTo>
                  <a:cubicBezTo>
                    <a:pt x="162" y="123"/>
                    <a:pt x="154" y="131"/>
                    <a:pt x="144" y="131"/>
                  </a:cubicBezTo>
                  <a:close/>
                  <a:moveTo>
                    <a:pt x="216" y="131"/>
                  </a:moveTo>
                  <a:cubicBezTo>
                    <a:pt x="206" y="131"/>
                    <a:pt x="198" y="123"/>
                    <a:pt x="198" y="113"/>
                  </a:cubicBezTo>
                  <a:cubicBezTo>
                    <a:pt x="198" y="103"/>
                    <a:pt x="206" y="95"/>
                    <a:pt x="216" y="95"/>
                  </a:cubicBezTo>
                  <a:cubicBezTo>
                    <a:pt x="225" y="95"/>
                    <a:pt x="233" y="103"/>
                    <a:pt x="233" y="113"/>
                  </a:cubicBezTo>
                  <a:cubicBezTo>
                    <a:pt x="233" y="123"/>
                    <a:pt x="225" y="131"/>
                    <a:pt x="216" y="131"/>
                  </a:cubicBezTo>
                  <a:close/>
                </a:path>
              </a:pathLst>
            </a:custGeom>
            <a:solidFill>
              <a:srgbClr val="23A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</p:grpSp>
      <p:grpSp>
        <p:nvGrpSpPr>
          <p:cNvPr id="18" name="组合 17"/>
          <p:cNvGrpSpPr>
            <a:grpSpLocks noChangeAspect="1"/>
          </p:cNvGrpSpPr>
          <p:nvPr/>
        </p:nvGrpSpPr>
        <p:grpSpPr>
          <a:xfrm>
            <a:off x="130810" y="3553460"/>
            <a:ext cx="1407160" cy="2672715"/>
            <a:chOff x="3046809" y="3253979"/>
            <a:chExt cx="345282" cy="656034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19" name="Freeform 81"/>
            <p:cNvSpPr/>
            <p:nvPr/>
          </p:nvSpPr>
          <p:spPr bwMode="auto">
            <a:xfrm>
              <a:off x="3151584" y="3258742"/>
              <a:ext cx="60722" cy="122634"/>
            </a:xfrm>
            <a:custGeom>
              <a:avLst/>
              <a:gdLst>
                <a:gd name="T0" fmla="*/ 3 w 13"/>
                <a:gd name="T1" fmla="*/ 16 h 26"/>
                <a:gd name="T2" fmla="*/ 3 w 13"/>
                <a:gd name="T3" fmla="*/ 12 h 26"/>
                <a:gd name="T4" fmla="*/ 2 w 13"/>
                <a:gd name="T5" fmla="*/ 12 h 26"/>
                <a:gd name="T6" fmla="*/ 1 w 13"/>
                <a:gd name="T7" fmla="*/ 8 h 26"/>
                <a:gd name="T8" fmla="*/ 2 w 13"/>
                <a:gd name="T9" fmla="*/ 8 h 26"/>
                <a:gd name="T10" fmla="*/ 2 w 13"/>
                <a:gd name="T11" fmla="*/ 3 h 26"/>
                <a:gd name="T12" fmla="*/ 8 w 13"/>
                <a:gd name="T13" fmla="*/ 0 h 26"/>
                <a:gd name="T14" fmla="*/ 13 w 13"/>
                <a:gd name="T15" fmla="*/ 4 h 26"/>
                <a:gd name="T16" fmla="*/ 13 w 13"/>
                <a:gd name="T17" fmla="*/ 7 h 26"/>
                <a:gd name="T18" fmla="*/ 13 w 13"/>
                <a:gd name="T19" fmla="*/ 8 h 26"/>
                <a:gd name="T20" fmla="*/ 13 w 13"/>
                <a:gd name="T21" fmla="*/ 10 h 26"/>
                <a:gd name="T22" fmla="*/ 13 w 13"/>
                <a:gd name="T23" fmla="*/ 14 h 26"/>
                <a:gd name="T24" fmla="*/ 11 w 13"/>
                <a:gd name="T25" fmla="*/ 17 h 26"/>
                <a:gd name="T26" fmla="*/ 12 w 13"/>
                <a:gd name="T27" fmla="*/ 20 h 26"/>
                <a:gd name="T28" fmla="*/ 10 w 13"/>
                <a:gd name="T29" fmla="*/ 26 h 26"/>
                <a:gd name="T30" fmla="*/ 3 w 13"/>
                <a:gd name="T31" fmla="*/ 1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" h="26">
                  <a:moveTo>
                    <a:pt x="3" y="16"/>
                  </a:move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2" y="12"/>
                    <a:pt x="2" y="12"/>
                  </a:cubicBezTo>
                  <a:cubicBezTo>
                    <a:pt x="2" y="11"/>
                    <a:pt x="0" y="8"/>
                    <a:pt x="1" y="8"/>
                  </a:cubicBezTo>
                  <a:cubicBezTo>
                    <a:pt x="1" y="8"/>
                    <a:pt x="2" y="7"/>
                    <a:pt x="2" y="8"/>
                  </a:cubicBezTo>
                  <a:cubicBezTo>
                    <a:pt x="2" y="8"/>
                    <a:pt x="1" y="4"/>
                    <a:pt x="2" y="3"/>
                  </a:cubicBezTo>
                  <a:cubicBezTo>
                    <a:pt x="3" y="2"/>
                    <a:pt x="5" y="0"/>
                    <a:pt x="8" y="0"/>
                  </a:cubicBezTo>
                  <a:cubicBezTo>
                    <a:pt x="10" y="0"/>
                    <a:pt x="13" y="3"/>
                    <a:pt x="13" y="4"/>
                  </a:cubicBezTo>
                  <a:cubicBezTo>
                    <a:pt x="13" y="5"/>
                    <a:pt x="13" y="7"/>
                    <a:pt x="13" y="7"/>
                  </a:cubicBezTo>
                  <a:cubicBezTo>
                    <a:pt x="13" y="7"/>
                    <a:pt x="13" y="8"/>
                    <a:pt x="13" y="8"/>
                  </a:cubicBezTo>
                  <a:cubicBezTo>
                    <a:pt x="13" y="8"/>
                    <a:pt x="13" y="9"/>
                    <a:pt x="13" y="10"/>
                  </a:cubicBezTo>
                  <a:cubicBezTo>
                    <a:pt x="13" y="12"/>
                    <a:pt x="13" y="13"/>
                    <a:pt x="13" y="14"/>
                  </a:cubicBezTo>
                  <a:cubicBezTo>
                    <a:pt x="12" y="15"/>
                    <a:pt x="11" y="17"/>
                    <a:pt x="11" y="17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0" y="26"/>
                    <a:pt x="10" y="26"/>
                    <a:pt x="10" y="26"/>
                  </a:cubicBezTo>
                  <a:lnTo>
                    <a:pt x="3" y="16"/>
                  </a:ln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p>
              <a:endParaRPr lang="zh-CN" altLang="en-US" sz="1350"/>
            </a:p>
          </p:txBody>
        </p:sp>
        <p:sp>
          <p:nvSpPr>
            <p:cNvPr id="20" name="Freeform 82"/>
            <p:cNvSpPr/>
            <p:nvPr/>
          </p:nvSpPr>
          <p:spPr bwMode="auto">
            <a:xfrm>
              <a:off x="3161109" y="3309939"/>
              <a:ext cx="9525" cy="14287"/>
            </a:xfrm>
            <a:custGeom>
              <a:avLst/>
              <a:gdLst>
                <a:gd name="T0" fmla="*/ 0 w 2"/>
                <a:gd name="T1" fmla="*/ 0 h 3"/>
                <a:gd name="T2" fmla="*/ 1 w 2"/>
                <a:gd name="T3" fmla="*/ 2 h 3"/>
                <a:gd name="T4" fmla="*/ 1 w 2"/>
                <a:gd name="T5" fmla="*/ 3 h 3"/>
                <a:gd name="T6" fmla="*/ 2 w 2"/>
                <a:gd name="T7" fmla="*/ 0 h 3"/>
                <a:gd name="T8" fmla="*/ 0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0" y="0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0"/>
                    <a:pt x="2" y="0"/>
                    <a:pt x="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p>
              <a:endParaRPr lang="zh-CN" altLang="en-US" sz="1350"/>
            </a:p>
          </p:txBody>
        </p:sp>
        <p:sp>
          <p:nvSpPr>
            <p:cNvPr id="21" name="Freeform 83"/>
            <p:cNvSpPr/>
            <p:nvPr/>
          </p:nvSpPr>
          <p:spPr bwMode="auto">
            <a:xfrm>
              <a:off x="3165872" y="3305176"/>
              <a:ext cx="41672" cy="76200"/>
            </a:xfrm>
            <a:custGeom>
              <a:avLst/>
              <a:gdLst>
                <a:gd name="T0" fmla="*/ 7 w 9"/>
                <a:gd name="T1" fmla="*/ 16 h 16"/>
                <a:gd name="T2" fmla="*/ 9 w 9"/>
                <a:gd name="T3" fmla="*/ 10 h 16"/>
                <a:gd name="T4" fmla="*/ 8 w 9"/>
                <a:gd name="T5" fmla="*/ 7 h 16"/>
                <a:gd name="T6" fmla="*/ 8 w 9"/>
                <a:gd name="T7" fmla="*/ 7 h 16"/>
                <a:gd name="T8" fmla="*/ 4 w 9"/>
                <a:gd name="T9" fmla="*/ 6 h 16"/>
                <a:gd name="T10" fmla="*/ 0 w 9"/>
                <a:gd name="T11" fmla="*/ 0 h 16"/>
                <a:gd name="T12" fmla="*/ 0 w 9"/>
                <a:gd name="T13" fmla="*/ 2 h 16"/>
                <a:gd name="T14" fmla="*/ 0 w 9"/>
                <a:gd name="T15" fmla="*/ 2 h 16"/>
                <a:gd name="T16" fmla="*/ 0 w 9"/>
                <a:gd name="T17" fmla="*/ 6 h 16"/>
                <a:gd name="T18" fmla="*/ 7 w 9"/>
                <a:gd name="T1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16">
                  <a:moveTo>
                    <a:pt x="7" y="16"/>
                  </a:moveTo>
                  <a:cubicBezTo>
                    <a:pt x="9" y="10"/>
                    <a:pt x="9" y="10"/>
                    <a:pt x="9" y="10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6" y="7"/>
                    <a:pt x="4" y="6"/>
                    <a:pt x="4" y="6"/>
                  </a:cubicBezTo>
                  <a:cubicBezTo>
                    <a:pt x="3" y="6"/>
                    <a:pt x="0" y="0"/>
                    <a:pt x="0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6"/>
                    <a:pt x="0" y="6"/>
                    <a:pt x="0" y="6"/>
                  </a:cubicBezTo>
                  <a:lnTo>
                    <a:pt x="7" y="16"/>
                  </a:lnTo>
                  <a:close/>
                </a:path>
              </a:pathLst>
            </a:custGeom>
            <a:solidFill>
              <a:srgbClr val="D69B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p>
              <a:endParaRPr lang="zh-CN" altLang="en-US" sz="1350"/>
            </a:p>
          </p:txBody>
        </p:sp>
        <p:sp>
          <p:nvSpPr>
            <p:cNvPr id="22" name="Freeform 84"/>
            <p:cNvSpPr/>
            <p:nvPr/>
          </p:nvSpPr>
          <p:spPr bwMode="auto">
            <a:xfrm>
              <a:off x="3113484" y="3390901"/>
              <a:ext cx="184547" cy="211931"/>
            </a:xfrm>
            <a:custGeom>
              <a:avLst/>
              <a:gdLst>
                <a:gd name="T0" fmla="*/ 0 w 39"/>
                <a:gd name="T1" fmla="*/ 45 h 45"/>
                <a:gd name="T2" fmla="*/ 27 w 39"/>
                <a:gd name="T3" fmla="*/ 38 h 45"/>
                <a:gd name="T4" fmla="*/ 36 w 39"/>
                <a:gd name="T5" fmla="*/ 41 h 45"/>
                <a:gd name="T6" fmla="*/ 39 w 39"/>
                <a:gd name="T7" fmla="*/ 32 h 45"/>
                <a:gd name="T8" fmla="*/ 31 w 39"/>
                <a:gd name="T9" fmla="*/ 11 h 45"/>
                <a:gd name="T10" fmla="*/ 22 w 39"/>
                <a:gd name="T11" fmla="*/ 0 h 45"/>
                <a:gd name="T12" fmla="*/ 9 w 39"/>
                <a:gd name="T13" fmla="*/ 21 h 45"/>
                <a:gd name="T14" fmla="*/ 0 w 39"/>
                <a:gd name="T1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45">
                  <a:moveTo>
                    <a:pt x="0" y="45"/>
                  </a:moveTo>
                  <a:cubicBezTo>
                    <a:pt x="27" y="38"/>
                    <a:pt x="27" y="38"/>
                    <a:pt x="27" y="38"/>
                  </a:cubicBezTo>
                  <a:cubicBezTo>
                    <a:pt x="27" y="38"/>
                    <a:pt x="34" y="41"/>
                    <a:pt x="36" y="41"/>
                  </a:cubicBezTo>
                  <a:cubicBezTo>
                    <a:pt x="37" y="40"/>
                    <a:pt x="39" y="32"/>
                    <a:pt x="39" y="32"/>
                  </a:cubicBezTo>
                  <a:cubicBezTo>
                    <a:pt x="39" y="32"/>
                    <a:pt x="33" y="14"/>
                    <a:pt x="31" y="11"/>
                  </a:cubicBezTo>
                  <a:cubicBezTo>
                    <a:pt x="30" y="8"/>
                    <a:pt x="22" y="0"/>
                    <a:pt x="22" y="0"/>
                  </a:cubicBezTo>
                  <a:cubicBezTo>
                    <a:pt x="9" y="21"/>
                    <a:pt x="9" y="21"/>
                    <a:pt x="9" y="21"/>
                  </a:cubicBezTo>
                  <a:lnTo>
                    <a:pt x="0" y="4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p>
              <a:endParaRPr lang="zh-CN" altLang="en-US" sz="1350"/>
            </a:p>
          </p:txBody>
        </p:sp>
        <p:sp>
          <p:nvSpPr>
            <p:cNvPr id="23" name="Freeform 85"/>
            <p:cNvSpPr/>
            <p:nvPr/>
          </p:nvSpPr>
          <p:spPr bwMode="auto">
            <a:xfrm>
              <a:off x="3170634" y="3835004"/>
              <a:ext cx="89297" cy="51197"/>
            </a:xfrm>
            <a:custGeom>
              <a:avLst/>
              <a:gdLst>
                <a:gd name="T0" fmla="*/ 1 w 19"/>
                <a:gd name="T1" fmla="*/ 7 h 11"/>
                <a:gd name="T2" fmla="*/ 6 w 19"/>
                <a:gd name="T3" fmla="*/ 8 h 11"/>
                <a:gd name="T4" fmla="*/ 11 w 19"/>
                <a:gd name="T5" fmla="*/ 10 h 11"/>
                <a:gd name="T6" fmla="*/ 19 w 19"/>
                <a:gd name="T7" fmla="*/ 10 h 11"/>
                <a:gd name="T8" fmla="*/ 14 w 19"/>
                <a:gd name="T9" fmla="*/ 7 h 11"/>
                <a:gd name="T10" fmla="*/ 10 w 19"/>
                <a:gd name="T11" fmla="*/ 2 h 11"/>
                <a:gd name="T12" fmla="*/ 8 w 19"/>
                <a:gd name="T13" fmla="*/ 0 h 11"/>
                <a:gd name="T14" fmla="*/ 2 w 19"/>
                <a:gd name="T15" fmla="*/ 1 h 11"/>
                <a:gd name="T16" fmla="*/ 1 w 19"/>
                <a:gd name="T17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1">
                  <a:moveTo>
                    <a:pt x="1" y="7"/>
                  </a:moveTo>
                  <a:cubicBezTo>
                    <a:pt x="1" y="7"/>
                    <a:pt x="4" y="8"/>
                    <a:pt x="6" y="8"/>
                  </a:cubicBezTo>
                  <a:cubicBezTo>
                    <a:pt x="7" y="7"/>
                    <a:pt x="10" y="10"/>
                    <a:pt x="11" y="10"/>
                  </a:cubicBezTo>
                  <a:cubicBezTo>
                    <a:pt x="12" y="10"/>
                    <a:pt x="19" y="11"/>
                    <a:pt x="19" y="10"/>
                  </a:cubicBezTo>
                  <a:cubicBezTo>
                    <a:pt x="19" y="10"/>
                    <a:pt x="19" y="8"/>
                    <a:pt x="14" y="7"/>
                  </a:cubicBezTo>
                  <a:cubicBezTo>
                    <a:pt x="14" y="7"/>
                    <a:pt x="10" y="3"/>
                    <a:pt x="10" y="2"/>
                  </a:cubicBezTo>
                  <a:cubicBezTo>
                    <a:pt x="10" y="1"/>
                    <a:pt x="8" y="0"/>
                    <a:pt x="8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0" y="4"/>
                    <a:pt x="1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p>
              <a:endParaRPr lang="zh-CN" altLang="en-US" sz="1350"/>
            </a:p>
          </p:txBody>
        </p:sp>
        <p:sp>
          <p:nvSpPr>
            <p:cNvPr id="24" name="Freeform 86"/>
            <p:cNvSpPr/>
            <p:nvPr/>
          </p:nvSpPr>
          <p:spPr bwMode="auto">
            <a:xfrm>
              <a:off x="3127772" y="3867151"/>
              <a:ext cx="51197" cy="42862"/>
            </a:xfrm>
            <a:custGeom>
              <a:avLst/>
              <a:gdLst>
                <a:gd name="T0" fmla="*/ 2 w 11"/>
                <a:gd name="T1" fmla="*/ 8 h 9"/>
                <a:gd name="T2" fmla="*/ 7 w 11"/>
                <a:gd name="T3" fmla="*/ 9 h 9"/>
                <a:gd name="T4" fmla="*/ 10 w 11"/>
                <a:gd name="T5" fmla="*/ 5 h 9"/>
                <a:gd name="T6" fmla="*/ 8 w 11"/>
                <a:gd name="T7" fmla="*/ 0 h 9"/>
                <a:gd name="T8" fmla="*/ 4 w 11"/>
                <a:gd name="T9" fmla="*/ 0 h 9"/>
                <a:gd name="T10" fmla="*/ 1 w 11"/>
                <a:gd name="T11" fmla="*/ 5 h 9"/>
                <a:gd name="T12" fmla="*/ 2 w 11"/>
                <a:gd name="T13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9">
                  <a:moveTo>
                    <a:pt x="2" y="8"/>
                  </a:moveTo>
                  <a:cubicBezTo>
                    <a:pt x="2" y="8"/>
                    <a:pt x="6" y="9"/>
                    <a:pt x="7" y="9"/>
                  </a:cubicBezTo>
                  <a:cubicBezTo>
                    <a:pt x="8" y="9"/>
                    <a:pt x="11" y="7"/>
                    <a:pt x="10" y="5"/>
                  </a:cubicBezTo>
                  <a:cubicBezTo>
                    <a:pt x="9" y="3"/>
                    <a:pt x="8" y="0"/>
                    <a:pt x="8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1" y="2"/>
                    <a:pt x="1" y="5"/>
                  </a:cubicBezTo>
                  <a:cubicBezTo>
                    <a:pt x="1" y="5"/>
                    <a:pt x="0" y="7"/>
                    <a:pt x="2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p>
              <a:endParaRPr lang="zh-CN" altLang="en-US" sz="1350"/>
            </a:p>
          </p:txBody>
        </p:sp>
        <p:sp>
          <p:nvSpPr>
            <p:cNvPr id="25" name="Freeform 87"/>
            <p:cNvSpPr/>
            <p:nvPr/>
          </p:nvSpPr>
          <p:spPr bwMode="auto">
            <a:xfrm>
              <a:off x="3170634" y="3532585"/>
              <a:ext cx="84534" cy="321469"/>
            </a:xfrm>
            <a:custGeom>
              <a:avLst/>
              <a:gdLst>
                <a:gd name="T0" fmla="*/ 6 w 18"/>
                <a:gd name="T1" fmla="*/ 67 h 68"/>
                <a:gd name="T2" fmla="*/ 12 w 18"/>
                <a:gd name="T3" fmla="*/ 64 h 68"/>
                <a:gd name="T4" fmla="*/ 12 w 18"/>
                <a:gd name="T5" fmla="*/ 55 h 68"/>
                <a:gd name="T6" fmla="*/ 17 w 18"/>
                <a:gd name="T7" fmla="*/ 39 h 68"/>
                <a:gd name="T8" fmla="*/ 17 w 18"/>
                <a:gd name="T9" fmla="*/ 4 h 68"/>
                <a:gd name="T10" fmla="*/ 17 w 18"/>
                <a:gd name="T11" fmla="*/ 0 h 68"/>
                <a:gd name="T12" fmla="*/ 10 w 18"/>
                <a:gd name="T13" fmla="*/ 2 h 68"/>
                <a:gd name="T14" fmla="*/ 3 w 18"/>
                <a:gd name="T15" fmla="*/ 22 h 68"/>
                <a:gd name="T16" fmla="*/ 5 w 18"/>
                <a:gd name="T17" fmla="*/ 35 h 68"/>
                <a:gd name="T18" fmla="*/ 4 w 18"/>
                <a:gd name="T19" fmla="*/ 38 h 68"/>
                <a:gd name="T20" fmla="*/ 3 w 18"/>
                <a:gd name="T21" fmla="*/ 58 h 68"/>
                <a:gd name="T22" fmla="*/ 3 w 18"/>
                <a:gd name="T23" fmla="*/ 59 h 68"/>
                <a:gd name="T24" fmla="*/ 1 w 18"/>
                <a:gd name="T25" fmla="*/ 66 h 68"/>
                <a:gd name="T26" fmla="*/ 1 w 18"/>
                <a:gd name="T27" fmla="*/ 67 h 68"/>
                <a:gd name="T28" fmla="*/ 6 w 18"/>
                <a:gd name="T29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" h="68">
                  <a:moveTo>
                    <a:pt x="6" y="67"/>
                  </a:moveTo>
                  <a:cubicBezTo>
                    <a:pt x="7" y="66"/>
                    <a:pt x="11" y="66"/>
                    <a:pt x="12" y="64"/>
                  </a:cubicBezTo>
                  <a:cubicBezTo>
                    <a:pt x="12" y="64"/>
                    <a:pt x="11" y="57"/>
                    <a:pt x="12" y="55"/>
                  </a:cubicBezTo>
                  <a:cubicBezTo>
                    <a:pt x="12" y="53"/>
                    <a:pt x="16" y="41"/>
                    <a:pt x="17" y="39"/>
                  </a:cubicBezTo>
                  <a:cubicBezTo>
                    <a:pt x="18" y="38"/>
                    <a:pt x="17" y="8"/>
                    <a:pt x="17" y="4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4" y="34"/>
                    <a:pt x="5" y="35"/>
                  </a:cubicBezTo>
                  <a:cubicBezTo>
                    <a:pt x="5" y="35"/>
                    <a:pt x="3" y="36"/>
                    <a:pt x="4" y="38"/>
                  </a:cubicBezTo>
                  <a:cubicBezTo>
                    <a:pt x="4" y="38"/>
                    <a:pt x="4" y="56"/>
                    <a:pt x="3" y="58"/>
                  </a:cubicBezTo>
                  <a:cubicBezTo>
                    <a:pt x="3" y="58"/>
                    <a:pt x="3" y="58"/>
                    <a:pt x="3" y="59"/>
                  </a:cubicBezTo>
                  <a:cubicBezTo>
                    <a:pt x="3" y="59"/>
                    <a:pt x="0" y="64"/>
                    <a:pt x="1" y="66"/>
                  </a:cubicBezTo>
                  <a:cubicBezTo>
                    <a:pt x="1" y="66"/>
                    <a:pt x="1" y="66"/>
                    <a:pt x="1" y="67"/>
                  </a:cubicBezTo>
                  <a:cubicBezTo>
                    <a:pt x="3" y="68"/>
                    <a:pt x="4" y="67"/>
                    <a:pt x="6" y="67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p>
              <a:endParaRPr lang="zh-CN" altLang="en-US" sz="1350"/>
            </a:p>
          </p:txBody>
        </p:sp>
        <p:sp>
          <p:nvSpPr>
            <p:cNvPr id="26" name="Freeform 88"/>
            <p:cNvSpPr/>
            <p:nvPr/>
          </p:nvSpPr>
          <p:spPr bwMode="auto">
            <a:xfrm>
              <a:off x="3170634" y="3532585"/>
              <a:ext cx="79772" cy="321469"/>
            </a:xfrm>
            <a:custGeom>
              <a:avLst/>
              <a:gdLst>
                <a:gd name="T0" fmla="*/ 10 w 17"/>
                <a:gd name="T1" fmla="*/ 2 h 68"/>
                <a:gd name="T2" fmla="*/ 3 w 17"/>
                <a:gd name="T3" fmla="*/ 22 h 68"/>
                <a:gd name="T4" fmla="*/ 5 w 17"/>
                <a:gd name="T5" fmla="*/ 35 h 68"/>
                <a:gd name="T6" fmla="*/ 4 w 17"/>
                <a:gd name="T7" fmla="*/ 38 h 68"/>
                <a:gd name="T8" fmla="*/ 3 w 17"/>
                <a:gd name="T9" fmla="*/ 58 h 68"/>
                <a:gd name="T10" fmla="*/ 3 w 17"/>
                <a:gd name="T11" fmla="*/ 59 h 68"/>
                <a:gd name="T12" fmla="*/ 1 w 17"/>
                <a:gd name="T13" fmla="*/ 66 h 68"/>
                <a:gd name="T14" fmla="*/ 1 w 17"/>
                <a:gd name="T15" fmla="*/ 67 h 68"/>
                <a:gd name="T16" fmla="*/ 6 w 17"/>
                <a:gd name="T17" fmla="*/ 67 h 68"/>
                <a:gd name="T18" fmla="*/ 7 w 17"/>
                <a:gd name="T19" fmla="*/ 66 h 68"/>
                <a:gd name="T20" fmla="*/ 9 w 17"/>
                <a:gd name="T21" fmla="*/ 61 h 68"/>
                <a:gd name="T22" fmla="*/ 11 w 17"/>
                <a:gd name="T23" fmla="*/ 55 h 68"/>
                <a:gd name="T24" fmla="*/ 14 w 17"/>
                <a:gd name="T25" fmla="*/ 43 h 68"/>
                <a:gd name="T26" fmla="*/ 9 w 17"/>
                <a:gd name="T27" fmla="*/ 52 h 68"/>
                <a:gd name="T28" fmla="*/ 14 w 17"/>
                <a:gd name="T29" fmla="*/ 41 h 68"/>
                <a:gd name="T30" fmla="*/ 9 w 17"/>
                <a:gd name="T31" fmla="*/ 47 h 68"/>
                <a:gd name="T32" fmla="*/ 8 w 17"/>
                <a:gd name="T33" fmla="*/ 44 h 68"/>
                <a:gd name="T34" fmla="*/ 13 w 17"/>
                <a:gd name="T35" fmla="*/ 34 h 68"/>
                <a:gd name="T36" fmla="*/ 7 w 17"/>
                <a:gd name="T37" fmla="*/ 42 h 68"/>
                <a:gd name="T38" fmla="*/ 8 w 17"/>
                <a:gd name="T39" fmla="*/ 35 h 68"/>
                <a:gd name="T40" fmla="*/ 10 w 17"/>
                <a:gd name="T41" fmla="*/ 28 h 68"/>
                <a:gd name="T42" fmla="*/ 7 w 17"/>
                <a:gd name="T43" fmla="*/ 28 h 68"/>
                <a:gd name="T44" fmla="*/ 10 w 17"/>
                <a:gd name="T45" fmla="*/ 22 h 68"/>
                <a:gd name="T46" fmla="*/ 17 w 17"/>
                <a:gd name="T47" fmla="*/ 6 h 68"/>
                <a:gd name="T48" fmla="*/ 17 w 17"/>
                <a:gd name="T49" fmla="*/ 4 h 68"/>
                <a:gd name="T50" fmla="*/ 17 w 17"/>
                <a:gd name="T51" fmla="*/ 0 h 68"/>
                <a:gd name="T52" fmla="*/ 10 w 17"/>
                <a:gd name="T53" fmla="*/ 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" h="68">
                  <a:moveTo>
                    <a:pt x="10" y="2"/>
                  </a:move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4" y="34"/>
                    <a:pt x="5" y="35"/>
                  </a:cubicBezTo>
                  <a:cubicBezTo>
                    <a:pt x="5" y="35"/>
                    <a:pt x="3" y="36"/>
                    <a:pt x="4" y="38"/>
                  </a:cubicBezTo>
                  <a:cubicBezTo>
                    <a:pt x="4" y="38"/>
                    <a:pt x="4" y="56"/>
                    <a:pt x="3" y="58"/>
                  </a:cubicBezTo>
                  <a:cubicBezTo>
                    <a:pt x="3" y="58"/>
                    <a:pt x="3" y="58"/>
                    <a:pt x="3" y="59"/>
                  </a:cubicBezTo>
                  <a:cubicBezTo>
                    <a:pt x="3" y="59"/>
                    <a:pt x="0" y="64"/>
                    <a:pt x="1" y="66"/>
                  </a:cubicBezTo>
                  <a:cubicBezTo>
                    <a:pt x="1" y="66"/>
                    <a:pt x="1" y="66"/>
                    <a:pt x="1" y="67"/>
                  </a:cubicBezTo>
                  <a:cubicBezTo>
                    <a:pt x="3" y="68"/>
                    <a:pt x="4" y="67"/>
                    <a:pt x="6" y="67"/>
                  </a:cubicBezTo>
                  <a:cubicBezTo>
                    <a:pt x="6" y="67"/>
                    <a:pt x="6" y="67"/>
                    <a:pt x="7" y="66"/>
                  </a:cubicBezTo>
                  <a:cubicBezTo>
                    <a:pt x="7" y="64"/>
                    <a:pt x="8" y="62"/>
                    <a:pt x="9" y="61"/>
                  </a:cubicBezTo>
                  <a:cubicBezTo>
                    <a:pt x="11" y="60"/>
                    <a:pt x="12" y="56"/>
                    <a:pt x="11" y="55"/>
                  </a:cubicBezTo>
                  <a:cubicBezTo>
                    <a:pt x="11" y="53"/>
                    <a:pt x="14" y="43"/>
                    <a:pt x="14" y="43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9" y="47"/>
                    <a:pt x="6" y="47"/>
                    <a:pt x="8" y="44"/>
                  </a:cubicBezTo>
                  <a:cubicBezTo>
                    <a:pt x="8" y="43"/>
                    <a:pt x="11" y="38"/>
                    <a:pt x="13" y="34"/>
                  </a:cubicBezTo>
                  <a:cubicBezTo>
                    <a:pt x="11" y="37"/>
                    <a:pt x="7" y="42"/>
                    <a:pt x="7" y="42"/>
                  </a:cubicBezTo>
                  <a:cubicBezTo>
                    <a:pt x="7" y="42"/>
                    <a:pt x="8" y="35"/>
                    <a:pt x="8" y="35"/>
                  </a:cubicBezTo>
                  <a:cubicBezTo>
                    <a:pt x="7" y="34"/>
                    <a:pt x="10" y="28"/>
                    <a:pt x="10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11" y="23"/>
                    <a:pt x="10" y="22"/>
                  </a:cubicBezTo>
                  <a:cubicBezTo>
                    <a:pt x="10" y="21"/>
                    <a:pt x="14" y="12"/>
                    <a:pt x="17" y="6"/>
                  </a:cubicBezTo>
                  <a:cubicBezTo>
                    <a:pt x="17" y="5"/>
                    <a:pt x="17" y="4"/>
                    <a:pt x="17" y="4"/>
                  </a:cubicBezTo>
                  <a:cubicBezTo>
                    <a:pt x="17" y="0"/>
                    <a:pt x="17" y="0"/>
                    <a:pt x="17" y="0"/>
                  </a:cubicBezTo>
                  <a:lnTo>
                    <a:pt x="10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p>
              <a:endParaRPr lang="zh-CN" altLang="en-US" sz="1350"/>
            </a:p>
          </p:txBody>
        </p:sp>
        <p:sp>
          <p:nvSpPr>
            <p:cNvPr id="27" name="Freeform 89"/>
            <p:cNvSpPr/>
            <p:nvPr/>
          </p:nvSpPr>
          <p:spPr bwMode="auto">
            <a:xfrm>
              <a:off x="3236119" y="3674270"/>
              <a:ext cx="9525" cy="14287"/>
            </a:xfrm>
            <a:custGeom>
              <a:avLst/>
              <a:gdLst>
                <a:gd name="T0" fmla="*/ 0 w 2"/>
                <a:gd name="T1" fmla="*/ 3 h 3"/>
                <a:gd name="T2" fmla="*/ 1 w 2"/>
                <a:gd name="T3" fmla="*/ 0 h 3"/>
                <a:gd name="T4" fmla="*/ 0 w 2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0" y="2"/>
                    <a:pt x="0" y="0"/>
                    <a:pt x="1" y="0"/>
                  </a:cubicBezTo>
                  <a:cubicBezTo>
                    <a:pt x="1" y="0"/>
                    <a:pt x="2" y="0"/>
                    <a:pt x="0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p>
              <a:endParaRPr lang="zh-CN" altLang="en-US" sz="1350"/>
            </a:p>
          </p:txBody>
        </p:sp>
        <p:sp>
          <p:nvSpPr>
            <p:cNvPr id="28" name="Freeform 90"/>
            <p:cNvSpPr/>
            <p:nvPr/>
          </p:nvSpPr>
          <p:spPr bwMode="auto">
            <a:xfrm>
              <a:off x="3123009" y="3527823"/>
              <a:ext cx="117872" cy="358378"/>
            </a:xfrm>
            <a:custGeom>
              <a:avLst/>
              <a:gdLst>
                <a:gd name="T0" fmla="*/ 6 w 25"/>
                <a:gd name="T1" fmla="*/ 75 h 76"/>
                <a:gd name="T2" fmla="*/ 12 w 25"/>
                <a:gd name="T3" fmla="*/ 73 h 76"/>
                <a:gd name="T4" fmla="*/ 11 w 25"/>
                <a:gd name="T5" fmla="*/ 69 h 76"/>
                <a:gd name="T6" fmla="*/ 9 w 25"/>
                <a:gd name="T7" fmla="*/ 63 h 76"/>
                <a:gd name="T8" fmla="*/ 13 w 25"/>
                <a:gd name="T9" fmla="*/ 45 h 76"/>
                <a:gd name="T10" fmla="*/ 14 w 25"/>
                <a:gd name="T11" fmla="*/ 34 h 76"/>
                <a:gd name="T12" fmla="*/ 19 w 25"/>
                <a:gd name="T13" fmla="*/ 21 h 76"/>
                <a:gd name="T14" fmla="*/ 24 w 25"/>
                <a:gd name="T15" fmla="*/ 6 h 76"/>
                <a:gd name="T16" fmla="*/ 23 w 25"/>
                <a:gd name="T17" fmla="*/ 1 h 76"/>
                <a:gd name="T18" fmla="*/ 4 w 25"/>
                <a:gd name="T19" fmla="*/ 0 h 76"/>
                <a:gd name="T20" fmla="*/ 2 w 25"/>
                <a:gd name="T21" fmla="*/ 15 h 76"/>
                <a:gd name="T22" fmla="*/ 3 w 25"/>
                <a:gd name="T23" fmla="*/ 25 h 76"/>
                <a:gd name="T24" fmla="*/ 3 w 25"/>
                <a:gd name="T25" fmla="*/ 38 h 76"/>
                <a:gd name="T26" fmla="*/ 0 w 25"/>
                <a:gd name="T27" fmla="*/ 66 h 76"/>
                <a:gd name="T28" fmla="*/ 2 w 25"/>
                <a:gd name="T29" fmla="*/ 70 h 76"/>
                <a:gd name="T30" fmla="*/ 1 w 25"/>
                <a:gd name="T31" fmla="*/ 72 h 76"/>
                <a:gd name="T32" fmla="*/ 6 w 25"/>
                <a:gd name="T33" fmla="*/ 75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" h="76">
                  <a:moveTo>
                    <a:pt x="6" y="75"/>
                  </a:moveTo>
                  <a:cubicBezTo>
                    <a:pt x="8" y="76"/>
                    <a:pt x="11" y="74"/>
                    <a:pt x="12" y="73"/>
                  </a:cubicBezTo>
                  <a:cubicBezTo>
                    <a:pt x="13" y="72"/>
                    <a:pt x="13" y="70"/>
                    <a:pt x="11" y="69"/>
                  </a:cubicBezTo>
                  <a:cubicBezTo>
                    <a:pt x="9" y="67"/>
                    <a:pt x="10" y="63"/>
                    <a:pt x="9" y="63"/>
                  </a:cubicBezTo>
                  <a:cubicBezTo>
                    <a:pt x="9" y="63"/>
                    <a:pt x="13" y="47"/>
                    <a:pt x="13" y="45"/>
                  </a:cubicBezTo>
                  <a:cubicBezTo>
                    <a:pt x="12" y="42"/>
                    <a:pt x="15" y="35"/>
                    <a:pt x="14" y="34"/>
                  </a:cubicBezTo>
                  <a:cubicBezTo>
                    <a:pt x="14" y="33"/>
                    <a:pt x="18" y="22"/>
                    <a:pt x="19" y="21"/>
                  </a:cubicBezTo>
                  <a:cubicBezTo>
                    <a:pt x="20" y="20"/>
                    <a:pt x="24" y="8"/>
                    <a:pt x="24" y="6"/>
                  </a:cubicBezTo>
                  <a:cubicBezTo>
                    <a:pt x="25" y="3"/>
                    <a:pt x="23" y="1"/>
                    <a:pt x="23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1" y="12"/>
                    <a:pt x="2" y="15"/>
                  </a:cubicBezTo>
                  <a:cubicBezTo>
                    <a:pt x="3" y="19"/>
                    <a:pt x="3" y="24"/>
                    <a:pt x="3" y="25"/>
                  </a:cubicBezTo>
                  <a:cubicBezTo>
                    <a:pt x="2" y="27"/>
                    <a:pt x="3" y="33"/>
                    <a:pt x="3" y="38"/>
                  </a:cubicBezTo>
                  <a:cubicBezTo>
                    <a:pt x="2" y="43"/>
                    <a:pt x="0" y="65"/>
                    <a:pt x="0" y="66"/>
                  </a:cubicBezTo>
                  <a:cubicBezTo>
                    <a:pt x="0" y="67"/>
                    <a:pt x="2" y="70"/>
                    <a:pt x="2" y="70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1" y="72"/>
                    <a:pt x="2" y="74"/>
                    <a:pt x="6" y="75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p>
              <a:endParaRPr lang="zh-CN" altLang="en-US" sz="1350"/>
            </a:p>
          </p:txBody>
        </p:sp>
        <p:sp>
          <p:nvSpPr>
            <p:cNvPr id="29" name="Freeform 91"/>
            <p:cNvSpPr/>
            <p:nvPr/>
          </p:nvSpPr>
          <p:spPr bwMode="auto">
            <a:xfrm>
              <a:off x="3132534" y="3513535"/>
              <a:ext cx="122634" cy="38100"/>
            </a:xfrm>
            <a:custGeom>
              <a:avLst/>
              <a:gdLst>
                <a:gd name="T0" fmla="*/ 0 w 26"/>
                <a:gd name="T1" fmla="*/ 7 h 8"/>
                <a:gd name="T2" fmla="*/ 9 w 26"/>
                <a:gd name="T3" fmla="*/ 7 h 8"/>
                <a:gd name="T4" fmla="*/ 19 w 26"/>
                <a:gd name="T5" fmla="*/ 7 h 8"/>
                <a:gd name="T6" fmla="*/ 25 w 26"/>
                <a:gd name="T7" fmla="*/ 5 h 8"/>
                <a:gd name="T8" fmla="*/ 24 w 26"/>
                <a:gd name="T9" fmla="*/ 0 h 8"/>
                <a:gd name="T10" fmla="*/ 20 w 26"/>
                <a:gd name="T11" fmla="*/ 3 h 8"/>
                <a:gd name="T12" fmla="*/ 2 w 26"/>
                <a:gd name="T13" fmla="*/ 2 h 8"/>
                <a:gd name="T14" fmla="*/ 0 w 26"/>
                <a:gd name="T15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8">
                  <a:moveTo>
                    <a:pt x="0" y="7"/>
                  </a:moveTo>
                  <a:cubicBezTo>
                    <a:pt x="0" y="7"/>
                    <a:pt x="8" y="7"/>
                    <a:pt x="9" y="7"/>
                  </a:cubicBezTo>
                  <a:cubicBezTo>
                    <a:pt x="10" y="8"/>
                    <a:pt x="19" y="7"/>
                    <a:pt x="19" y="7"/>
                  </a:cubicBezTo>
                  <a:cubicBezTo>
                    <a:pt x="19" y="7"/>
                    <a:pt x="24" y="6"/>
                    <a:pt x="25" y="5"/>
                  </a:cubicBezTo>
                  <a:cubicBezTo>
                    <a:pt x="25" y="5"/>
                    <a:pt x="26" y="1"/>
                    <a:pt x="24" y="0"/>
                  </a:cubicBezTo>
                  <a:cubicBezTo>
                    <a:pt x="24" y="0"/>
                    <a:pt x="22" y="3"/>
                    <a:pt x="20" y="3"/>
                  </a:cubicBezTo>
                  <a:cubicBezTo>
                    <a:pt x="20" y="3"/>
                    <a:pt x="4" y="2"/>
                    <a:pt x="2" y="2"/>
                  </a:cubicBezTo>
                  <a:cubicBezTo>
                    <a:pt x="2" y="2"/>
                    <a:pt x="1" y="2"/>
                    <a:pt x="0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p>
              <a:endParaRPr lang="zh-CN" altLang="en-US" sz="1350"/>
            </a:p>
          </p:txBody>
        </p:sp>
        <p:sp>
          <p:nvSpPr>
            <p:cNvPr id="30" name="Freeform 92"/>
            <p:cNvSpPr/>
            <p:nvPr/>
          </p:nvSpPr>
          <p:spPr bwMode="auto">
            <a:xfrm>
              <a:off x="3334941" y="3295651"/>
              <a:ext cx="57150" cy="52387"/>
            </a:xfrm>
            <a:custGeom>
              <a:avLst/>
              <a:gdLst>
                <a:gd name="T0" fmla="*/ 3 w 12"/>
                <a:gd name="T1" fmla="*/ 11 h 11"/>
                <a:gd name="T2" fmla="*/ 8 w 12"/>
                <a:gd name="T3" fmla="*/ 9 h 11"/>
                <a:gd name="T4" fmla="*/ 11 w 12"/>
                <a:gd name="T5" fmla="*/ 2 h 11"/>
                <a:gd name="T6" fmla="*/ 11 w 12"/>
                <a:gd name="T7" fmla="*/ 0 h 11"/>
                <a:gd name="T8" fmla="*/ 9 w 12"/>
                <a:gd name="T9" fmla="*/ 0 h 11"/>
                <a:gd name="T10" fmla="*/ 6 w 12"/>
                <a:gd name="T11" fmla="*/ 2 h 11"/>
                <a:gd name="T12" fmla="*/ 3 w 12"/>
                <a:gd name="T13" fmla="*/ 4 h 11"/>
                <a:gd name="T14" fmla="*/ 3 w 12"/>
                <a:gd name="T15" fmla="*/ 1 h 11"/>
                <a:gd name="T16" fmla="*/ 2 w 12"/>
                <a:gd name="T17" fmla="*/ 3 h 11"/>
                <a:gd name="T18" fmla="*/ 1 w 12"/>
                <a:gd name="T19" fmla="*/ 6 h 11"/>
                <a:gd name="T20" fmla="*/ 1 w 12"/>
                <a:gd name="T21" fmla="*/ 8 h 11"/>
                <a:gd name="T22" fmla="*/ 3 w 12"/>
                <a:gd name="T2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" h="11">
                  <a:moveTo>
                    <a:pt x="3" y="11"/>
                  </a:moveTo>
                  <a:cubicBezTo>
                    <a:pt x="3" y="11"/>
                    <a:pt x="7" y="10"/>
                    <a:pt x="8" y="9"/>
                  </a:cubicBezTo>
                  <a:cubicBezTo>
                    <a:pt x="8" y="9"/>
                    <a:pt x="11" y="3"/>
                    <a:pt x="11" y="2"/>
                  </a:cubicBezTo>
                  <a:cubicBezTo>
                    <a:pt x="11" y="2"/>
                    <a:pt x="12" y="1"/>
                    <a:pt x="11" y="0"/>
                  </a:cubicBezTo>
                  <a:cubicBezTo>
                    <a:pt x="11" y="0"/>
                    <a:pt x="9" y="0"/>
                    <a:pt x="9" y="0"/>
                  </a:cubicBezTo>
                  <a:cubicBezTo>
                    <a:pt x="9" y="0"/>
                    <a:pt x="8" y="0"/>
                    <a:pt x="6" y="2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5" y="2"/>
                    <a:pt x="3" y="1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0" y="4"/>
                    <a:pt x="1" y="6"/>
                  </a:cubicBezTo>
                  <a:cubicBezTo>
                    <a:pt x="1" y="7"/>
                    <a:pt x="1" y="8"/>
                    <a:pt x="1" y="8"/>
                  </a:cubicBezTo>
                  <a:cubicBezTo>
                    <a:pt x="1" y="8"/>
                    <a:pt x="2" y="11"/>
                    <a:pt x="3" y="11"/>
                  </a:cubicBez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p>
              <a:endParaRPr lang="zh-CN" altLang="en-US" sz="1350"/>
            </a:p>
          </p:txBody>
        </p:sp>
        <p:sp>
          <p:nvSpPr>
            <p:cNvPr id="31" name="Freeform 93"/>
            <p:cNvSpPr/>
            <p:nvPr/>
          </p:nvSpPr>
          <p:spPr bwMode="auto">
            <a:xfrm>
              <a:off x="3123009" y="3527823"/>
              <a:ext cx="55959" cy="358378"/>
            </a:xfrm>
            <a:custGeom>
              <a:avLst/>
              <a:gdLst>
                <a:gd name="T0" fmla="*/ 4 w 12"/>
                <a:gd name="T1" fmla="*/ 0 h 76"/>
                <a:gd name="T2" fmla="*/ 2 w 12"/>
                <a:gd name="T3" fmla="*/ 15 h 76"/>
                <a:gd name="T4" fmla="*/ 3 w 12"/>
                <a:gd name="T5" fmla="*/ 25 h 76"/>
                <a:gd name="T6" fmla="*/ 3 w 12"/>
                <a:gd name="T7" fmla="*/ 38 h 76"/>
                <a:gd name="T8" fmla="*/ 0 w 12"/>
                <a:gd name="T9" fmla="*/ 66 h 76"/>
                <a:gd name="T10" fmla="*/ 2 w 12"/>
                <a:gd name="T11" fmla="*/ 70 h 76"/>
                <a:gd name="T12" fmla="*/ 1 w 12"/>
                <a:gd name="T13" fmla="*/ 72 h 76"/>
                <a:gd name="T14" fmla="*/ 6 w 12"/>
                <a:gd name="T15" fmla="*/ 75 h 76"/>
                <a:gd name="T16" fmla="*/ 8 w 12"/>
                <a:gd name="T17" fmla="*/ 75 h 76"/>
                <a:gd name="T18" fmla="*/ 8 w 12"/>
                <a:gd name="T19" fmla="*/ 72 h 76"/>
                <a:gd name="T20" fmla="*/ 4 w 12"/>
                <a:gd name="T21" fmla="*/ 71 h 76"/>
                <a:gd name="T22" fmla="*/ 8 w 12"/>
                <a:gd name="T23" fmla="*/ 69 h 76"/>
                <a:gd name="T24" fmla="*/ 8 w 12"/>
                <a:gd name="T25" fmla="*/ 56 h 76"/>
                <a:gd name="T26" fmla="*/ 10 w 12"/>
                <a:gd name="T27" fmla="*/ 61 h 76"/>
                <a:gd name="T28" fmla="*/ 10 w 12"/>
                <a:gd name="T29" fmla="*/ 60 h 76"/>
                <a:gd name="T30" fmla="*/ 11 w 12"/>
                <a:gd name="T31" fmla="*/ 46 h 76"/>
                <a:gd name="T32" fmla="*/ 10 w 12"/>
                <a:gd name="T33" fmla="*/ 39 h 76"/>
                <a:gd name="T34" fmla="*/ 10 w 12"/>
                <a:gd name="T35" fmla="*/ 44 h 76"/>
                <a:gd name="T36" fmla="*/ 8 w 12"/>
                <a:gd name="T37" fmla="*/ 50 h 76"/>
                <a:gd name="T38" fmla="*/ 8 w 12"/>
                <a:gd name="T39" fmla="*/ 33 h 76"/>
                <a:gd name="T40" fmla="*/ 12 w 12"/>
                <a:gd name="T41" fmla="*/ 31 h 76"/>
                <a:gd name="T42" fmla="*/ 8 w 12"/>
                <a:gd name="T43" fmla="*/ 25 h 76"/>
                <a:gd name="T44" fmla="*/ 11 w 12"/>
                <a:gd name="T45" fmla="*/ 16 h 76"/>
                <a:gd name="T46" fmla="*/ 7 w 12"/>
                <a:gd name="T47" fmla="*/ 14 h 76"/>
                <a:gd name="T48" fmla="*/ 11 w 12"/>
                <a:gd name="T49" fmla="*/ 1 h 76"/>
                <a:gd name="T50" fmla="*/ 4 w 12"/>
                <a:gd name="T51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" h="76">
                  <a:moveTo>
                    <a:pt x="4" y="0"/>
                  </a:moveTo>
                  <a:cubicBezTo>
                    <a:pt x="4" y="0"/>
                    <a:pt x="1" y="12"/>
                    <a:pt x="2" y="15"/>
                  </a:cubicBezTo>
                  <a:cubicBezTo>
                    <a:pt x="3" y="19"/>
                    <a:pt x="3" y="24"/>
                    <a:pt x="3" y="25"/>
                  </a:cubicBezTo>
                  <a:cubicBezTo>
                    <a:pt x="2" y="27"/>
                    <a:pt x="3" y="33"/>
                    <a:pt x="3" y="38"/>
                  </a:cubicBezTo>
                  <a:cubicBezTo>
                    <a:pt x="2" y="43"/>
                    <a:pt x="0" y="65"/>
                    <a:pt x="0" y="66"/>
                  </a:cubicBezTo>
                  <a:cubicBezTo>
                    <a:pt x="0" y="67"/>
                    <a:pt x="2" y="70"/>
                    <a:pt x="2" y="70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1" y="72"/>
                    <a:pt x="2" y="74"/>
                    <a:pt x="6" y="75"/>
                  </a:cubicBezTo>
                  <a:cubicBezTo>
                    <a:pt x="7" y="76"/>
                    <a:pt x="8" y="75"/>
                    <a:pt x="8" y="75"/>
                  </a:cubicBezTo>
                  <a:cubicBezTo>
                    <a:pt x="9" y="74"/>
                    <a:pt x="9" y="73"/>
                    <a:pt x="8" y="72"/>
                  </a:cubicBezTo>
                  <a:cubicBezTo>
                    <a:pt x="7" y="71"/>
                    <a:pt x="4" y="71"/>
                    <a:pt x="4" y="71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6" y="64"/>
                    <a:pt x="8" y="56"/>
                    <a:pt x="8" y="56"/>
                  </a:cubicBezTo>
                  <a:cubicBezTo>
                    <a:pt x="9" y="58"/>
                    <a:pt x="9" y="59"/>
                    <a:pt x="10" y="61"/>
                  </a:cubicBezTo>
                  <a:cubicBezTo>
                    <a:pt x="10" y="60"/>
                    <a:pt x="10" y="60"/>
                    <a:pt x="10" y="60"/>
                  </a:cubicBezTo>
                  <a:cubicBezTo>
                    <a:pt x="10" y="56"/>
                    <a:pt x="11" y="46"/>
                    <a:pt x="11" y="46"/>
                  </a:cubicBezTo>
                  <a:cubicBezTo>
                    <a:pt x="10" y="44"/>
                    <a:pt x="10" y="39"/>
                    <a:pt x="10" y="39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1" y="50"/>
                    <a:pt x="8" y="50"/>
                    <a:pt x="8" y="50"/>
                  </a:cubicBezTo>
                  <a:cubicBezTo>
                    <a:pt x="5" y="46"/>
                    <a:pt x="8" y="36"/>
                    <a:pt x="8" y="33"/>
                  </a:cubicBezTo>
                  <a:cubicBezTo>
                    <a:pt x="8" y="29"/>
                    <a:pt x="12" y="31"/>
                    <a:pt x="12" y="31"/>
                  </a:cubicBezTo>
                  <a:cubicBezTo>
                    <a:pt x="12" y="31"/>
                    <a:pt x="8" y="29"/>
                    <a:pt x="8" y="25"/>
                  </a:cubicBezTo>
                  <a:cubicBezTo>
                    <a:pt x="8" y="22"/>
                    <a:pt x="11" y="16"/>
                    <a:pt x="11" y="16"/>
                  </a:cubicBezTo>
                  <a:cubicBezTo>
                    <a:pt x="11" y="16"/>
                    <a:pt x="8" y="18"/>
                    <a:pt x="7" y="14"/>
                  </a:cubicBezTo>
                  <a:cubicBezTo>
                    <a:pt x="7" y="12"/>
                    <a:pt x="10" y="5"/>
                    <a:pt x="11" y="1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p>
              <a:endParaRPr lang="zh-CN" altLang="en-US" sz="1350"/>
            </a:p>
          </p:txBody>
        </p:sp>
        <p:sp>
          <p:nvSpPr>
            <p:cNvPr id="32" name="Freeform 94"/>
            <p:cNvSpPr/>
            <p:nvPr/>
          </p:nvSpPr>
          <p:spPr bwMode="auto">
            <a:xfrm>
              <a:off x="3161109" y="3532585"/>
              <a:ext cx="79772" cy="117872"/>
            </a:xfrm>
            <a:custGeom>
              <a:avLst/>
              <a:gdLst>
                <a:gd name="T0" fmla="*/ 1 w 17"/>
                <a:gd name="T1" fmla="*/ 0 h 25"/>
                <a:gd name="T2" fmla="*/ 0 w 17"/>
                <a:gd name="T3" fmla="*/ 4 h 25"/>
                <a:gd name="T4" fmla="*/ 10 w 17"/>
                <a:gd name="T5" fmla="*/ 6 h 25"/>
                <a:gd name="T6" fmla="*/ 11 w 17"/>
                <a:gd name="T7" fmla="*/ 15 h 25"/>
                <a:gd name="T8" fmla="*/ 8 w 17"/>
                <a:gd name="T9" fmla="*/ 18 h 25"/>
                <a:gd name="T10" fmla="*/ 9 w 17"/>
                <a:gd name="T11" fmla="*/ 25 h 25"/>
                <a:gd name="T12" fmla="*/ 11 w 17"/>
                <a:gd name="T13" fmla="*/ 20 h 25"/>
                <a:gd name="T14" fmla="*/ 16 w 17"/>
                <a:gd name="T15" fmla="*/ 5 h 25"/>
                <a:gd name="T16" fmla="*/ 15 w 17"/>
                <a:gd name="T17" fmla="*/ 0 h 25"/>
                <a:gd name="T18" fmla="*/ 1 w 17"/>
                <a:gd name="T1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25">
                  <a:moveTo>
                    <a:pt x="1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9" y="10"/>
                    <a:pt x="10" y="6"/>
                    <a:pt x="10" y="6"/>
                  </a:cubicBezTo>
                  <a:cubicBezTo>
                    <a:pt x="10" y="6"/>
                    <a:pt x="11" y="13"/>
                    <a:pt x="11" y="15"/>
                  </a:cubicBezTo>
                  <a:cubicBezTo>
                    <a:pt x="11" y="18"/>
                    <a:pt x="8" y="18"/>
                    <a:pt x="8" y="18"/>
                  </a:cubicBezTo>
                  <a:cubicBezTo>
                    <a:pt x="8" y="19"/>
                    <a:pt x="9" y="22"/>
                    <a:pt x="9" y="25"/>
                  </a:cubicBezTo>
                  <a:cubicBezTo>
                    <a:pt x="10" y="23"/>
                    <a:pt x="11" y="20"/>
                    <a:pt x="11" y="20"/>
                  </a:cubicBezTo>
                  <a:cubicBezTo>
                    <a:pt x="12" y="19"/>
                    <a:pt x="16" y="7"/>
                    <a:pt x="16" y="5"/>
                  </a:cubicBezTo>
                  <a:cubicBezTo>
                    <a:pt x="17" y="2"/>
                    <a:pt x="15" y="0"/>
                    <a:pt x="15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p>
              <a:endParaRPr lang="zh-CN" altLang="en-US" sz="1350"/>
            </a:p>
          </p:txBody>
        </p:sp>
        <p:sp>
          <p:nvSpPr>
            <p:cNvPr id="33" name="Freeform 95"/>
            <p:cNvSpPr/>
            <p:nvPr/>
          </p:nvSpPr>
          <p:spPr bwMode="auto">
            <a:xfrm>
              <a:off x="3221831" y="3527823"/>
              <a:ext cx="23812" cy="19050"/>
            </a:xfrm>
            <a:custGeom>
              <a:avLst/>
              <a:gdLst>
                <a:gd name="T0" fmla="*/ 4 w 5"/>
                <a:gd name="T1" fmla="*/ 0 h 4"/>
                <a:gd name="T2" fmla="*/ 3 w 5"/>
                <a:gd name="T3" fmla="*/ 3 h 4"/>
                <a:gd name="T4" fmla="*/ 0 w 5"/>
                <a:gd name="T5" fmla="*/ 4 h 4"/>
                <a:gd name="T6" fmla="*/ 0 w 5"/>
                <a:gd name="T7" fmla="*/ 1 h 4"/>
                <a:gd name="T8" fmla="*/ 4 w 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4" y="0"/>
                  </a:moveTo>
                  <a:cubicBezTo>
                    <a:pt x="4" y="0"/>
                    <a:pt x="5" y="3"/>
                    <a:pt x="3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EFDB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p>
              <a:endParaRPr lang="zh-CN" altLang="en-US" sz="1350"/>
            </a:p>
          </p:txBody>
        </p:sp>
        <p:sp>
          <p:nvSpPr>
            <p:cNvPr id="34" name="Freeform 96"/>
            <p:cNvSpPr/>
            <p:nvPr/>
          </p:nvSpPr>
          <p:spPr bwMode="auto">
            <a:xfrm>
              <a:off x="3142059" y="3328989"/>
              <a:ext cx="108347" cy="198834"/>
            </a:xfrm>
            <a:custGeom>
              <a:avLst/>
              <a:gdLst>
                <a:gd name="T0" fmla="*/ 0 w 23"/>
                <a:gd name="T1" fmla="*/ 38 h 42"/>
                <a:gd name="T2" fmla="*/ 9 w 23"/>
                <a:gd name="T3" fmla="*/ 42 h 42"/>
                <a:gd name="T4" fmla="*/ 20 w 23"/>
                <a:gd name="T5" fmla="*/ 42 h 42"/>
                <a:gd name="T6" fmla="*/ 23 w 23"/>
                <a:gd name="T7" fmla="*/ 38 h 42"/>
                <a:gd name="T8" fmla="*/ 21 w 23"/>
                <a:gd name="T9" fmla="*/ 31 h 42"/>
                <a:gd name="T10" fmla="*/ 21 w 23"/>
                <a:gd name="T11" fmla="*/ 23 h 42"/>
                <a:gd name="T12" fmla="*/ 15 w 23"/>
                <a:gd name="T13" fmla="*/ 9 h 42"/>
                <a:gd name="T14" fmla="*/ 18 w 23"/>
                <a:gd name="T15" fmla="*/ 6 h 42"/>
                <a:gd name="T16" fmla="*/ 13 w 23"/>
                <a:gd name="T17" fmla="*/ 2 h 42"/>
                <a:gd name="T18" fmla="*/ 12 w 23"/>
                <a:gd name="T19" fmla="*/ 9 h 42"/>
                <a:gd name="T20" fmla="*/ 11 w 23"/>
                <a:gd name="T21" fmla="*/ 6 h 42"/>
                <a:gd name="T22" fmla="*/ 5 w 23"/>
                <a:gd name="T23" fmla="*/ 0 h 42"/>
                <a:gd name="T24" fmla="*/ 4 w 23"/>
                <a:gd name="T25" fmla="*/ 2 h 42"/>
                <a:gd name="T26" fmla="*/ 7 w 23"/>
                <a:gd name="T27" fmla="*/ 9 h 42"/>
                <a:gd name="T28" fmla="*/ 5 w 23"/>
                <a:gd name="T29" fmla="*/ 14 h 42"/>
                <a:gd name="T30" fmla="*/ 0 w 23"/>
                <a:gd name="T31" fmla="*/ 3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" h="42">
                  <a:moveTo>
                    <a:pt x="0" y="38"/>
                  </a:moveTo>
                  <a:cubicBezTo>
                    <a:pt x="0" y="38"/>
                    <a:pt x="8" y="42"/>
                    <a:pt x="9" y="42"/>
                  </a:cubicBezTo>
                  <a:cubicBezTo>
                    <a:pt x="10" y="42"/>
                    <a:pt x="20" y="42"/>
                    <a:pt x="20" y="42"/>
                  </a:cubicBezTo>
                  <a:cubicBezTo>
                    <a:pt x="20" y="42"/>
                    <a:pt x="22" y="38"/>
                    <a:pt x="23" y="38"/>
                  </a:cubicBezTo>
                  <a:cubicBezTo>
                    <a:pt x="23" y="37"/>
                    <a:pt x="22" y="33"/>
                    <a:pt x="21" y="31"/>
                  </a:cubicBezTo>
                  <a:cubicBezTo>
                    <a:pt x="21" y="29"/>
                    <a:pt x="21" y="24"/>
                    <a:pt x="21" y="23"/>
                  </a:cubicBezTo>
                  <a:cubicBezTo>
                    <a:pt x="20" y="21"/>
                    <a:pt x="22" y="14"/>
                    <a:pt x="15" y="9"/>
                  </a:cubicBezTo>
                  <a:cubicBezTo>
                    <a:pt x="15" y="9"/>
                    <a:pt x="17" y="7"/>
                    <a:pt x="18" y="6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8"/>
                    <a:pt x="12" y="9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5" y="0"/>
                    <a:pt x="5" y="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4" y="13"/>
                    <a:pt x="5" y="14"/>
                  </a:cubicBezTo>
                  <a:cubicBezTo>
                    <a:pt x="5" y="15"/>
                    <a:pt x="0" y="38"/>
                    <a:pt x="0" y="38"/>
                  </a:cubicBezTo>
                  <a:close/>
                </a:path>
              </a:pathLst>
            </a:custGeom>
            <a:solidFill>
              <a:srgbClr val="F5F7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p>
              <a:endParaRPr lang="zh-CN" altLang="en-US" sz="1350"/>
            </a:p>
          </p:txBody>
        </p:sp>
        <p:sp>
          <p:nvSpPr>
            <p:cNvPr id="35" name="Freeform 97"/>
            <p:cNvSpPr/>
            <p:nvPr/>
          </p:nvSpPr>
          <p:spPr bwMode="auto">
            <a:xfrm>
              <a:off x="3142059" y="3357564"/>
              <a:ext cx="75009" cy="170259"/>
            </a:xfrm>
            <a:custGeom>
              <a:avLst/>
              <a:gdLst>
                <a:gd name="T0" fmla="*/ 7 w 16"/>
                <a:gd name="T1" fmla="*/ 4 h 36"/>
                <a:gd name="T2" fmla="*/ 5 w 16"/>
                <a:gd name="T3" fmla="*/ 9 h 36"/>
                <a:gd name="T4" fmla="*/ 0 w 16"/>
                <a:gd name="T5" fmla="*/ 32 h 36"/>
                <a:gd name="T6" fmla="*/ 9 w 16"/>
                <a:gd name="T7" fmla="*/ 36 h 36"/>
                <a:gd name="T8" fmla="*/ 11 w 16"/>
                <a:gd name="T9" fmla="*/ 36 h 36"/>
                <a:gd name="T10" fmla="*/ 8 w 16"/>
                <a:gd name="T11" fmla="*/ 33 h 36"/>
                <a:gd name="T12" fmla="*/ 7 w 16"/>
                <a:gd name="T13" fmla="*/ 30 h 36"/>
                <a:gd name="T14" fmla="*/ 10 w 16"/>
                <a:gd name="T15" fmla="*/ 32 h 36"/>
                <a:gd name="T16" fmla="*/ 8 w 16"/>
                <a:gd name="T17" fmla="*/ 29 h 36"/>
                <a:gd name="T18" fmla="*/ 15 w 16"/>
                <a:gd name="T19" fmla="*/ 36 h 36"/>
                <a:gd name="T20" fmla="*/ 16 w 16"/>
                <a:gd name="T21" fmla="*/ 36 h 36"/>
                <a:gd name="T22" fmla="*/ 8 w 16"/>
                <a:gd name="T23" fmla="*/ 27 h 36"/>
                <a:gd name="T24" fmla="*/ 10 w 16"/>
                <a:gd name="T25" fmla="*/ 25 h 36"/>
                <a:gd name="T26" fmla="*/ 10 w 16"/>
                <a:gd name="T27" fmla="*/ 23 h 36"/>
                <a:gd name="T28" fmla="*/ 15 w 16"/>
                <a:gd name="T29" fmla="*/ 26 h 36"/>
                <a:gd name="T30" fmla="*/ 10 w 16"/>
                <a:gd name="T31" fmla="*/ 22 h 36"/>
                <a:gd name="T32" fmla="*/ 10 w 16"/>
                <a:gd name="T33" fmla="*/ 20 h 36"/>
                <a:gd name="T34" fmla="*/ 15 w 16"/>
                <a:gd name="T35" fmla="*/ 22 h 36"/>
                <a:gd name="T36" fmla="*/ 10 w 16"/>
                <a:gd name="T37" fmla="*/ 18 h 36"/>
                <a:gd name="T38" fmla="*/ 8 w 16"/>
                <a:gd name="T39" fmla="*/ 15 h 36"/>
                <a:gd name="T40" fmla="*/ 13 w 16"/>
                <a:gd name="T41" fmla="*/ 15 h 36"/>
                <a:gd name="T42" fmla="*/ 8 w 16"/>
                <a:gd name="T43" fmla="*/ 12 h 36"/>
                <a:gd name="T44" fmla="*/ 7 w 16"/>
                <a:gd name="T45" fmla="*/ 6 h 36"/>
                <a:gd name="T46" fmla="*/ 11 w 16"/>
                <a:gd name="T47" fmla="*/ 0 h 36"/>
                <a:gd name="T48" fmla="*/ 7 w 16"/>
                <a:gd name="T49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" h="36">
                  <a:moveTo>
                    <a:pt x="7" y="4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4" y="12"/>
                    <a:pt x="0" y="32"/>
                    <a:pt x="0" y="32"/>
                  </a:cubicBezTo>
                  <a:cubicBezTo>
                    <a:pt x="0" y="32"/>
                    <a:pt x="8" y="36"/>
                    <a:pt x="9" y="36"/>
                  </a:cubicBezTo>
                  <a:cubicBezTo>
                    <a:pt x="10" y="36"/>
                    <a:pt x="10" y="36"/>
                    <a:pt x="11" y="36"/>
                  </a:cubicBezTo>
                  <a:cubicBezTo>
                    <a:pt x="10" y="34"/>
                    <a:pt x="8" y="33"/>
                    <a:pt x="8" y="33"/>
                  </a:cubicBezTo>
                  <a:cubicBezTo>
                    <a:pt x="8" y="32"/>
                    <a:pt x="7" y="30"/>
                    <a:pt x="7" y="30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9"/>
                    <a:pt x="12" y="32"/>
                    <a:pt x="15" y="36"/>
                  </a:cubicBezTo>
                  <a:cubicBezTo>
                    <a:pt x="15" y="36"/>
                    <a:pt x="16" y="36"/>
                    <a:pt x="16" y="36"/>
                  </a:cubicBezTo>
                  <a:cubicBezTo>
                    <a:pt x="15" y="34"/>
                    <a:pt x="12" y="30"/>
                    <a:pt x="8" y="27"/>
                  </a:cubicBezTo>
                  <a:cubicBezTo>
                    <a:pt x="8" y="27"/>
                    <a:pt x="8" y="24"/>
                    <a:pt x="10" y="25"/>
                  </a:cubicBezTo>
                  <a:cubicBezTo>
                    <a:pt x="10" y="25"/>
                    <a:pt x="9" y="23"/>
                    <a:pt x="10" y="23"/>
                  </a:cubicBezTo>
                  <a:cubicBezTo>
                    <a:pt x="12" y="23"/>
                    <a:pt x="15" y="26"/>
                    <a:pt x="15" y="26"/>
                  </a:cubicBezTo>
                  <a:cubicBezTo>
                    <a:pt x="15" y="26"/>
                    <a:pt x="12" y="22"/>
                    <a:pt x="10" y="22"/>
                  </a:cubicBezTo>
                  <a:cubicBezTo>
                    <a:pt x="10" y="22"/>
                    <a:pt x="9" y="20"/>
                    <a:pt x="10" y="20"/>
                  </a:cubicBezTo>
                  <a:cubicBezTo>
                    <a:pt x="12" y="21"/>
                    <a:pt x="15" y="22"/>
                    <a:pt x="15" y="22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10" y="14"/>
                    <a:pt x="13" y="15"/>
                  </a:cubicBezTo>
                  <a:cubicBezTo>
                    <a:pt x="13" y="15"/>
                    <a:pt x="9" y="13"/>
                    <a:pt x="8" y="12"/>
                  </a:cubicBezTo>
                  <a:cubicBezTo>
                    <a:pt x="8" y="10"/>
                    <a:pt x="7" y="6"/>
                    <a:pt x="7" y="6"/>
                  </a:cubicBezTo>
                  <a:cubicBezTo>
                    <a:pt x="11" y="0"/>
                    <a:pt x="11" y="0"/>
                    <a:pt x="11" y="0"/>
                  </a:cubicBezTo>
                  <a:lnTo>
                    <a:pt x="7" y="4"/>
                  </a:lnTo>
                  <a:close/>
                </a:path>
              </a:pathLst>
            </a:custGeom>
            <a:solidFill>
              <a:srgbClr val="CF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p>
              <a:endParaRPr lang="zh-CN" altLang="en-US" sz="1350"/>
            </a:p>
          </p:txBody>
        </p:sp>
        <p:sp>
          <p:nvSpPr>
            <p:cNvPr id="36" name="Freeform 98"/>
            <p:cNvSpPr/>
            <p:nvPr/>
          </p:nvSpPr>
          <p:spPr bwMode="auto">
            <a:xfrm>
              <a:off x="3084909" y="3338514"/>
              <a:ext cx="108347" cy="283369"/>
            </a:xfrm>
            <a:custGeom>
              <a:avLst/>
              <a:gdLst>
                <a:gd name="T0" fmla="*/ 8 w 23"/>
                <a:gd name="T1" fmla="*/ 59 h 60"/>
                <a:gd name="T2" fmla="*/ 14 w 23"/>
                <a:gd name="T3" fmla="*/ 38 h 60"/>
                <a:gd name="T4" fmla="*/ 20 w 23"/>
                <a:gd name="T5" fmla="*/ 26 h 60"/>
                <a:gd name="T6" fmla="*/ 20 w 23"/>
                <a:gd name="T7" fmla="*/ 9 h 60"/>
                <a:gd name="T8" fmla="*/ 16 w 23"/>
                <a:gd name="T9" fmla="*/ 0 h 60"/>
                <a:gd name="T10" fmla="*/ 12 w 23"/>
                <a:gd name="T11" fmla="*/ 1 h 60"/>
                <a:gd name="T12" fmla="*/ 4 w 23"/>
                <a:gd name="T13" fmla="*/ 3 h 60"/>
                <a:gd name="T14" fmla="*/ 6 w 23"/>
                <a:gd name="T15" fmla="*/ 16 h 60"/>
                <a:gd name="T16" fmla="*/ 5 w 23"/>
                <a:gd name="T17" fmla="*/ 23 h 60"/>
                <a:gd name="T18" fmla="*/ 4 w 23"/>
                <a:gd name="T19" fmla="*/ 34 h 60"/>
                <a:gd name="T20" fmla="*/ 1 w 23"/>
                <a:gd name="T21" fmla="*/ 41 h 60"/>
                <a:gd name="T22" fmla="*/ 2 w 23"/>
                <a:gd name="T23" fmla="*/ 42 h 60"/>
                <a:gd name="T24" fmla="*/ 0 w 23"/>
                <a:gd name="T25" fmla="*/ 58 h 60"/>
                <a:gd name="T26" fmla="*/ 8 w 23"/>
                <a:gd name="T27" fmla="*/ 5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" h="60">
                  <a:moveTo>
                    <a:pt x="8" y="59"/>
                  </a:moveTo>
                  <a:cubicBezTo>
                    <a:pt x="8" y="59"/>
                    <a:pt x="12" y="42"/>
                    <a:pt x="14" y="38"/>
                  </a:cubicBezTo>
                  <a:cubicBezTo>
                    <a:pt x="17" y="35"/>
                    <a:pt x="20" y="30"/>
                    <a:pt x="20" y="26"/>
                  </a:cubicBezTo>
                  <a:cubicBezTo>
                    <a:pt x="21" y="22"/>
                    <a:pt x="23" y="14"/>
                    <a:pt x="20" y="9"/>
                  </a:cubicBezTo>
                  <a:cubicBezTo>
                    <a:pt x="20" y="9"/>
                    <a:pt x="18" y="2"/>
                    <a:pt x="16" y="0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5" y="3"/>
                    <a:pt x="4" y="3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32"/>
                    <a:pt x="4" y="34"/>
                  </a:cubicBezTo>
                  <a:cubicBezTo>
                    <a:pt x="4" y="36"/>
                    <a:pt x="1" y="41"/>
                    <a:pt x="1" y="41"/>
                  </a:cubicBezTo>
                  <a:cubicBezTo>
                    <a:pt x="2" y="42"/>
                    <a:pt x="2" y="42"/>
                    <a:pt x="2" y="42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5" y="60"/>
                    <a:pt x="8" y="59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p>
              <a:endParaRPr lang="zh-CN" altLang="en-US" sz="1350"/>
            </a:p>
          </p:txBody>
        </p:sp>
        <p:sp>
          <p:nvSpPr>
            <p:cNvPr id="37" name="Freeform 99"/>
            <p:cNvSpPr/>
            <p:nvPr/>
          </p:nvSpPr>
          <p:spPr bwMode="auto">
            <a:xfrm>
              <a:off x="3108722" y="3456385"/>
              <a:ext cx="70247" cy="76200"/>
            </a:xfrm>
            <a:custGeom>
              <a:avLst/>
              <a:gdLst>
                <a:gd name="T0" fmla="*/ 1 w 15"/>
                <a:gd name="T1" fmla="*/ 1 h 16"/>
                <a:gd name="T2" fmla="*/ 8 w 15"/>
                <a:gd name="T3" fmla="*/ 8 h 16"/>
                <a:gd name="T4" fmla="*/ 11 w 15"/>
                <a:gd name="T5" fmla="*/ 6 h 16"/>
                <a:gd name="T6" fmla="*/ 10 w 15"/>
                <a:gd name="T7" fmla="*/ 0 h 16"/>
                <a:gd name="T8" fmla="*/ 12 w 15"/>
                <a:gd name="T9" fmla="*/ 4 h 16"/>
                <a:gd name="T10" fmla="*/ 12 w 15"/>
                <a:gd name="T11" fmla="*/ 3 h 16"/>
                <a:gd name="T12" fmla="*/ 12 w 15"/>
                <a:gd name="T13" fmla="*/ 1 h 16"/>
                <a:gd name="T14" fmla="*/ 13 w 15"/>
                <a:gd name="T15" fmla="*/ 1 h 16"/>
                <a:gd name="T16" fmla="*/ 15 w 15"/>
                <a:gd name="T17" fmla="*/ 3 h 16"/>
                <a:gd name="T18" fmla="*/ 14 w 15"/>
                <a:gd name="T19" fmla="*/ 16 h 16"/>
                <a:gd name="T20" fmla="*/ 10 w 15"/>
                <a:gd name="T21" fmla="*/ 16 h 16"/>
                <a:gd name="T22" fmla="*/ 0 w 15"/>
                <a:gd name="T23" fmla="*/ 11 h 16"/>
                <a:gd name="T24" fmla="*/ 1 w 15"/>
                <a:gd name="T25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" h="16">
                  <a:moveTo>
                    <a:pt x="1" y="1"/>
                  </a:moveTo>
                  <a:cubicBezTo>
                    <a:pt x="1" y="1"/>
                    <a:pt x="7" y="7"/>
                    <a:pt x="8" y="8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0" y="3"/>
                    <a:pt x="10" y="0"/>
                  </a:cubicBezTo>
                  <a:cubicBezTo>
                    <a:pt x="10" y="0"/>
                    <a:pt x="11" y="4"/>
                    <a:pt x="12" y="4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1"/>
                    <a:pt x="12" y="1"/>
                  </a:cubicBezTo>
                  <a:cubicBezTo>
                    <a:pt x="12" y="1"/>
                    <a:pt x="13" y="1"/>
                    <a:pt x="13" y="1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0" y="11"/>
                    <a:pt x="0" y="11"/>
                  </a:cubicBezTo>
                  <a:cubicBezTo>
                    <a:pt x="2" y="7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p>
              <a:endParaRPr lang="zh-CN" altLang="en-US" sz="1350"/>
            </a:p>
          </p:txBody>
        </p:sp>
        <p:sp>
          <p:nvSpPr>
            <p:cNvPr id="38" name="Freeform 100"/>
            <p:cNvSpPr/>
            <p:nvPr/>
          </p:nvSpPr>
          <p:spPr bwMode="auto">
            <a:xfrm>
              <a:off x="3146822" y="3518298"/>
              <a:ext cx="60722" cy="42862"/>
            </a:xfrm>
            <a:custGeom>
              <a:avLst/>
              <a:gdLst>
                <a:gd name="T0" fmla="*/ 0 w 13"/>
                <a:gd name="T1" fmla="*/ 3 h 9"/>
                <a:gd name="T2" fmla="*/ 3 w 13"/>
                <a:gd name="T3" fmla="*/ 5 h 9"/>
                <a:gd name="T4" fmla="*/ 6 w 13"/>
                <a:gd name="T5" fmla="*/ 6 h 9"/>
                <a:gd name="T6" fmla="*/ 9 w 13"/>
                <a:gd name="T7" fmla="*/ 8 h 9"/>
                <a:gd name="T8" fmla="*/ 12 w 13"/>
                <a:gd name="T9" fmla="*/ 8 h 9"/>
                <a:gd name="T10" fmla="*/ 9 w 13"/>
                <a:gd name="T11" fmla="*/ 5 h 9"/>
                <a:gd name="T12" fmla="*/ 13 w 13"/>
                <a:gd name="T13" fmla="*/ 6 h 9"/>
                <a:gd name="T14" fmla="*/ 11 w 13"/>
                <a:gd name="T15" fmla="*/ 3 h 9"/>
                <a:gd name="T16" fmla="*/ 7 w 13"/>
                <a:gd name="T17" fmla="*/ 2 h 9"/>
                <a:gd name="T18" fmla="*/ 11 w 13"/>
                <a:gd name="T19" fmla="*/ 2 h 9"/>
                <a:gd name="T20" fmla="*/ 13 w 13"/>
                <a:gd name="T21" fmla="*/ 2 h 9"/>
                <a:gd name="T22" fmla="*/ 9 w 13"/>
                <a:gd name="T23" fmla="*/ 0 h 9"/>
                <a:gd name="T24" fmla="*/ 3 w 13"/>
                <a:gd name="T25" fmla="*/ 0 h 9"/>
                <a:gd name="T26" fmla="*/ 0 w 13"/>
                <a:gd name="T27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" h="9">
                  <a:moveTo>
                    <a:pt x="0" y="3"/>
                  </a:moveTo>
                  <a:cubicBezTo>
                    <a:pt x="0" y="3"/>
                    <a:pt x="2" y="3"/>
                    <a:pt x="3" y="5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9" y="9"/>
                    <a:pt x="9" y="8"/>
                  </a:cubicBezTo>
                  <a:cubicBezTo>
                    <a:pt x="9" y="8"/>
                    <a:pt x="12" y="8"/>
                    <a:pt x="12" y="8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11" y="7"/>
                    <a:pt x="13" y="6"/>
                  </a:cubicBezTo>
                  <a:cubicBezTo>
                    <a:pt x="13" y="6"/>
                    <a:pt x="12" y="3"/>
                    <a:pt x="11" y="3"/>
                  </a:cubicBezTo>
                  <a:cubicBezTo>
                    <a:pt x="10" y="3"/>
                    <a:pt x="7" y="2"/>
                    <a:pt x="7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2" y="2"/>
                    <a:pt x="13" y="2"/>
                  </a:cubicBezTo>
                  <a:cubicBezTo>
                    <a:pt x="13" y="2"/>
                    <a:pt x="9" y="0"/>
                    <a:pt x="9" y="0"/>
                  </a:cubicBezTo>
                  <a:cubicBezTo>
                    <a:pt x="3" y="0"/>
                    <a:pt x="3" y="0"/>
                    <a:pt x="3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p>
              <a:endParaRPr lang="zh-CN" altLang="en-US" sz="1350"/>
            </a:p>
          </p:txBody>
        </p:sp>
        <p:sp>
          <p:nvSpPr>
            <p:cNvPr id="39" name="Freeform 101"/>
            <p:cNvSpPr/>
            <p:nvPr/>
          </p:nvSpPr>
          <p:spPr bwMode="auto">
            <a:xfrm>
              <a:off x="3202781" y="3328989"/>
              <a:ext cx="155972" cy="259556"/>
            </a:xfrm>
            <a:custGeom>
              <a:avLst/>
              <a:gdLst>
                <a:gd name="T0" fmla="*/ 14 w 33"/>
                <a:gd name="T1" fmla="*/ 55 h 55"/>
                <a:gd name="T2" fmla="*/ 17 w 33"/>
                <a:gd name="T3" fmla="*/ 41 h 55"/>
                <a:gd name="T4" fmla="*/ 11 w 33"/>
                <a:gd name="T5" fmla="*/ 30 h 55"/>
                <a:gd name="T6" fmla="*/ 4 w 33"/>
                <a:gd name="T7" fmla="*/ 13 h 55"/>
                <a:gd name="T8" fmla="*/ 2 w 33"/>
                <a:gd name="T9" fmla="*/ 9 h 55"/>
                <a:gd name="T10" fmla="*/ 5 w 33"/>
                <a:gd name="T11" fmla="*/ 6 h 55"/>
                <a:gd name="T12" fmla="*/ 0 w 33"/>
                <a:gd name="T13" fmla="*/ 2 h 55"/>
                <a:gd name="T14" fmla="*/ 7 w 33"/>
                <a:gd name="T15" fmla="*/ 4 h 55"/>
                <a:gd name="T16" fmla="*/ 10 w 33"/>
                <a:gd name="T17" fmla="*/ 7 h 55"/>
                <a:gd name="T18" fmla="*/ 14 w 33"/>
                <a:gd name="T19" fmla="*/ 8 h 55"/>
                <a:gd name="T20" fmla="*/ 16 w 33"/>
                <a:gd name="T21" fmla="*/ 9 h 55"/>
                <a:gd name="T22" fmla="*/ 19 w 33"/>
                <a:gd name="T23" fmla="*/ 6 h 55"/>
                <a:gd name="T24" fmla="*/ 23 w 33"/>
                <a:gd name="T25" fmla="*/ 4 h 55"/>
                <a:gd name="T26" fmla="*/ 26 w 33"/>
                <a:gd name="T27" fmla="*/ 3 h 55"/>
                <a:gd name="T28" fmla="*/ 29 w 33"/>
                <a:gd name="T29" fmla="*/ 0 h 55"/>
                <a:gd name="T30" fmla="*/ 33 w 33"/>
                <a:gd name="T31" fmla="*/ 5 h 55"/>
                <a:gd name="T32" fmla="*/ 28 w 33"/>
                <a:gd name="T33" fmla="*/ 10 h 55"/>
                <a:gd name="T34" fmla="*/ 20 w 33"/>
                <a:gd name="T35" fmla="*/ 15 h 55"/>
                <a:gd name="T36" fmla="*/ 16 w 33"/>
                <a:gd name="T37" fmla="*/ 16 h 55"/>
                <a:gd name="T38" fmla="*/ 12 w 33"/>
                <a:gd name="T39" fmla="*/ 16 h 55"/>
                <a:gd name="T40" fmla="*/ 16 w 33"/>
                <a:gd name="T41" fmla="*/ 28 h 55"/>
                <a:gd name="T42" fmla="*/ 21 w 33"/>
                <a:gd name="T43" fmla="*/ 47 h 55"/>
                <a:gd name="T44" fmla="*/ 14 w 33"/>
                <a:gd name="T45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3" h="55">
                  <a:moveTo>
                    <a:pt x="14" y="55"/>
                  </a:moveTo>
                  <a:cubicBezTo>
                    <a:pt x="14" y="55"/>
                    <a:pt x="18" y="44"/>
                    <a:pt x="17" y="41"/>
                  </a:cubicBezTo>
                  <a:cubicBezTo>
                    <a:pt x="15" y="38"/>
                    <a:pt x="11" y="30"/>
                    <a:pt x="11" y="30"/>
                  </a:cubicBezTo>
                  <a:cubicBezTo>
                    <a:pt x="11" y="29"/>
                    <a:pt x="6" y="16"/>
                    <a:pt x="4" y="13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3" y="7"/>
                    <a:pt x="5" y="6"/>
                  </a:cubicBezTo>
                  <a:cubicBezTo>
                    <a:pt x="5" y="6"/>
                    <a:pt x="1" y="5"/>
                    <a:pt x="0" y="2"/>
                  </a:cubicBezTo>
                  <a:cubicBezTo>
                    <a:pt x="0" y="2"/>
                    <a:pt x="5" y="2"/>
                    <a:pt x="7" y="4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3" y="7"/>
                    <a:pt x="14" y="8"/>
                  </a:cubicBezTo>
                  <a:cubicBezTo>
                    <a:pt x="14" y="8"/>
                    <a:pt x="16" y="8"/>
                    <a:pt x="16" y="9"/>
                  </a:cubicBezTo>
                  <a:cubicBezTo>
                    <a:pt x="16" y="9"/>
                    <a:pt x="18" y="7"/>
                    <a:pt x="19" y="6"/>
                  </a:cubicBezTo>
                  <a:cubicBezTo>
                    <a:pt x="21" y="6"/>
                    <a:pt x="23" y="5"/>
                    <a:pt x="23" y="4"/>
                  </a:cubicBezTo>
                  <a:cubicBezTo>
                    <a:pt x="24" y="4"/>
                    <a:pt x="25" y="3"/>
                    <a:pt x="26" y="3"/>
                  </a:cubicBezTo>
                  <a:cubicBezTo>
                    <a:pt x="27" y="3"/>
                    <a:pt x="27" y="1"/>
                    <a:pt x="29" y="0"/>
                  </a:cubicBezTo>
                  <a:cubicBezTo>
                    <a:pt x="29" y="0"/>
                    <a:pt x="33" y="4"/>
                    <a:pt x="33" y="5"/>
                  </a:cubicBezTo>
                  <a:cubicBezTo>
                    <a:pt x="33" y="7"/>
                    <a:pt x="28" y="10"/>
                    <a:pt x="28" y="10"/>
                  </a:cubicBezTo>
                  <a:cubicBezTo>
                    <a:pt x="27" y="11"/>
                    <a:pt x="20" y="15"/>
                    <a:pt x="20" y="15"/>
                  </a:cubicBezTo>
                  <a:cubicBezTo>
                    <a:pt x="20" y="15"/>
                    <a:pt x="18" y="16"/>
                    <a:pt x="16" y="16"/>
                  </a:cubicBezTo>
                  <a:cubicBezTo>
                    <a:pt x="15" y="17"/>
                    <a:pt x="12" y="16"/>
                    <a:pt x="12" y="16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21" y="43"/>
                    <a:pt x="21" y="47"/>
                  </a:cubicBezTo>
                  <a:cubicBezTo>
                    <a:pt x="21" y="50"/>
                    <a:pt x="19" y="54"/>
                    <a:pt x="14" y="55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p>
              <a:endParaRPr lang="zh-CN" altLang="en-US" sz="1350"/>
            </a:p>
          </p:txBody>
        </p:sp>
        <p:sp>
          <p:nvSpPr>
            <p:cNvPr id="40" name="Freeform 102"/>
            <p:cNvSpPr/>
            <p:nvPr/>
          </p:nvSpPr>
          <p:spPr bwMode="auto">
            <a:xfrm>
              <a:off x="3236119" y="3348039"/>
              <a:ext cx="122634" cy="194072"/>
            </a:xfrm>
            <a:custGeom>
              <a:avLst/>
              <a:gdLst>
                <a:gd name="T0" fmla="*/ 16 w 26"/>
                <a:gd name="T1" fmla="*/ 8 h 41"/>
                <a:gd name="T2" fmla="*/ 20 w 26"/>
                <a:gd name="T3" fmla="*/ 3 h 41"/>
                <a:gd name="T4" fmla="*/ 17 w 26"/>
                <a:gd name="T5" fmla="*/ 5 h 41"/>
                <a:gd name="T6" fmla="*/ 17 w 26"/>
                <a:gd name="T7" fmla="*/ 0 h 41"/>
                <a:gd name="T8" fmla="*/ 16 w 26"/>
                <a:gd name="T9" fmla="*/ 0 h 41"/>
                <a:gd name="T10" fmla="*/ 15 w 26"/>
                <a:gd name="T11" fmla="*/ 1 h 41"/>
                <a:gd name="T12" fmla="*/ 16 w 26"/>
                <a:gd name="T13" fmla="*/ 4 h 41"/>
                <a:gd name="T14" fmla="*/ 9 w 26"/>
                <a:gd name="T15" fmla="*/ 11 h 41"/>
                <a:gd name="T16" fmla="*/ 12 w 26"/>
                <a:gd name="T17" fmla="*/ 4 h 41"/>
                <a:gd name="T18" fmla="*/ 5 w 26"/>
                <a:gd name="T19" fmla="*/ 11 h 41"/>
                <a:gd name="T20" fmla="*/ 5 w 26"/>
                <a:gd name="T21" fmla="*/ 10 h 41"/>
                <a:gd name="T22" fmla="*/ 8 w 26"/>
                <a:gd name="T23" fmla="*/ 7 h 41"/>
                <a:gd name="T24" fmla="*/ 5 w 26"/>
                <a:gd name="T25" fmla="*/ 9 h 41"/>
                <a:gd name="T26" fmla="*/ 7 w 26"/>
                <a:gd name="T27" fmla="*/ 6 h 41"/>
                <a:gd name="T28" fmla="*/ 5 w 26"/>
                <a:gd name="T29" fmla="*/ 8 h 41"/>
                <a:gd name="T30" fmla="*/ 6 w 26"/>
                <a:gd name="T31" fmla="*/ 4 h 41"/>
                <a:gd name="T32" fmla="*/ 5 w 26"/>
                <a:gd name="T33" fmla="*/ 4 h 41"/>
                <a:gd name="T34" fmla="*/ 3 w 26"/>
                <a:gd name="T35" fmla="*/ 9 h 41"/>
                <a:gd name="T36" fmla="*/ 1 w 26"/>
                <a:gd name="T37" fmla="*/ 13 h 41"/>
                <a:gd name="T38" fmla="*/ 2 w 26"/>
                <a:gd name="T39" fmla="*/ 7 h 41"/>
                <a:gd name="T40" fmla="*/ 1 w 26"/>
                <a:gd name="T41" fmla="*/ 11 h 41"/>
                <a:gd name="T42" fmla="*/ 0 w 26"/>
                <a:gd name="T43" fmla="*/ 14 h 41"/>
                <a:gd name="T44" fmla="*/ 3 w 26"/>
                <a:gd name="T45" fmla="*/ 22 h 41"/>
                <a:gd name="T46" fmla="*/ 7 w 26"/>
                <a:gd name="T47" fmla="*/ 30 h 41"/>
                <a:gd name="T48" fmla="*/ 10 w 26"/>
                <a:gd name="T49" fmla="*/ 34 h 41"/>
                <a:gd name="T50" fmla="*/ 13 w 26"/>
                <a:gd name="T51" fmla="*/ 41 h 41"/>
                <a:gd name="T52" fmla="*/ 14 w 26"/>
                <a:gd name="T53" fmla="*/ 40 h 41"/>
                <a:gd name="T54" fmla="*/ 9 w 26"/>
                <a:gd name="T55" fmla="*/ 24 h 41"/>
                <a:gd name="T56" fmla="*/ 5 w 26"/>
                <a:gd name="T57" fmla="*/ 12 h 41"/>
                <a:gd name="T58" fmla="*/ 9 w 26"/>
                <a:gd name="T59" fmla="*/ 12 h 41"/>
                <a:gd name="T60" fmla="*/ 13 w 26"/>
                <a:gd name="T61" fmla="*/ 11 h 41"/>
                <a:gd name="T62" fmla="*/ 21 w 26"/>
                <a:gd name="T63" fmla="*/ 6 h 41"/>
                <a:gd name="T64" fmla="*/ 26 w 26"/>
                <a:gd name="T65" fmla="*/ 1 h 41"/>
                <a:gd name="T66" fmla="*/ 26 w 26"/>
                <a:gd name="T67" fmla="*/ 1 h 41"/>
                <a:gd name="T68" fmla="*/ 21 w 26"/>
                <a:gd name="T69" fmla="*/ 4 h 41"/>
                <a:gd name="T70" fmla="*/ 16 w 26"/>
                <a:gd name="T71" fmla="*/ 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6" h="41">
                  <a:moveTo>
                    <a:pt x="16" y="8"/>
                  </a:moveTo>
                  <a:cubicBezTo>
                    <a:pt x="16" y="8"/>
                    <a:pt x="20" y="4"/>
                    <a:pt x="20" y="3"/>
                  </a:cubicBezTo>
                  <a:cubicBezTo>
                    <a:pt x="20" y="3"/>
                    <a:pt x="18" y="5"/>
                    <a:pt x="17" y="5"/>
                  </a:cubicBezTo>
                  <a:cubicBezTo>
                    <a:pt x="17" y="5"/>
                    <a:pt x="18" y="2"/>
                    <a:pt x="17" y="0"/>
                  </a:cubicBezTo>
                  <a:cubicBezTo>
                    <a:pt x="17" y="0"/>
                    <a:pt x="16" y="0"/>
                    <a:pt x="16" y="0"/>
                  </a:cubicBezTo>
                  <a:cubicBezTo>
                    <a:pt x="16" y="1"/>
                    <a:pt x="15" y="1"/>
                    <a:pt x="15" y="1"/>
                  </a:cubicBezTo>
                  <a:cubicBezTo>
                    <a:pt x="16" y="2"/>
                    <a:pt x="17" y="3"/>
                    <a:pt x="16" y="4"/>
                  </a:cubicBezTo>
                  <a:cubicBezTo>
                    <a:pt x="15" y="7"/>
                    <a:pt x="18" y="8"/>
                    <a:pt x="9" y="11"/>
                  </a:cubicBezTo>
                  <a:cubicBezTo>
                    <a:pt x="9" y="11"/>
                    <a:pt x="14" y="9"/>
                    <a:pt x="12" y="4"/>
                  </a:cubicBezTo>
                  <a:cubicBezTo>
                    <a:pt x="12" y="4"/>
                    <a:pt x="12" y="9"/>
                    <a:pt x="5" y="11"/>
                  </a:cubicBezTo>
                  <a:cubicBezTo>
                    <a:pt x="5" y="11"/>
                    <a:pt x="5" y="10"/>
                    <a:pt x="5" y="10"/>
                  </a:cubicBezTo>
                  <a:cubicBezTo>
                    <a:pt x="6" y="10"/>
                    <a:pt x="8" y="8"/>
                    <a:pt x="8" y="7"/>
                  </a:cubicBezTo>
                  <a:cubicBezTo>
                    <a:pt x="8" y="7"/>
                    <a:pt x="6" y="10"/>
                    <a:pt x="5" y="9"/>
                  </a:cubicBezTo>
                  <a:cubicBezTo>
                    <a:pt x="5" y="9"/>
                    <a:pt x="7" y="7"/>
                    <a:pt x="7" y="6"/>
                  </a:cubicBezTo>
                  <a:cubicBezTo>
                    <a:pt x="7" y="6"/>
                    <a:pt x="6" y="8"/>
                    <a:pt x="5" y="8"/>
                  </a:cubicBezTo>
                  <a:cubicBezTo>
                    <a:pt x="5" y="8"/>
                    <a:pt x="6" y="8"/>
                    <a:pt x="6" y="4"/>
                  </a:cubicBezTo>
                  <a:cubicBezTo>
                    <a:pt x="6" y="4"/>
                    <a:pt x="6" y="4"/>
                    <a:pt x="5" y="4"/>
                  </a:cubicBezTo>
                  <a:cubicBezTo>
                    <a:pt x="6" y="5"/>
                    <a:pt x="6" y="8"/>
                    <a:pt x="3" y="9"/>
                  </a:cubicBezTo>
                  <a:cubicBezTo>
                    <a:pt x="3" y="9"/>
                    <a:pt x="2" y="9"/>
                    <a:pt x="1" y="13"/>
                  </a:cubicBezTo>
                  <a:cubicBezTo>
                    <a:pt x="1" y="13"/>
                    <a:pt x="2" y="9"/>
                    <a:pt x="2" y="7"/>
                  </a:cubicBezTo>
                  <a:cubicBezTo>
                    <a:pt x="2" y="7"/>
                    <a:pt x="1" y="8"/>
                    <a:pt x="1" y="11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6"/>
                    <a:pt x="2" y="20"/>
                    <a:pt x="3" y="22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3" y="35"/>
                    <a:pt x="9" y="24"/>
                    <a:pt x="9" y="24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8" y="13"/>
                    <a:pt x="9" y="12"/>
                  </a:cubicBezTo>
                  <a:cubicBezTo>
                    <a:pt x="11" y="12"/>
                    <a:pt x="13" y="11"/>
                    <a:pt x="13" y="11"/>
                  </a:cubicBezTo>
                  <a:cubicBezTo>
                    <a:pt x="13" y="11"/>
                    <a:pt x="20" y="7"/>
                    <a:pt x="21" y="6"/>
                  </a:cubicBezTo>
                  <a:cubicBezTo>
                    <a:pt x="21" y="6"/>
                    <a:pt x="26" y="3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4" y="2"/>
                    <a:pt x="21" y="4"/>
                    <a:pt x="21" y="4"/>
                  </a:cubicBezTo>
                  <a:cubicBezTo>
                    <a:pt x="21" y="5"/>
                    <a:pt x="17" y="7"/>
                    <a:pt x="16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p>
              <a:endParaRPr lang="zh-CN" altLang="en-US" sz="1350"/>
            </a:p>
          </p:txBody>
        </p:sp>
        <p:sp>
          <p:nvSpPr>
            <p:cNvPr id="41" name="Freeform 103"/>
            <p:cNvSpPr/>
            <p:nvPr/>
          </p:nvSpPr>
          <p:spPr bwMode="auto">
            <a:xfrm>
              <a:off x="3103959" y="3343276"/>
              <a:ext cx="79772" cy="132159"/>
            </a:xfrm>
            <a:custGeom>
              <a:avLst/>
              <a:gdLst>
                <a:gd name="T0" fmla="*/ 0 w 17"/>
                <a:gd name="T1" fmla="*/ 2 h 28"/>
                <a:gd name="T2" fmla="*/ 2 w 17"/>
                <a:gd name="T3" fmla="*/ 15 h 28"/>
                <a:gd name="T4" fmla="*/ 1 w 17"/>
                <a:gd name="T5" fmla="*/ 22 h 28"/>
                <a:gd name="T6" fmla="*/ 1 w 17"/>
                <a:gd name="T7" fmla="*/ 27 h 28"/>
                <a:gd name="T8" fmla="*/ 3 w 17"/>
                <a:gd name="T9" fmla="*/ 28 h 28"/>
                <a:gd name="T10" fmla="*/ 3 w 17"/>
                <a:gd name="T11" fmla="*/ 20 h 28"/>
                <a:gd name="T12" fmla="*/ 4 w 17"/>
                <a:gd name="T13" fmla="*/ 16 h 28"/>
                <a:gd name="T14" fmla="*/ 8 w 17"/>
                <a:gd name="T15" fmla="*/ 8 h 28"/>
                <a:gd name="T16" fmla="*/ 5 w 17"/>
                <a:gd name="T17" fmla="*/ 13 h 28"/>
                <a:gd name="T18" fmla="*/ 2 w 17"/>
                <a:gd name="T19" fmla="*/ 2 h 28"/>
                <a:gd name="T20" fmla="*/ 9 w 17"/>
                <a:gd name="T21" fmla="*/ 1 h 28"/>
                <a:gd name="T22" fmla="*/ 11 w 17"/>
                <a:gd name="T23" fmla="*/ 4 h 28"/>
                <a:gd name="T24" fmla="*/ 12 w 17"/>
                <a:gd name="T25" fmla="*/ 5 h 28"/>
                <a:gd name="T26" fmla="*/ 11 w 17"/>
                <a:gd name="T27" fmla="*/ 5 h 28"/>
                <a:gd name="T28" fmla="*/ 15 w 17"/>
                <a:gd name="T29" fmla="*/ 22 h 28"/>
                <a:gd name="T30" fmla="*/ 14 w 17"/>
                <a:gd name="T31" fmla="*/ 26 h 28"/>
                <a:gd name="T32" fmla="*/ 15 w 17"/>
                <a:gd name="T33" fmla="*/ 28 h 28"/>
                <a:gd name="T34" fmla="*/ 16 w 17"/>
                <a:gd name="T35" fmla="*/ 25 h 28"/>
                <a:gd name="T36" fmla="*/ 17 w 17"/>
                <a:gd name="T37" fmla="*/ 23 h 28"/>
                <a:gd name="T38" fmla="*/ 11 w 17"/>
                <a:gd name="T39" fmla="*/ 6 h 28"/>
                <a:gd name="T40" fmla="*/ 13 w 17"/>
                <a:gd name="T41" fmla="*/ 4 h 28"/>
                <a:gd name="T42" fmla="*/ 10 w 17"/>
                <a:gd name="T43" fmla="*/ 2 h 28"/>
                <a:gd name="T44" fmla="*/ 9 w 17"/>
                <a:gd name="T45" fmla="*/ 0 h 28"/>
                <a:gd name="T46" fmla="*/ 8 w 17"/>
                <a:gd name="T47" fmla="*/ 0 h 28"/>
                <a:gd name="T48" fmla="*/ 0 w 17"/>
                <a:gd name="T49" fmla="*/ 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" h="28">
                  <a:moveTo>
                    <a:pt x="0" y="2"/>
                  </a:moveTo>
                  <a:cubicBezTo>
                    <a:pt x="2" y="15"/>
                    <a:pt x="2" y="15"/>
                    <a:pt x="2" y="15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22"/>
                    <a:pt x="1" y="24"/>
                    <a:pt x="1" y="27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0"/>
                    <a:pt x="3" y="16"/>
                    <a:pt x="4" y="16"/>
                  </a:cubicBezTo>
                  <a:cubicBezTo>
                    <a:pt x="5" y="15"/>
                    <a:pt x="8" y="8"/>
                    <a:pt x="8" y="8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6" y="7"/>
                    <a:pt x="2" y="2"/>
                    <a:pt x="2" y="2"/>
                  </a:cubicBezTo>
                  <a:cubicBezTo>
                    <a:pt x="3" y="1"/>
                    <a:pt x="9" y="1"/>
                    <a:pt x="9" y="1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5" y="21"/>
                    <a:pt x="15" y="22"/>
                  </a:cubicBezTo>
                  <a:cubicBezTo>
                    <a:pt x="15" y="23"/>
                    <a:pt x="14" y="26"/>
                    <a:pt x="14" y="26"/>
                  </a:cubicBezTo>
                  <a:cubicBezTo>
                    <a:pt x="14" y="26"/>
                    <a:pt x="15" y="27"/>
                    <a:pt x="15" y="28"/>
                  </a:cubicBezTo>
                  <a:cubicBezTo>
                    <a:pt x="16" y="27"/>
                    <a:pt x="16" y="26"/>
                    <a:pt x="16" y="25"/>
                  </a:cubicBezTo>
                  <a:cubicBezTo>
                    <a:pt x="16" y="24"/>
                    <a:pt x="17" y="24"/>
                    <a:pt x="17" y="23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1" y="2"/>
                    <a:pt x="0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p>
              <a:endParaRPr lang="zh-CN" altLang="en-US" sz="1350"/>
            </a:p>
          </p:txBody>
        </p:sp>
        <p:sp>
          <p:nvSpPr>
            <p:cNvPr id="42" name="Freeform 104"/>
            <p:cNvSpPr/>
            <p:nvPr/>
          </p:nvSpPr>
          <p:spPr bwMode="auto">
            <a:xfrm>
              <a:off x="3084909" y="3508773"/>
              <a:ext cx="61912" cy="113109"/>
            </a:xfrm>
            <a:custGeom>
              <a:avLst/>
              <a:gdLst>
                <a:gd name="T0" fmla="*/ 8 w 13"/>
                <a:gd name="T1" fmla="*/ 23 h 24"/>
                <a:gd name="T2" fmla="*/ 13 w 13"/>
                <a:gd name="T3" fmla="*/ 4 h 24"/>
                <a:gd name="T4" fmla="*/ 12 w 13"/>
                <a:gd name="T5" fmla="*/ 5 h 24"/>
                <a:gd name="T6" fmla="*/ 8 w 13"/>
                <a:gd name="T7" fmla="*/ 14 h 24"/>
                <a:gd name="T8" fmla="*/ 5 w 13"/>
                <a:gd name="T9" fmla="*/ 20 h 24"/>
                <a:gd name="T10" fmla="*/ 4 w 13"/>
                <a:gd name="T11" fmla="*/ 16 h 24"/>
                <a:gd name="T12" fmla="*/ 5 w 13"/>
                <a:gd name="T13" fmla="*/ 5 h 24"/>
                <a:gd name="T14" fmla="*/ 5 w 13"/>
                <a:gd name="T15" fmla="*/ 1 h 24"/>
                <a:gd name="T16" fmla="*/ 4 w 13"/>
                <a:gd name="T17" fmla="*/ 0 h 24"/>
                <a:gd name="T18" fmla="*/ 1 w 13"/>
                <a:gd name="T19" fmla="*/ 5 h 24"/>
                <a:gd name="T20" fmla="*/ 2 w 13"/>
                <a:gd name="T21" fmla="*/ 6 h 24"/>
                <a:gd name="T22" fmla="*/ 0 w 13"/>
                <a:gd name="T23" fmla="*/ 22 h 24"/>
                <a:gd name="T24" fmla="*/ 8 w 13"/>
                <a:gd name="T25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" h="24">
                  <a:moveTo>
                    <a:pt x="8" y="23"/>
                  </a:moveTo>
                  <a:cubicBezTo>
                    <a:pt x="8" y="23"/>
                    <a:pt x="11" y="10"/>
                    <a:pt x="13" y="4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8" y="12"/>
                    <a:pt x="8" y="14"/>
                  </a:cubicBezTo>
                  <a:cubicBezTo>
                    <a:pt x="7" y="16"/>
                    <a:pt x="5" y="20"/>
                    <a:pt x="5" y="20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6" y="6"/>
                    <a:pt x="5" y="5"/>
                  </a:cubicBezTo>
                  <a:cubicBezTo>
                    <a:pt x="4" y="4"/>
                    <a:pt x="5" y="1"/>
                    <a:pt x="5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2"/>
                    <a:pt x="1" y="5"/>
                    <a:pt x="1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5" y="24"/>
                    <a:pt x="8" y="2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p>
              <a:endParaRPr lang="zh-CN" altLang="en-US" sz="1350"/>
            </a:p>
          </p:txBody>
        </p:sp>
        <p:sp>
          <p:nvSpPr>
            <p:cNvPr id="43" name="Freeform 105"/>
            <p:cNvSpPr/>
            <p:nvPr/>
          </p:nvSpPr>
          <p:spPr bwMode="auto">
            <a:xfrm>
              <a:off x="3046809" y="3352801"/>
              <a:ext cx="119062" cy="189309"/>
            </a:xfrm>
            <a:custGeom>
              <a:avLst/>
              <a:gdLst>
                <a:gd name="T0" fmla="*/ 15 w 25"/>
                <a:gd name="T1" fmla="*/ 18 h 40"/>
                <a:gd name="T2" fmla="*/ 16 w 25"/>
                <a:gd name="T3" fmla="*/ 5 h 40"/>
                <a:gd name="T4" fmla="*/ 12 w 25"/>
                <a:gd name="T5" fmla="*/ 0 h 40"/>
                <a:gd name="T6" fmla="*/ 9 w 25"/>
                <a:gd name="T7" fmla="*/ 7 h 40"/>
                <a:gd name="T8" fmla="*/ 1 w 25"/>
                <a:gd name="T9" fmla="*/ 23 h 40"/>
                <a:gd name="T10" fmla="*/ 8 w 25"/>
                <a:gd name="T11" fmla="*/ 32 h 40"/>
                <a:gd name="T12" fmla="*/ 20 w 25"/>
                <a:gd name="T13" fmla="*/ 40 h 40"/>
                <a:gd name="T14" fmla="*/ 24 w 25"/>
                <a:gd name="T15" fmla="*/ 34 h 40"/>
                <a:gd name="T16" fmla="*/ 20 w 25"/>
                <a:gd name="T17" fmla="*/ 31 h 40"/>
                <a:gd name="T18" fmla="*/ 13 w 25"/>
                <a:gd name="T19" fmla="*/ 23 h 40"/>
                <a:gd name="T20" fmla="*/ 13 w 25"/>
                <a:gd name="T21" fmla="*/ 20 h 40"/>
                <a:gd name="T22" fmla="*/ 15 w 25"/>
                <a:gd name="T23" fmla="*/ 1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40">
                  <a:moveTo>
                    <a:pt x="15" y="18"/>
                  </a:moveTo>
                  <a:cubicBezTo>
                    <a:pt x="15" y="18"/>
                    <a:pt x="19" y="9"/>
                    <a:pt x="16" y="5"/>
                  </a:cubicBezTo>
                  <a:cubicBezTo>
                    <a:pt x="14" y="0"/>
                    <a:pt x="12" y="0"/>
                    <a:pt x="12" y="0"/>
                  </a:cubicBezTo>
                  <a:cubicBezTo>
                    <a:pt x="12" y="0"/>
                    <a:pt x="10" y="6"/>
                    <a:pt x="9" y="7"/>
                  </a:cubicBezTo>
                  <a:cubicBezTo>
                    <a:pt x="9" y="7"/>
                    <a:pt x="0" y="18"/>
                    <a:pt x="1" y="23"/>
                  </a:cubicBezTo>
                  <a:cubicBezTo>
                    <a:pt x="1" y="23"/>
                    <a:pt x="5" y="31"/>
                    <a:pt x="8" y="32"/>
                  </a:cubicBezTo>
                  <a:cubicBezTo>
                    <a:pt x="11" y="34"/>
                    <a:pt x="17" y="40"/>
                    <a:pt x="20" y="40"/>
                  </a:cubicBezTo>
                  <a:cubicBezTo>
                    <a:pt x="20" y="40"/>
                    <a:pt x="25" y="37"/>
                    <a:pt x="24" y="34"/>
                  </a:cubicBezTo>
                  <a:cubicBezTo>
                    <a:pt x="24" y="34"/>
                    <a:pt x="23" y="33"/>
                    <a:pt x="20" y="31"/>
                  </a:cubicBezTo>
                  <a:cubicBezTo>
                    <a:pt x="18" y="29"/>
                    <a:pt x="14" y="24"/>
                    <a:pt x="13" y="23"/>
                  </a:cubicBezTo>
                  <a:cubicBezTo>
                    <a:pt x="11" y="22"/>
                    <a:pt x="11" y="22"/>
                    <a:pt x="13" y="20"/>
                  </a:cubicBezTo>
                  <a:cubicBezTo>
                    <a:pt x="15" y="18"/>
                    <a:pt x="15" y="18"/>
                    <a:pt x="15" y="18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p>
              <a:endParaRPr lang="zh-CN" altLang="en-US" sz="1350"/>
            </a:p>
          </p:txBody>
        </p:sp>
        <p:sp>
          <p:nvSpPr>
            <p:cNvPr id="44" name="Freeform 106"/>
            <p:cNvSpPr/>
            <p:nvPr/>
          </p:nvSpPr>
          <p:spPr bwMode="auto">
            <a:xfrm>
              <a:off x="3046809" y="3352801"/>
              <a:ext cx="109537" cy="189309"/>
            </a:xfrm>
            <a:custGeom>
              <a:avLst/>
              <a:gdLst>
                <a:gd name="T0" fmla="*/ 18 w 23"/>
                <a:gd name="T1" fmla="*/ 35 h 40"/>
                <a:gd name="T2" fmla="*/ 16 w 23"/>
                <a:gd name="T3" fmla="*/ 34 h 40"/>
                <a:gd name="T4" fmla="*/ 14 w 23"/>
                <a:gd name="T5" fmla="*/ 29 h 40"/>
                <a:gd name="T6" fmla="*/ 9 w 23"/>
                <a:gd name="T7" fmla="*/ 27 h 40"/>
                <a:gd name="T8" fmla="*/ 5 w 23"/>
                <a:gd name="T9" fmla="*/ 24 h 40"/>
                <a:gd name="T10" fmla="*/ 6 w 23"/>
                <a:gd name="T11" fmla="*/ 24 h 40"/>
                <a:gd name="T12" fmla="*/ 10 w 23"/>
                <a:gd name="T13" fmla="*/ 24 h 40"/>
                <a:gd name="T14" fmla="*/ 4 w 23"/>
                <a:gd name="T15" fmla="*/ 23 h 40"/>
                <a:gd name="T16" fmla="*/ 5 w 23"/>
                <a:gd name="T17" fmla="*/ 21 h 40"/>
                <a:gd name="T18" fmla="*/ 3 w 23"/>
                <a:gd name="T19" fmla="*/ 21 h 40"/>
                <a:gd name="T20" fmla="*/ 11 w 23"/>
                <a:gd name="T21" fmla="*/ 20 h 40"/>
                <a:gd name="T22" fmla="*/ 3 w 23"/>
                <a:gd name="T23" fmla="*/ 18 h 40"/>
                <a:gd name="T24" fmla="*/ 5 w 23"/>
                <a:gd name="T25" fmla="*/ 16 h 40"/>
                <a:gd name="T26" fmla="*/ 5 w 23"/>
                <a:gd name="T27" fmla="*/ 14 h 40"/>
                <a:gd name="T28" fmla="*/ 8 w 23"/>
                <a:gd name="T29" fmla="*/ 14 h 40"/>
                <a:gd name="T30" fmla="*/ 6 w 23"/>
                <a:gd name="T31" fmla="*/ 14 h 40"/>
                <a:gd name="T32" fmla="*/ 12 w 23"/>
                <a:gd name="T33" fmla="*/ 12 h 40"/>
                <a:gd name="T34" fmla="*/ 9 w 23"/>
                <a:gd name="T35" fmla="*/ 10 h 40"/>
                <a:gd name="T36" fmla="*/ 13 w 23"/>
                <a:gd name="T37" fmla="*/ 11 h 40"/>
                <a:gd name="T38" fmla="*/ 10 w 23"/>
                <a:gd name="T39" fmla="*/ 8 h 40"/>
                <a:gd name="T40" fmla="*/ 11 w 23"/>
                <a:gd name="T41" fmla="*/ 6 h 40"/>
                <a:gd name="T42" fmla="*/ 14 w 23"/>
                <a:gd name="T43" fmla="*/ 3 h 40"/>
                <a:gd name="T44" fmla="*/ 13 w 23"/>
                <a:gd name="T45" fmla="*/ 0 h 40"/>
                <a:gd name="T46" fmla="*/ 12 w 23"/>
                <a:gd name="T47" fmla="*/ 0 h 40"/>
                <a:gd name="T48" fmla="*/ 9 w 23"/>
                <a:gd name="T49" fmla="*/ 7 h 40"/>
                <a:gd name="T50" fmla="*/ 1 w 23"/>
                <a:gd name="T51" fmla="*/ 23 h 40"/>
                <a:gd name="T52" fmla="*/ 8 w 23"/>
                <a:gd name="T53" fmla="*/ 32 h 40"/>
                <a:gd name="T54" fmla="*/ 20 w 23"/>
                <a:gd name="T55" fmla="*/ 40 h 40"/>
                <a:gd name="T56" fmla="*/ 23 w 23"/>
                <a:gd name="T57" fmla="*/ 37 h 40"/>
                <a:gd name="T58" fmla="*/ 18 w 23"/>
                <a:gd name="T59" fmla="*/ 3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3" h="40">
                  <a:moveTo>
                    <a:pt x="18" y="35"/>
                  </a:moveTo>
                  <a:cubicBezTo>
                    <a:pt x="18" y="35"/>
                    <a:pt x="16" y="34"/>
                    <a:pt x="16" y="34"/>
                  </a:cubicBezTo>
                  <a:cubicBezTo>
                    <a:pt x="15" y="33"/>
                    <a:pt x="14" y="29"/>
                    <a:pt x="14" y="29"/>
                  </a:cubicBezTo>
                  <a:cubicBezTo>
                    <a:pt x="14" y="29"/>
                    <a:pt x="11" y="27"/>
                    <a:pt x="9" y="27"/>
                  </a:cubicBezTo>
                  <a:cubicBezTo>
                    <a:pt x="8" y="28"/>
                    <a:pt x="2" y="23"/>
                    <a:pt x="5" y="24"/>
                  </a:cubicBezTo>
                  <a:cubicBezTo>
                    <a:pt x="5" y="24"/>
                    <a:pt x="5" y="24"/>
                    <a:pt x="6" y="24"/>
                  </a:cubicBezTo>
                  <a:cubicBezTo>
                    <a:pt x="8" y="25"/>
                    <a:pt x="10" y="24"/>
                    <a:pt x="10" y="24"/>
                  </a:cubicBezTo>
                  <a:cubicBezTo>
                    <a:pt x="10" y="24"/>
                    <a:pt x="5" y="23"/>
                    <a:pt x="4" y="23"/>
                  </a:cubicBezTo>
                  <a:cubicBezTo>
                    <a:pt x="4" y="23"/>
                    <a:pt x="5" y="21"/>
                    <a:pt x="5" y="21"/>
                  </a:cubicBezTo>
                  <a:cubicBezTo>
                    <a:pt x="4" y="22"/>
                    <a:pt x="3" y="21"/>
                    <a:pt x="3" y="21"/>
                  </a:cubicBezTo>
                  <a:cubicBezTo>
                    <a:pt x="4" y="19"/>
                    <a:pt x="11" y="20"/>
                    <a:pt x="11" y="20"/>
                  </a:cubicBezTo>
                  <a:cubicBezTo>
                    <a:pt x="10" y="19"/>
                    <a:pt x="5" y="18"/>
                    <a:pt x="3" y="18"/>
                  </a:cubicBezTo>
                  <a:cubicBezTo>
                    <a:pt x="4" y="17"/>
                    <a:pt x="6" y="17"/>
                    <a:pt x="5" y="16"/>
                  </a:cubicBezTo>
                  <a:cubicBezTo>
                    <a:pt x="5" y="16"/>
                    <a:pt x="5" y="15"/>
                    <a:pt x="5" y="14"/>
                  </a:cubicBezTo>
                  <a:cubicBezTo>
                    <a:pt x="6" y="14"/>
                    <a:pt x="8" y="14"/>
                    <a:pt x="8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7" y="13"/>
                    <a:pt x="12" y="12"/>
                    <a:pt x="12" y="12"/>
                  </a:cubicBezTo>
                  <a:cubicBezTo>
                    <a:pt x="11" y="12"/>
                    <a:pt x="9" y="10"/>
                    <a:pt x="9" y="10"/>
                  </a:cubicBezTo>
                  <a:cubicBezTo>
                    <a:pt x="10" y="9"/>
                    <a:pt x="13" y="11"/>
                    <a:pt x="13" y="11"/>
                  </a:cubicBezTo>
                  <a:cubicBezTo>
                    <a:pt x="13" y="10"/>
                    <a:pt x="10" y="8"/>
                    <a:pt x="10" y="8"/>
                  </a:cubicBezTo>
                  <a:cubicBezTo>
                    <a:pt x="10" y="8"/>
                    <a:pt x="11" y="7"/>
                    <a:pt x="11" y="6"/>
                  </a:cubicBezTo>
                  <a:cubicBezTo>
                    <a:pt x="11" y="5"/>
                    <a:pt x="14" y="3"/>
                    <a:pt x="14" y="3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0" y="6"/>
                    <a:pt x="9" y="7"/>
                  </a:cubicBezTo>
                  <a:cubicBezTo>
                    <a:pt x="9" y="7"/>
                    <a:pt x="0" y="18"/>
                    <a:pt x="1" y="23"/>
                  </a:cubicBezTo>
                  <a:cubicBezTo>
                    <a:pt x="1" y="23"/>
                    <a:pt x="5" y="31"/>
                    <a:pt x="8" y="32"/>
                  </a:cubicBezTo>
                  <a:cubicBezTo>
                    <a:pt x="11" y="34"/>
                    <a:pt x="17" y="40"/>
                    <a:pt x="20" y="40"/>
                  </a:cubicBezTo>
                  <a:cubicBezTo>
                    <a:pt x="20" y="40"/>
                    <a:pt x="22" y="39"/>
                    <a:pt x="23" y="37"/>
                  </a:cubicBezTo>
                  <a:cubicBezTo>
                    <a:pt x="22" y="36"/>
                    <a:pt x="18" y="35"/>
                    <a:pt x="18" y="3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p>
              <a:endParaRPr lang="zh-CN" altLang="en-US" sz="1350"/>
            </a:p>
          </p:txBody>
        </p:sp>
        <p:sp>
          <p:nvSpPr>
            <p:cNvPr id="45" name="Freeform 107"/>
            <p:cNvSpPr>
              <a:spLocks noEditPoints="1"/>
            </p:cNvSpPr>
            <p:nvPr/>
          </p:nvSpPr>
          <p:spPr bwMode="auto">
            <a:xfrm>
              <a:off x="3151584" y="3258742"/>
              <a:ext cx="65484" cy="79772"/>
            </a:xfrm>
            <a:custGeom>
              <a:avLst/>
              <a:gdLst>
                <a:gd name="T0" fmla="*/ 13 w 14"/>
                <a:gd name="T1" fmla="*/ 11 h 17"/>
                <a:gd name="T2" fmla="*/ 13 w 14"/>
                <a:gd name="T3" fmla="*/ 10 h 17"/>
                <a:gd name="T4" fmla="*/ 13 w 14"/>
                <a:gd name="T5" fmla="*/ 10 h 17"/>
                <a:gd name="T6" fmla="*/ 13 w 14"/>
                <a:gd name="T7" fmla="*/ 10 h 17"/>
                <a:gd name="T8" fmla="*/ 13 w 14"/>
                <a:gd name="T9" fmla="*/ 8 h 17"/>
                <a:gd name="T10" fmla="*/ 13 w 14"/>
                <a:gd name="T11" fmla="*/ 8 h 17"/>
                <a:gd name="T12" fmla="*/ 13 w 14"/>
                <a:gd name="T13" fmla="*/ 8 h 17"/>
                <a:gd name="T14" fmla="*/ 13 w 14"/>
                <a:gd name="T15" fmla="*/ 8 h 17"/>
                <a:gd name="T16" fmla="*/ 13 w 14"/>
                <a:gd name="T17" fmla="*/ 8 h 17"/>
                <a:gd name="T18" fmla="*/ 13 w 14"/>
                <a:gd name="T19" fmla="*/ 8 h 17"/>
                <a:gd name="T20" fmla="*/ 13 w 14"/>
                <a:gd name="T21" fmla="*/ 8 h 17"/>
                <a:gd name="T22" fmla="*/ 13 w 14"/>
                <a:gd name="T23" fmla="*/ 8 h 17"/>
                <a:gd name="T24" fmla="*/ 13 w 14"/>
                <a:gd name="T25" fmla="*/ 8 h 17"/>
                <a:gd name="T26" fmla="*/ 13 w 14"/>
                <a:gd name="T27" fmla="*/ 8 h 17"/>
                <a:gd name="T28" fmla="*/ 13 w 14"/>
                <a:gd name="T29" fmla="*/ 8 h 17"/>
                <a:gd name="T30" fmla="*/ 13 w 14"/>
                <a:gd name="T31" fmla="*/ 7 h 17"/>
                <a:gd name="T32" fmla="*/ 13 w 14"/>
                <a:gd name="T33" fmla="*/ 4 h 17"/>
                <a:gd name="T34" fmla="*/ 10 w 14"/>
                <a:gd name="T35" fmla="*/ 1 h 17"/>
                <a:gd name="T36" fmla="*/ 9 w 14"/>
                <a:gd name="T37" fmla="*/ 4 h 17"/>
                <a:gd name="T38" fmla="*/ 6 w 14"/>
                <a:gd name="T39" fmla="*/ 0 h 17"/>
                <a:gd name="T40" fmla="*/ 2 w 14"/>
                <a:gd name="T41" fmla="*/ 3 h 17"/>
                <a:gd name="T42" fmla="*/ 2 w 14"/>
                <a:gd name="T43" fmla="*/ 8 h 17"/>
                <a:gd name="T44" fmla="*/ 1 w 14"/>
                <a:gd name="T45" fmla="*/ 8 h 17"/>
                <a:gd name="T46" fmla="*/ 2 w 14"/>
                <a:gd name="T47" fmla="*/ 12 h 17"/>
                <a:gd name="T48" fmla="*/ 3 w 14"/>
                <a:gd name="T49" fmla="*/ 12 h 17"/>
                <a:gd name="T50" fmla="*/ 6 w 14"/>
                <a:gd name="T51" fmla="*/ 17 h 17"/>
                <a:gd name="T52" fmla="*/ 10 w 14"/>
                <a:gd name="T53" fmla="*/ 17 h 17"/>
                <a:gd name="T54" fmla="*/ 11 w 14"/>
                <a:gd name="T55" fmla="*/ 17 h 17"/>
                <a:gd name="T56" fmla="*/ 11 w 14"/>
                <a:gd name="T57" fmla="*/ 17 h 17"/>
                <a:gd name="T58" fmla="*/ 13 w 14"/>
                <a:gd name="T59" fmla="*/ 14 h 17"/>
                <a:gd name="T60" fmla="*/ 13 w 14"/>
                <a:gd name="T61" fmla="*/ 11 h 17"/>
                <a:gd name="T62" fmla="*/ 7 w 14"/>
                <a:gd name="T63" fmla="*/ 16 h 17"/>
                <a:gd name="T64" fmla="*/ 6 w 14"/>
                <a:gd name="T65" fmla="*/ 13 h 17"/>
                <a:gd name="T66" fmla="*/ 7 w 14"/>
                <a:gd name="T67" fmla="*/ 11 h 17"/>
                <a:gd name="T68" fmla="*/ 6 w 14"/>
                <a:gd name="T69" fmla="*/ 11 h 17"/>
                <a:gd name="T70" fmla="*/ 5 w 14"/>
                <a:gd name="T71" fmla="*/ 9 h 17"/>
                <a:gd name="T72" fmla="*/ 5 w 14"/>
                <a:gd name="T73" fmla="*/ 9 h 17"/>
                <a:gd name="T74" fmla="*/ 6 w 14"/>
                <a:gd name="T75" fmla="*/ 7 h 17"/>
                <a:gd name="T76" fmla="*/ 6 w 14"/>
                <a:gd name="T77" fmla="*/ 6 h 17"/>
                <a:gd name="T78" fmla="*/ 9 w 14"/>
                <a:gd name="T79" fmla="*/ 5 h 17"/>
                <a:gd name="T80" fmla="*/ 12 w 14"/>
                <a:gd name="T81" fmla="*/ 7 h 17"/>
                <a:gd name="T82" fmla="*/ 12 w 14"/>
                <a:gd name="T83" fmla="*/ 8 h 17"/>
                <a:gd name="T84" fmla="*/ 13 w 14"/>
                <a:gd name="T85" fmla="*/ 10 h 17"/>
                <a:gd name="T86" fmla="*/ 11 w 14"/>
                <a:gd name="T87" fmla="*/ 16 h 17"/>
                <a:gd name="T88" fmla="*/ 7 w 14"/>
                <a:gd name="T89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4" h="17">
                  <a:moveTo>
                    <a:pt x="13" y="11"/>
                  </a:moveTo>
                  <a:cubicBezTo>
                    <a:pt x="13" y="11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9"/>
                    <a:pt x="13" y="9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5"/>
                    <a:pt x="13" y="4"/>
                  </a:cubicBezTo>
                  <a:cubicBezTo>
                    <a:pt x="13" y="3"/>
                    <a:pt x="11" y="2"/>
                    <a:pt x="10" y="1"/>
                  </a:cubicBezTo>
                  <a:cubicBezTo>
                    <a:pt x="10" y="2"/>
                    <a:pt x="9" y="3"/>
                    <a:pt x="9" y="4"/>
                  </a:cubicBezTo>
                  <a:cubicBezTo>
                    <a:pt x="8" y="3"/>
                    <a:pt x="6" y="1"/>
                    <a:pt x="6" y="0"/>
                  </a:cubicBezTo>
                  <a:cubicBezTo>
                    <a:pt x="4" y="1"/>
                    <a:pt x="3" y="3"/>
                    <a:pt x="2" y="3"/>
                  </a:cubicBezTo>
                  <a:cubicBezTo>
                    <a:pt x="1" y="4"/>
                    <a:pt x="2" y="8"/>
                    <a:pt x="2" y="8"/>
                  </a:cubicBezTo>
                  <a:cubicBezTo>
                    <a:pt x="2" y="7"/>
                    <a:pt x="1" y="8"/>
                    <a:pt x="1" y="8"/>
                  </a:cubicBezTo>
                  <a:cubicBezTo>
                    <a:pt x="0" y="8"/>
                    <a:pt x="2" y="11"/>
                    <a:pt x="2" y="12"/>
                  </a:cubicBezTo>
                  <a:cubicBezTo>
                    <a:pt x="2" y="12"/>
                    <a:pt x="3" y="12"/>
                    <a:pt x="3" y="12"/>
                  </a:cubicBezTo>
                  <a:cubicBezTo>
                    <a:pt x="3" y="12"/>
                    <a:pt x="5" y="16"/>
                    <a:pt x="6" y="17"/>
                  </a:cubicBezTo>
                  <a:cubicBezTo>
                    <a:pt x="7" y="17"/>
                    <a:pt x="10" y="17"/>
                    <a:pt x="10" y="17"/>
                  </a:cubicBezTo>
                  <a:cubicBezTo>
                    <a:pt x="10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2" y="15"/>
                    <a:pt x="13" y="14"/>
                  </a:cubicBezTo>
                  <a:cubicBezTo>
                    <a:pt x="13" y="14"/>
                    <a:pt x="14" y="12"/>
                    <a:pt x="13" y="11"/>
                  </a:cubicBezTo>
                  <a:close/>
                  <a:moveTo>
                    <a:pt x="7" y="16"/>
                  </a:moveTo>
                  <a:cubicBezTo>
                    <a:pt x="7" y="16"/>
                    <a:pt x="6" y="13"/>
                    <a:pt x="6" y="13"/>
                  </a:cubicBezTo>
                  <a:cubicBezTo>
                    <a:pt x="6" y="13"/>
                    <a:pt x="7" y="11"/>
                    <a:pt x="7" y="11"/>
                  </a:cubicBezTo>
                  <a:cubicBezTo>
                    <a:pt x="7" y="11"/>
                    <a:pt x="6" y="11"/>
                    <a:pt x="6" y="11"/>
                  </a:cubicBezTo>
                  <a:cubicBezTo>
                    <a:pt x="5" y="11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6"/>
                  </a:cubicBezTo>
                  <a:cubicBezTo>
                    <a:pt x="6" y="6"/>
                    <a:pt x="8" y="5"/>
                    <a:pt x="9" y="5"/>
                  </a:cubicBezTo>
                  <a:cubicBezTo>
                    <a:pt x="12" y="6"/>
                    <a:pt x="12" y="7"/>
                    <a:pt x="12" y="7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3" y="8"/>
                    <a:pt x="13" y="10"/>
                    <a:pt x="13" y="10"/>
                  </a:cubicBezTo>
                  <a:cubicBezTo>
                    <a:pt x="13" y="14"/>
                    <a:pt x="11" y="16"/>
                    <a:pt x="11" y="16"/>
                  </a:cubicBezTo>
                  <a:cubicBezTo>
                    <a:pt x="11" y="16"/>
                    <a:pt x="9" y="17"/>
                    <a:pt x="7" y="16"/>
                  </a:cubicBez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p>
              <a:endParaRPr lang="zh-CN" altLang="en-US" sz="1350"/>
            </a:p>
          </p:txBody>
        </p:sp>
        <p:sp>
          <p:nvSpPr>
            <p:cNvPr id="46" name="Freeform 108"/>
            <p:cNvSpPr/>
            <p:nvPr/>
          </p:nvSpPr>
          <p:spPr bwMode="auto">
            <a:xfrm>
              <a:off x="3156347" y="3253979"/>
              <a:ext cx="65484" cy="51197"/>
            </a:xfrm>
            <a:custGeom>
              <a:avLst/>
              <a:gdLst>
                <a:gd name="T0" fmla="*/ 1 w 14"/>
                <a:gd name="T1" fmla="*/ 9 h 11"/>
                <a:gd name="T2" fmla="*/ 2 w 14"/>
                <a:gd name="T3" fmla="*/ 11 h 11"/>
                <a:gd name="T4" fmla="*/ 3 w 14"/>
                <a:gd name="T5" fmla="*/ 11 h 11"/>
                <a:gd name="T6" fmla="*/ 3 w 14"/>
                <a:gd name="T7" fmla="*/ 10 h 11"/>
                <a:gd name="T8" fmla="*/ 5 w 14"/>
                <a:gd name="T9" fmla="*/ 7 h 11"/>
                <a:gd name="T10" fmla="*/ 9 w 14"/>
                <a:gd name="T11" fmla="*/ 6 h 11"/>
                <a:gd name="T12" fmla="*/ 12 w 14"/>
                <a:gd name="T13" fmla="*/ 7 h 11"/>
                <a:gd name="T14" fmla="*/ 12 w 14"/>
                <a:gd name="T15" fmla="*/ 9 h 11"/>
                <a:gd name="T16" fmla="*/ 13 w 14"/>
                <a:gd name="T17" fmla="*/ 8 h 11"/>
                <a:gd name="T18" fmla="*/ 13 w 14"/>
                <a:gd name="T19" fmla="*/ 4 h 11"/>
                <a:gd name="T20" fmla="*/ 8 w 14"/>
                <a:gd name="T21" fmla="*/ 0 h 11"/>
                <a:gd name="T22" fmla="*/ 7 w 14"/>
                <a:gd name="T23" fmla="*/ 0 h 11"/>
                <a:gd name="T24" fmla="*/ 5 w 14"/>
                <a:gd name="T25" fmla="*/ 0 h 11"/>
                <a:gd name="T26" fmla="*/ 0 w 14"/>
                <a:gd name="T27" fmla="*/ 4 h 11"/>
                <a:gd name="T28" fmla="*/ 0 w 14"/>
                <a:gd name="T29" fmla="*/ 9 h 11"/>
                <a:gd name="T30" fmla="*/ 1 w 14"/>
                <a:gd name="T31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" h="11">
                  <a:moveTo>
                    <a:pt x="1" y="9"/>
                  </a:moveTo>
                  <a:cubicBezTo>
                    <a:pt x="2" y="11"/>
                    <a:pt x="2" y="11"/>
                    <a:pt x="2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4" y="7"/>
                    <a:pt x="5" y="7"/>
                  </a:cubicBezTo>
                  <a:cubicBezTo>
                    <a:pt x="5" y="7"/>
                    <a:pt x="8" y="5"/>
                    <a:pt x="9" y="6"/>
                  </a:cubicBezTo>
                  <a:cubicBezTo>
                    <a:pt x="9" y="6"/>
                    <a:pt x="11" y="7"/>
                    <a:pt x="12" y="7"/>
                  </a:cubicBezTo>
                  <a:cubicBezTo>
                    <a:pt x="12" y="7"/>
                    <a:pt x="12" y="9"/>
                    <a:pt x="12" y="9"/>
                  </a:cubicBezTo>
                  <a:cubicBezTo>
                    <a:pt x="12" y="9"/>
                    <a:pt x="12" y="9"/>
                    <a:pt x="13" y="8"/>
                  </a:cubicBezTo>
                  <a:cubicBezTo>
                    <a:pt x="14" y="7"/>
                    <a:pt x="13" y="5"/>
                    <a:pt x="13" y="4"/>
                  </a:cubicBezTo>
                  <a:cubicBezTo>
                    <a:pt x="13" y="4"/>
                    <a:pt x="10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4" y="0"/>
                    <a:pt x="0" y="3"/>
                    <a:pt x="0" y="4"/>
                  </a:cubicBezTo>
                  <a:cubicBezTo>
                    <a:pt x="0" y="5"/>
                    <a:pt x="0" y="5"/>
                    <a:pt x="0" y="9"/>
                  </a:cubicBezTo>
                  <a:lnTo>
                    <a:pt x="1" y="9"/>
                  </a:ln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p>
              <a:endParaRPr lang="zh-CN" altLang="en-US" sz="1350"/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40265" y="1140460"/>
            <a:ext cx="1525905" cy="22637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70110" y="3977640"/>
            <a:ext cx="1423670" cy="2298700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370093" y="1167282"/>
            <a:ext cx="406654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3200" dirty="0"/>
              <a:t>第一节  树立</a:t>
            </a:r>
            <a:r>
              <a:rPr lang="zh-CN" altLang="en-US" sz="3200" dirty="0">
                <a:sym typeface="+mn-ea"/>
              </a:rPr>
              <a:t>职业意识</a:t>
            </a:r>
            <a:endParaRPr lang="zh-CN" altLang="en-US" sz="3200" dirty="0"/>
          </a:p>
        </p:txBody>
      </p:sp>
      <p:sp>
        <p:nvSpPr>
          <p:cNvPr id="8" name="矩形 7"/>
          <p:cNvSpPr/>
          <p:nvPr/>
        </p:nvSpPr>
        <p:spPr>
          <a:xfrm>
            <a:off x="5370093" y="2577208"/>
            <a:ext cx="609854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/>
              <a:t>第二节  职业生涯与职业生涯规划</a:t>
            </a:r>
            <a:endParaRPr lang="zh-CN" altLang="en-US" sz="3200" dirty="0"/>
          </a:p>
        </p:txBody>
      </p:sp>
      <p:sp>
        <p:nvSpPr>
          <p:cNvPr id="2" name="矩形 1"/>
          <p:cNvSpPr/>
          <p:nvPr/>
        </p:nvSpPr>
        <p:spPr>
          <a:xfrm>
            <a:off x="5483758" y="5085906"/>
            <a:ext cx="3253740" cy="583565"/>
          </a:xfrm>
          <a:prstGeom prst="rect">
            <a:avLst/>
          </a:prstGeom>
          <a:solidFill>
            <a:schemeClr val="accent1"/>
          </a:solidFill>
        </p:spPr>
        <p:txBody>
          <a:bodyPr wrap="none">
            <a:spAutoFit/>
          </a:bodyPr>
          <a:p>
            <a:pPr algn="l"/>
            <a:r>
              <a:rPr lang="zh-CN" altLang="en-US" sz="3200" dirty="0">
                <a:solidFill>
                  <a:schemeClr val="bg1"/>
                </a:solidFill>
              </a:rPr>
              <a:t>第四节  课堂实践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4" name="double-left-arrows_45721"/>
          <p:cNvSpPr>
            <a:spLocks noChangeAspect="1"/>
          </p:cNvSpPr>
          <p:nvPr/>
        </p:nvSpPr>
        <p:spPr bwMode="auto">
          <a:xfrm flipH="1">
            <a:off x="4583328" y="5158308"/>
            <a:ext cx="652660" cy="495228"/>
          </a:xfrm>
          <a:custGeom>
            <a:avLst/>
            <a:gdLst>
              <a:gd name="connsiteX0" fmla="*/ 606721 w 606721"/>
              <a:gd name="connsiteY0" fmla="*/ 0 h 504401"/>
              <a:gd name="connsiteX1" fmla="*/ 606721 w 606721"/>
              <a:gd name="connsiteY1" fmla="*/ 126122 h 504401"/>
              <a:gd name="connsiteX2" fmla="*/ 440421 w 606721"/>
              <a:gd name="connsiteY2" fmla="*/ 252243 h 504401"/>
              <a:gd name="connsiteX3" fmla="*/ 606721 w 606721"/>
              <a:gd name="connsiteY3" fmla="*/ 378279 h 504401"/>
              <a:gd name="connsiteX4" fmla="*/ 606721 w 606721"/>
              <a:gd name="connsiteY4" fmla="*/ 504401 h 504401"/>
              <a:gd name="connsiteX5" fmla="*/ 275487 w 606721"/>
              <a:gd name="connsiteY5" fmla="*/ 252243 h 504401"/>
              <a:gd name="connsiteX6" fmla="*/ 331304 w 606721"/>
              <a:gd name="connsiteY6" fmla="*/ 0 h 504401"/>
              <a:gd name="connsiteX7" fmla="*/ 331304 w 606721"/>
              <a:gd name="connsiteY7" fmla="*/ 126122 h 504401"/>
              <a:gd name="connsiteX8" fmla="*/ 164968 w 606721"/>
              <a:gd name="connsiteY8" fmla="*/ 252243 h 504401"/>
              <a:gd name="connsiteX9" fmla="*/ 331304 w 606721"/>
              <a:gd name="connsiteY9" fmla="*/ 378279 h 504401"/>
              <a:gd name="connsiteX10" fmla="*/ 331304 w 606721"/>
              <a:gd name="connsiteY10" fmla="*/ 504401 h 504401"/>
              <a:gd name="connsiteX11" fmla="*/ 0 w 606721"/>
              <a:gd name="connsiteY11" fmla="*/ 252243 h 504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06721" h="504401">
                <a:moveTo>
                  <a:pt x="606721" y="0"/>
                </a:moveTo>
                <a:lnTo>
                  <a:pt x="606721" y="126122"/>
                </a:lnTo>
                <a:lnTo>
                  <a:pt x="440421" y="252243"/>
                </a:lnTo>
                <a:lnTo>
                  <a:pt x="606721" y="378279"/>
                </a:lnTo>
                <a:lnTo>
                  <a:pt x="606721" y="504401"/>
                </a:lnTo>
                <a:lnTo>
                  <a:pt x="275487" y="252243"/>
                </a:lnTo>
                <a:close/>
                <a:moveTo>
                  <a:pt x="331304" y="0"/>
                </a:moveTo>
                <a:lnTo>
                  <a:pt x="331304" y="126122"/>
                </a:lnTo>
                <a:lnTo>
                  <a:pt x="164968" y="252243"/>
                </a:lnTo>
                <a:lnTo>
                  <a:pt x="331304" y="378279"/>
                </a:lnTo>
                <a:lnTo>
                  <a:pt x="331304" y="504401"/>
                </a:lnTo>
                <a:lnTo>
                  <a:pt x="0" y="25224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矩形 4"/>
          <p:cNvSpPr/>
          <p:nvPr/>
        </p:nvSpPr>
        <p:spPr>
          <a:xfrm>
            <a:off x="5375808" y="3932933"/>
            <a:ext cx="6098540" cy="58356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en-US" sz="3200" dirty="0"/>
              <a:t>第三节  职业生涯规划的指导理论</a:t>
            </a:r>
            <a:endParaRPr lang="zh-CN" altLang="en-US" sz="3200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/>
              <a:t>一、职业探索与角色转变准备</a:t>
            </a:r>
            <a:endParaRPr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圆角矩形 6"/>
          <p:cNvSpPr/>
          <p:nvPr/>
        </p:nvSpPr>
        <p:spPr>
          <a:xfrm>
            <a:off x="-436606" y="1450866"/>
            <a:ext cx="5522218" cy="647601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sz="2800" b="1" dirty="0">
                <a:solidFill>
                  <a:schemeClr val="bg1"/>
                </a:solidFill>
              </a:rPr>
              <a:t>1．实践要求</a:t>
            </a:r>
            <a:endParaRPr sz="2800" b="1" dirty="0">
              <a:solidFill>
                <a:schemeClr val="bg1"/>
              </a:solidFill>
            </a:endParaRPr>
          </a:p>
        </p:txBody>
      </p:sp>
      <p:sp>
        <p:nvSpPr>
          <p:cNvPr id="8" name="文本框 43"/>
          <p:cNvSpPr txBox="1"/>
          <p:nvPr/>
        </p:nvSpPr>
        <p:spPr>
          <a:xfrm>
            <a:off x="656451" y="2506750"/>
            <a:ext cx="10813889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>
              <a:lnSpc>
                <a:spcPct val="150000"/>
              </a:lnSpc>
            </a:pPr>
            <a:r>
              <a:rPr sz="2400" dirty="0"/>
              <a:t>（1）每位学生需从《中华人民共和国职业分类大典（2022 年版）》中选择至少 3 个不同类别的职业进行深入探索。探索内容包括但不限于：职业定义、主要工作内容、所需技能与资格、职业发展趋势、薪资水平等。</a:t>
            </a:r>
            <a:endParaRPr sz="2400" dirty="0"/>
          </a:p>
          <a:p>
            <a:pPr indent="457200" algn="just">
              <a:lnSpc>
                <a:spcPct val="150000"/>
              </a:lnSpc>
            </a:pPr>
            <a:r>
              <a:rPr sz="2400" dirty="0"/>
              <a:t>（2）选择一个与自己职业目标相符的职业角色，观看与该角色相关的在线视频，包括专家访谈、日常工作展示等，以此来体验该角色的一日工作流程。</a:t>
            </a:r>
            <a:endParaRPr sz="2400" dirty="0"/>
          </a:p>
        </p:txBody>
      </p:sp>
      <p:grpSp>
        <p:nvGrpSpPr>
          <p:cNvPr id="4" name="组合 3"/>
          <p:cNvGrpSpPr/>
          <p:nvPr/>
        </p:nvGrpSpPr>
        <p:grpSpPr>
          <a:xfrm>
            <a:off x="426386" y="1071027"/>
            <a:ext cx="792457" cy="812984"/>
            <a:chOff x="7673976" y="2593975"/>
            <a:chExt cx="1716088" cy="1760538"/>
          </a:xfrm>
        </p:grpSpPr>
        <p:sp>
          <p:nvSpPr>
            <p:cNvPr id="5" name="Freeform 60"/>
            <p:cNvSpPr/>
            <p:nvPr/>
          </p:nvSpPr>
          <p:spPr bwMode="auto">
            <a:xfrm>
              <a:off x="7673976" y="2974975"/>
              <a:ext cx="1284288" cy="1379538"/>
            </a:xfrm>
            <a:custGeom>
              <a:avLst/>
              <a:gdLst>
                <a:gd name="T0" fmla="*/ 415 w 437"/>
                <a:gd name="T1" fmla="*/ 364 h 470"/>
                <a:gd name="T2" fmla="*/ 388 w 437"/>
                <a:gd name="T3" fmla="*/ 335 h 470"/>
                <a:gd name="T4" fmla="*/ 307 w 437"/>
                <a:gd name="T5" fmla="*/ 291 h 470"/>
                <a:gd name="T6" fmla="*/ 273 w 437"/>
                <a:gd name="T7" fmla="*/ 257 h 470"/>
                <a:gd name="T8" fmla="*/ 262 w 437"/>
                <a:gd name="T9" fmla="*/ 240 h 470"/>
                <a:gd name="T10" fmla="*/ 288 w 437"/>
                <a:gd name="T11" fmla="*/ 199 h 470"/>
                <a:gd name="T12" fmla="*/ 294 w 437"/>
                <a:gd name="T13" fmla="*/ 185 h 470"/>
                <a:gd name="T14" fmla="*/ 298 w 437"/>
                <a:gd name="T15" fmla="*/ 147 h 470"/>
                <a:gd name="T16" fmla="*/ 285 w 437"/>
                <a:gd name="T17" fmla="*/ 57 h 470"/>
                <a:gd name="T18" fmla="*/ 280 w 437"/>
                <a:gd name="T19" fmla="*/ 52 h 470"/>
                <a:gd name="T20" fmla="*/ 262 w 437"/>
                <a:gd name="T21" fmla="*/ 37 h 470"/>
                <a:gd name="T22" fmla="*/ 155 w 437"/>
                <a:gd name="T23" fmla="*/ 50 h 470"/>
                <a:gd name="T24" fmla="*/ 140 w 437"/>
                <a:gd name="T25" fmla="*/ 140 h 470"/>
                <a:gd name="T26" fmla="*/ 142 w 437"/>
                <a:gd name="T27" fmla="*/ 179 h 470"/>
                <a:gd name="T28" fmla="*/ 150 w 437"/>
                <a:gd name="T29" fmla="*/ 195 h 470"/>
                <a:gd name="T30" fmla="*/ 153 w 437"/>
                <a:gd name="T31" fmla="*/ 202 h 470"/>
                <a:gd name="T32" fmla="*/ 155 w 437"/>
                <a:gd name="T33" fmla="*/ 201 h 470"/>
                <a:gd name="T34" fmla="*/ 178 w 437"/>
                <a:gd name="T35" fmla="*/ 239 h 470"/>
                <a:gd name="T36" fmla="*/ 159 w 437"/>
                <a:gd name="T37" fmla="*/ 256 h 470"/>
                <a:gd name="T38" fmla="*/ 129 w 437"/>
                <a:gd name="T39" fmla="*/ 291 h 470"/>
                <a:gd name="T40" fmla="*/ 48 w 437"/>
                <a:gd name="T41" fmla="*/ 335 h 470"/>
                <a:gd name="T42" fmla="*/ 21 w 437"/>
                <a:gd name="T43" fmla="*/ 364 h 470"/>
                <a:gd name="T44" fmla="*/ 0 w 437"/>
                <a:gd name="T45" fmla="*/ 451 h 470"/>
                <a:gd name="T46" fmla="*/ 0 w 437"/>
                <a:gd name="T47" fmla="*/ 470 h 470"/>
                <a:gd name="T48" fmla="*/ 437 w 437"/>
                <a:gd name="T49" fmla="*/ 470 h 470"/>
                <a:gd name="T50" fmla="*/ 437 w 437"/>
                <a:gd name="T51" fmla="*/ 451 h 470"/>
                <a:gd name="T52" fmla="*/ 415 w 437"/>
                <a:gd name="T53" fmla="*/ 364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37" h="470">
                  <a:moveTo>
                    <a:pt x="415" y="364"/>
                  </a:moveTo>
                  <a:cubicBezTo>
                    <a:pt x="415" y="364"/>
                    <a:pt x="422" y="351"/>
                    <a:pt x="388" y="335"/>
                  </a:cubicBezTo>
                  <a:cubicBezTo>
                    <a:pt x="307" y="291"/>
                    <a:pt x="307" y="291"/>
                    <a:pt x="307" y="291"/>
                  </a:cubicBezTo>
                  <a:cubicBezTo>
                    <a:pt x="273" y="257"/>
                    <a:pt x="273" y="257"/>
                    <a:pt x="273" y="257"/>
                  </a:cubicBezTo>
                  <a:cubicBezTo>
                    <a:pt x="256" y="248"/>
                    <a:pt x="246" y="251"/>
                    <a:pt x="262" y="240"/>
                  </a:cubicBezTo>
                  <a:cubicBezTo>
                    <a:pt x="274" y="230"/>
                    <a:pt x="282" y="216"/>
                    <a:pt x="288" y="199"/>
                  </a:cubicBezTo>
                  <a:cubicBezTo>
                    <a:pt x="289" y="198"/>
                    <a:pt x="292" y="194"/>
                    <a:pt x="294" y="185"/>
                  </a:cubicBezTo>
                  <a:cubicBezTo>
                    <a:pt x="294" y="185"/>
                    <a:pt x="325" y="148"/>
                    <a:pt x="298" y="147"/>
                  </a:cubicBezTo>
                  <a:cubicBezTo>
                    <a:pt x="298" y="147"/>
                    <a:pt x="326" y="96"/>
                    <a:pt x="285" y="57"/>
                  </a:cubicBezTo>
                  <a:cubicBezTo>
                    <a:pt x="285" y="57"/>
                    <a:pt x="283" y="55"/>
                    <a:pt x="280" y="52"/>
                  </a:cubicBezTo>
                  <a:cubicBezTo>
                    <a:pt x="271" y="42"/>
                    <a:pt x="262" y="37"/>
                    <a:pt x="262" y="37"/>
                  </a:cubicBezTo>
                  <a:cubicBezTo>
                    <a:pt x="203" y="0"/>
                    <a:pt x="155" y="50"/>
                    <a:pt x="155" y="50"/>
                  </a:cubicBezTo>
                  <a:cubicBezTo>
                    <a:pt x="113" y="88"/>
                    <a:pt x="140" y="140"/>
                    <a:pt x="140" y="140"/>
                  </a:cubicBezTo>
                  <a:cubicBezTo>
                    <a:pt x="112" y="140"/>
                    <a:pt x="142" y="179"/>
                    <a:pt x="142" y="179"/>
                  </a:cubicBezTo>
                  <a:cubicBezTo>
                    <a:pt x="146" y="197"/>
                    <a:pt x="150" y="195"/>
                    <a:pt x="150" y="195"/>
                  </a:cubicBezTo>
                  <a:cubicBezTo>
                    <a:pt x="152" y="195"/>
                    <a:pt x="152" y="198"/>
                    <a:pt x="153" y="202"/>
                  </a:cubicBezTo>
                  <a:cubicBezTo>
                    <a:pt x="154" y="201"/>
                    <a:pt x="154" y="201"/>
                    <a:pt x="155" y="201"/>
                  </a:cubicBezTo>
                  <a:cubicBezTo>
                    <a:pt x="160" y="216"/>
                    <a:pt x="168" y="229"/>
                    <a:pt x="178" y="239"/>
                  </a:cubicBezTo>
                  <a:cubicBezTo>
                    <a:pt x="187" y="251"/>
                    <a:pt x="163" y="251"/>
                    <a:pt x="159" y="256"/>
                  </a:cubicBezTo>
                  <a:cubicBezTo>
                    <a:pt x="157" y="259"/>
                    <a:pt x="129" y="291"/>
                    <a:pt x="129" y="291"/>
                  </a:cubicBezTo>
                  <a:cubicBezTo>
                    <a:pt x="48" y="335"/>
                    <a:pt x="48" y="335"/>
                    <a:pt x="48" y="335"/>
                  </a:cubicBezTo>
                  <a:cubicBezTo>
                    <a:pt x="15" y="351"/>
                    <a:pt x="21" y="364"/>
                    <a:pt x="21" y="364"/>
                  </a:cubicBezTo>
                  <a:cubicBezTo>
                    <a:pt x="0" y="451"/>
                    <a:pt x="0" y="451"/>
                    <a:pt x="0" y="451"/>
                  </a:cubicBezTo>
                  <a:cubicBezTo>
                    <a:pt x="0" y="470"/>
                    <a:pt x="0" y="470"/>
                    <a:pt x="0" y="470"/>
                  </a:cubicBezTo>
                  <a:cubicBezTo>
                    <a:pt x="437" y="470"/>
                    <a:pt x="437" y="470"/>
                    <a:pt x="437" y="470"/>
                  </a:cubicBezTo>
                  <a:cubicBezTo>
                    <a:pt x="437" y="451"/>
                    <a:pt x="437" y="451"/>
                    <a:pt x="437" y="451"/>
                  </a:cubicBezTo>
                  <a:lnTo>
                    <a:pt x="415" y="364"/>
                  </a:lnTo>
                  <a:close/>
                </a:path>
              </a:pathLst>
            </a:custGeom>
            <a:solidFill>
              <a:srgbClr val="3B44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6" name="Freeform 61"/>
            <p:cNvSpPr>
              <a:spLocks noEditPoints="1"/>
            </p:cNvSpPr>
            <p:nvPr/>
          </p:nvSpPr>
          <p:spPr bwMode="auto">
            <a:xfrm>
              <a:off x="8540751" y="2593975"/>
              <a:ext cx="849313" cy="739775"/>
            </a:xfrm>
            <a:custGeom>
              <a:avLst/>
              <a:gdLst>
                <a:gd name="T0" fmla="*/ 143 w 289"/>
                <a:gd name="T1" fmla="*/ 1 h 252"/>
                <a:gd name="T2" fmla="*/ 0 w 289"/>
                <a:gd name="T3" fmla="*/ 111 h 252"/>
                <a:gd name="T4" fmla="*/ 73 w 289"/>
                <a:gd name="T5" fmla="*/ 203 h 252"/>
                <a:gd name="T6" fmla="*/ 47 w 289"/>
                <a:gd name="T7" fmla="*/ 252 h 252"/>
                <a:gd name="T8" fmla="*/ 121 w 289"/>
                <a:gd name="T9" fmla="*/ 216 h 252"/>
                <a:gd name="T10" fmla="*/ 146 w 289"/>
                <a:gd name="T11" fmla="*/ 217 h 252"/>
                <a:gd name="T12" fmla="*/ 288 w 289"/>
                <a:gd name="T13" fmla="*/ 107 h 252"/>
                <a:gd name="T14" fmla="*/ 143 w 289"/>
                <a:gd name="T15" fmla="*/ 1 h 252"/>
                <a:gd name="T16" fmla="*/ 73 w 289"/>
                <a:gd name="T17" fmla="*/ 131 h 252"/>
                <a:gd name="T18" fmla="*/ 55 w 289"/>
                <a:gd name="T19" fmla="*/ 113 h 252"/>
                <a:gd name="T20" fmla="*/ 73 w 289"/>
                <a:gd name="T21" fmla="*/ 95 h 252"/>
                <a:gd name="T22" fmla="*/ 91 w 289"/>
                <a:gd name="T23" fmla="*/ 113 h 252"/>
                <a:gd name="T24" fmla="*/ 73 w 289"/>
                <a:gd name="T25" fmla="*/ 131 h 252"/>
                <a:gd name="T26" fmla="*/ 144 w 289"/>
                <a:gd name="T27" fmla="*/ 131 h 252"/>
                <a:gd name="T28" fmla="*/ 126 w 289"/>
                <a:gd name="T29" fmla="*/ 113 h 252"/>
                <a:gd name="T30" fmla="*/ 144 w 289"/>
                <a:gd name="T31" fmla="*/ 95 h 252"/>
                <a:gd name="T32" fmla="*/ 162 w 289"/>
                <a:gd name="T33" fmla="*/ 113 h 252"/>
                <a:gd name="T34" fmla="*/ 144 w 289"/>
                <a:gd name="T35" fmla="*/ 131 h 252"/>
                <a:gd name="T36" fmla="*/ 216 w 289"/>
                <a:gd name="T37" fmla="*/ 131 h 252"/>
                <a:gd name="T38" fmla="*/ 198 w 289"/>
                <a:gd name="T39" fmla="*/ 113 h 252"/>
                <a:gd name="T40" fmla="*/ 216 w 289"/>
                <a:gd name="T41" fmla="*/ 95 h 252"/>
                <a:gd name="T42" fmla="*/ 233 w 289"/>
                <a:gd name="T43" fmla="*/ 113 h 252"/>
                <a:gd name="T44" fmla="*/ 216 w 289"/>
                <a:gd name="T45" fmla="*/ 131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9" h="252">
                  <a:moveTo>
                    <a:pt x="143" y="1"/>
                  </a:moveTo>
                  <a:cubicBezTo>
                    <a:pt x="63" y="2"/>
                    <a:pt x="0" y="51"/>
                    <a:pt x="0" y="111"/>
                  </a:cubicBezTo>
                  <a:cubicBezTo>
                    <a:pt x="1" y="151"/>
                    <a:pt x="30" y="185"/>
                    <a:pt x="73" y="203"/>
                  </a:cubicBezTo>
                  <a:cubicBezTo>
                    <a:pt x="47" y="252"/>
                    <a:pt x="47" y="252"/>
                    <a:pt x="47" y="252"/>
                  </a:cubicBezTo>
                  <a:cubicBezTo>
                    <a:pt x="121" y="216"/>
                    <a:pt x="121" y="216"/>
                    <a:pt x="121" y="216"/>
                  </a:cubicBezTo>
                  <a:cubicBezTo>
                    <a:pt x="129" y="217"/>
                    <a:pt x="137" y="218"/>
                    <a:pt x="146" y="217"/>
                  </a:cubicBezTo>
                  <a:cubicBezTo>
                    <a:pt x="225" y="216"/>
                    <a:pt x="289" y="167"/>
                    <a:pt x="288" y="107"/>
                  </a:cubicBezTo>
                  <a:cubicBezTo>
                    <a:pt x="287" y="47"/>
                    <a:pt x="222" y="0"/>
                    <a:pt x="143" y="1"/>
                  </a:cubicBezTo>
                  <a:close/>
                  <a:moveTo>
                    <a:pt x="73" y="131"/>
                  </a:moveTo>
                  <a:cubicBezTo>
                    <a:pt x="63" y="131"/>
                    <a:pt x="55" y="123"/>
                    <a:pt x="55" y="113"/>
                  </a:cubicBezTo>
                  <a:cubicBezTo>
                    <a:pt x="55" y="103"/>
                    <a:pt x="63" y="95"/>
                    <a:pt x="73" y="95"/>
                  </a:cubicBezTo>
                  <a:cubicBezTo>
                    <a:pt x="83" y="95"/>
                    <a:pt x="91" y="103"/>
                    <a:pt x="91" y="113"/>
                  </a:cubicBezTo>
                  <a:cubicBezTo>
                    <a:pt x="91" y="123"/>
                    <a:pt x="83" y="131"/>
                    <a:pt x="73" y="131"/>
                  </a:cubicBezTo>
                  <a:close/>
                  <a:moveTo>
                    <a:pt x="144" y="131"/>
                  </a:moveTo>
                  <a:cubicBezTo>
                    <a:pt x="134" y="131"/>
                    <a:pt x="126" y="123"/>
                    <a:pt x="126" y="113"/>
                  </a:cubicBezTo>
                  <a:cubicBezTo>
                    <a:pt x="126" y="103"/>
                    <a:pt x="134" y="95"/>
                    <a:pt x="144" y="95"/>
                  </a:cubicBezTo>
                  <a:cubicBezTo>
                    <a:pt x="154" y="95"/>
                    <a:pt x="162" y="103"/>
                    <a:pt x="162" y="113"/>
                  </a:cubicBezTo>
                  <a:cubicBezTo>
                    <a:pt x="162" y="123"/>
                    <a:pt x="154" y="131"/>
                    <a:pt x="144" y="131"/>
                  </a:cubicBezTo>
                  <a:close/>
                  <a:moveTo>
                    <a:pt x="216" y="131"/>
                  </a:moveTo>
                  <a:cubicBezTo>
                    <a:pt x="206" y="131"/>
                    <a:pt x="198" y="123"/>
                    <a:pt x="198" y="113"/>
                  </a:cubicBezTo>
                  <a:cubicBezTo>
                    <a:pt x="198" y="103"/>
                    <a:pt x="206" y="95"/>
                    <a:pt x="216" y="95"/>
                  </a:cubicBezTo>
                  <a:cubicBezTo>
                    <a:pt x="225" y="95"/>
                    <a:pt x="233" y="103"/>
                    <a:pt x="233" y="113"/>
                  </a:cubicBezTo>
                  <a:cubicBezTo>
                    <a:pt x="233" y="123"/>
                    <a:pt x="225" y="131"/>
                    <a:pt x="216" y="131"/>
                  </a:cubicBezTo>
                  <a:close/>
                </a:path>
              </a:pathLst>
            </a:custGeom>
            <a:solidFill>
              <a:srgbClr val="23A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/>
              <a:t>一、职业探索与角色转变准备</a:t>
            </a:r>
            <a:endParaRPr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圆角矩形 6"/>
          <p:cNvSpPr/>
          <p:nvPr/>
        </p:nvSpPr>
        <p:spPr>
          <a:xfrm>
            <a:off x="-436606" y="1478806"/>
            <a:ext cx="5522218" cy="647601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sz="2800" b="1" dirty="0">
                <a:solidFill>
                  <a:schemeClr val="bg1"/>
                </a:solidFill>
              </a:rPr>
              <a:t>2．实践呈现</a:t>
            </a:r>
            <a:endParaRPr sz="2800" b="1" dirty="0">
              <a:solidFill>
                <a:schemeClr val="bg1"/>
              </a:solidFill>
            </a:endParaRPr>
          </a:p>
        </p:txBody>
      </p:sp>
      <p:sp>
        <p:nvSpPr>
          <p:cNvPr id="8" name="文本框 43"/>
          <p:cNvSpPr txBox="1"/>
          <p:nvPr/>
        </p:nvSpPr>
        <p:spPr>
          <a:xfrm>
            <a:off x="656590" y="2506980"/>
            <a:ext cx="7287260" cy="34086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57200" algn="just">
              <a:lnSpc>
                <a:spcPct val="150000"/>
              </a:lnSpc>
            </a:pPr>
            <a:r>
              <a:rPr sz="2400" dirty="0"/>
              <a:t>（1）职业探索报告：学生需撰写一份简短的职业探索报告（扫码右侧二维码查看职业探索报告示例），报告应包含对每个职业的详细分析和个人感受。</a:t>
            </a:r>
            <a:endParaRPr sz="2400" dirty="0"/>
          </a:p>
          <a:p>
            <a:pPr indent="457200" algn="just">
              <a:lnSpc>
                <a:spcPct val="150000"/>
              </a:lnSpc>
            </a:pPr>
            <a:r>
              <a:rPr sz="2400" dirty="0"/>
              <a:t>（2）角色扮演展示：让学生以小组形式进行角色扮演，模拟职业场景，通过情景剧或演讲的形式展示，并接受同学的反馈。</a:t>
            </a:r>
            <a:endParaRPr sz="2400" dirty="0"/>
          </a:p>
        </p:txBody>
      </p:sp>
      <p:grpSp>
        <p:nvGrpSpPr>
          <p:cNvPr id="6" name="组合 5"/>
          <p:cNvGrpSpPr/>
          <p:nvPr/>
        </p:nvGrpSpPr>
        <p:grpSpPr>
          <a:xfrm>
            <a:off x="426386" y="1098967"/>
            <a:ext cx="792457" cy="812984"/>
            <a:chOff x="7673976" y="2593975"/>
            <a:chExt cx="1716088" cy="1760538"/>
          </a:xfrm>
        </p:grpSpPr>
        <p:sp>
          <p:nvSpPr>
            <p:cNvPr id="9" name="Freeform 60"/>
            <p:cNvSpPr/>
            <p:nvPr/>
          </p:nvSpPr>
          <p:spPr bwMode="auto">
            <a:xfrm>
              <a:off x="7673976" y="2974975"/>
              <a:ext cx="1284288" cy="1379538"/>
            </a:xfrm>
            <a:custGeom>
              <a:avLst/>
              <a:gdLst>
                <a:gd name="T0" fmla="*/ 415 w 437"/>
                <a:gd name="T1" fmla="*/ 364 h 470"/>
                <a:gd name="T2" fmla="*/ 388 w 437"/>
                <a:gd name="T3" fmla="*/ 335 h 470"/>
                <a:gd name="T4" fmla="*/ 307 w 437"/>
                <a:gd name="T5" fmla="*/ 291 h 470"/>
                <a:gd name="T6" fmla="*/ 273 w 437"/>
                <a:gd name="T7" fmla="*/ 257 h 470"/>
                <a:gd name="T8" fmla="*/ 262 w 437"/>
                <a:gd name="T9" fmla="*/ 240 h 470"/>
                <a:gd name="T10" fmla="*/ 288 w 437"/>
                <a:gd name="T11" fmla="*/ 199 h 470"/>
                <a:gd name="T12" fmla="*/ 294 w 437"/>
                <a:gd name="T13" fmla="*/ 185 h 470"/>
                <a:gd name="T14" fmla="*/ 298 w 437"/>
                <a:gd name="T15" fmla="*/ 147 h 470"/>
                <a:gd name="T16" fmla="*/ 285 w 437"/>
                <a:gd name="T17" fmla="*/ 57 h 470"/>
                <a:gd name="T18" fmla="*/ 280 w 437"/>
                <a:gd name="T19" fmla="*/ 52 h 470"/>
                <a:gd name="T20" fmla="*/ 262 w 437"/>
                <a:gd name="T21" fmla="*/ 37 h 470"/>
                <a:gd name="T22" fmla="*/ 155 w 437"/>
                <a:gd name="T23" fmla="*/ 50 h 470"/>
                <a:gd name="T24" fmla="*/ 140 w 437"/>
                <a:gd name="T25" fmla="*/ 140 h 470"/>
                <a:gd name="T26" fmla="*/ 142 w 437"/>
                <a:gd name="T27" fmla="*/ 179 h 470"/>
                <a:gd name="T28" fmla="*/ 150 w 437"/>
                <a:gd name="T29" fmla="*/ 195 h 470"/>
                <a:gd name="T30" fmla="*/ 153 w 437"/>
                <a:gd name="T31" fmla="*/ 202 h 470"/>
                <a:gd name="T32" fmla="*/ 155 w 437"/>
                <a:gd name="T33" fmla="*/ 201 h 470"/>
                <a:gd name="T34" fmla="*/ 178 w 437"/>
                <a:gd name="T35" fmla="*/ 239 h 470"/>
                <a:gd name="T36" fmla="*/ 159 w 437"/>
                <a:gd name="T37" fmla="*/ 256 h 470"/>
                <a:gd name="T38" fmla="*/ 129 w 437"/>
                <a:gd name="T39" fmla="*/ 291 h 470"/>
                <a:gd name="T40" fmla="*/ 48 w 437"/>
                <a:gd name="T41" fmla="*/ 335 h 470"/>
                <a:gd name="T42" fmla="*/ 21 w 437"/>
                <a:gd name="T43" fmla="*/ 364 h 470"/>
                <a:gd name="T44" fmla="*/ 0 w 437"/>
                <a:gd name="T45" fmla="*/ 451 h 470"/>
                <a:gd name="T46" fmla="*/ 0 w 437"/>
                <a:gd name="T47" fmla="*/ 470 h 470"/>
                <a:gd name="T48" fmla="*/ 437 w 437"/>
                <a:gd name="T49" fmla="*/ 470 h 470"/>
                <a:gd name="T50" fmla="*/ 437 w 437"/>
                <a:gd name="T51" fmla="*/ 451 h 470"/>
                <a:gd name="T52" fmla="*/ 415 w 437"/>
                <a:gd name="T53" fmla="*/ 364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37" h="470">
                  <a:moveTo>
                    <a:pt x="415" y="364"/>
                  </a:moveTo>
                  <a:cubicBezTo>
                    <a:pt x="415" y="364"/>
                    <a:pt x="422" y="351"/>
                    <a:pt x="388" y="335"/>
                  </a:cubicBezTo>
                  <a:cubicBezTo>
                    <a:pt x="307" y="291"/>
                    <a:pt x="307" y="291"/>
                    <a:pt x="307" y="291"/>
                  </a:cubicBezTo>
                  <a:cubicBezTo>
                    <a:pt x="273" y="257"/>
                    <a:pt x="273" y="257"/>
                    <a:pt x="273" y="257"/>
                  </a:cubicBezTo>
                  <a:cubicBezTo>
                    <a:pt x="256" y="248"/>
                    <a:pt x="246" y="251"/>
                    <a:pt x="262" y="240"/>
                  </a:cubicBezTo>
                  <a:cubicBezTo>
                    <a:pt x="274" y="230"/>
                    <a:pt x="282" y="216"/>
                    <a:pt x="288" y="199"/>
                  </a:cubicBezTo>
                  <a:cubicBezTo>
                    <a:pt x="289" y="198"/>
                    <a:pt x="292" y="194"/>
                    <a:pt x="294" y="185"/>
                  </a:cubicBezTo>
                  <a:cubicBezTo>
                    <a:pt x="294" y="185"/>
                    <a:pt x="325" y="148"/>
                    <a:pt x="298" y="147"/>
                  </a:cubicBezTo>
                  <a:cubicBezTo>
                    <a:pt x="298" y="147"/>
                    <a:pt x="326" y="96"/>
                    <a:pt x="285" y="57"/>
                  </a:cubicBezTo>
                  <a:cubicBezTo>
                    <a:pt x="285" y="57"/>
                    <a:pt x="283" y="55"/>
                    <a:pt x="280" y="52"/>
                  </a:cubicBezTo>
                  <a:cubicBezTo>
                    <a:pt x="271" y="42"/>
                    <a:pt x="262" y="37"/>
                    <a:pt x="262" y="37"/>
                  </a:cubicBezTo>
                  <a:cubicBezTo>
                    <a:pt x="203" y="0"/>
                    <a:pt x="155" y="50"/>
                    <a:pt x="155" y="50"/>
                  </a:cubicBezTo>
                  <a:cubicBezTo>
                    <a:pt x="113" y="88"/>
                    <a:pt x="140" y="140"/>
                    <a:pt x="140" y="140"/>
                  </a:cubicBezTo>
                  <a:cubicBezTo>
                    <a:pt x="112" y="140"/>
                    <a:pt x="142" y="179"/>
                    <a:pt x="142" y="179"/>
                  </a:cubicBezTo>
                  <a:cubicBezTo>
                    <a:pt x="146" y="197"/>
                    <a:pt x="150" y="195"/>
                    <a:pt x="150" y="195"/>
                  </a:cubicBezTo>
                  <a:cubicBezTo>
                    <a:pt x="152" y="195"/>
                    <a:pt x="152" y="198"/>
                    <a:pt x="153" y="202"/>
                  </a:cubicBezTo>
                  <a:cubicBezTo>
                    <a:pt x="154" y="201"/>
                    <a:pt x="154" y="201"/>
                    <a:pt x="155" y="201"/>
                  </a:cubicBezTo>
                  <a:cubicBezTo>
                    <a:pt x="160" y="216"/>
                    <a:pt x="168" y="229"/>
                    <a:pt x="178" y="239"/>
                  </a:cubicBezTo>
                  <a:cubicBezTo>
                    <a:pt x="187" y="251"/>
                    <a:pt x="163" y="251"/>
                    <a:pt x="159" y="256"/>
                  </a:cubicBezTo>
                  <a:cubicBezTo>
                    <a:pt x="157" y="259"/>
                    <a:pt x="129" y="291"/>
                    <a:pt x="129" y="291"/>
                  </a:cubicBezTo>
                  <a:cubicBezTo>
                    <a:pt x="48" y="335"/>
                    <a:pt x="48" y="335"/>
                    <a:pt x="48" y="335"/>
                  </a:cubicBezTo>
                  <a:cubicBezTo>
                    <a:pt x="15" y="351"/>
                    <a:pt x="21" y="364"/>
                    <a:pt x="21" y="364"/>
                  </a:cubicBezTo>
                  <a:cubicBezTo>
                    <a:pt x="0" y="451"/>
                    <a:pt x="0" y="451"/>
                    <a:pt x="0" y="451"/>
                  </a:cubicBezTo>
                  <a:cubicBezTo>
                    <a:pt x="0" y="470"/>
                    <a:pt x="0" y="470"/>
                    <a:pt x="0" y="470"/>
                  </a:cubicBezTo>
                  <a:cubicBezTo>
                    <a:pt x="437" y="470"/>
                    <a:pt x="437" y="470"/>
                    <a:pt x="437" y="470"/>
                  </a:cubicBezTo>
                  <a:cubicBezTo>
                    <a:pt x="437" y="451"/>
                    <a:pt x="437" y="451"/>
                    <a:pt x="437" y="451"/>
                  </a:cubicBezTo>
                  <a:lnTo>
                    <a:pt x="415" y="364"/>
                  </a:lnTo>
                  <a:close/>
                </a:path>
              </a:pathLst>
            </a:custGeom>
            <a:solidFill>
              <a:srgbClr val="3B44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0" name="Freeform 61"/>
            <p:cNvSpPr>
              <a:spLocks noEditPoints="1"/>
            </p:cNvSpPr>
            <p:nvPr/>
          </p:nvSpPr>
          <p:spPr bwMode="auto">
            <a:xfrm>
              <a:off x="8540751" y="2593975"/>
              <a:ext cx="849313" cy="739775"/>
            </a:xfrm>
            <a:custGeom>
              <a:avLst/>
              <a:gdLst>
                <a:gd name="T0" fmla="*/ 143 w 289"/>
                <a:gd name="T1" fmla="*/ 1 h 252"/>
                <a:gd name="T2" fmla="*/ 0 w 289"/>
                <a:gd name="T3" fmla="*/ 111 h 252"/>
                <a:gd name="T4" fmla="*/ 73 w 289"/>
                <a:gd name="T5" fmla="*/ 203 h 252"/>
                <a:gd name="T6" fmla="*/ 47 w 289"/>
                <a:gd name="T7" fmla="*/ 252 h 252"/>
                <a:gd name="T8" fmla="*/ 121 w 289"/>
                <a:gd name="T9" fmla="*/ 216 h 252"/>
                <a:gd name="T10" fmla="*/ 146 w 289"/>
                <a:gd name="T11" fmla="*/ 217 h 252"/>
                <a:gd name="T12" fmla="*/ 288 w 289"/>
                <a:gd name="T13" fmla="*/ 107 h 252"/>
                <a:gd name="T14" fmla="*/ 143 w 289"/>
                <a:gd name="T15" fmla="*/ 1 h 252"/>
                <a:gd name="T16" fmla="*/ 73 w 289"/>
                <a:gd name="T17" fmla="*/ 131 h 252"/>
                <a:gd name="T18" fmla="*/ 55 w 289"/>
                <a:gd name="T19" fmla="*/ 113 h 252"/>
                <a:gd name="T20" fmla="*/ 73 w 289"/>
                <a:gd name="T21" fmla="*/ 95 h 252"/>
                <a:gd name="T22" fmla="*/ 91 w 289"/>
                <a:gd name="T23" fmla="*/ 113 h 252"/>
                <a:gd name="T24" fmla="*/ 73 w 289"/>
                <a:gd name="T25" fmla="*/ 131 h 252"/>
                <a:gd name="T26" fmla="*/ 144 w 289"/>
                <a:gd name="T27" fmla="*/ 131 h 252"/>
                <a:gd name="T28" fmla="*/ 126 w 289"/>
                <a:gd name="T29" fmla="*/ 113 h 252"/>
                <a:gd name="T30" fmla="*/ 144 w 289"/>
                <a:gd name="T31" fmla="*/ 95 h 252"/>
                <a:gd name="T32" fmla="*/ 162 w 289"/>
                <a:gd name="T33" fmla="*/ 113 h 252"/>
                <a:gd name="T34" fmla="*/ 144 w 289"/>
                <a:gd name="T35" fmla="*/ 131 h 252"/>
                <a:gd name="T36" fmla="*/ 216 w 289"/>
                <a:gd name="T37" fmla="*/ 131 h 252"/>
                <a:gd name="T38" fmla="*/ 198 w 289"/>
                <a:gd name="T39" fmla="*/ 113 h 252"/>
                <a:gd name="T40" fmla="*/ 216 w 289"/>
                <a:gd name="T41" fmla="*/ 95 h 252"/>
                <a:gd name="T42" fmla="*/ 233 w 289"/>
                <a:gd name="T43" fmla="*/ 113 h 252"/>
                <a:gd name="T44" fmla="*/ 216 w 289"/>
                <a:gd name="T45" fmla="*/ 131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9" h="252">
                  <a:moveTo>
                    <a:pt x="143" y="1"/>
                  </a:moveTo>
                  <a:cubicBezTo>
                    <a:pt x="63" y="2"/>
                    <a:pt x="0" y="51"/>
                    <a:pt x="0" y="111"/>
                  </a:cubicBezTo>
                  <a:cubicBezTo>
                    <a:pt x="1" y="151"/>
                    <a:pt x="30" y="185"/>
                    <a:pt x="73" y="203"/>
                  </a:cubicBezTo>
                  <a:cubicBezTo>
                    <a:pt x="47" y="252"/>
                    <a:pt x="47" y="252"/>
                    <a:pt x="47" y="252"/>
                  </a:cubicBezTo>
                  <a:cubicBezTo>
                    <a:pt x="121" y="216"/>
                    <a:pt x="121" y="216"/>
                    <a:pt x="121" y="216"/>
                  </a:cubicBezTo>
                  <a:cubicBezTo>
                    <a:pt x="129" y="217"/>
                    <a:pt x="137" y="218"/>
                    <a:pt x="146" y="217"/>
                  </a:cubicBezTo>
                  <a:cubicBezTo>
                    <a:pt x="225" y="216"/>
                    <a:pt x="289" y="167"/>
                    <a:pt x="288" y="107"/>
                  </a:cubicBezTo>
                  <a:cubicBezTo>
                    <a:pt x="287" y="47"/>
                    <a:pt x="222" y="0"/>
                    <a:pt x="143" y="1"/>
                  </a:cubicBezTo>
                  <a:close/>
                  <a:moveTo>
                    <a:pt x="73" y="131"/>
                  </a:moveTo>
                  <a:cubicBezTo>
                    <a:pt x="63" y="131"/>
                    <a:pt x="55" y="123"/>
                    <a:pt x="55" y="113"/>
                  </a:cubicBezTo>
                  <a:cubicBezTo>
                    <a:pt x="55" y="103"/>
                    <a:pt x="63" y="95"/>
                    <a:pt x="73" y="95"/>
                  </a:cubicBezTo>
                  <a:cubicBezTo>
                    <a:pt x="83" y="95"/>
                    <a:pt x="91" y="103"/>
                    <a:pt x="91" y="113"/>
                  </a:cubicBezTo>
                  <a:cubicBezTo>
                    <a:pt x="91" y="123"/>
                    <a:pt x="83" y="131"/>
                    <a:pt x="73" y="131"/>
                  </a:cubicBezTo>
                  <a:close/>
                  <a:moveTo>
                    <a:pt x="144" y="131"/>
                  </a:moveTo>
                  <a:cubicBezTo>
                    <a:pt x="134" y="131"/>
                    <a:pt x="126" y="123"/>
                    <a:pt x="126" y="113"/>
                  </a:cubicBezTo>
                  <a:cubicBezTo>
                    <a:pt x="126" y="103"/>
                    <a:pt x="134" y="95"/>
                    <a:pt x="144" y="95"/>
                  </a:cubicBezTo>
                  <a:cubicBezTo>
                    <a:pt x="154" y="95"/>
                    <a:pt x="162" y="103"/>
                    <a:pt x="162" y="113"/>
                  </a:cubicBezTo>
                  <a:cubicBezTo>
                    <a:pt x="162" y="123"/>
                    <a:pt x="154" y="131"/>
                    <a:pt x="144" y="131"/>
                  </a:cubicBezTo>
                  <a:close/>
                  <a:moveTo>
                    <a:pt x="216" y="131"/>
                  </a:moveTo>
                  <a:cubicBezTo>
                    <a:pt x="206" y="131"/>
                    <a:pt x="198" y="123"/>
                    <a:pt x="198" y="113"/>
                  </a:cubicBezTo>
                  <a:cubicBezTo>
                    <a:pt x="198" y="103"/>
                    <a:pt x="206" y="95"/>
                    <a:pt x="216" y="95"/>
                  </a:cubicBezTo>
                  <a:cubicBezTo>
                    <a:pt x="225" y="95"/>
                    <a:pt x="233" y="103"/>
                    <a:pt x="233" y="113"/>
                  </a:cubicBezTo>
                  <a:cubicBezTo>
                    <a:pt x="233" y="123"/>
                    <a:pt x="225" y="131"/>
                    <a:pt x="216" y="131"/>
                  </a:cubicBezTo>
                  <a:close/>
                </a:path>
              </a:pathLst>
            </a:custGeom>
            <a:solidFill>
              <a:srgbClr val="23A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5045" y="2667000"/>
            <a:ext cx="1903730" cy="2876550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/>
              <a:t>二、职业规划理论应用与实践</a:t>
            </a:r>
            <a:endParaRPr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圆角矩形 6"/>
          <p:cNvSpPr/>
          <p:nvPr/>
        </p:nvSpPr>
        <p:spPr>
          <a:xfrm>
            <a:off x="-436606" y="1450866"/>
            <a:ext cx="5522218" cy="647601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sz="2800" b="1" dirty="0">
                <a:solidFill>
                  <a:schemeClr val="bg1"/>
                </a:solidFill>
              </a:rPr>
              <a:t>1．实践要求</a:t>
            </a:r>
            <a:endParaRPr sz="2800" b="1" dirty="0">
              <a:solidFill>
                <a:schemeClr val="bg1"/>
              </a:solidFill>
            </a:endParaRPr>
          </a:p>
        </p:txBody>
      </p:sp>
      <p:sp>
        <p:nvSpPr>
          <p:cNvPr id="8" name="文本框 43"/>
          <p:cNvSpPr txBox="1"/>
          <p:nvPr/>
        </p:nvSpPr>
        <p:spPr>
          <a:xfrm>
            <a:off x="656451" y="2506750"/>
            <a:ext cx="10813889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>
              <a:lnSpc>
                <a:spcPct val="150000"/>
              </a:lnSpc>
            </a:pPr>
            <a:r>
              <a:rPr sz="2400" dirty="0"/>
              <a:t>（1）根据所学的霍兰德职业兴趣理论使用在线工具“霍兰德职业倾向（兴趣）测试（原书版）”进行职业兴趣测试。</a:t>
            </a:r>
            <a:endParaRPr sz="2400" dirty="0"/>
          </a:p>
          <a:p>
            <a:pPr indent="457200" algn="just">
              <a:lnSpc>
                <a:spcPct val="150000"/>
              </a:lnSpc>
            </a:pPr>
            <a:r>
              <a:rPr sz="2400" dirty="0"/>
              <a:t>（2）分析测试结果，识别自己的职业兴趣代码，并根据代码探索相应的职业选项。</a:t>
            </a:r>
            <a:endParaRPr sz="2400" dirty="0"/>
          </a:p>
          <a:p>
            <a:pPr indent="457200" algn="just">
              <a:lnSpc>
                <a:spcPct val="150000"/>
              </a:lnSpc>
            </a:pPr>
            <a:r>
              <a:rPr sz="2400" dirty="0"/>
              <a:t>（3）根据个人职业兴趣和能力，结合行业趋势，制定职业生涯规划。</a:t>
            </a:r>
            <a:endParaRPr sz="2400" dirty="0"/>
          </a:p>
        </p:txBody>
      </p:sp>
      <p:grpSp>
        <p:nvGrpSpPr>
          <p:cNvPr id="4" name="组合 3"/>
          <p:cNvGrpSpPr/>
          <p:nvPr/>
        </p:nvGrpSpPr>
        <p:grpSpPr>
          <a:xfrm>
            <a:off x="426386" y="1071027"/>
            <a:ext cx="792457" cy="812984"/>
            <a:chOff x="7673976" y="2593975"/>
            <a:chExt cx="1716088" cy="1760538"/>
          </a:xfrm>
        </p:grpSpPr>
        <p:sp>
          <p:nvSpPr>
            <p:cNvPr id="5" name="Freeform 60"/>
            <p:cNvSpPr/>
            <p:nvPr/>
          </p:nvSpPr>
          <p:spPr bwMode="auto">
            <a:xfrm>
              <a:off x="7673976" y="2974975"/>
              <a:ext cx="1284288" cy="1379538"/>
            </a:xfrm>
            <a:custGeom>
              <a:avLst/>
              <a:gdLst>
                <a:gd name="T0" fmla="*/ 415 w 437"/>
                <a:gd name="T1" fmla="*/ 364 h 470"/>
                <a:gd name="T2" fmla="*/ 388 w 437"/>
                <a:gd name="T3" fmla="*/ 335 h 470"/>
                <a:gd name="T4" fmla="*/ 307 w 437"/>
                <a:gd name="T5" fmla="*/ 291 h 470"/>
                <a:gd name="T6" fmla="*/ 273 w 437"/>
                <a:gd name="T7" fmla="*/ 257 h 470"/>
                <a:gd name="T8" fmla="*/ 262 w 437"/>
                <a:gd name="T9" fmla="*/ 240 h 470"/>
                <a:gd name="T10" fmla="*/ 288 w 437"/>
                <a:gd name="T11" fmla="*/ 199 h 470"/>
                <a:gd name="T12" fmla="*/ 294 w 437"/>
                <a:gd name="T13" fmla="*/ 185 h 470"/>
                <a:gd name="T14" fmla="*/ 298 w 437"/>
                <a:gd name="T15" fmla="*/ 147 h 470"/>
                <a:gd name="T16" fmla="*/ 285 w 437"/>
                <a:gd name="T17" fmla="*/ 57 h 470"/>
                <a:gd name="T18" fmla="*/ 280 w 437"/>
                <a:gd name="T19" fmla="*/ 52 h 470"/>
                <a:gd name="T20" fmla="*/ 262 w 437"/>
                <a:gd name="T21" fmla="*/ 37 h 470"/>
                <a:gd name="T22" fmla="*/ 155 w 437"/>
                <a:gd name="T23" fmla="*/ 50 h 470"/>
                <a:gd name="T24" fmla="*/ 140 w 437"/>
                <a:gd name="T25" fmla="*/ 140 h 470"/>
                <a:gd name="T26" fmla="*/ 142 w 437"/>
                <a:gd name="T27" fmla="*/ 179 h 470"/>
                <a:gd name="T28" fmla="*/ 150 w 437"/>
                <a:gd name="T29" fmla="*/ 195 h 470"/>
                <a:gd name="T30" fmla="*/ 153 w 437"/>
                <a:gd name="T31" fmla="*/ 202 h 470"/>
                <a:gd name="T32" fmla="*/ 155 w 437"/>
                <a:gd name="T33" fmla="*/ 201 h 470"/>
                <a:gd name="T34" fmla="*/ 178 w 437"/>
                <a:gd name="T35" fmla="*/ 239 h 470"/>
                <a:gd name="T36" fmla="*/ 159 w 437"/>
                <a:gd name="T37" fmla="*/ 256 h 470"/>
                <a:gd name="T38" fmla="*/ 129 w 437"/>
                <a:gd name="T39" fmla="*/ 291 h 470"/>
                <a:gd name="T40" fmla="*/ 48 w 437"/>
                <a:gd name="T41" fmla="*/ 335 h 470"/>
                <a:gd name="T42" fmla="*/ 21 w 437"/>
                <a:gd name="T43" fmla="*/ 364 h 470"/>
                <a:gd name="T44" fmla="*/ 0 w 437"/>
                <a:gd name="T45" fmla="*/ 451 h 470"/>
                <a:gd name="T46" fmla="*/ 0 w 437"/>
                <a:gd name="T47" fmla="*/ 470 h 470"/>
                <a:gd name="T48" fmla="*/ 437 w 437"/>
                <a:gd name="T49" fmla="*/ 470 h 470"/>
                <a:gd name="T50" fmla="*/ 437 w 437"/>
                <a:gd name="T51" fmla="*/ 451 h 470"/>
                <a:gd name="T52" fmla="*/ 415 w 437"/>
                <a:gd name="T53" fmla="*/ 364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37" h="470">
                  <a:moveTo>
                    <a:pt x="415" y="364"/>
                  </a:moveTo>
                  <a:cubicBezTo>
                    <a:pt x="415" y="364"/>
                    <a:pt x="422" y="351"/>
                    <a:pt x="388" y="335"/>
                  </a:cubicBezTo>
                  <a:cubicBezTo>
                    <a:pt x="307" y="291"/>
                    <a:pt x="307" y="291"/>
                    <a:pt x="307" y="291"/>
                  </a:cubicBezTo>
                  <a:cubicBezTo>
                    <a:pt x="273" y="257"/>
                    <a:pt x="273" y="257"/>
                    <a:pt x="273" y="257"/>
                  </a:cubicBezTo>
                  <a:cubicBezTo>
                    <a:pt x="256" y="248"/>
                    <a:pt x="246" y="251"/>
                    <a:pt x="262" y="240"/>
                  </a:cubicBezTo>
                  <a:cubicBezTo>
                    <a:pt x="274" y="230"/>
                    <a:pt x="282" y="216"/>
                    <a:pt x="288" y="199"/>
                  </a:cubicBezTo>
                  <a:cubicBezTo>
                    <a:pt x="289" y="198"/>
                    <a:pt x="292" y="194"/>
                    <a:pt x="294" y="185"/>
                  </a:cubicBezTo>
                  <a:cubicBezTo>
                    <a:pt x="294" y="185"/>
                    <a:pt x="325" y="148"/>
                    <a:pt x="298" y="147"/>
                  </a:cubicBezTo>
                  <a:cubicBezTo>
                    <a:pt x="298" y="147"/>
                    <a:pt x="326" y="96"/>
                    <a:pt x="285" y="57"/>
                  </a:cubicBezTo>
                  <a:cubicBezTo>
                    <a:pt x="285" y="57"/>
                    <a:pt x="283" y="55"/>
                    <a:pt x="280" y="52"/>
                  </a:cubicBezTo>
                  <a:cubicBezTo>
                    <a:pt x="271" y="42"/>
                    <a:pt x="262" y="37"/>
                    <a:pt x="262" y="37"/>
                  </a:cubicBezTo>
                  <a:cubicBezTo>
                    <a:pt x="203" y="0"/>
                    <a:pt x="155" y="50"/>
                    <a:pt x="155" y="50"/>
                  </a:cubicBezTo>
                  <a:cubicBezTo>
                    <a:pt x="113" y="88"/>
                    <a:pt x="140" y="140"/>
                    <a:pt x="140" y="140"/>
                  </a:cubicBezTo>
                  <a:cubicBezTo>
                    <a:pt x="112" y="140"/>
                    <a:pt x="142" y="179"/>
                    <a:pt x="142" y="179"/>
                  </a:cubicBezTo>
                  <a:cubicBezTo>
                    <a:pt x="146" y="197"/>
                    <a:pt x="150" y="195"/>
                    <a:pt x="150" y="195"/>
                  </a:cubicBezTo>
                  <a:cubicBezTo>
                    <a:pt x="152" y="195"/>
                    <a:pt x="152" y="198"/>
                    <a:pt x="153" y="202"/>
                  </a:cubicBezTo>
                  <a:cubicBezTo>
                    <a:pt x="154" y="201"/>
                    <a:pt x="154" y="201"/>
                    <a:pt x="155" y="201"/>
                  </a:cubicBezTo>
                  <a:cubicBezTo>
                    <a:pt x="160" y="216"/>
                    <a:pt x="168" y="229"/>
                    <a:pt x="178" y="239"/>
                  </a:cubicBezTo>
                  <a:cubicBezTo>
                    <a:pt x="187" y="251"/>
                    <a:pt x="163" y="251"/>
                    <a:pt x="159" y="256"/>
                  </a:cubicBezTo>
                  <a:cubicBezTo>
                    <a:pt x="157" y="259"/>
                    <a:pt x="129" y="291"/>
                    <a:pt x="129" y="291"/>
                  </a:cubicBezTo>
                  <a:cubicBezTo>
                    <a:pt x="48" y="335"/>
                    <a:pt x="48" y="335"/>
                    <a:pt x="48" y="335"/>
                  </a:cubicBezTo>
                  <a:cubicBezTo>
                    <a:pt x="15" y="351"/>
                    <a:pt x="21" y="364"/>
                    <a:pt x="21" y="364"/>
                  </a:cubicBezTo>
                  <a:cubicBezTo>
                    <a:pt x="0" y="451"/>
                    <a:pt x="0" y="451"/>
                    <a:pt x="0" y="451"/>
                  </a:cubicBezTo>
                  <a:cubicBezTo>
                    <a:pt x="0" y="470"/>
                    <a:pt x="0" y="470"/>
                    <a:pt x="0" y="470"/>
                  </a:cubicBezTo>
                  <a:cubicBezTo>
                    <a:pt x="437" y="470"/>
                    <a:pt x="437" y="470"/>
                    <a:pt x="437" y="470"/>
                  </a:cubicBezTo>
                  <a:cubicBezTo>
                    <a:pt x="437" y="451"/>
                    <a:pt x="437" y="451"/>
                    <a:pt x="437" y="451"/>
                  </a:cubicBezTo>
                  <a:lnTo>
                    <a:pt x="415" y="364"/>
                  </a:lnTo>
                  <a:close/>
                </a:path>
              </a:pathLst>
            </a:custGeom>
            <a:solidFill>
              <a:srgbClr val="3B44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6" name="Freeform 61"/>
            <p:cNvSpPr>
              <a:spLocks noEditPoints="1"/>
            </p:cNvSpPr>
            <p:nvPr/>
          </p:nvSpPr>
          <p:spPr bwMode="auto">
            <a:xfrm>
              <a:off x="8540751" y="2593975"/>
              <a:ext cx="849313" cy="739775"/>
            </a:xfrm>
            <a:custGeom>
              <a:avLst/>
              <a:gdLst>
                <a:gd name="T0" fmla="*/ 143 w 289"/>
                <a:gd name="T1" fmla="*/ 1 h 252"/>
                <a:gd name="T2" fmla="*/ 0 w 289"/>
                <a:gd name="T3" fmla="*/ 111 h 252"/>
                <a:gd name="T4" fmla="*/ 73 w 289"/>
                <a:gd name="T5" fmla="*/ 203 h 252"/>
                <a:gd name="T6" fmla="*/ 47 w 289"/>
                <a:gd name="T7" fmla="*/ 252 h 252"/>
                <a:gd name="T8" fmla="*/ 121 w 289"/>
                <a:gd name="T9" fmla="*/ 216 h 252"/>
                <a:gd name="T10" fmla="*/ 146 w 289"/>
                <a:gd name="T11" fmla="*/ 217 h 252"/>
                <a:gd name="T12" fmla="*/ 288 w 289"/>
                <a:gd name="T13" fmla="*/ 107 h 252"/>
                <a:gd name="T14" fmla="*/ 143 w 289"/>
                <a:gd name="T15" fmla="*/ 1 h 252"/>
                <a:gd name="T16" fmla="*/ 73 w 289"/>
                <a:gd name="T17" fmla="*/ 131 h 252"/>
                <a:gd name="T18" fmla="*/ 55 w 289"/>
                <a:gd name="T19" fmla="*/ 113 h 252"/>
                <a:gd name="T20" fmla="*/ 73 w 289"/>
                <a:gd name="T21" fmla="*/ 95 h 252"/>
                <a:gd name="T22" fmla="*/ 91 w 289"/>
                <a:gd name="T23" fmla="*/ 113 h 252"/>
                <a:gd name="T24" fmla="*/ 73 w 289"/>
                <a:gd name="T25" fmla="*/ 131 h 252"/>
                <a:gd name="T26" fmla="*/ 144 w 289"/>
                <a:gd name="T27" fmla="*/ 131 h 252"/>
                <a:gd name="T28" fmla="*/ 126 w 289"/>
                <a:gd name="T29" fmla="*/ 113 h 252"/>
                <a:gd name="T30" fmla="*/ 144 w 289"/>
                <a:gd name="T31" fmla="*/ 95 h 252"/>
                <a:gd name="T32" fmla="*/ 162 w 289"/>
                <a:gd name="T33" fmla="*/ 113 h 252"/>
                <a:gd name="T34" fmla="*/ 144 w 289"/>
                <a:gd name="T35" fmla="*/ 131 h 252"/>
                <a:gd name="T36" fmla="*/ 216 w 289"/>
                <a:gd name="T37" fmla="*/ 131 h 252"/>
                <a:gd name="T38" fmla="*/ 198 w 289"/>
                <a:gd name="T39" fmla="*/ 113 h 252"/>
                <a:gd name="T40" fmla="*/ 216 w 289"/>
                <a:gd name="T41" fmla="*/ 95 h 252"/>
                <a:gd name="T42" fmla="*/ 233 w 289"/>
                <a:gd name="T43" fmla="*/ 113 h 252"/>
                <a:gd name="T44" fmla="*/ 216 w 289"/>
                <a:gd name="T45" fmla="*/ 131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9" h="252">
                  <a:moveTo>
                    <a:pt x="143" y="1"/>
                  </a:moveTo>
                  <a:cubicBezTo>
                    <a:pt x="63" y="2"/>
                    <a:pt x="0" y="51"/>
                    <a:pt x="0" y="111"/>
                  </a:cubicBezTo>
                  <a:cubicBezTo>
                    <a:pt x="1" y="151"/>
                    <a:pt x="30" y="185"/>
                    <a:pt x="73" y="203"/>
                  </a:cubicBezTo>
                  <a:cubicBezTo>
                    <a:pt x="47" y="252"/>
                    <a:pt x="47" y="252"/>
                    <a:pt x="47" y="252"/>
                  </a:cubicBezTo>
                  <a:cubicBezTo>
                    <a:pt x="121" y="216"/>
                    <a:pt x="121" y="216"/>
                    <a:pt x="121" y="216"/>
                  </a:cubicBezTo>
                  <a:cubicBezTo>
                    <a:pt x="129" y="217"/>
                    <a:pt x="137" y="218"/>
                    <a:pt x="146" y="217"/>
                  </a:cubicBezTo>
                  <a:cubicBezTo>
                    <a:pt x="225" y="216"/>
                    <a:pt x="289" y="167"/>
                    <a:pt x="288" y="107"/>
                  </a:cubicBezTo>
                  <a:cubicBezTo>
                    <a:pt x="287" y="47"/>
                    <a:pt x="222" y="0"/>
                    <a:pt x="143" y="1"/>
                  </a:cubicBezTo>
                  <a:close/>
                  <a:moveTo>
                    <a:pt x="73" y="131"/>
                  </a:moveTo>
                  <a:cubicBezTo>
                    <a:pt x="63" y="131"/>
                    <a:pt x="55" y="123"/>
                    <a:pt x="55" y="113"/>
                  </a:cubicBezTo>
                  <a:cubicBezTo>
                    <a:pt x="55" y="103"/>
                    <a:pt x="63" y="95"/>
                    <a:pt x="73" y="95"/>
                  </a:cubicBezTo>
                  <a:cubicBezTo>
                    <a:pt x="83" y="95"/>
                    <a:pt x="91" y="103"/>
                    <a:pt x="91" y="113"/>
                  </a:cubicBezTo>
                  <a:cubicBezTo>
                    <a:pt x="91" y="123"/>
                    <a:pt x="83" y="131"/>
                    <a:pt x="73" y="131"/>
                  </a:cubicBezTo>
                  <a:close/>
                  <a:moveTo>
                    <a:pt x="144" y="131"/>
                  </a:moveTo>
                  <a:cubicBezTo>
                    <a:pt x="134" y="131"/>
                    <a:pt x="126" y="123"/>
                    <a:pt x="126" y="113"/>
                  </a:cubicBezTo>
                  <a:cubicBezTo>
                    <a:pt x="126" y="103"/>
                    <a:pt x="134" y="95"/>
                    <a:pt x="144" y="95"/>
                  </a:cubicBezTo>
                  <a:cubicBezTo>
                    <a:pt x="154" y="95"/>
                    <a:pt x="162" y="103"/>
                    <a:pt x="162" y="113"/>
                  </a:cubicBezTo>
                  <a:cubicBezTo>
                    <a:pt x="162" y="123"/>
                    <a:pt x="154" y="131"/>
                    <a:pt x="144" y="131"/>
                  </a:cubicBezTo>
                  <a:close/>
                  <a:moveTo>
                    <a:pt x="216" y="131"/>
                  </a:moveTo>
                  <a:cubicBezTo>
                    <a:pt x="206" y="131"/>
                    <a:pt x="198" y="123"/>
                    <a:pt x="198" y="113"/>
                  </a:cubicBezTo>
                  <a:cubicBezTo>
                    <a:pt x="198" y="103"/>
                    <a:pt x="206" y="95"/>
                    <a:pt x="216" y="95"/>
                  </a:cubicBezTo>
                  <a:cubicBezTo>
                    <a:pt x="225" y="95"/>
                    <a:pt x="233" y="103"/>
                    <a:pt x="233" y="113"/>
                  </a:cubicBezTo>
                  <a:cubicBezTo>
                    <a:pt x="233" y="123"/>
                    <a:pt x="225" y="131"/>
                    <a:pt x="216" y="131"/>
                  </a:cubicBezTo>
                  <a:close/>
                </a:path>
              </a:pathLst>
            </a:custGeom>
            <a:solidFill>
              <a:srgbClr val="23A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一、认识职业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圆角矩形 6"/>
          <p:cNvSpPr/>
          <p:nvPr/>
        </p:nvSpPr>
        <p:spPr>
          <a:xfrm>
            <a:off x="-436606" y="1450866"/>
            <a:ext cx="4739665" cy="647601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</a:rPr>
              <a:t>1. </a:t>
            </a:r>
            <a:r>
              <a:rPr lang="zh-CN" altLang="en-US" sz="2800" b="1" dirty="0">
                <a:solidFill>
                  <a:schemeClr val="bg1"/>
                </a:solidFill>
              </a:rPr>
              <a:t>职业的概念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9" name="文本框 43"/>
          <p:cNvSpPr txBox="1"/>
          <p:nvPr/>
        </p:nvSpPr>
        <p:spPr>
          <a:xfrm>
            <a:off x="521980" y="2560125"/>
            <a:ext cx="10397031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2400" dirty="0"/>
              <a:t>职业作为人们谋生的手段，在一定程度上体现了个体在社会分工中所处的层次。它在赋予每个人权利的同时，也要求其承担与之对应的社会责任和义务。大学生可以从以下</a:t>
            </a:r>
            <a:r>
              <a:rPr lang="en-US" altLang="zh-CN" sz="2400" dirty="0"/>
              <a:t> 3 </a:t>
            </a:r>
            <a:r>
              <a:rPr lang="zh-CN" altLang="en-US" sz="2400" dirty="0"/>
              <a:t>个角度来理解职业。</a:t>
            </a:r>
            <a:endParaRPr lang="zh-CN" altLang="en-US" sz="2400" dirty="0"/>
          </a:p>
        </p:txBody>
      </p:sp>
      <p:grpSp>
        <p:nvGrpSpPr>
          <p:cNvPr id="4" name="组合 3"/>
          <p:cNvGrpSpPr/>
          <p:nvPr/>
        </p:nvGrpSpPr>
        <p:grpSpPr>
          <a:xfrm>
            <a:off x="1001031" y="4625728"/>
            <a:ext cx="2764145" cy="620565"/>
            <a:chOff x="1001031" y="4199008"/>
            <a:chExt cx="2764145" cy="620565"/>
          </a:xfrm>
        </p:grpSpPr>
        <p:grpSp>
          <p:nvGrpSpPr>
            <p:cNvPr id="8" name="组合 7"/>
            <p:cNvGrpSpPr/>
            <p:nvPr/>
          </p:nvGrpSpPr>
          <p:grpSpPr>
            <a:xfrm>
              <a:off x="1001031" y="4199008"/>
              <a:ext cx="737612" cy="620565"/>
              <a:chOff x="5146675" y="766763"/>
              <a:chExt cx="1590676" cy="1338263"/>
            </a:xfrm>
          </p:grpSpPr>
          <p:sp>
            <p:nvSpPr>
              <p:cNvPr id="12" name="Oval 18"/>
              <p:cNvSpPr>
                <a:spLocks noChangeArrowheads="1"/>
              </p:cNvSpPr>
              <p:nvPr/>
            </p:nvSpPr>
            <p:spPr bwMode="auto">
              <a:xfrm>
                <a:off x="5675313" y="766763"/>
                <a:ext cx="533400" cy="534988"/>
              </a:xfrm>
              <a:prstGeom prst="ellipse">
                <a:avLst/>
              </a:prstGeom>
              <a:solidFill>
                <a:srgbClr val="3B44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" name="Freeform 19"/>
              <p:cNvSpPr/>
              <p:nvPr/>
            </p:nvSpPr>
            <p:spPr bwMode="auto">
              <a:xfrm>
                <a:off x="5511800" y="1344613"/>
                <a:ext cx="860425" cy="760413"/>
              </a:xfrm>
              <a:custGeom>
                <a:avLst/>
                <a:gdLst>
                  <a:gd name="T0" fmla="*/ 201 w 301"/>
                  <a:gd name="T1" fmla="*/ 0 h 266"/>
                  <a:gd name="T2" fmla="*/ 151 w 301"/>
                  <a:gd name="T3" fmla="*/ 67 h 266"/>
                  <a:gd name="T4" fmla="*/ 101 w 301"/>
                  <a:gd name="T5" fmla="*/ 0 h 266"/>
                  <a:gd name="T6" fmla="*/ 0 w 301"/>
                  <a:gd name="T7" fmla="*/ 144 h 266"/>
                  <a:gd name="T8" fmla="*/ 0 w 301"/>
                  <a:gd name="T9" fmla="*/ 235 h 266"/>
                  <a:gd name="T10" fmla="*/ 0 w 301"/>
                  <a:gd name="T11" fmla="*/ 235 h 266"/>
                  <a:gd name="T12" fmla="*/ 151 w 301"/>
                  <a:gd name="T13" fmla="*/ 266 h 266"/>
                  <a:gd name="T14" fmla="*/ 301 w 301"/>
                  <a:gd name="T15" fmla="*/ 235 h 266"/>
                  <a:gd name="T16" fmla="*/ 301 w 301"/>
                  <a:gd name="T17" fmla="*/ 235 h 266"/>
                  <a:gd name="T18" fmla="*/ 301 w 301"/>
                  <a:gd name="T19" fmla="*/ 144 h 266"/>
                  <a:gd name="T20" fmla="*/ 201 w 301"/>
                  <a:gd name="T21" fmla="*/ 0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1" h="266">
                    <a:moveTo>
                      <a:pt x="201" y="0"/>
                    </a:moveTo>
                    <a:cubicBezTo>
                      <a:pt x="151" y="67"/>
                      <a:pt x="151" y="67"/>
                      <a:pt x="151" y="67"/>
                    </a:cubicBezTo>
                    <a:cubicBezTo>
                      <a:pt x="101" y="0"/>
                      <a:pt x="101" y="0"/>
                      <a:pt x="101" y="0"/>
                    </a:cubicBezTo>
                    <a:cubicBezTo>
                      <a:pt x="42" y="21"/>
                      <a:pt x="0" y="78"/>
                      <a:pt x="0" y="144"/>
                    </a:cubicBezTo>
                    <a:cubicBezTo>
                      <a:pt x="0" y="235"/>
                      <a:pt x="0" y="235"/>
                      <a:pt x="0" y="235"/>
                    </a:cubicBezTo>
                    <a:cubicBezTo>
                      <a:pt x="0" y="235"/>
                      <a:pt x="0" y="235"/>
                      <a:pt x="0" y="235"/>
                    </a:cubicBezTo>
                    <a:cubicBezTo>
                      <a:pt x="3" y="252"/>
                      <a:pt x="69" y="266"/>
                      <a:pt x="151" y="266"/>
                    </a:cubicBezTo>
                    <a:cubicBezTo>
                      <a:pt x="232" y="266"/>
                      <a:pt x="298" y="252"/>
                      <a:pt x="301" y="235"/>
                    </a:cubicBezTo>
                    <a:cubicBezTo>
                      <a:pt x="301" y="235"/>
                      <a:pt x="301" y="235"/>
                      <a:pt x="301" y="235"/>
                    </a:cubicBezTo>
                    <a:cubicBezTo>
                      <a:pt x="301" y="144"/>
                      <a:pt x="301" y="144"/>
                      <a:pt x="301" y="144"/>
                    </a:cubicBezTo>
                    <a:cubicBezTo>
                      <a:pt x="301" y="78"/>
                      <a:pt x="259" y="21"/>
                      <a:pt x="201" y="0"/>
                    </a:cubicBezTo>
                    <a:close/>
                  </a:path>
                </a:pathLst>
              </a:custGeom>
              <a:solidFill>
                <a:srgbClr val="3B44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" name="Freeform 20"/>
              <p:cNvSpPr/>
              <p:nvPr/>
            </p:nvSpPr>
            <p:spPr bwMode="auto">
              <a:xfrm>
                <a:off x="5900738" y="1319213"/>
                <a:ext cx="85725" cy="50800"/>
              </a:xfrm>
              <a:custGeom>
                <a:avLst/>
                <a:gdLst>
                  <a:gd name="T0" fmla="*/ 30 w 30"/>
                  <a:gd name="T1" fmla="*/ 1 h 18"/>
                  <a:gd name="T2" fmla="*/ 15 w 30"/>
                  <a:gd name="T3" fmla="*/ 0 h 18"/>
                  <a:gd name="T4" fmla="*/ 1 w 30"/>
                  <a:gd name="T5" fmla="*/ 1 h 18"/>
                  <a:gd name="T6" fmla="*/ 7 w 30"/>
                  <a:gd name="T7" fmla="*/ 18 h 18"/>
                  <a:gd name="T8" fmla="*/ 24 w 30"/>
                  <a:gd name="T9" fmla="*/ 18 h 18"/>
                  <a:gd name="T10" fmla="*/ 30 w 30"/>
                  <a:gd name="T11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18">
                    <a:moveTo>
                      <a:pt x="30" y="1"/>
                    </a:moveTo>
                    <a:cubicBezTo>
                      <a:pt x="25" y="0"/>
                      <a:pt x="20" y="0"/>
                      <a:pt x="15" y="0"/>
                    </a:cubicBezTo>
                    <a:cubicBezTo>
                      <a:pt x="10" y="0"/>
                      <a:pt x="6" y="0"/>
                      <a:pt x="1" y="1"/>
                    </a:cubicBezTo>
                    <a:cubicBezTo>
                      <a:pt x="1" y="1"/>
                      <a:pt x="0" y="11"/>
                      <a:pt x="7" y="18"/>
                    </a:cubicBezTo>
                    <a:cubicBezTo>
                      <a:pt x="7" y="18"/>
                      <a:pt x="18" y="18"/>
                      <a:pt x="24" y="18"/>
                    </a:cubicBezTo>
                    <a:cubicBezTo>
                      <a:pt x="24" y="18"/>
                      <a:pt x="30" y="12"/>
                      <a:pt x="30" y="1"/>
                    </a:cubicBezTo>
                    <a:close/>
                  </a:path>
                </a:pathLst>
              </a:custGeom>
              <a:solidFill>
                <a:srgbClr val="3B44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" name="Freeform 21"/>
              <p:cNvSpPr/>
              <p:nvPr/>
            </p:nvSpPr>
            <p:spPr bwMode="auto">
              <a:xfrm>
                <a:off x="5894388" y="1377951"/>
                <a:ext cx="95250" cy="130175"/>
              </a:xfrm>
              <a:custGeom>
                <a:avLst/>
                <a:gdLst>
                  <a:gd name="T0" fmla="*/ 15 w 60"/>
                  <a:gd name="T1" fmla="*/ 0 h 82"/>
                  <a:gd name="T2" fmla="*/ 47 w 60"/>
                  <a:gd name="T3" fmla="*/ 0 h 82"/>
                  <a:gd name="T4" fmla="*/ 60 w 60"/>
                  <a:gd name="T5" fmla="*/ 47 h 82"/>
                  <a:gd name="T6" fmla="*/ 31 w 60"/>
                  <a:gd name="T7" fmla="*/ 82 h 82"/>
                  <a:gd name="T8" fmla="*/ 0 w 60"/>
                  <a:gd name="T9" fmla="*/ 47 h 82"/>
                  <a:gd name="T10" fmla="*/ 15 w 60"/>
                  <a:gd name="T11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0" h="82">
                    <a:moveTo>
                      <a:pt x="15" y="0"/>
                    </a:moveTo>
                    <a:lnTo>
                      <a:pt x="47" y="0"/>
                    </a:lnTo>
                    <a:lnTo>
                      <a:pt x="60" y="47"/>
                    </a:lnTo>
                    <a:lnTo>
                      <a:pt x="31" y="82"/>
                    </a:lnTo>
                    <a:lnTo>
                      <a:pt x="0" y="47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3B44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" name="Freeform 22"/>
              <p:cNvSpPr/>
              <p:nvPr/>
            </p:nvSpPr>
            <p:spPr bwMode="auto">
              <a:xfrm>
                <a:off x="5432425" y="1427163"/>
                <a:ext cx="71438" cy="96838"/>
              </a:xfrm>
              <a:custGeom>
                <a:avLst/>
                <a:gdLst>
                  <a:gd name="T0" fmla="*/ 23 w 45"/>
                  <a:gd name="T1" fmla="*/ 61 h 61"/>
                  <a:gd name="T2" fmla="*/ 45 w 45"/>
                  <a:gd name="T3" fmla="*/ 34 h 61"/>
                  <a:gd name="T4" fmla="*/ 34 w 45"/>
                  <a:gd name="T5" fmla="*/ 0 h 61"/>
                  <a:gd name="T6" fmla="*/ 11 w 45"/>
                  <a:gd name="T7" fmla="*/ 0 h 61"/>
                  <a:gd name="T8" fmla="*/ 0 w 45"/>
                  <a:gd name="T9" fmla="*/ 34 h 61"/>
                  <a:gd name="T10" fmla="*/ 23 w 45"/>
                  <a:gd name="T11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5" h="61">
                    <a:moveTo>
                      <a:pt x="23" y="61"/>
                    </a:moveTo>
                    <a:lnTo>
                      <a:pt x="45" y="34"/>
                    </a:lnTo>
                    <a:lnTo>
                      <a:pt x="34" y="0"/>
                    </a:lnTo>
                    <a:lnTo>
                      <a:pt x="11" y="0"/>
                    </a:lnTo>
                    <a:lnTo>
                      <a:pt x="0" y="34"/>
                    </a:lnTo>
                    <a:lnTo>
                      <a:pt x="23" y="61"/>
                    </a:lnTo>
                    <a:close/>
                  </a:path>
                </a:pathLst>
              </a:custGeom>
              <a:solidFill>
                <a:srgbClr val="23A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7" name="Freeform 23"/>
              <p:cNvSpPr/>
              <p:nvPr/>
            </p:nvSpPr>
            <p:spPr bwMode="auto">
              <a:xfrm>
                <a:off x="5146675" y="1401763"/>
                <a:ext cx="465138" cy="568325"/>
              </a:xfrm>
              <a:custGeom>
                <a:avLst/>
                <a:gdLst>
                  <a:gd name="T0" fmla="*/ 150 w 163"/>
                  <a:gd name="T1" fmla="*/ 0 h 199"/>
                  <a:gd name="T2" fmla="*/ 113 w 163"/>
                  <a:gd name="T3" fmla="*/ 50 h 199"/>
                  <a:gd name="T4" fmla="*/ 75 w 163"/>
                  <a:gd name="T5" fmla="*/ 0 h 199"/>
                  <a:gd name="T6" fmla="*/ 0 w 163"/>
                  <a:gd name="T7" fmla="*/ 108 h 199"/>
                  <a:gd name="T8" fmla="*/ 0 w 163"/>
                  <a:gd name="T9" fmla="*/ 176 h 199"/>
                  <a:gd name="T10" fmla="*/ 0 w 163"/>
                  <a:gd name="T11" fmla="*/ 176 h 199"/>
                  <a:gd name="T12" fmla="*/ 113 w 163"/>
                  <a:gd name="T13" fmla="*/ 199 h 199"/>
                  <a:gd name="T14" fmla="*/ 114 w 163"/>
                  <a:gd name="T15" fmla="*/ 199 h 199"/>
                  <a:gd name="T16" fmla="*/ 114 w 163"/>
                  <a:gd name="T17" fmla="*/ 124 h 199"/>
                  <a:gd name="T18" fmla="*/ 163 w 163"/>
                  <a:gd name="T19" fmla="*/ 6 h 199"/>
                  <a:gd name="T20" fmla="*/ 150 w 163"/>
                  <a:gd name="T21" fmla="*/ 0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3" h="199">
                    <a:moveTo>
                      <a:pt x="150" y="0"/>
                    </a:moveTo>
                    <a:cubicBezTo>
                      <a:pt x="113" y="50"/>
                      <a:pt x="113" y="50"/>
                      <a:pt x="113" y="5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31" y="16"/>
                      <a:pt x="0" y="58"/>
                      <a:pt x="0" y="108"/>
                    </a:cubicBezTo>
                    <a:cubicBezTo>
                      <a:pt x="0" y="176"/>
                      <a:pt x="0" y="176"/>
                      <a:pt x="0" y="176"/>
                    </a:cubicBezTo>
                    <a:cubicBezTo>
                      <a:pt x="0" y="176"/>
                      <a:pt x="0" y="176"/>
                      <a:pt x="0" y="176"/>
                    </a:cubicBezTo>
                    <a:cubicBezTo>
                      <a:pt x="2" y="189"/>
                      <a:pt x="52" y="199"/>
                      <a:pt x="113" y="199"/>
                    </a:cubicBezTo>
                    <a:cubicBezTo>
                      <a:pt x="113" y="199"/>
                      <a:pt x="114" y="199"/>
                      <a:pt x="114" y="199"/>
                    </a:cubicBezTo>
                    <a:cubicBezTo>
                      <a:pt x="114" y="124"/>
                      <a:pt x="114" y="124"/>
                      <a:pt x="114" y="124"/>
                    </a:cubicBezTo>
                    <a:cubicBezTo>
                      <a:pt x="114" y="78"/>
                      <a:pt x="133" y="36"/>
                      <a:pt x="163" y="6"/>
                    </a:cubicBezTo>
                    <a:cubicBezTo>
                      <a:pt x="159" y="3"/>
                      <a:pt x="155" y="2"/>
                      <a:pt x="150" y="0"/>
                    </a:cubicBezTo>
                    <a:close/>
                  </a:path>
                </a:pathLst>
              </a:custGeom>
              <a:solidFill>
                <a:srgbClr val="23A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8" name="Freeform 24"/>
              <p:cNvSpPr/>
              <p:nvPr/>
            </p:nvSpPr>
            <p:spPr bwMode="auto">
              <a:xfrm>
                <a:off x="5438775" y="1381126"/>
                <a:ext cx="61913" cy="41275"/>
              </a:xfrm>
              <a:custGeom>
                <a:avLst/>
                <a:gdLst>
                  <a:gd name="T0" fmla="*/ 18 w 22"/>
                  <a:gd name="T1" fmla="*/ 14 h 14"/>
                  <a:gd name="T2" fmla="*/ 22 w 22"/>
                  <a:gd name="T3" fmla="*/ 1 h 14"/>
                  <a:gd name="T4" fmla="*/ 11 w 22"/>
                  <a:gd name="T5" fmla="*/ 0 h 14"/>
                  <a:gd name="T6" fmla="*/ 0 w 22"/>
                  <a:gd name="T7" fmla="*/ 1 h 14"/>
                  <a:gd name="T8" fmla="*/ 5 w 22"/>
                  <a:gd name="T9" fmla="*/ 14 h 14"/>
                  <a:gd name="T10" fmla="*/ 18 w 22"/>
                  <a:gd name="T11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14">
                    <a:moveTo>
                      <a:pt x="18" y="14"/>
                    </a:moveTo>
                    <a:cubicBezTo>
                      <a:pt x="18" y="14"/>
                      <a:pt x="22" y="9"/>
                      <a:pt x="22" y="1"/>
                    </a:cubicBezTo>
                    <a:cubicBezTo>
                      <a:pt x="18" y="0"/>
                      <a:pt x="15" y="0"/>
                      <a:pt x="11" y="0"/>
                    </a:cubicBezTo>
                    <a:cubicBezTo>
                      <a:pt x="7" y="0"/>
                      <a:pt x="4" y="0"/>
                      <a:pt x="0" y="1"/>
                    </a:cubicBezTo>
                    <a:cubicBezTo>
                      <a:pt x="0" y="1"/>
                      <a:pt x="0" y="8"/>
                      <a:pt x="5" y="14"/>
                    </a:cubicBezTo>
                    <a:cubicBezTo>
                      <a:pt x="5" y="14"/>
                      <a:pt x="13" y="14"/>
                      <a:pt x="18" y="14"/>
                    </a:cubicBezTo>
                    <a:close/>
                  </a:path>
                </a:pathLst>
              </a:custGeom>
              <a:solidFill>
                <a:srgbClr val="23A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9" name="Oval 25"/>
              <p:cNvSpPr>
                <a:spLocks noChangeArrowheads="1"/>
              </p:cNvSpPr>
              <p:nvPr/>
            </p:nvSpPr>
            <p:spPr bwMode="auto">
              <a:xfrm>
                <a:off x="5267325" y="966788"/>
                <a:ext cx="401638" cy="403225"/>
              </a:xfrm>
              <a:prstGeom prst="ellipse">
                <a:avLst/>
              </a:prstGeom>
              <a:solidFill>
                <a:srgbClr val="23A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20" name="Freeform 26"/>
              <p:cNvSpPr/>
              <p:nvPr/>
            </p:nvSpPr>
            <p:spPr bwMode="auto">
              <a:xfrm>
                <a:off x="6386513" y="1381126"/>
                <a:ext cx="61913" cy="41275"/>
              </a:xfrm>
              <a:custGeom>
                <a:avLst/>
                <a:gdLst>
                  <a:gd name="T0" fmla="*/ 17 w 22"/>
                  <a:gd name="T1" fmla="*/ 14 h 14"/>
                  <a:gd name="T2" fmla="*/ 22 w 22"/>
                  <a:gd name="T3" fmla="*/ 1 h 14"/>
                  <a:gd name="T4" fmla="*/ 11 w 22"/>
                  <a:gd name="T5" fmla="*/ 0 h 14"/>
                  <a:gd name="T6" fmla="*/ 0 w 22"/>
                  <a:gd name="T7" fmla="*/ 1 h 14"/>
                  <a:gd name="T8" fmla="*/ 5 w 22"/>
                  <a:gd name="T9" fmla="*/ 14 h 14"/>
                  <a:gd name="T10" fmla="*/ 17 w 22"/>
                  <a:gd name="T11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14">
                    <a:moveTo>
                      <a:pt x="17" y="14"/>
                    </a:moveTo>
                    <a:cubicBezTo>
                      <a:pt x="17" y="14"/>
                      <a:pt x="22" y="9"/>
                      <a:pt x="22" y="1"/>
                    </a:cubicBezTo>
                    <a:cubicBezTo>
                      <a:pt x="18" y="0"/>
                      <a:pt x="15" y="0"/>
                      <a:pt x="11" y="0"/>
                    </a:cubicBezTo>
                    <a:cubicBezTo>
                      <a:pt x="7" y="0"/>
                      <a:pt x="4" y="0"/>
                      <a:pt x="0" y="1"/>
                    </a:cubicBezTo>
                    <a:cubicBezTo>
                      <a:pt x="0" y="1"/>
                      <a:pt x="0" y="8"/>
                      <a:pt x="5" y="14"/>
                    </a:cubicBezTo>
                    <a:cubicBezTo>
                      <a:pt x="5" y="14"/>
                      <a:pt x="13" y="14"/>
                      <a:pt x="17" y="14"/>
                    </a:cubicBezTo>
                    <a:close/>
                  </a:path>
                </a:pathLst>
              </a:custGeom>
              <a:solidFill>
                <a:srgbClr val="A6C8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21" name="Freeform 27"/>
              <p:cNvSpPr/>
              <p:nvPr/>
            </p:nvSpPr>
            <p:spPr bwMode="auto">
              <a:xfrm>
                <a:off x="6380163" y="1427163"/>
                <a:ext cx="71438" cy="96838"/>
              </a:xfrm>
              <a:custGeom>
                <a:avLst/>
                <a:gdLst>
                  <a:gd name="T0" fmla="*/ 24 w 45"/>
                  <a:gd name="T1" fmla="*/ 61 h 61"/>
                  <a:gd name="T2" fmla="*/ 45 w 45"/>
                  <a:gd name="T3" fmla="*/ 34 h 61"/>
                  <a:gd name="T4" fmla="*/ 34 w 45"/>
                  <a:gd name="T5" fmla="*/ 0 h 61"/>
                  <a:gd name="T6" fmla="*/ 11 w 45"/>
                  <a:gd name="T7" fmla="*/ 0 h 61"/>
                  <a:gd name="T8" fmla="*/ 0 w 45"/>
                  <a:gd name="T9" fmla="*/ 34 h 61"/>
                  <a:gd name="T10" fmla="*/ 24 w 45"/>
                  <a:gd name="T11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5" h="61">
                    <a:moveTo>
                      <a:pt x="24" y="61"/>
                    </a:moveTo>
                    <a:lnTo>
                      <a:pt x="45" y="34"/>
                    </a:lnTo>
                    <a:lnTo>
                      <a:pt x="34" y="0"/>
                    </a:lnTo>
                    <a:lnTo>
                      <a:pt x="11" y="0"/>
                    </a:lnTo>
                    <a:lnTo>
                      <a:pt x="0" y="34"/>
                    </a:lnTo>
                    <a:lnTo>
                      <a:pt x="24" y="61"/>
                    </a:lnTo>
                    <a:close/>
                  </a:path>
                </a:pathLst>
              </a:custGeom>
              <a:solidFill>
                <a:srgbClr val="A6C8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22" name="Oval 28"/>
              <p:cNvSpPr>
                <a:spLocks noChangeArrowheads="1"/>
              </p:cNvSpPr>
              <p:nvPr/>
            </p:nvSpPr>
            <p:spPr bwMode="auto">
              <a:xfrm>
                <a:off x="6215063" y="966788"/>
                <a:ext cx="403225" cy="403225"/>
              </a:xfrm>
              <a:prstGeom prst="ellipse">
                <a:avLst/>
              </a:prstGeom>
              <a:solidFill>
                <a:srgbClr val="A6C8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23" name="Freeform 29"/>
              <p:cNvSpPr/>
              <p:nvPr/>
            </p:nvSpPr>
            <p:spPr bwMode="auto">
              <a:xfrm>
                <a:off x="6272213" y="1401763"/>
                <a:ext cx="465138" cy="568325"/>
              </a:xfrm>
              <a:custGeom>
                <a:avLst/>
                <a:gdLst>
                  <a:gd name="T0" fmla="*/ 88 w 163"/>
                  <a:gd name="T1" fmla="*/ 0 h 199"/>
                  <a:gd name="T2" fmla="*/ 51 w 163"/>
                  <a:gd name="T3" fmla="*/ 50 h 199"/>
                  <a:gd name="T4" fmla="*/ 13 w 163"/>
                  <a:gd name="T5" fmla="*/ 0 h 199"/>
                  <a:gd name="T6" fmla="*/ 0 w 163"/>
                  <a:gd name="T7" fmla="*/ 6 h 199"/>
                  <a:gd name="T8" fmla="*/ 49 w 163"/>
                  <a:gd name="T9" fmla="*/ 124 h 199"/>
                  <a:gd name="T10" fmla="*/ 49 w 163"/>
                  <a:gd name="T11" fmla="*/ 199 h 199"/>
                  <a:gd name="T12" fmla="*/ 51 w 163"/>
                  <a:gd name="T13" fmla="*/ 199 h 199"/>
                  <a:gd name="T14" fmla="*/ 163 w 163"/>
                  <a:gd name="T15" fmla="*/ 176 h 199"/>
                  <a:gd name="T16" fmla="*/ 163 w 163"/>
                  <a:gd name="T17" fmla="*/ 176 h 199"/>
                  <a:gd name="T18" fmla="*/ 163 w 163"/>
                  <a:gd name="T19" fmla="*/ 108 h 199"/>
                  <a:gd name="T20" fmla="*/ 88 w 163"/>
                  <a:gd name="T21" fmla="*/ 0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3" h="199">
                    <a:moveTo>
                      <a:pt x="88" y="0"/>
                    </a:moveTo>
                    <a:cubicBezTo>
                      <a:pt x="51" y="50"/>
                      <a:pt x="51" y="50"/>
                      <a:pt x="51" y="5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9" y="2"/>
                      <a:pt x="4" y="3"/>
                      <a:pt x="0" y="6"/>
                    </a:cubicBezTo>
                    <a:cubicBezTo>
                      <a:pt x="30" y="36"/>
                      <a:pt x="49" y="78"/>
                      <a:pt x="49" y="124"/>
                    </a:cubicBezTo>
                    <a:cubicBezTo>
                      <a:pt x="49" y="199"/>
                      <a:pt x="49" y="199"/>
                      <a:pt x="49" y="199"/>
                    </a:cubicBezTo>
                    <a:cubicBezTo>
                      <a:pt x="50" y="199"/>
                      <a:pt x="50" y="199"/>
                      <a:pt x="51" y="199"/>
                    </a:cubicBezTo>
                    <a:cubicBezTo>
                      <a:pt x="112" y="199"/>
                      <a:pt x="161" y="189"/>
                      <a:pt x="163" y="176"/>
                    </a:cubicBezTo>
                    <a:cubicBezTo>
                      <a:pt x="163" y="176"/>
                      <a:pt x="163" y="176"/>
                      <a:pt x="163" y="176"/>
                    </a:cubicBezTo>
                    <a:cubicBezTo>
                      <a:pt x="163" y="108"/>
                      <a:pt x="163" y="108"/>
                      <a:pt x="163" y="108"/>
                    </a:cubicBezTo>
                    <a:cubicBezTo>
                      <a:pt x="163" y="58"/>
                      <a:pt x="132" y="16"/>
                      <a:pt x="88" y="0"/>
                    </a:cubicBezTo>
                    <a:close/>
                  </a:path>
                </a:pathLst>
              </a:custGeom>
              <a:solidFill>
                <a:srgbClr val="A6C8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</p:grpSp>
        <p:sp>
          <p:nvSpPr>
            <p:cNvPr id="24" name="文本框 43"/>
            <p:cNvSpPr txBox="1"/>
            <p:nvPr/>
          </p:nvSpPr>
          <p:spPr>
            <a:xfrm>
              <a:off x="1108875" y="4254055"/>
              <a:ext cx="2656301" cy="4979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lvl="0">
                <a:lnSpc>
                  <a:spcPct val="120000"/>
                </a:lnSpc>
                <a:defRPr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400" b="1" dirty="0"/>
                <a:t>	历史角度</a:t>
              </a:r>
              <a:endParaRPr lang="en-US" altLang="zh-CN" sz="2400" b="1" dirty="0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293048" y="4625728"/>
            <a:ext cx="2764145" cy="620565"/>
            <a:chOff x="1001031" y="4199008"/>
            <a:chExt cx="2764145" cy="620565"/>
          </a:xfrm>
        </p:grpSpPr>
        <p:grpSp>
          <p:nvGrpSpPr>
            <p:cNvPr id="26" name="组合 25"/>
            <p:cNvGrpSpPr/>
            <p:nvPr/>
          </p:nvGrpSpPr>
          <p:grpSpPr>
            <a:xfrm>
              <a:off x="1001031" y="4199008"/>
              <a:ext cx="737612" cy="620565"/>
              <a:chOff x="5146675" y="766763"/>
              <a:chExt cx="1590676" cy="1338263"/>
            </a:xfrm>
          </p:grpSpPr>
          <p:sp>
            <p:nvSpPr>
              <p:cNvPr id="28" name="Oval 18"/>
              <p:cNvSpPr>
                <a:spLocks noChangeArrowheads="1"/>
              </p:cNvSpPr>
              <p:nvPr/>
            </p:nvSpPr>
            <p:spPr bwMode="auto">
              <a:xfrm>
                <a:off x="5675313" y="766763"/>
                <a:ext cx="533400" cy="534988"/>
              </a:xfrm>
              <a:prstGeom prst="ellipse">
                <a:avLst/>
              </a:prstGeom>
              <a:solidFill>
                <a:srgbClr val="3B44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29" name="Freeform 19"/>
              <p:cNvSpPr/>
              <p:nvPr/>
            </p:nvSpPr>
            <p:spPr bwMode="auto">
              <a:xfrm>
                <a:off x="5511800" y="1344613"/>
                <a:ext cx="860425" cy="760413"/>
              </a:xfrm>
              <a:custGeom>
                <a:avLst/>
                <a:gdLst>
                  <a:gd name="T0" fmla="*/ 201 w 301"/>
                  <a:gd name="T1" fmla="*/ 0 h 266"/>
                  <a:gd name="T2" fmla="*/ 151 w 301"/>
                  <a:gd name="T3" fmla="*/ 67 h 266"/>
                  <a:gd name="T4" fmla="*/ 101 w 301"/>
                  <a:gd name="T5" fmla="*/ 0 h 266"/>
                  <a:gd name="T6" fmla="*/ 0 w 301"/>
                  <a:gd name="T7" fmla="*/ 144 h 266"/>
                  <a:gd name="T8" fmla="*/ 0 w 301"/>
                  <a:gd name="T9" fmla="*/ 235 h 266"/>
                  <a:gd name="T10" fmla="*/ 0 w 301"/>
                  <a:gd name="T11" fmla="*/ 235 h 266"/>
                  <a:gd name="T12" fmla="*/ 151 w 301"/>
                  <a:gd name="T13" fmla="*/ 266 h 266"/>
                  <a:gd name="T14" fmla="*/ 301 w 301"/>
                  <a:gd name="T15" fmla="*/ 235 h 266"/>
                  <a:gd name="T16" fmla="*/ 301 w 301"/>
                  <a:gd name="T17" fmla="*/ 235 h 266"/>
                  <a:gd name="T18" fmla="*/ 301 w 301"/>
                  <a:gd name="T19" fmla="*/ 144 h 266"/>
                  <a:gd name="T20" fmla="*/ 201 w 301"/>
                  <a:gd name="T21" fmla="*/ 0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1" h="266">
                    <a:moveTo>
                      <a:pt x="201" y="0"/>
                    </a:moveTo>
                    <a:cubicBezTo>
                      <a:pt x="151" y="67"/>
                      <a:pt x="151" y="67"/>
                      <a:pt x="151" y="67"/>
                    </a:cubicBezTo>
                    <a:cubicBezTo>
                      <a:pt x="101" y="0"/>
                      <a:pt x="101" y="0"/>
                      <a:pt x="101" y="0"/>
                    </a:cubicBezTo>
                    <a:cubicBezTo>
                      <a:pt x="42" y="21"/>
                      <a:pt x="0" y="78"/>
                      <a:pt x="0" y="144"/>
                    </a:cubicBezTo>
                    <a:cubicBezTo>
                      <a:pt x="0" y="235"/>
                      <a:pt x="0" y="235"/>
                      <a:pt x="0" y="235"/>
                    </a:cubicBezTo>
                    <a:cubicBezTo>
                      <a:pt x="0" y="235"/>
                      <a:pt x="0" y="235"/>
                      <a:pt x="0" y="235"/>
                    </a:cubicBezTo>
                    <a:cubicBezTo>
                      <a:pt x="3" y="252"/>
                      <a:pt x="69" y="266"/>
                      <a:pt x="151" y="266"/>
                    </a:cubicBezTo>
                    <a:cubicBezTo>
                      <a:pt x="232" y="266"/>
                      <a:pt x="298" y="252"/>
                      <a:pt x="301" y="235"/>
                    </a:cubicBezTo>
                    <a:cubicBezTo>
                      <a:pt x="301" y="235"/>
                      <a:pt x="301" y="235"/>
                      <a:pt x="301" y="235"/>
                    </a:cubicBezTo>
                    <a:cubicBezTo>
                      <a:pt x="301" y="144"/>
                      <a:pt x="301" y="144"/>
                      <a:pt x="301" y="144"/>
                    </a:cubicBezTo>
                    <a:cubicBezTo>
                      <a:pt x="301" y="78"/>
                      <a:pt x="259" y="21"/>
                      <a:pt x="201" y="0"/>
                    </a:cubicBezTo>
                    <a:close/>
                  </a:path>
                </a:pathLst>
              </a:custGeom>
              <a:solidFill>
                <a:srgbClr val="3B44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30" name="Freeform 20"/>
              <p:cNvSpPr/>
              <p:nvPr/>
            </p:nvSpPr>
            <p:spPr bwMode="auto">
              <a:xfrm>
                <a:off x="5900738" y="1319213"/>
                <a:ext cx="85725" cy="50800"/>
              </a:xfrm>
              <a:custGeom>
                <a:avLst/>
                <a:gdLst>
                  <a:gd name="T0" fmla="*/ 30 w 30"/>
                  <a:gd name="T1" fmla="*/ 1 h 18"/>
                  <a:gd name="T2" fmla="*/ 15 w 30"/>
                  <a:gd name="T3" fmla="*/ 0 h 18"/>
                  <a:gd name="T4" fmla="*/ 1 w 30"/>
                  <a:gd name="T5" fmla="*/ 1 h 18"/>
                  <a:gd name="T6" fmla="*/ 7 w 30"/>
                  <a:gd name="T7" fmla="*/ 18 h 18"/>
                  <a:gd name="T8" fmla="*/ 24 w 30"/>
                  <a:gd name="T9" fmla="*/ 18 h 18"/>
                  <a:gd name="T10" fmla="*/ 30 w 30"/>
                  <a:gd name="T11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18">
                    <a:moveTo>
                      <a:pt x="30" y="1"/>
                    </a:moveTo>
                    <a:cubicBezTo>
                      <a:pt x="25" y="0"/>
                      <a:pt x="20" y="0"/>
                      <a:pt x="15" y="0"/>
                    </a:cubicBezTo>
                    <a:cubicBezTo>
                      <a:pt x="10" y="0"/>
                      <a:pt x="6" y="0"/>
                      <a:pt x="1" y="1"/>
                    </a:cubicBezTo>
                    <a:cubicBezTo>
                      <a:pt x="1" y="1"/>
                      <a:pt x="0" y="11"/>
                      <a:pt x="7" y="18"/>
                    </a:cubicBezTo>
                    <a:cubicBezTo>
                      <a:pt x="7" y="18"/>
                      <a:pt x="18" y="18"/>
                      <a:pt x="24" y="18"/>
                    </a:cubicBezTo>
                    <a:cubicBezTo>
                      <a:pt x="24" y="18"/>
                      <a:pt x="30" y="12"/>
                      <a:pt x="30" y="1"/>
                    </a:cubicBezTo>
                    <a:close/>
                  </a:path>
                </a:pathLst>
              </a:custGeom>
              <a:solidFill>
                <a:srgbClr val="3B44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31" name="Freeform 21"/>
              <p:cNvSpPr/>
              <p:nvPr/>
            </p:nvSpPr>
            <p:spPr bwMode="auto">
              <a:xfrm>
                <a:off x="5894388" y="1377951"/>
                <a:ext cx="95250" cy="130175"/>
              </a:xfrm>
              <a:custGeom>
                <a:avLst/>
                <a:gdLst>
                  <a:gd name="T0" fmla="*/ 15 w 60"/>
                  <a:gd name="T1" fmla="*/ 0 h 82"/>
                  <a:gd name="T2" fmla="*/ 47 w 60"/>
                  <a:gd name="T3" fmla="*/ 0 h 82"/>
                  <a:gd name="T4" fmla="*/ 60 w 60"/>
                  <a:gd name="T5" fmla="*/ 47 h 82"/>
                  <a:gd name="T6" fmla="*/ 31 w 60"/>
                  <a:gd name="T7" fmla="*/ 82 h 82"/>
                  <a:gd name="T8" fmla="*/ 0 w 60"/>
                  <a:gd name="T9" fmla="*/ 47 h 82"/>
                  <a:gd name="T10" fmla="*/ 15 w 60"/>
                  <a:gd name="T11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0" h="82">
                    <a:moveTo>
                      <a:pt x="15" y="0"/>
                    </a:moveTo>
                    <a:lnTo>
                      <a:pt x="47" y="0"/>
                    </a:lnTo>
                    <a:lnTo>
                      <a:pt x="60" y="47"/>
                    </a:lnTo>
                    <a:lnTo>
                      <a:pt x="31" y="82"/>
                    </a:lnTo>
                    <a:lnTo>
                      <a:pt x="0" y="47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3B44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32" name="Freeform 22"/>
              <p:cNvSpPr/>
              <p:nvPr/>
            </p:nvSpPr>
            <p:spPr bwMode="auto">
              <a:xfrm>
                <a:off x="5432425" y="1427163"/>
                <a:ext cx="71438" cy="96838"/>
              </a:xfrm>
              <a:custGeom>
                <a:avLst/>
                <a:gdLst>
                  <a:gd name="T0" fmla="*/ 23 w 45"/>
                  <a:gd name="T1" fmla="*/ 61 h 61"/>
                  <a:gd name="T2" fmla="*/ 45 w 45"/>
                  <a:gd name="T3" fmla="*/ 34 h 61"/>
                  <a:gd name="T4" fmla="*/ 34 w 45"/>
                  <a:gd name="T5" fmla="*/ 0 h 61"/>
                  <a:gd name="T6" fmla="*/ 11 w 45"/>
                  <a:gd name="T7" fmla="*/ 0 h 61"/>
                  <a:gd name="T8" fmla="*/ 0 w 45"/>
                  <a:gd name="T9" fmla="*/ 34 h 61"/>
                  <a:gd name="T10" fmla="*/ 23 w 45"/>
                  <a:gd name="T11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5" h="61">
                    <a:moveTo>
                      <a:pt x="23" y="61"/>
                    </a:moveTo>
                    <a:lnTo>
                      <a:pt x="45" y="34"/>
                    </a:lnTo>
                    <a:lnTo>
                      <a:pt x="34" y="0"/>
                    </a:lnTo>
                    <a:lnTo>
                      <a:pt x="11" y="0"/>
                    </a:lnTo>
                    <a:lnTo>
                      <a:pt x="0" y="34"/>
                    </a:lnTo>
                    <a:lnTo>
                      <a:pt x="23" y="61"/>
                    </a:lnTo>
                    <a:close/>
                  </a:path>
                </a:pathLst>
              </a:custGeom>
              <a:solidFill>
                <a:srgbClr val="23A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33" name="Freeform 23"/>
              <p:cNvSpPr/>
              <p:nvPr/>
            </p:nvSpPr>
            <p:spPr bwMode="auto">
              <a:xfrm>
                <a:off x="5146675" y="1401763"/>
                <a:ext cx="465138" cy="568325"/>
              </a:xfrm>
              <a:custGeom>
                <a:avLst/>
                <a:gdLst>
                  <a:gd name="T0" fmla="*/ 150 w 163"/>
                  <a:gd name="T1" fmla="*/ 0 h 199"/>
                  <a:gd name="T2" fmla="*/ 113 w 163"/>
                  <a:gd name="T3" fmla="*/ 50 h 199"/>
                  <a:gd name="T4" fmla="*/ 75 w 163"/>
                  <a:gd name="T5" fmla="*/ 0 h 199"/>
                  <a:gd name="T6" fmla="*/ 0 w 163"/>
                  <a:gd name="T7" fmla="*/ 108 h 199"/>
                  <a:gd name="T8" fmla="*/ 0 w 163"/>
                  <a:gd name="T9" fmla="*/ 176 h 199"/>
                  <a:gd name="T10" fmla="*/ 0 w 163"/>
                  <a:gd name="T11" fmla="*/ 176 h 199"/>
                  <a:gd name="T12" fmla="*/ 113 w 163"/>
                  <a:gd name="T13" fmla="*/ 199 h 199"/>
                  <a:gd name="T14" fmla="*/ 114 w 163"/>
                  <a:gd name="T15" fmla="*/ 199 h 199"/>
                  <a:gd name="T16" fmla="*/ 114 w 163"/>
                  <a:gd name="T17" fmla="*/ 124 h 199"/>
                  <a:gd name="T18" fmla="*/ 163 w 163"/>
                  <a:gd name="T19" fmla="*/ 6 h 199"/>
                  <a:gd name="T20" fmla="*/ 150 w 163"/>
                  <a:gd name="T21" fmla="*/ 0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3" h="199">
                    <a:moveTo>
                      <a:pt x="150" y="0"/>
                    </a:moveTo>
                    <a:cubicBezTo>
                      <a:pt x="113" y="50"/>
                      <a:pt x="113" y="50"/>
                      <a:pt x="113" y="5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31" y="16"/>
                      <a:pt x="0" y="58"/>
                      <a:pt x="0" y="108"/>
                    </a:cubicBezTo>
                    <a:cubicBezTo>
                      <a:pt x="0" y="176"/>
                      <a:pt x="0" y="176"/>
                      <a:pt x="0" y="176"/>
                    </a:cubicBezTo>
                    <a:cubicBezTo>
                      <a:pt x="0" y="176"/>
                      <a:pt x="0" y="176"/>
                      <a:pt x="0" y="176"/>
                    </a:cubicBezTo>
                    <a:cubicBezTo>
                      <a:pt x="2" y="189"/>
                      <a:pt x="52" y="199"/>
                      <a:pt x="113" y="199"/>
                    </a:cubicBezTo>
                    <a:cubicBezTo>
                      <a:pt x="113" y="199"/>
                      <a:pt x="114" y="199"/>
                      <a:pt x="114" y="199"/>
                    </a:cubicBezTo>
                    <a:cubicBezTo>
                      <a:pt x="114" y="124"/>
                      <a:pt x="114" y="124"/>
                      <a:pt x="114" y="124"/>
                    </a:cubicBezTo>
                    <a:cubicBezTo>
                      <a:pt x="114" y="78"/>
                      <a:pt x="133" y="36"/>
                      <a:pt x="163" y="6"/>
                    </a:cubicBezTo>
                    <a:cubicBezTo>
                      <a:pt x="159" y="3"/>
                      <a:pt x="155" y="2"/>
                      <a:pt x="150" y="0"/>
                    </a:cubicBezTo>
                    <a:close/>
                  </a:path>
                </a:pathLst>
              </a:custGeom>
              <a:solidFill>
                <a:srgbClr val="23A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34" name="Freeform 24"/>
              <p:cNvSpPr/>
              <p:nvPr/>
            </p:nvSpPr>
            <p:spPr bwMode="auto">
              <a:xfrm>
                <a:off x="5438775" y="1381126"/>
                <a:ext cx="61913" cy="41275"/>
              </a:xfrm>
              <a:custGeom>
                <a:avLst/>
                <a:gdLst>
                  <a:gd name="T0" fmla="*/ 18 w 22"/>
                  <a:gd name="T1" fmla="*/ 14 h 14"/>
                  <a:gd name="T2" fmla="*/ 22 w 22"/>
                  <a:gd name="T3" fmla="*/ 1 h 14"/>
                  <a:gd name="T4" fmla="*/ 11 w 22"/>
                  <a:gd name="T5" fmla="*/ 0 h 14"/>
                  <a:gd name="T6" fmla="*/ 0 w 22"/>
                  <a:gd name="T7" fmla="*/ 1 h 14"/>
                  <a:gd name="T8" fmla="*/ 5 w 22"/>
                  <a:gd name="T9" fmla="*/ 14 h 14"/>
                  <a:gd name="T10" fmla="*/ 18 w 22"/>
                  <a:gd name="T11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14">
                    <a:moveTo>
                      <a:pt x="18" y="14"/>
                    </a:moveTo>
                    <a:cubicBezTo>
                      <a:pt x="18" y="14"/>
                      <a:pt x="22" y="9"/>
                      <a:pt x="22" y="1"/>
                    </a:cubicBezTo>
                    <a:cubicBezTo>
                      <a:pt x="18" y="0"/>
                      <a:pt x="15" y="0"/>
                      <a:pt x="11" y="0"/>
                    </a:cubicBezTo>
                    <a:cubicBezTo>
                      <a:pt x="7" y="0"/>
                      <a:pt x="4" y="0"/>
                      <a:pt x="0" y="1"/>
                    </a:cubicBezTo>
                    <a:cubicBezTo>
                      <a:pt x="0" y="1"/>
                      <a:pt x="0" y="8"/>
                      <a:pt x="5" y="14"/>
                    </a:cubicBezTo>
                    <a:cubicBezTo>
                      <a:pt x="5" y="14"/>
                      <a:pt x="13" y="14"/>
                      <a:pt x="18" y="14"/>
                    </a:cubicBezTo>
                    <a:close/>
                  </a:path>
                </a:pathLst>
              </a:custGeom>
              <a:solidFill>
                <a:srgbClr val="23A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35" name="Oval 25"/>
              <p:cNvSpPr>
                <a:spLocks noChangeArrowheads="1"/>
              </p:cNvSpPr>
              <p:nvPr/>
            </p:nvSpPr>
            <p:spPr bwMode="auto">
              <a:xfrm>
                <a:off x="5267325" y="966788"/>
                <a:ext cx="401638" cy="403225"/>
              </a:xfrm>
              <a:prstGeom prst="ellipse">
                <a:avLst/>
              </a:prstGeom>
              <a:solidFill>
                <a:srgbClr val="23A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36" name="Freeform 26"/>
              <p:cNvSpPr/>
              <p:nvPr/>
            </p:nvSpPr>
            <p:spPr bwMode="auto">
              <a:xfrm>
                <a:off x="6386513" y="1381126"/>
                <a:ext cx="61913" cy="41275"/>
              </a:xfrm>
              <a:custGeom>
                <a:avLst/>
                <a:gdLst>
                  <a:gd name="T0" fmla="*/ 17 w 22"/>
                  <a:gd name="T1" fmla="*/ 14 h 14"/>
                  <a:gd name="T2" fmla="*/ 22 w 22"/>
                  <a:gd name="T3" fmla="*/ 1 h 14"/>
                  <a:gd name="T4" fmla="*/ 11 w 22"/>
                  <a:gd name="T5" fmla="*/ 0 h 14"/>
                  <a:gd name="T6" fmla="*/ 0 w 22"/>
                  <a:gd name="T7" fmla="*/ 1 h 14"/>
                  <a:gd name="T8" fmla="*/ 5 w 22"/>
                  <a:gd name="T9" fmla="*/ 14 h 14"/>
                  <a:gd name="T10" fmla="*/ 17 w 22"/>
                  <a:gd name="T11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14">
                    <a:moveTo>
                      <a:pt x="17" y="14"/>
                    </a:moveTo>
                    <a:cubicBezTo>
                      <a:pt x="17" y="14"/>
                      <a:pt x="22" y="9"/>
                      <a:pt x="22" y="1"/>
                    </a:cubicBezTo>
                    <a:cubicBezTo>
                      <a:pt x="18" y="0"/>
                      <a:pt x="15" y="0"/>
                      <a:pt x="11" y="0"/>
                    </a:cubicBezTo>
                    <a:cubicBezTo>
                      <a:pt x="7" y="0"/>
                      <a:pt x="4" y="0"/>
                      <a:pt x="0" y="1"/>
                    </a:cubicBezTo>
                    <a:cubicBezTo>
                      <a:pt x="0" y="1"/>
                      <a:pt x="0" y="8"/>
                      <a:pt x="5" y="14"/>
                    </a:cubicBezTo>
                    <a:cubicBezTo>
                      <a:pt x="5" y="14"/>
                      <a:pt x="13" y="14"/>
                      <a:pt x="17" y="14"/>
                    </a:cubicBezTo>
                    <a:close/>
                  </a:path>
                </a:pathLst>
              </a:custGeom>
              <a:solidFill>
                <a:srgbClr val="A6C8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37" name="Freeform 27"/>
              <p:cNvSpPr/>
              <p:nvPr/>
            </p:nvSpPr>
            <p:spPr bwMode="auto">
              <a:xfrm>
                <a:off x="6380163" y="1427163"/>
                <a:ext cx="71438" cy="96838"/>
              </a:xfrm>
              <a:custGeom>
                <a:avLst/>
                <a:gdLst>
                  <a:gd name="T0" fmla="*/ 24 w 45"/>
                  <a:gd name="T1" fmla="*/ 61 h 61"/>
                  <a:gd name="T2" fmla="*/ 45 w 45"/>
                  <a:gd name="T3" fmla="*/ 34 h 61"/>
                  <a:gd name="T4" fmla="*/ 34 w 45"/>
                  <a:gd name="T5" fmla="*/ 0 h 61"/>
                  <a:gd name="T6" fmla="*/ 11 w 45"/>
                  <a:gd name="T7" fmla="*/ 0 h 61"/>
                  <a:gd name="T8" fmla="*/ 0 w 45"/>
                  <a:gd name="T9" fmla="*/ 34 h 61"/>
                  <a:gd name="T10" fmla="*/ 24 w 45"/>
                  <a:gd name="T11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5" h="61">
                    <a:moveTo>
                      <a:pt x="24" y="61"/>
                    </a:moveTo>
                    <a:lnTo>
                      <a:pt x="45" y="34"/>
                    </a:lnTo>
                    <a:lnTo>
                      <a:pt x="34" y="0"/>
                    </a:lnTo>
                    <a:lnTo>
                      <a:pt x="11" y="0"/>
                    </a:lnTo>
                    <a:lnTo>
                      <a:pt x="0" y="34"/>
                    </a:lnTo>
                    <a:lnTo>
                      <a:pt x="24" y="61"/>
                    </a:lnTo>
                    <a:close/>
                  </a:path>
                </a:pathLst>
              </a:custGeom>
              <a:solidFill>
                <a:srgbClr val="A6C8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38" name="Oval 28"/>
              <p:cNvSpPr>
                <a:spLocks noChangeArrowheads="1"/>
              </p:cNvSpPr>
              <p:nvPr/>
            </p:nvSpPr>
            <p:spPr bwMode="auto">
              <a:xfrm>
                <a:off x="6215063" y="966788"/>
                <a:ext cx="403225" cy="403225"/>
              </a:xfrm>
              <a:prstGeom prst="ellipse">
                <a:avLst/>
              </a:prstGeom>
              <a:solidFill>
                <a:srgbClr val="A6C8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39" name="Freeform 29"/>
              <p:cNvSpPr/>
              <p:nvPr/>
            </p:nvSpPr>
            <p:spPr bwMode="auto">
              <a:xfrm>
                <a:off x="6272213" y="1401763"/>
                <a:ext cx="465138" cy="568325"/>
              </a:xfrm>
              <a:custGeom>
                <a:avLst/>
                <a:gdLst>
                  <a:gd name="T0" fmla="*/ 88 w 163"/>
                  <a:gd name="T1" fmla="*/ 0 h 199"/>
                  <a:gd name="T2" fmla="*/ 51 w 163"/>
                  <a:gd name="T3" fmla="*/ 50 h 199"/>
                  <a:gd name="T4" fmla="*/ 13 w 163"/>
                  <a:gd name="T5" fmla="*/ 0 h 199"/>
                  <a:gd name="T6" fmla="*/ 0 w 163"/>
                  <a:gd name="T7" fmla="*/ 6 h 199"/>
                  <a:gd name="T8" fmla="*/ 49 w 163"/>
                  <a:gd name="T9" fmla="*/ 124 h 199"/>
                  <a:gd name="T10" fmla="*/ 49 w 163"/>
                  <a:gd name="T11" fmla="*/ 199 h 199"/>
                  <a:gd name="T12" fmla="*/ 51 w 163"/>
                  <a:gd name="T13" fmla="*/ 199 h 199"/>
                  <a:gd name="T14" fmla="*/ 163 w 163"/>
                  <a:gd name="T15" fmla="*/ 176 h 199"/>
                  <a:gd name="T16" fmla="*/ 163 w 163"/>
                  <a:gd name="T17" fmla="*/ 176 h 199"/>
                  <a:gd name="T18" fmla="*/ 163 w 163"/>
                  <a:gd name="T19" fmla="*/ 108 h 199"/>
                  <a:gd name="T20" fmla="*/ 88 w 163"/>
                  <a:gd name="T21" fmla="*/ 0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3" h="199">
                    <a:moveTo>
                      <a:pt x="88" y="0"/>
                    </a:moveTo>
                    <a:cubicBezTo>
                      <a:pt x="51" y="50"/>
                      <a:pt x="51" y="50"/>
                      <a:pt x="51" y="5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9" y="2"/>
                      <a:pt x="4" y="3"/>
                      <a:pt x="0" y="6"/>
                    </a:cubicBezTo>
                    <a:cubicBezTo>
                      <a:pt x="30" y="36"/>
                      <a:pt x="49" y="78"/>
                      <a:pt x="49" y="124"/>
                    </a:cubicBezTo>
                    <a:cubicBezTo>
                      <a:pt x="49" y="199"/>
                      <a:pt x="49" y="199"/>
                      <a:pt x="49" y="199"/>
                    </a:cubicBezTo>
                    <a:cubicBezTo>
                      <a:pt x="50" y="199"/>
                      <a:pt x="50" y="199"/>
                      <a:pt x="51" y="199"/>
                    </a:cubicBezTo>
                    <a:cubicBezTo>
                      <a:pt x="112" y="199"/>
                      <a:pt x="161" y="189"/>
                      <a:pt x="163" y="176"/>
                    </a:cubicBezTo>
                    <a:cubicBezTo>
                      <a:pt x="163" y="176"/>
                      <a:pt x="163" y="176"/>
                      <a:pt x="163" y="176"/>
                    </a:cubicBezTo>
                    <a:cubicBezTo>
                      <a:pt x="163" y="108"/>
                      <a:pt x="163" y="108"/>
                      <a:pt x="163" y="108"/>
                    </a:cubicBezTo>
                    <a:cubicBezTo>
                      <a:pt x="163" y="58"/>
                      <a:pt x="132" y="16"/>
                      <a:pt x="88" y="0"/>
                    </a:cubicBezTo>
                    <a:close/>
                  </a:path>
                </a:pathLst>
              </a:custGeom>
              <a:solidFill>
                <a:srgbClr val="A6C8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</p:grpSp>
        <p:sp>
          <p:nvSpPr>
            <p:cNvPr id="27" name="文本框 43"/>
            <p:cNvSpPr txBox="1"/>
            <p:nvPr/>
          </p:nvSpPr>
          <p:spPr>
            <a:xfrm>
              <a:off x="1108875" y="4254055"/>
              <a:ext cx="2656301" cy="4979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lvl="0">
                <a:lnSpc>
                  <a:spcPct val="120000"/>
                </a:lnSpc>
                <a:defRPr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400" b="1" dirty="0"/>
                <a:t>	社会角度</a:t>
              </a:r>
              <a:endParaRPr lang="en-US" altLang="zh-CN" sz="2400" b="1" dirty="0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7670770" y="4625728"/>
            <a:ext cx="2764145" cy="620565"/>
            <a:chOff x="1001031" y="4199008"/>
            <a:chExt cx="2764145" cy="620565"/>
          </a:xfrm>
        </p:grpSpPr>
        <p:grpSp>
          <p:nvGrpSpPr>
            <p:cNvPr id="41" name="组合 40"/>
            <p:cNvGrpSpPr/>
            <p:nvPr/>
          </p:nvGrpSpPr>
          <p:grpSpPr>
            <a:xfrm>
              <a:off x="1001031" y="4199008"/>
              <a:ext cx="737612" cy="620565"/>
              <a:chOff x="5146675" y="766763"/>
              <a:chExt cx="1590676" cy="1338263"/>
            </a:xfrm>
          </p:grpSpPr>
          <p:sp>
            <p:nvSpPr>
              <p:cNvPr id="43" name="Oval 18"/>
              <p:cNvSpPr>
                <a:spLocks noChangeArrowheads="1"/>
              </p:cNvSpPr>
              <p:nvPr/>
            </p:nvSpPr>
            <p:spPr bwMode="auto">
              <a:xfrm>
                <a:off x="5675313" y="766763"/>
                <a:ext cx="533400" cy="534988"/>
              </a:xfrm>
              <a:prstGeom prst="ellipse">
                <a:avLst/>
              </a:prstGeom>
              <a:solidFill>
                <a:srgbClr val="3B44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44" name="Freeform 19"/>
              <p:cNvSpPr/>
              <p:nvPr/>
            </p:nvSpPr>
            <p:spPr bwMode="auto">
              <a:xfrm>
                <a:off x="5511800" y="1344613"/>
                <a:ext cx="860425" cy="760413"/>
              </a:xfrm>
              <a:custGeom>
                <a:avLst/>
                <a:gdLst>
                  <a:gd name="T0" fmla="*/ 201 w 301"/>
                  <a:gd name="T1" fmla="*/ 0 h 266"/>
                  <a:gd name="T2" fmla="*/ 151 w 301"/>
                  <a:gd name="T3" fmla="*/ 67 h 266"/>
                  <a:gd name="T4" fmla="*/ 101 w 301"/>
                  <a:gd name="T5" fmla="*/ 0 h 266"/>
                  <a:gd name="T6" fmla="*/ 0 w 301"/>
                  <a:gd name="T7" fmla="*/ 144 h 266"/>
                  <a:gd name="T8" fmla="*/ 0 w 301"/>
                  <a:gd name="T9" fmla="*/ 235 h 266"/>
                  <a:gd name="T10" fmla="*/ 0 w 301"/>
                  <a:gd name="T11" fmla="*/ 235 h 266"/>
                  <a:gd name="T12" fmla="*/ 151 w 301"/>
                  <a:gd name="T13" fmla="*/ 266 h 266"/>
                  <a:gd name="T14" fmla="*/ 301 w 301"/>
                  <a:gd name="T15" fmla="*/ 235 h 266"/>
                  <a:gd name="T16" fmla="*/ 301 w 301"/>
                  <a:gd name="T17" fmla="*/ 235 h 266"/>
                  <a:gd name="T18" fmla="*/ 301 w 301"/>
                  <a:gd name="T19" fmla="*/ 144 h 266"/>
                  <a:gd name="T20" fmla="*/ 201 w 301"/>
                  <a:gd name="T21" fmla="*/ 0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1" h="266">
                    <a:moveTo>
                      <a:pt x="201" y="0"/>
                    </a:moveTo>
                    <a:cubicBezTo>
                      <a:pt x="151" y="67"/>
                      <a:pt x="151" y="67"/>
                      <a:pt x="151" y="67"/>
                    </a:cubicBezTo>
                    <a:cubicBezTo>
                      <a:pt x="101" y="0"/>
                      <a:pt x="101" y="0"/>
                      <a:pt x="101" y="0"/>
                    </a:cubicBezTo>
                    <a:cubicBezTo>
                      <a:pt x="42" y="21"/>
                      <a:pt x="0" y="78"/>
                      <a:pt x="0" y="144"/>
                    </a:cubicBezTo>
                    <a:cubicBezTo>
                      <a:pt x="0" y="235"/>
                      <a:pt x="0" y="235"/>
                      <a:pt x="0" y="235"/>
                    </a:cubicBezTo>
                    <a:cubicBezTo>
                      <a:pt x="0" y="235"/>
                      <a:pt x="0" y="235"/>
                      <a:pt x="0" y="235"/>
                    </a:cubicBezTo>
                    <a:cubicBezTo>
                      <a:pt x="3" y="252"/>
                      <a:pt x="69" y="266"/>
                      <a:pt x="151" y="266"/>
                    </a:cubicBezTo>
                    <a:cubicBezTo>
                      <a:pt x="232" y="266"/>
                      <a:pt x="298" y="252"/>
                      <a:pt x="301" y="235"/>
                    </a:cubicBezTo>
                    <a:cubicBezTo>
                      <a:pt x="301" y="235"/>
                      <a:pt x="301" y="235"/>
                      <a:pt x="301" y="235"/>
                    </a:cubicBezTo>
                    <a:cubicBezTo>
                      <a:pt x="301" y="144"/>
                      <a:pt x="301" y="144"/>
                      <a:pt x="301" y="144"/>
                    </a:cubicBezTo>
                    <a:cubicBezTo>
                      <a:pt x="301" y="78"/>
                      <a:pt x="259" y="21"/>
                      <a:pt x="201" y="0"/>
                    </a:cubicBezTo>
                    <a:close/>
                  </a:path>
                </a:pathLst>
              </a:custGeom>
              <a:solidFill>
                <a:srgbClr val="3B44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45" name="Freeform 20"/>
              <p:cNvSpPr/>
              <p:nvPr/>
            </p:nvSpPr>
            <p:spPr bwMode="auto">
              <a:xfrm>
                <a:off x="5900738" y="1319213"/>
                <a:ext cx="85725" cy="50800"/>
              </a:xfrm>
              <a:custGeom>
                <a:avLst/>
                <a:gdLst>
                  <a:gd name="T0" fmla="*/ 30 w 30"/>
                  <a:gd name="T1" fmla="*/ 1 h 18"/>
                  <a:gd name="T2" fmla="*/ 15 w 30"/>
                  <a:gd name="T3" fmla="*/ 0 h 18"/>
                  <a:gd name="T4" fmla="*/ 1 w 30"/>
                  <a:gd name="T5" fmla="*/ 1 h 18"/>
                  <a:gd name="T6" fmla="*/ 7 w 30"/>
                  <a:gd name="T7" fmla="*/ 18 h 18"/>
                  <a:gd name="T8" fmla="*/ 24 w 30"/>
                  <a:gd name="T9" fmla="*/ 18 h 18"/>
                  <a:gd name="T10" fmla="*/ 30 w 30"/>
                  <a:gd name="T11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18">
                    <a:moveTo>
                      <a:pt x="30" y="1"/>
                    </a:moveTo>
                    <a:cubicBezTo>
                      <a:pt x="25" y="0"/>
                      <a:pt x="20" y="0"/>
                      <a:pt x="15" y="0"/>
                    </a:cubicBezTo>
                    <a:cubicBezTo>
                      <a:pt x="10" y="0"/>
                      <a:pt x="6" y="0"/>
                      <a:pt x="1" y="1"/>
                    </a:cubicBezTo>
                    <a:cubicBezTo>
                      <a:pt x="1" y="1"/>
                      <a:pt x="0" y="11"/>
                      <a:pt x="7" y="18"/>
                    </a:cubicBezTo>
                    <a:cubicBezTo>
                      <a:pt x="7" y="18"/>
                      <a:pt x="18" y="18"/>
                      <a:pt x="24" y="18"/>
                    </a:cubicBezTo>
                    <a:cubicBezTo>
                      <a:pt x="24" y="18"/>
                      <a:pt x="30" y="12"/>
                      <a:pt x="30" y="1"/>
                    </a:cubicBezTo>
                    <a:close/>
                  </a:path>
                </a:pathLst>
              </a:custGeom>
              <a:solidFill>
                <a:srgbClr val="3B44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46" name="Freeform 21"/>
              <p:cNvSpPr/>
              <p:nvPr/>
            </p:nvSpPr>
            <p:spPr bwMode="auto">
              <a:xfrm>
                <a:off x="5894388" y="1377951"/>
                <a:ext cx="95250" cy="130175"/>
              </a:xfrm>
              <a:custGeom>
                <a:avLst/>
                <a:gdLst>
                  <a:gd name="T0" fmla="*/ 15 w 60"/>
                  <a:gd name="T1" fmla="*/ 0 h 82"/>
                  <a:gd name="T2" fmla="*/ 47 w 60"/>
                  <a:gd name="T3" fmla="*/ 0 h 82"/>
                  <a:gd name="T4" fmla="*/ 60 w 60"/>
                  <a:gd name="T5" fmla="*/ 47 h 82"/>
                  <a:gd name="T6" fmla="*/ 31 w 60"/>
                  <a:gd name="T7" fmla="*/ 82 h 82"/>
                  <a:gd name="T8" fmla="*/ 0 w 60"/>
                  <a:gd name="T9" fmla="*/ 47 h 82"/>
                  <a:gd name="T10" fmla="*/ 15 w 60"/>
                  <a:gd name="T11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0" h="82">
                    <a:moveTo>
                      <a:pt x="15" y="0"/>
                    </a:moveTo>
                    <a:lnTo>
                      <a:pt x="47" y="0"/>
                    </a:lnTo>
                    <a:lnTo>
                      <a:pt x="60" y="47"/>
                    </a:lnTo>
                    <a:lnTo>
                      <a:pt x="31" y="82"/>
                    </a:lnTo>
                    <a:lnTo>
                      <a:pt x="0" y="47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3B44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47" name="Freeform 22"/>
              <p:cNvSpPr/>
              <p:nvPr/>
            </p:nvSpPr>
            <p:spPr bwMode="auto">
              <a:xfrm>
                <a:off x="5432425" y="1427163"/>
                <a:ext cx="71438" cy="96838"/>
              </a:xfrm>
              <a:custGeom>
                <a:avLst/>
                <a:gdLst>
                  <a:gd name="T0" fmla="*/ 23 w 45"/>
                  <a:gd name="T1" fmla="*/ 61 h 61"/>
                  <a:gd name="T2" fmla="*/ 45 w 45"/>
                  <a:gd name="T3" fmla="*/ 34 h 61"/>
                  <a:gd name="T4" fmla="*/ 34 w 45"/>
                  <a:gd name="T5" fmla="*/ 0 h 61"/>
                  <a:gd name="T6" fmla="*/ 11 w 45"/>
                  <a:gd name="T7" fmla="*/ 0 h 61"/>
                  <a:gd name="T8" fmla="*/ 0 w 45"/>
                  <a:gd name="T9" fmla="*/ 34 h 61"/>
                  <a:gd name="T10" fmla="*/ 23 w 45"/>
                  <a:gd name="T11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5" h="61">
                    <a:moveTo>
                      <a:pt x="23" y="61"/>
                    </a:moveTo>
                    <a:lnTo>
                      <a:pt x="45" y="34"/>
                    </a:lnTo>
                    <a:lnTo>
                      <a:pt x="34" y="0"/>
                    </a:lnTo>
                    <a:lnTo>
                      <a:pt x="11" y="0"/>
                    </a:lnTo>
                    <a:lnTo>
                      <a:pt x="0" y="34"/>
                    </a:lnTo>
                    <a:lnTo>
                      <a:pt x="23" y="61"/>
                    </a:lnTo>
                    <a:close/>
                  </a:path>
                </a:pathLst>
              </a:custGeom>
              <a:solidFill>
                <a:srgbClr val="23A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48" name="Freeform 23"/>
              <p:cNvSpPr/>
              <p:nvPr/>
            </p:nvSpPr>
            <p:spPr bwMode="auto">
              <a:xfrm>
                <a:off x="5146675" y="1401763"/>
                <a:ext cx="465138" cy="568325"/>
              </a:xfrm>
              <a:custGeom>
                <a:avLst/>
                <a:gdLst>
                  <a:gd name="T0" fmla="*/ 150 w 163"/>
                  <a:gd name="T1" fmla="*/ 0 h 199"/>
                  <a:gd name="T2" fmla="*/ 113 w 163"/>
                  <a:gd name="T3" fmla="*/ 50 h 199"/>
                  <a:gd name="T4" fmla="*/ 75 w 163"/>
                  <a:gd name="T5" fmla="*/ 0 h 199"/>
                  <a:gd name="T6" fmla="*/ 0 w 163"/>
                  <a:gd name="T7" fmla="*/ 108 h 199"/>
                  <a:gd name="T8" fmla="*/ 0 w 163"/>
                  <a:gd name="T9" fmla="*/ 176 h 199"/>
                  <a:gd name="T10" fmla="*/ 0 w 163"/>
                  <a:gd name="T11" fmla="*/ 176 h 199"/>
                  <a:gd name="T12" fmla="*/ 113 w 163"/>
                  <a:gd name="T13" fmla="*/ 199 h 199"/>
                  <a:gd name="T14" fmla="*/ 114 w 163"/>
                  <a:gd name="T15" fmla="*/ 199 h 199"/>
                  <a:gd name="T16" fmla="*/ 114 w 163"/>
                  <a:gd name="T17" fmla="*/ 124 h 199"/>
                  <a:gd name="T18" fmla="*/ 163 w 163"/>
                  <a:gd name="T19" fmla="*/ 6 h 199"/>
                  <a:gd name="T20" fmla="*/ 150 w 163"/>
                  <a:gd name="T21" fmla="*/ 0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3" h="199">
                    <a:moveTo>
                      <a:pt x="150" y="0"/>
                    </a:moveTo>
                    <a:cubicBezTo>
                      <a:pt x="113" y="50"/>
                      <a:pt x="113" y="50"/>
                      <a:pt x="113" y="5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31" y="16"/>
                      <a:pt x="0" y="58"/>
                      <a:pt x="0" y="108"/>
                    </a:cubicBezTo>
                    <a:cubicBezTo>
                      <a:pt x="0" y="176"/>
                      <a:pt x="0" y="176"/>
                      <a:pt x="0" y="176"/>
                    </a:cubicBezTo>
                    <a:cubicBezTo>
                      <a:pt x="0" y="176"/>
                      <a:pt x="0" y="176"/>
                      <a:pt x="0" y="176"/>
                    </a:cubicBezTo>
                    <a:cubicBezTo>
                      <a:pt x="2" y="189"/>
                      <a:pt x="52" y="199"/>
                      <a:pt x="113" y="199"/>
                    </a:cubicBezTo>
                    <a:cubicBezTo>
                      <a:pt x="113" y="199"/>
                      <a:pt x="114" y="199"/>
                      <a:pt x="114" y="199"/>
                    </a:cubicBezTo>
                    <a:cubicBezTo>
                      <a:pt x="114" y="124"/>
                      <a:pt x="114" y="124"/>
                      <a:pt x="114" y="124"/>
                    </a:cubicBezTo>
                    <a:cubicBezTo>
                      <a:pt x="114" y="78"/>
                      <a:pt x="133" y="36"/>
                      <a:pt x="163" y="6"/>
                    </a:cubicBezTo>
                    <a:cubicBezTo>
                      <a:pt x="159" y="3"/>
                      <a:pt x="155" y="2"/>
                      <a:pt x="150" y="0"/>
                    </a:cubicBezTo>
                    <a:close/>
                  </a:path>
                </a:pathLst>
              </a:custGeom>
              <a:solidFill>
                <a:srgbClr val="23A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49" name="Freeform 24"/>
              <p:cNvSpPr/>
              <p:nvPr/>
            </p:nvSpPr>
            <p:spPr bwMode="auto">
              <a:xfrm>
                <a:off x="5438775" y="1381126"/>
                <a:ext cx="61913" cy="41275"/>
              </a:xfrm>
              <a:custGeom>
                <a:avLst/>
                <a:gdLst>
                  <a:gd name="T0" fmla="*/ 18 w 22"/>
                  <a:gd name="T1" fmla="*/ 14 h 14"/>
                  <a:gd name="T2" fmla="*/ 22 w 22"/>
                  <a:gd name="T3" fmla="*/ 1 h 14"/>
                  <a:gd name="T4" fmla="*/ 11 w 22"/>
                  <a:gd name="T5" fmla="*/ 0 h 14"/>
                  <a:gd name="T6" fmla="*/ 0 w 22"/>
                  <a:gd name="T7" fmla="*/ 1 h 14"/>
                  <a:gd name="T8" fmla="*/ 5 w 22"/>
                  <a:gd name="T9" fmla="*/ 14 h 14"/>
                  <a:gd name="T10" fmla="*/ 18 w 22"/>
                  <a:gd name="T11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14">
                    <a:moveTo>
                      <a:pt x="18" y="14"/>
                    </a:moveTo>
                    <a:cubicBezTo>
                      <a:pt x="18" y="14"/>
                      <a:pt x="22" y="9"/>
                      <a:pt x="22" y="1"/>
                    </a:cubicBezTo>
                    <a:cubicBezTo>
                      <a:pt x="18" y="0"/>
                      <a:pt x="15" y="0"/>
                      <a:pt x="11" y="0"/>
                    </a:cubicBezTo>
                    <a:cubicBezTo>
                      <a:pt x="7" y="0"/>
                      <a:pt x="4" y="0"/>
                      <a:pt x="0" y="1"/>
                    </a:cubicBezTo>
                    <a:cubicBezTo>
                      <a:pt x="0" y="1"/>
                      <a:pt x="0" y="8"/>
                      <a:pt x="5" y="14"/>
                    </a:cubicBezTo>
                    <a:cubicBezTo>
                      <a:pt x="5" y="14"/>
                      <a:pt x="13" y="14"/>
                      <a:pt x="18" y="14"/>
                    </a:cubicBezTo>
                    <a:close/>
                  </a:path>
                </a:pathLst>
              </a:custGeom>
              <a:solidFill>
                <a:srgbClr val="23A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50" name="Oval 25"/>
              <p:cNvSpPr>
                <a:spLocks noChangeArrowheads="1"/>
              </p:cNvSpPr>
              <p:nvPr/>
            </p:nvSpPr>
            <p:spPr bwMode="auto">
              <a:xfrm>
                <a:off x="5267325" y="966788"/>
                <a:ext cx="401638" cy="403225"/>
              </a:xfrm>
              <a:prstGeom prst="ellipse">
                <a:avLst/>
              </a:prstGeom>
              <a:solidFill>
                <a:srgbClr val="23A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51" name="Freeform 26"/>
              <p:cNvSpPr/>
              <p:nvPr/>
            </p:nvSpPr>
            <p:spPr bwMode="auto">
              <a:xfrm>
                <a:off x="6386513" y="1381126"/>
                <a:ext cx="61913" cy="41275"/>
              </a:xfrm>
              <a:custGeom>
                <a:avLst/>
                <a:gdLst>
                  <a:gd name="T0" fmla="*/ 17 w 22"/>
                  <a:gd name="T1" fmla="*/ 14 h 14"/>
                  <a:gd name="T2" fmla="*/ 22 w 22"/>
                  <a:gd name="T3" fmla="*/ 1 h 14"/>
                  <a:gd name="T4" fmla="*/ 11 w 22"/>
                  <a:gd name="T5" fmla="*/ 0 h 14"/>
                  <a:gd name="T6" fmla="*/ 0 w 22"/>
                  <a:gd name="T7" fmla="*/ 1 h 14"/>
                  <a:gd name="T8" fmla="*/ 5 w 22"/>
                  <a:gd name="T9" fmla="*/ 14 h 14"/>
                  <a:gd name="T10" fmla="*/ 17 w 22"/>
                  <a:gd name="T11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14">
                    <a:moveTo>
                      <a:pt x="17" y="14"/>
                    </a:moveTo>
                    <a:cubicBezTo>
                      <a:pt x="17" y="14"/>
                      <a:pt x="22" y="9"/>
                      <a:pt x="22" y="1"/>
                    </a:cubicBezTo>
                    <a:cubicBezTo>
                      <a:pt x="18" y="0"/>
                      <a:pt x="15" y="0"/>
                      <a:pt x="11" y="0"/>
                    </a:cubicBezTo>
                    <a:cubicBezTo>
                      <a:pt x="7" y="0"/>
                      <a:pt x="4" y="0"/>
                      <a:pt x="0" y="1"/>
                    </a:cubicBezTo>
                    <a:cubicBezTo>
                      <a:pt x="0" y="1"/>
                      <a:pt x="0" y="8"/>
                      <a:pt x="5" y="14"/>
                    </a:cubicBezTo>
                    <a:cubicBezTo>
                      <a:pt x="5" y="14"/>
                      <a:pt x="13" y="14"/>
                      <a:pt x="17" y="14"/>
                    </a:cubicBezTo>
                    <a:close/>
                  </a:path>
                </a:pathLst>
              </a:custGeom>
              <a:solidFill>
                <a:srgbClr val="A6C8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52" name="Freeform 27"/>
              <p:cNvSpPr/>
              <p:nvPr/>
            </p:nvSpPr>
            <p:spPr bwMode="auto">
              <a:xfrm>
                <a:off x="6380163" y="1427163"/>
                <a:ext cx="71438" cy="96838"/>
              </a:xfrm>
              <a:custGeom>
                <a:avLst/>
                <a:gdLst>
                  <a:gd name="T0" fmla="*/ 24 w 45"/>
                  <a:gd name="T1" fmla="*/ 61 h 61"/>
                  <a:gd name="T2" fmla="*/ 45 w 45"/>
                  <a:gd name="T3" fmla="*/ 34 h 61"/>
                  <a:gd name="T4" fmla="*/ 34 w 45"/>
                  <a:gd name="T5" fmla="*/ 0 h 61"/>
                  <a:gd name="T6" fmla="*/ 11 w 45"/>
                  <a:gd name="T7" fmla="*/ 0 h 61"/>
                  <a:gd name="T8" fmla="*/ 0 w 45"/>
                  <a:gd name="T9" fmla="*/ 34 h 61"/>
                  <a:gd name="T10" fmla="*/ 24 w 45"/>
                  <a:gd name="T11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5" h="61">
                    <a:moveTo>
                      <a:pt x="24" y="61"/>
                    </a:moveTo>
                    <a:lnTo>
                      <a:pt x="45" y="34"/>
                    </a:lnTo>
                    <a:lnTo>
                      <a:pt x="34" y="0"/>
                    </a:lnTo>
                    <a:lnTo>
                      <a:pt x="11" y="0"/>
                    </a:lnTo>
                    <a:lnTo>
                      <a:pt x="0" y="34"/>
                    </a:lnTo>
                    <a:lnTo>
                      <a:pt x="24" y="61"/>
                    </a:lnTo>
                    <a:close/>
                  </a:path>
                </a:pathLst>
              </a:custGeom>
              <a:solidFill>
                <a:srgbClr val="A6C8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53" name="Oval 28"/>
              <p:cNvSpPr>
                <a:spLocks noChangeArrowheads="1"/>
              </p:cNvSpPr>
              <p:nvPr/>
            </p:nvSpPr>
            <p:spPr bwMode="auto">
              <a:xfrm>
                <a:off x="6215063" y="966788"/>
                <a:ext cx="403225" cy="403225"/>
              </a:xfrm>
              <a:prstGeom prst="ellipse">
                <a:avLst/>
              </a:prstGeom>
              <a:solidFill>
                <a:srgbClr val="A6C8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54" name="Freeform 29"/>
              <p:cNvSpPr/>
              <p:nvPr/>
            </p:nvSpPr>
            <p:spPr bwMode="auto">
              <a:xfrm>
                <a:off x="6272213" y="1401763"/>
                <a:ext cx="465138" cy="568325"/>
              </a:xfrm>
              <a:custGeom>
                <a:avLst/>
                <a:gdLst>
                  <a:gd name="T0" fmla="*/ 88 w 163"/>
                  <a:gd name="T1" fmla="*/ 0 h 199"/>
                  <a:gd name="T2" fmla="*/ 51 w 163"/>
                  <a:gd name="T3" fmla="*/ 50 h 199"/>
                  <a:gd name="T4" fmla="*/ 13 w 163"/>
                  <a:gd name="T5" fmla="*/ 0 h 199"/>
                  <a:gd name="T6" fmla="*/ 0 w 163"/>
                  <a:gd name="T7" fmla="*/ 6 h 199"/>
                  <a:gd name="T8" fmla="*/ 49 w 163"/>
                  <a:gd name="T9" fmla="*/ 124 h 199"/>
                  <a:gd name="T10" fmla="*/ 49 w 163"/>
                  <a:gd name="T11" fmla="*/ 199 h 199"/>
                  <a:gd name="T12" fmla="*/ 51 w 163"/>
                  <a:gd name="T13" fmla="*/ 199 h 199"/>
                  <a:gd name="T14" fmla="*/ 163 w 163"/>
                  <a:gd name="T15" fmla="*/ 176 h 199"/>
                  <a:gd name="T16" fmla="*/ 163 w 163"/>
                  <a:gd name="T17" fmla="*/ 176 h 199"/>
                  <a:gd name="T18" fmla="*/ 163 w 163"/>
                  <a:gd name="T19" fmla="*/ 108 h 199"/>
                  <a:gd name="T20" fmla="*/ 88 w 163"/>
                  <a:gd name="T21" fmla="*/ 0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3" h="199">
                    <a:moveTo>
                      <a:pt x="88" y="0"/>
                    </a:moveTo>
                    <a:cubicBezTo>
                      <a:pt x="51" y="50"/>
                      <a:pt x="51" y="50"/>
                      <a:pt x="51" y="5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9" y="2"/>
                      <a:pt x="4" y="3"/>
                      <a:pt x="0" y="6"/>
                    </a:cubicBezTo>
                    <a:cubicBezTo>
                      <a:pt x="30" y="36"/>
                      <a:pt x="49" y="78"/>
                      <a:pt x="49" y="124"/>
                    </a:cubicBezTo>
                    <a:cubicBezTo>
                      <a:pt x="49" y="199"/>
                      <a:pt x="49" y="199"/>
                      <a:pt x="49" y="199"/>
                    </a:cubicBezTo>
                    <a:cubicBezTo>
                      <a:pt x="50" y="199"/>
                      <a:pt x="50" y="199"/>
                      <a:pt x="51" y="199"/>
                    </a:cubicBezTo>
                    <a:cubicBezTo>
                      <a:pt x="112" y="199"/>
                      <a:pt x="161" y="189"/>
                      <a:pt x="163" y="176"/>
                    </a:cubicBezTo>
                    <a:cubicBezTo>
                      <a:pt x="163" y="176"/>
                      <a:pt x="163" y="176"/>
                      <a:pt x="163" y="176"/>
                    </a:cubicBezTo>
                    <a:cubicBezTo>
                      <a:pt x="163" y="108"/>
                      <a:pt x="163" y="108"/>
                      <a:pt x="163" y="108"/>
                    </a:cubicBezTo>
                    <a:cubicBezTo>
                      <a:pt x="163" y="58"/>
                      <a:pt x="132" y="16"/>
                      <a:pt x="88" y="0"/>
                    </a:cubicBezTo>
                    <a:close/>
                  </a:path>
                </a:pathLst>
              </a:custGeom>
              <a:solidFill>
                <a:srgbClr val="A6C8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</p:grpSp>
        <p:sp>
          <p:nvSpPr>
            <p:cNvPr id="42" name="文本框 43"/>
            <p:cNvSpPr txBox="1"/>
            <p:nvPr/>
          </p:nvSpPr>
          <p:spPr>
            <a:xfrm>
              <a:off x="1108875" y="4254055"/>
              <a:ext cx="2656301" cy="4979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lvl="0">
                <a:lnSpc>
                  <a:spcPct val="120000"/>
                </a:lnSpc>
                <a:defRPr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400" b="1" dirty="0"/>
                <a:t>	个人角度</a:t>
              </a:r>
              <a:endParaRPr lang="en-US" altLang="zh-CN" sz="2400" b="1" dirty="0"/>
            </a:p>
          </p:txBody>
        </p:sp>
      </p:grp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>
                <a:sym typeface="+mn-ea"/>
              </a:rPr>
              <a:t>二、职业规划理论应用与实践</a:t>
            </a:r>
            <a:endParaRPr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圆角矩形 6"/>
          <p:cNvSpPr/>
          <p:nvPr/>
        </p:nvSpPr>
        <p:spPr>
          <a:xfrm>
            <a:off x="-436606" y="1450866"/>
            <a:ext cx="5522218" cy="647601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sz="2800" b="1" dirty="0">
                <a:solidFill>
                  <a:schemeClr val="bg1"/>
                </a:solidFill>
              </a:rPr>
              <a:t>2．实践呈现</a:t>
            </a:r>
            <a:endParaRPr sz="2800" b="1" dirty="0">
              <a:solidFill>
                <a:schemeClr val="bg1"/>
              </a:solidFill>
            </a:endParaRPr>
          </a:p>
        </p:txBody>
      </p:sp>
      <p:sp>
        <p:nvSpPr>
          <p:cNvPr id="8" name="文本框 43"/>
          <p:cNvSpPr txBox="1"/>
          <p:nvPr/>
        </p:nvSpPr>
        <p:spPr>
          <a:xfrm>
            <a:off x="656590" y="2506980"/>
            <a:ext cx="7287260" cy="34086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57200" algn="just">
              <a:lnSpc>
                <a:spcPct val="150000"/>
              </a:lnSpc>
            </a:pPr>
            <a:r>
              <a:rPr sz="2400" dirty="0"/>
              <a:t>完成职业兴趣测试后，阐述自己的职业兴趣类型和适合的职业路径。根据目标职业制作个人职业生涯规划（扫码右侧二维码查看个人职业生涯规划示例），包括职业目标、所需技能、发展策略和实施时间表等内容。</a:t>
            </a:r>
            <a:endParaRPr sz="2400" dirty="0"/>
          </a:p>
        </p:txBody>
      </p:sp>
      <p:grpSp>
        <p:nvGrpSpPr>
          <p:cNvPr id="6" name="组合 5"/>
          <p:cNvGrpSpPr/>
          <p:nvPr/>
        </p:nvGrpSpPr>
        <p:grpSpPr>
          <a:xfrm>
            <a:off x="426386" y="1071027"/>
            <a:ext cx="792457" cy="812984"/>
            <a:chOff x="7673976" y="2593975"/>
            <a:chExt cx="1716088" cy="1760538"/>
          </a:xfrm>
        </p:grpSpPr>
        <p:sp>
          <p:nvSpPr>
            <p:cNvPr id="9" name="Freeform 60"/>
            <p:cNvSpPr/>
            <p:nvPr/>
          </p:nvSpPr>
          <p:spPr bwMode="auto">
            <a:xfrm>
              <a:off x="7673976" y="2974975"/>
              <a:ext cx="1284288" cy="1379538"/>
            </a:xfrm>
            <a:custGeom>
              <a:avLst/>
              <a:gdLst>
                <a:gd name="T0" fmla="*/ 415 w 437"/>
                <a:gd name="T1" fmla="*/ 364 h 470"/>
                <a:gd name="T2" fmla="*/ 388 w 437"/>
                <a:gd name="T3" fmla="*/ 335 h 470"/>
                <a:gd name="T4" fmla="*/ 307 w 437"/>
                <a:gd name="T5" fmla="*/ 291 h 470"/>
                <a:gd name="T6" fmla="*/ 273 w 437"/>
                <a:gd name="T7" fmla="*/ 257 h 470"/>
                <a:gd name="T8" fmla="*/ 262 w 437"/>
                <a:gd name="T9" fmla="*/ 240 h 470"/>
                <a:gd name="T10" fmla="*/ 288 w 437"/>
                <a:gd name="T11" fmla="*/ 199 h 470"/>
                <a:gd name="T12" fmla="*/ 294 w 437"/>
                <a:gd name="T13" fmla="*/ 185 h 470"/>
                <a:gd name="T14" fmla="*/ 298 w 437"/>
                <a:gd name="T15" fmla="*/ 147 h 470"/>
                <a:gd name="T16" fmla="*/ 285 w 437"/>
                <a:gd name="T17" fmla="*/ 57 h 470"/>
                <a:gd name="T18" fmla="*/ 280 w 437"/>
                <a:gd name="T19" fmla="*/ 52 h 470"/>
                <a:gd name="T20" fmla="*/ 262 w 437"/>
                <a:gd name="T21" fmla="*/ 37 h 470"/>
                <a:gd name="T22" fmla="*/ 155 w 437"/>
                <a:gd name="T23" fmla="*/ 50 h 470"/>
                <a:gd name="T24" fmla="*/ 140 w 437"/>
                <a:gd name="T25" fmla="*/ 140 h 470"/>
                <a:gd name="T26" fmla="*/ 142 w 437"/>
                <a:gd name="T27" fmla="*/ 179 h 470"/>
                <a:gd name="T28" fmla="*/ 150 w 437"/>
                <a:gd name="T29" fmla="*/ 195 h 470"/>
                <a:gd name="T30" fmla="*/ 153 w 437"/>
                <a:gd name="T31" fmla="*/ 202 h 470"/>
                <a:gd name="T32" fmla="*/ 155 w 437"/>
                <a:gd name="T33" fmla="*/ 201 h 470"/>
                <a:gd name="T34" fmla="*/ 178 w 437"/>
                <a:gd name="T35" fmla="*/ 239 h 470"/>
                <a:gd name="T36" fmla="*/ 159 w 437"/>
                <a:gd name="T37" fmla="*/ 256 h 470"/>
                <a:gd name="T38" fmla="*/ 129 w 437"/>
                <a:gd name="T39" fmla="*/ 291 h 470"/>
                <a:gd name="T40" fmla="*/ 48 w 437"/>
                <a:gd name="T41" fmla="*/ 335 h 470"/>
                <a:gd name="T42" fmla="*/ 21 w 437"/>
                <a:gd name="T43" fmla="*/ 364 h 470"/>
                <a:gd name="T44" fmla="*/ 0 w 437"/>
                <a:gd name="T45" fmla="*/ 451 h 470"/>
                <a:gd name="T46" fmla="*/ 0 w 437"/>
                <a:gd name="T47" fmla="*/ 470 h 470"/>
                <a:gd name="T48" fmla="*/ 437 w 437"/>
                <a:gd name="T49" fmla="*/ 470 h 470"/>
                <a:gd name="T50" fmla="*/ 437 w 437"/>
                <a:gd name="T51" fmla="*/ 451 h 470"/>
                <a:gd name="T52" fmla="*/ 415 w 437"/>
                <a:gd name="T53" fmla="*/ 364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37" h="470">
                  <a:moveTo>
                    <a:pt x="415" y="364"/>
                  </a:moveTo>
                  <a:cubicBezTo>
                    <a:pt x="415" y="364"/>
                    <a:pt x="422" y="351"/>
                    <a:pt x="388" y="335"/>
                  </a:cubicBezTo>
                  <a:cubicBezTo>
                    <a:pt x="307" y="291"/>
                    <a:pt x="307" y="291"/>
                    <a:pt x="307" y="291"/>
                  </a:cubicBezTo>
                  <a:cubicBezTo>
                    <a:pt x="273" y="257"/>
                    <a:pt x="273" y="257"/>
                    <a:pt x="273" y="257"/>
                  </a:cubicBezTo>
                  <a:cubicBezTo>
                    <a:pt x="256" y="248"/>
                    <a:pt x="246" y="251"/>
                    <a:pt x="262" y="240"/>
                  </a:cubicBezTo>
                  <a:cubicBezTo>
                    <a:pt x="274" y="230"/>
                    <a:pt x="282" y="216"/>
                    <a:pt x="288" y="199"/>
                  </a:cubicBezTo>
                  <a:cubicBezTo>
                    <a:pt x="289" y="198"/>
                    <a:pt x="292" y="194"/>
                    <a:pt x="294" y="185"/>
                  </a:cubicBezTo>
                  <a:cubicBezTo>
                    <a:pt x="294" y="185"/>
                    <a:pt x="325" y="148"/>
                    <a:pt x="298" y="147"/>
                  </a:cubicBezTo>
                  <a:cubicBezTo>
                    <a:pt x="298" y="147"/>
                    <a:pt x="326" y="96"/>
                    <a:pt x="285" y="57"/>
                  </a:cubicBezTo>
                  <a:cubicBezTo>
                    <a:pt x="285" y="57"/>
                    <a:pt x="283" y="55"/>
                    <a:pt x="280" y="52"/>
                  </a:cubicBezTo>
                  <a:cubicBezTo>
                    <a:pt x="271" y="42"/>
                    <a:pt x="262" y="37"/>
                    <a:pt x="262" y="37"/>
                  </a:cubicBezTo>
                  <a:cubicBezTo>
                    <a:pt x="203" y="0"/>
                    <a:pt x="155" y="50"/>
                    <a:pt x="155" y="50"/>
                  </a:cubicBezTo>
                  <a:cubicBezTo>
                    <a:pt x="113" y="88"/>
                    <a:pt x="140" y="140"/>
                    <a:pt x="140" y="140"/>
                  </a:cubicBezTo>
                  <a:cubicBezTo>
                    <a:pt x="112" y="140"/>
                    <a:pt x="142" y="179"/>
                    <a:pt x="142" y="179"/>
                  </a:cubicBezTo>
                  <a:cubicBezTo>
                    <a:pt x="146" y="197"/>
                    <a:pt x="150" y="195"/>
                    <a:pt x="150" y="195"/>
                  </a:cubicBezTo>
                  <a:cubicBezTo>
                    <a:pt x="152" y="195"/>
                    <a:pt x="152" y="198"/>
                    <a:pt x="153" y="202"/>
                  </a:cubicBezTo>
                  <a:cubicBezTo>
                    <a:pt x="154" y="201"/>
                    <a:pt x="154" y="201"/>
                    <a:pt x="155" y="201"/>
                  </a:cubicBezTo>
                  <a:cubicBezTo>
                    <a:pt x="160" y="216"/>
                    <a:pt x="168" y="229"/>
                    <a:pt x="178" y="239"/>
                  </a:cubicBezTo>
                  <a:cubicBezTo>
                    <a:pt x="187" y="251"/>
                    <a:pt x="163" y="251"/>
                    <a:pt x="159" y="256"/>
                  </a:cubicBezTo>
                  <a:cubicBezTo>
                    <a:pt x="157" y="259"/>
                    <a:pt x="129" y="291"/>
                    <a:pt x="129" y="291"/>
                  </a:cubicBezTo>
                  <a:cubicBezTo>
                    <a:pt x="48" y="335"/>
                    <a:pt x="48" y="335"/>
                    <a:pt x="48" y="335"/>
                  </a:cubicBezTo>
                  <a:cubicBezTo>
                    <a:pt x="15" y="351"/>
                    <a:pt x="21" y="364"/>
                    <a:pt x="21" y="364"/>
                  </a:cubicBezTo>
                  <a:cubicBezTo>
                    <a:pt x="0" y="451"/>
                    <a:pt x="0" y="451"/>
                    <a:pt x="0" y="451"/>
                  </a:cubicBezTo>
                  <a:cubicBezTo>
                    <a:pt x="0" y="470"/>
                    <a:pt x="0" y="470"/>
                    <a:pt x="0" y="470"/>
                  </a:cubicBezTo>
                  <a:cubicBezTo>
                    <a:pt x="437" y="470"/>
                    <a:pt x="437" y="470"/>
                    <a:pt x="437" y="470"/>
                  </a:cubicBezTo>
                  <a:cubicBezTo>
                    <a:pt x="437" y="451"/>
                    <a:pt x="437" y="451"/>
                    <a:pt x="437" y="451"/>
                  </a:cubicBezTo>
                  <a:lnTo>
                    <a:pt x="415" y="364"/>
                  </a:lnTo>
                  <a:close/>
                </a:path>
              </a:pathLst>
            </a:custGeom>
            <a:solidFill>
              <a:srgbClr val="3B44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0" name="Freeform 61"/>
            <p:cNvSpPr>
              <a:spLocks noEditPoints="1"/>
            </p:cNvSpPr>
            <p:nvPr/>
          </p:nvSpPr>
          <p:spPr bwMode="auto">
            <a:xfrm>
              <a:off x="8540751" y="2593975"/>
              <a:ext cx="849313" cy="739775"/>
            </a:xfrm>
            <a:custGeom>
              <a:avLst/>
              <a:gdLst>
                <a:gd name="T0" fmla="*/ 143 w 289"/>
                <a:gd name="T1" fmla="*/ 1 h 252"/>
                <a:gd name="T2" fmla="*/ 0 w 289"/>
                <a:gd name="T3" fmla="*/ 111 h 252"/>
                <a:gd name="T4" fmla="*/ 73 w 289"/>
                <a:gd name="T5" fmla="*/ 203 h 252"/>
                <a:gd name="T6" fmla="*/ 47 w 289"/>
                <a:gd name="T7" fmla="*/ 252 h 252"/>
                <a:gd name="T8" fmla="*/ 121 w 289"/>
                <a:gd name="T9" fmla="*/ 216 h 252"/>
                <a:gd name="T10" fmla="*/ 146 w 289"/>
                <a:gd name="T11" fmla="*/ 217 h 252"/>
                <a:gd name="T12" fmla="*/ 288 w 289"/>
                <a:gd name="T13" fmla="*/ 107 h 252"/>
                <a:gd name="T14" fmla="*/ 143 w 289"/>
                <a:gd name="T15" fmla="*/ 1 h 252"/>
                <a:gd name="T16" fmla="*/ 73 w 289"/>
                <a:gd name="T17" fmla="*/ 131 h 252"/>
                <a:gd name="T18" fmla="*/ 55 w 289"/>
                <a:gd name="T19" fmla="*/ 113 h 252"/>
                <a:gd name="T20" fmla="*/ 73 w 289"/>
                <a:gd name="T21" fmla="*/ 95 h 252"/>
                <a:gd name="T22" fmla="*/ 91 w 289"/>
                <a:gd name="T23" fmla="*/ 113 h 252"/>
                <a:gd name="T24" fmla="*/ 73 w 289"/>
                <a:gd name="T25" fmla="*/ 131 h 252"/>
                <a:gd name="T26" fmla="*/ 144 w 289"/>
                <a:gd name="T27" fmla="*/ 131 h 252"/>
                <a:gd name="T28" fmla="*/ 126 w 289"/>
                <a:gd name="T29" fmla="*/ 113 h 252"/>
                <a:gd name="T30" fmla="*/ 144 w 289"/>
                <a:gd name="T31" fmla="*/ 95 h 252"/>
                <a:gd name="T32" fmla="*/ 162 w 289"/>
                <a:gd name="T33" fmla="*/ 113 h 252"/>
                <a:gd name="T34" fmla="*/ 144 w 289"/>
                <a:gd name="T35" fmla="*/ 131 h 252"/>
                <a:gd name="T36" fmla="*/ 216 w 289"/>
                <a:gd name="T37" fmla="*/ 131 h 252"/>
                <a:gd name="T38" fmla="*/ 198 w 289"/>
                <a:gd name="T39" fmla="*/ 113 h 252"/>
                <a:gd name="T40" fmla="*/ 216 w 289"/>
                <a:gd name="T41" fmla="*/ 95 h 252"/>
                <a:gd name="T42" fmla="*/ 233 w 289"/>
                <a:gd name="T43" fmla="*/ 113 h 252"/>
                <a:gd name="T44" fmla="*/ 216 w 289"/>
                <a:gd name="T45" fmla="*/ 131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9" h="252">
                  <a:moveTo>
                    <a:pt x="143" y="1"/>
                  </a:moveTo>
                  <a:cubicBezTo>
                    <a:pt x="63" y="2"/>
                    <a:pt x="0" y="51"/>
                    <a:pt x="0" y="111"/>
                  </a:cubicBezTo>
                  <a:cubicBezTo>
                    <a:pt x="1" y="151"/>
                    <a:pt x="30" y="185"/>
                    <a:pt x="73" y="203"/>
                  </a:cubicBezTo>
                  <a:cubicBezTo>
                    <a:pt x="47" y="252"/>
                    <a:pt x="47" y="252"/>
                    <a:pt x="47" y="252"/>
                  </a:cubicBezTo>
                  <a:cubicBezTo>
                    <a:pt x="121" y="216"/>
                    <a:pt x="121" y="216"/>
                    <a:pt x="121" y="216"/>
                  </a:cubicBezTo>
                  <a:cubicBezTo>
                    <a:pt x="129" y="217"/>
                    <a:pt x="137" y="218"/>
                    <a:pt x="146" y="217"/>
                  </a:cubicBezTo>
                  <a:cubicBezTo>
                    <a:pt x="225" y="216"/>
                    <a:pt x="289" y="167"/>
                    <a:pt x="288" y="107"/>
                  </a:cubicBezTo>
                  <a:cubicBezTo>
                    <a:pt x="287" y="47"/>
                    <a:pt x="222" y="0"/>
                    <a:pt x="143" y="1"/>
                  </a:cubicBezTo>
                  <a:close/>
                  <a:moveTo>
                    <a:pt x="73" y="131"/>
                  </a:moveTo>
                  <a:cubicBezTo>
                    <a:pt x="63" y="131"/>
                    <a:pt x="55" y="123"/>
                    <a:pt x="55" y="113"/>
                  </a:cubicBezTo>
                  <a:cubicBezTo>
                    <a:pt x="55" y="103"/>
                    <a:pt x="63" y="95"/>
                    <a:pt x="73" y="95"/>
                  </a:cubicBezTo>
                  <a:cubicBezTo>
                    <a:pt x="83" y="95"/>
                    <a:pt x="91" y="103"/>
                    <a:pt x="91" y="113"/>
                  </a:cubicBezTo>
                  <a:cubicBezTo>
                    <a:pt x="91" y="123"/>
                    <a:pt x="83" y="131"/>
                    <a:pt x="73" y="131"/>
                  </a:cubicBezTo>
                  <a:close/>
                  <a:moveTo>
                    <a:pt x="144" y="131"/>
                  </a:moveTo>
                  <a:cubicBezTo>
                    <a:pt x="134" y="131"/>
                    <a:pt x="126" y="123"/>
                    <a:pt x="126" y="113"/>
                  </a:cubicBezTo>
                  <a:cubicBezTo>
                    <a:pt x="126" y="103"/>
                    <a:pt x="134" y="95"/>
                    <a:pt x="144" y="95"/>
                  </a:cubicBezTo>
                  <a:cubicBezTo>
                    <a:pt x="154" y="95"/>
                    <a:pt x="162" y="103"/>
                    <a:pt x="162" y="113"/>
                  </a:cubicBezTo>
                  <a:cubicBezTo>
                    <a:pt x="162" y="123"/>
                    <a:pt x="154" y="131"/>
                    <a:pt x="144" y="131"/>
                  </a:cubicBezTo>
                  <a:close/>
                  <a:moveTo>
                    <a:pt x="216" y="131"/>
                  </a:moveTo>
                  <a:cubicBezTo>
                    <a:pt x="206" y="131"/>
                    <a:pt x="198" y="123"/>
                    <a:pt x="198" y="113"/>
                  </a:cubicBezTo>
                  <a:cubicBezTo>
                    <a:pt x="198" y="103"/>
                    <a:pt x="206" y="95"/>
                    <a:pt x="216" y="95"/>
                  </a:cubicBezTo>
                  <a:cubicBezTo>
                    <a:pt x="225" y="95"/>
                    <a:pt x="233" y="103"/>
                    <a:pt x="233" y="113"/>
                  </a:cubicBezTo>
                  <a:cubicBezTo>
                    <a:pt x="233" y="123"/>
                    <a:pt x="225" y="131"/>
                    <a:pt x="216" y="131"/>
                  </a:cubicBezTo>
                  <a:close/>
                </a:path>
              </a:pathLst>
            </a:custGeom>
            <a:solidFill>
              <a:srgbClr val="23A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5045" y="2372995"/>
            <a:ext cx="1697990" cy="2602230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 idx="4294967295"/>
          </p:nvPr>
        </p:nvSpPr>
        <p:spPr>
          <a:xfrm>
            <a:off x="6516110" y="2426823"/>
            <a:ext cx="5559425" cy="1272350"/>
          </a:xfrm>
          <a:prstGeom prst="rect">
            <a:avLst/>
          </a:prstGeom>
        </p:spPr>
        <p:txBody>
          <a:bodyPr/>
          <a:lstStyle/>
          <a:p>
            <a:r>
              <a: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感谢聆听！学习进步！</a:t>
            </a:r>
            <a:endParaRPr lang="zh-CN" altLang="en-US" b="0" dirty="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5066" y="4285900"/>
            <a:ext cx="2159088" cy="449409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6740268" y="3348153"/>
            <a:ext cx="4605655" cy="573405"/>
            <a:chOff x="6829168" y="3348153"/>
            <a:chExt cx="4605655" cy="573405"/>
          </a:xfrm>
        </p:grpSpPr>
        <p:sp>
          <p:nvSpPr>
            <p:cNvPr id="6" name="矩形: 圆角 11"/>
            <p:cNvSpPr/>
            <p:nvPr/>
          </p:nvSpPr>
          <p:spPr>
            <a:xfrm>
              <a:off x="6829168" y="3396413"/>
              <a:ext cx="4605020" cy="477520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40000"/>
                <a:lumOff val="6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Aft>
                  <a:spcPts val="0"/>
                </a:spcAft>
                <a:defRPr/>
              </a:pPr>
              <a:endParaRPr kumimoji="0" lang="en-US" altLang="zh-CN" b="0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0" name="副标题 4"/>
            <p:cNvSpPr txBox="1"/>
            <p:nvPr/>
          </p:nvSpPr>
          <p:spPr>
            <a:xfrm>
              <a:off x="6903463" y="3348153"/>
              <a:ext cx="4531360" cy="573405"/>
            </a:xfrm>
            <a:prstGeom prst="roundRect">
              <a:avLst>
                <a:gd name="adj" fmla="val 50000"/>
              </a:avLst>
            </a:prstGeom>
            <a:noFill/>
            <a:ln>
              <a:noFill/>
            </a:ln>
          </p:spPr>
          <p:txBody>
            <a:bodyPr anchor="ctr">
              <a:noAutofit/>
            </a:bodyPr>
            <a:lstStyle>
              <a:lvl1pPr marL="0" indent="457200" algn="just" defTabSz="914400" rtl="0" eaLnBrk="1" latinLnBrk="0" hangingPunct="1">
                <a:lnSpc>
                  <a:spcPct val="13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ea"/>
                  <a:ea typeface="+mn-ea"/>
                  <a:cs typeface="+mn-cs"/>
                </a:defRPr>
              </a:lvl1pPr>
              <a:lvl2pPr marL="457200" indent="457200" algn="just" defTabSz="914400" rtl="0" eaLnBrk="1" latinLnBrk="0" hangingPunct="1">
                <a:lnSpc>
                  <a:spcPct val="13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ea"/>
                  <a:ea typeface="+mn-ea"/>
                  <a:cs typeface="+mn-cs"/>
                </a:defRPr>
              </a:lvl2pPr>
              <a:lvl3pPr marL="914400" indent="457200" algn="just" defTabSz="914400" rtl="0" eaLnBrk="1" latinLnBrk="0" hangingPunct="1">
                <a:lnSpc>
                  <a:spcPct val="13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ea"/>
                  <a:ea typeface="+mn-ea"/>
                  <a:cs typeface="+mn-cs"/>
                </a:defRPr>
              </a:lvl3pPr>
              <a:lvl4pPr marL="1371600" indent="457200" algn="just" defTabSz="914400" rtl="0" eaLnBrk="1" latinLnBrk="0" hangingPunct="1">
                <a:lnSpc>
                  <a:spcPct val="13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ea"/>
                  <a:ea typeface="+mn-ea"/>
                  <a:cs typeface="+mn-cs"/>
                </a:defRPr>
              </a:lvl4pPr>
              <a:lvl5pPr marL="1828800" indent="457200" algn="just" defTabSz="914400" rtl="0" eaLnBrk="1" latinLnBrk="0" hangingPunct="1">
                <a:lnSpc>
                  <a:spcPct val="13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ea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ctr"/>
              <a:r>
                <a:rPr lang="zh-CN" altLang="en-US" sz="1800" b="1" dirty="0"/>
                <a:t>大学生职业生涯规划与就业指导（实践版）</a:t>
              </a:r>
              <a:endParaRPr lang="zh-CN" altLang="en-US" sz="1800" b="1" dirty="0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一、认识职业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圆角矩形 6"/>
          <p:cNvSpPr/>
          <p:nvPr/>
        </p:nvSpPr>
        <p:spPr>
          <a:xfrm>
            <a:off x="-436606" y="1450866"/>
            <a:ext cx="5522218" cy="647601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</a:rPr>
              <a:t>2</a:t>
            </a:r>
            <a:r>
              <a:rPr lang="zh-CN" altLang="en-US" sz="2800" b="1" dirty="0">
                <a:solidFill>
                  <a:schemeClr val="bg1"/>
                </a:solidFill>
              </a:rPr>
              <a:t>．职业的分类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grpSp>
        <p:nvGrpSpPr>
          <p:cNvPr id="5" name="组合 4"/>
          <p:cNvGrpSpPr/>
          <p:nvPr>
            <p:custDataLst>
              <p:tags r:id="rId1"/>
            </p:custDataLst>
          </p:nvPr>
        </p:nvGrpSpPr>
        <p:grpSpPr>
          <a:xfrm>
            <a:off x="3328289" y="2490716"/>
            <a:ext cx="7875905" cy="3905885"/>
            <a:chOff x="3040202" y="2442370"/>
            <a:chExt cx="7875905" cy="3905885"/>
          </a:xfrm>
        </p:grpSpPr>
        <p:sp>
          <p:nvSpPr>
            <p:cNvPr id="13" name="Freeform 706"/>
            <p:cNvSpPr/>
            <p:nvPr>
              <p:custDataLst>
                <p:tags r:id="rId2"/>
              </p:custDataLst>
            </p:nvPr>
          </p:nvSpPr>
          <p:spPr bwMode="auto">
            <a:xfrm>
              <a:off x="3040202" y="2442370"/>
              <a:ext cx="1056238" cy="582613"/>
            </a:xfrm>
            <a:custGeom>
              <a:avLst/>
              <a:gdLst>
                <a:gd name="T0" fmla="*/ 187 w 187"/>
                <a:gd name="T1" fmla="*/ 61 h 103"/>
                <a:gd name="T2" fmla="*/ 145 w 187"/>
                <a:gd name="T3" fmla="*/ 103 h 103"/>
                <a:gd name="T4" fmla="*/ 43 w 187"/>
                <a:gd name="T5" fmla="*/ 103 h 103"/>
                <a:gd name="T6" fmla="*/ 0 w 187"/>
                <a:gd name="T7" fmla="*/ 61 h 103"/>
                <a:gd name="T8" fmla="*/ 0 w 187"/>
                <a:gd name="T9" fmla="*/ 43 h 103"/>
                <a:gd name="T10" fmla="*/ 43 w 187"/>
                <a:gd name="T11" fmla="*/ 0 h 103"/>
                <a:gd name="T12" fmla="*/ 145 w 187"/>
                <a:gd name="T13" fmla="*/ 0 h 103"/>
                <a:gd name="T14" fmla="*/ 187 w 187"/>
                <a:gd name="T15" fmla="*/ 43 h 103"/>
                <a:gd name="T16" fmla="*/ 187 w 187"/>
                <a:gd name="T17" fmla="*/ 61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103">
                  <a:moveTo>
                    <a:pt x="187" y="61"/>
                  </a:moveTo>
                  <a:cubicBezTo>
                    <a:pt x="187" y="84"/>
                    <a:pt x="168" y="103"/>
                    <a:pt x="145" y="103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20" y="103"/>
                    <a:pt x="0" y="84"/>
                    <a:pt x="0" y="61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19"/>
                    <a:pt x="20" y="0"/>
                    <a:pt x="43" y="0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68" y="0"/>
                    <a:pt x="187" y="19"/>
                    <a:pt x="187" y="43"/>
                  </a:cubicBezTo>
                  <a:lnTo>
                    <a:pt x="187" y="61"/>
                  </a:lnTo>
                  <a:close/>
                </a:path>
              </a:pathLst>
            </a:custGeom>
            <a:solidFill>
              <a:srgbClr val="F8300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</a:rPr>
                <a:t>(1)</a:t>
              </a:r>
              <a:endParaRPr lang="zh-CN" altLang="en-US" sz="3200" b="1" dirty="0">
                <a:solidFill>
                  <a:schemeClr val="bg1"/>
                </a:solidFill>
              </a:endParaRPr>
            </a:p>
          </p:txBody>
        </p:sp>
        <p:sp>
          <p:nvSpPr>
            <p:cNvPr id="16" name="TextBox 24"/>
            <p:cNvSpPr txBox="1"/>
            <p:nvPr>
              <p:custDataLst>
                <p:tags r:id="rId3"/>
              </p:custDataLst>
            </p:nvPr>
          </p:nvSpPr>
          <p:spPr>
            <a:xfrm>
              <a:off x="4275912" y="2549050"/>
              <a:ext cx="4999990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华文黑体" pitchFamily="2" charset="-122"/>
                </a:rPr>
                <a:t>《中华人民共和国职业分类大典》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endParaRPr>
            </a:p>
          </p:txBody>
        </p:sp>
        <p:sp>
          <p:nvSpPr>
            <p:cNvPr id="18" name="文本框 43"/>
            <p:cNvSpPr txBox="1"/>
            <p:nvPr/>
          </p:nvSpPr>
          <p:spPr>
            <a:xfrm>
              <a:off x="4243527" y="3025300"/>
              <a:ext cx="6672580" cy="33229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2000" dirty="0"/>
                <a:t>《中华人民共和国职业分类大典（</a:t>
              </a:r>
              <a:r>
                <a:rPr lang="en-US" altLang="zh-CN" sz="2000" dirty="0"/>
                <a:t>2022 </a:t>
              </a:r>
              <a:r>
                <a:rPr lang="zh-CN" altLang="en-US" sz="2000" dirty="0"/>
                <a:t>年版）》保持了</a:t>
              </a:r>
              <a:r>
                <a:rPr lang="en-US" altLang="zh-CN" sz="2000" dirty="0"/>
                <a:t> 8 </a:t>
              </a:r>
              <a:r>
                <a:rPr lang="zh-CN" altLang="en-US" sz="2000" dirty="0"/>
                <a:t>个大类的职业分类结构，包括但不限于农、林、牧、渔业，制造业，信息传输、软件和信息技术服务业，教育，卫生和社会工作等，包含</a:t>
              </a:r>
              <a:r>
                <a:rPr lang="en-US" altLang="zh-CN" sz="2000" dirty="0"/>
                <a:t> 79 </a:t>
              </a:r>
              <a:r>
                <a:rPr lang="zh-CN" altLang="en-US" sz="2000" dirty="0"/>
                <a:t>个中类、</a:t>
              </a:r>
              <a:r>
                <a:rPr lang="en-US" altLang="zh-CN" sz="2000" dirty="0"/>
                <a:t>449 </a:t>
              </a:r>
              <a:r>
                <a:rPr lang="zh-CN" altLang="en-US" sz="2000" dirty="0"/>
                <a:t>个小类、</a:t>
              </a:r>
              <a:r>
                <a:rPr lang="en-US" altLang="zh-CN" sz="2000" dirty="0"/>
                <a:t>1636</a:t>
              </a:r>
              <a:r>
                <a:rPr lang="zh-CN" altLang="en-US" sz="2000" dirty="0"/>
                <a:t>个细类（职业）。其中绿色职业</a:t>
              </a:r>
              <a:r>
                <a:rPr lang="en-US" altLang="zh-CN" sz="2000" dirty="0"/>
                <a:t> 133 </a:t>
              </a:r>
              <a:r>
                <a:rPr lang="zh-CN" altLang="en-US" sz="2000" dirty="0"/>
                <a:t>个（标注为</a:t>
              </a:r>
              <a:r>
                <a:rPr lang="en-US" altLang="zh-CN" sz="2000" dirty="0"/>
                <a:t> L</a:t>
              </a:r>
              <a:r>
                <a:rPr lang="zh-CN" altLang="en-US" sz="2000" dirty="0"/>
                <a:t>）、数字职业</a:t>
              </a:r>
              <a:r>
                <a:rPr lang="en-US" altLang="zh-CN" sz="2000" dirty="0"/>
                <a:t> 97 </a:t>
              </a:r>
              <a:r>
                <a:rPr lang="zh-CN" altLang="en-US" sz="2000" dirty="0"/>
                <a:t>个（标注为</a:t>
              </a:r>
              <a:r>
                <a:rPr lang="en-US" altLang="zh-CN" sz="2000" dirty="0"/>
                <a:t> S</a:t>
              </a:r>
              <a:r>
                <a:rPr lang="zh-CN" altLang="en-US" sz="2000" dirty="0"/>
                <a:t>）、既是绿色职业又是数字职业</a:t>
              </a:r>
              <a:r>
                <a:rPr lang="en-US" altLang="zh-CN" sz="2000" dirty="0"/>
                <a:t> 23 </a:t>
              </a:r>
              <a:r>
                <a:rPr lang="zh-CN" altLang="en-US" sz="2000" dirty="0"/>
                <a:t>个（标注为</a:t>
              </a:r>
              <a:r>
                <a:rPr lang="en-US" altLang="zh-CN" sz="2000" dirty="0"/>
                <a:t> L/S</a:t>
              </a:r>
              <a:r>
                <a:rPr lang="zh-CN" altLang="en-US" sz="2000" dirty="0"/>
                <a:t>）。</a:t>
              </a:r>
              <a:endParaRPr lang="zh-CN" altLang="en-US" sz="2000" dirty="0"/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7570" y="2687955"/>
            <a:ext cx="2450465" cy="359854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一、认识职业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圆角矩形 6"/>
          <p:cNvSpPr/>
          <p:nvPr/>
        </p:nvSpPr>
        <p:spPr>
          <a:xfrm>
            <a:off x="-436606" y="1450866"/>
            <a:ext cx="5522218" cy="647601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</a:rPr>
              <a:t>2</a:t>
            </a:r>
            <a:r>
              <a:rPr lang="zh-CN" altLang="en-US" sz="2800" b="1" dirty="0">
                <a:solidFill>
                  <a:schemeClr val="bg1"/>
                </a:solidFill>
              </a:rPr>
              <a:t>．职业的分类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grpSp>
        <p:nvGrpSpPr>
          <p:cNvPr id="5" name="组合 4"/>
          <p:cNvGrpSpPr/>
          <p:nvPr>
            <p:custDataLst>
              <p:tags r:id="rId1"/>
            </p:custDataLst>
          </p:nvPr>
        </p:nvGrpSpPr>
        <p:grpSpPr>
          <a:xfrm>
            <a:off x="3596259" y="2380393"/>
            <a:ext cx="8009890" cy="4367530"/>
            <a:chOff x="2744292" y="4613602"/>
            <a:chExt cx="8009890" cy="4367530"/>
          </a:xfrm>
        </p:grpSpPr>
        <p:sp>
          <p:nvSpPr>
            <p:cNvPr id="14" name="Freeform 709"/>
            <p:cNvSpPr/>
            <p:nvPr>
              <p:custDataLst>
                <p:tags r:id="rId2"/>
              </p:custDataLst>
            </p:nvPr>
          </p:nvSpPr>
          <p:spPr bwMode="auto">
            <a:xfrm>
              <a:off x="3040202" y="4613602"/>
              <a:ext cx="1056238" cy="582613"/>
            </a:xfrm>
            <a:custGeom>
              <a:avLst/>
              <a:gdLst>
                <a:gd name="T0" fmla="*/ 187 w 187"/>
                <a:gd name="T1" fmla="*/ 60 h 103"/>
                <a:gd name="T2" fmla="*/ 145 w 187"/>
                <a:gd name="T3" fmla="*/ 103 h 103"/>
                <a:gd name="T4" fmla="*/ 43 w 187"/>
                <a:gd name="T5" fmla="*/ 103 h 103"/>
                <a:gd name="T6" fmla="*/ 0 w 187"/>
                <a:gd name="T7" fmla="*/ 60 h 103"/>
                <a:gd name="T8" fmla="*/ 0 w 187"/>
                <a:gd name="T9" fmla="*/ 43 h 103"/>
                <a:gd name="T10" fmla="*/ 43 w 187"/>
                <a:gd name="T11" fmla="*/ 0 h 103"/>
                <a:gd name="T12" fmla="*/ 145 w 187"/>
                <a:gd name="T13" fmla="*/ 0 h 103"/>
                <a:gd name="T14" fmla="*/ 187 w 187"/>
                <a:gd name="T15" fmla="*/ 43 h 103"/>
                <a:gd name="T16" fmla="*/ 187 w 187"/>
                <a:gd name="T17" fmla="*/ 6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103">
                  <a:moveTo>
                    <a:pt x="187" y="60"/>
                  </a:moveTo>
                  <a:cubicBezTo>
                    <a:pt x="187" y="84"/>
                    <a:pt x="168" y="103"/>
                    <a:pt x="145" y="103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20" y="103"/>
                    <a:pt x="0" y="84"/>
                    <a:pt x="0" y="60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19"/>
                    <a:pt x="20" y="0"/>
                    <a:pt x="43" y="0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68" y="0"/>
                    <a:pt x="187" y="19"/>
                    <a:pt x="187" y="43"/>
                  </a:cubicBezTo>
                  <a:lnTo>
                    <a:pt x="187" y="60"/>
                  </a:lnTo>
                  <a:close/>
                </a:path>
              </a:pathLst>
            </a:custGeom>
            <a:solidFill>
              <a:srgbClr val="4C606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</a:rPr>
                <a:t>(2)</a:t>
              </a:r>
              <a:endParaRPr lang="zh-CN" altLang="en-US" sz="3200" b="1" dirty="0">
                <a:solidFill>
                  <a:schemeClr val="bg1"/>
                </a:solidFill>
              </a:endParaRPr>
            </a:p>
          </p:txBody>
        </p:sp>
        <p:sp>
          <p:nvSpPr>
            <p:cNvPr id="17" name="TextBox 24"/>
            <p:cNvSpPr txBox="1"/>
            <p:nvPr>
              <p:custDataLst>
                <p:tags r:id="rId3"/>
              </p:custDataLst>
            </p:nvPr>
          </p:nvSpPr>
          <p:spPr>
            <a:xfrm>
              <a:off x="4276000" y="4704853"/>
              <a:ext cx="2968294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华文黑体" pitchFamily="2" charset="-122"/>
                </a:rPr>
                <a:t>《国民经济行业分类》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endParaRPr>
            </a:p>
          </p:txBody>
        </p:sp>
        <p:sp>
          <p:nvSpPr>
            <p:cNvPr id="19" name="文本框 43"/>
            <p:cNvSpPr txBox="1"/>
            <p:nvPr/>
          </p:nvSpPr>
          <p:spPr>
            <a:xfrm>
              <a:off x="2744292" y="5196532"/>
              <a:ext cx="8009890" cy="37846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2000" dirty="0"/>
                <a:t>《国民经济行业分类》主要依据我国近年来的经济发展状况和趋势，对门类、大类、中类、小类作出了相应的调整和修改，其门类划分如下：农、林、牧、渔业，采矿业，制造业，电力、热力、燃气及水生产和供应业，建筑业，批发和零售业，交通运输、仓储和邮政业，住宿和餐饮业，信息传输、软件和信息技术服务业，金融业，房地产业，租赁和商务服务业，科学研究和技术服务业，水利、环境和公共设施管理业，居民服务、修理和其他服务业，教育，卫生和社会工作，文化、体育和娱乐业，公共管理、社会保障和社会组织，国际组织。</a:t>
              </a:r>
              <a:endParaRPr lang="zh-CN" altLang="en-US" sz="2000" dirty="0"/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8675" y="2989580"/>
            <a:ext cx="2341245" cy="343852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一、认识职业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圆角矩形 6"/>
          <p:cNvSpPr/>
          <p:nvPr/>
        </p:nvSpPr>
        <p:spPr>
          <a:xfrm>
            <a:off x="-436606" y="1450866"/>
            <a:ext cx="5522218" cy="647601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</a:rPr>
              <a:t>3</a:t>
            </a:r>
            <a:r>
              <a:rPr lang="zh-CN" altLang="en-US" sz="2800" b="1" dirty="0">
                <a:solidFill>
                  <a:schemeClr val="bg1"/>
                </a:solidFill>
              </a:rPr>
              <a:t>．职业的作用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27" name="文本框 43"/>
          <p:cNvSpPr txBox="1"/>
          <p:nvPr/>
        </p:nvSpPr>
        <p:spPr>
          <a:xfrm>
            <a:off x="521980" y="2355783"/>
            <a:ext cx="10397031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2400" dirty="0"/>
              <a:t>个人价值的实现往往与职业发展紧密相连。</a:t>
            </a:r>
            <a:endParaRPr lang="zh-CN" altLang="en-US" sz="2400" dirty="0"/>
          </a:p>
        </p:txBody>
      </p:sp>
      <p:sp>
        <p:nvSpPr>
          <p:cNvPr id="29" name="圆角矩形 28"/>
          <p:cNvSpPr/>
          <p:nvPr/>
        </p:nvSpPr>
        <p:spPr>
          <a:xfrm>
            <a:off x="7340022" y="3122761"/>
            <a:ext cx="3729298" cy="463272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</a:rPr>
              <a:t>提供生活保障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30" name="圆角矩形 29"/>
          <p:cNvSpPr/>
          <p:nvPr/>
        </p:nvSpPr>
        <p:spPr>
          <a:xfrm>
            <a:off x="7340022" y="3874278"/>
            <a:ext cx="3729298" cy="463272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</a:rPr>
              <a:t>增强安全感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31" name="圆角矩形 30"/>
          <p:cNvSpPr/>
          <p:nvPr/>
        </p:nvSpPr>
        <p:spPr>
          <a:xfrm>
            <a:off x="7340022" y="4625795"/>
            <a:ext cx="3729298" cy="463272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</a:rPr>
              <a:t>提供人际关系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32" name="圆角矩形 31"/>
          <p:cNvSpPr/>
          <p:nvPr/>
        </p:nvSpPr>
        <p:spPr>
          <a:xfrm>
            <a:off x="7340022" y="5377312"/>
            <a:ext cx="3729298" cy="463272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</a:rPr>
              <a:t>赢得他人尊重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33" name="圆角矩形 32"/>
          <p:cNvSpPr/>
          <p:nvPr/>
        </p:nvSpPr>
        <p:spPr>
          <a:xfrm>
            <a:off x="7340022" y="6128830"/>
            <a:ext cx="3729298" cy="463272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</a:rPr>
              <a:t>实现自我价值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80260" y="3336290"/>
            <a:ext cx="4247515" cy="304228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任意多边形 25"/>
          <p:cNvSpPr/>
          <p:nvPr>
            <p:custDataLst>
              <p:tags r:id="rId1"/>
            </p:custDataLst>
          </p:nvPr>
        </p:nvSpPr>
        <p:spPr>
          <a:xfrm>
            <a:off x="-17145" y="5878195"/>
            <a:ext cx="12191365" cy="127508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9199" h="2019">
                <a:moveTo>
                  <a:pt x="12754" y="0"/>
                </a:moveTo>
                <a:cubicBezTo>
                  <a:pt x="13067" y="0"/>
                  <a:pt x="13380" y="105"/>
                  <a:pt x="13618" y="315"/>
                </a:cubicBezTo>
                <a:cubicBezTo>
                  <a:pt x="13790" y="466"/>
                  <a:pt x="13900" y="651"/>
                  <a:pt x="13948" y="845"/>
                </a:cubicBezTo>
                <a:lnTo>
                  <a:pt x="13950" y="853"/>
                </a:lnTo>
                <a:lnTo>
                  <a:pt x="13974" y="839"/>
                </a:lnTo>
                <a:cubicBezTo>
                  <a:pt x="14328" y="645"/>
                  <a:pt x="14772" y="628"/>
                  <a:pt x="15142" y="790"/>
                </a:cubicBezTo>
                <a:lnTo>
                  <a:pt x="15155" y="796"/>
                </a:lnTo>
                <a:lnTo>
                  <a:pt x="15159" y="783"/>
                </a:lnTo>
                <a:cubicBezTo>
                  <a:pt x="15216" y="630"/>
                  <a:pt x="15313" y="485"/>
                  <a:pt x="15452" y="363"/>
                </a:cubicBezTo>
                <a:cubicBezTo>
                  <a:pt x="15912" y="-42"/>
                  <a:pt x="16654" y="-48"/>
                  <a:pt x="17123" y="344"/>
                </a:cubicBezTo>
                <a:lnTo>
                  <a:pt x="17127" y="348"/>
                </a:lnTo>
                <a:lnTo>
                  <a:pt x="17151" y="339"/>
                </a:lnTo>
                <a:cubicBezTo>
                  <a:pt x="17772" y="101"/>
                  <a:pt x="18523" y="206"/>
                  <a:pt x="19031" y="653"/>
                </a:cubicBezTo>
                <a:cubicBezTo>
                  <a:pt x="19086" y="702"/>
                  <a:pt x="19137" y="753"/>
                  <a:pt x="19184" y="807"/>
                </a:cubicBezTo>
                <a:lnTo>
                  <a:pt x="19199" y="825"/>
                </a:lnTo>
                <a:lnTo>
                  <a:pt x="19199" y="2019"/>
                </a:lnTo>
                <a:lnTo>
                  <a:pt x="0" y="2019"/>
                </a:lnTo>
                <a:lnTo>
                  <a:pt x="0" y="627"/>
                </a:lnTo>
                <a:lnTo>
                  <a:pt x="16" y="620"/>
                </a:lnTo>
                <a:cubicBezTo>
                  <a:pt x="338" y="502"/>
                  <a:pt x="705" y="508"/>
                  <a:pt x="1022" y="638"/>
                </a:cubicBezTo>
                <a:lnTo>
                  <a:pt x="1030" y="641"/>
                </a:lnTo>
                <a:lnTo>
                  <a:pt x="1052" y="619"/>
                </a:lnTo>
                <a:cubicBezTo>
                  <a:pt x="1067" y="604"/>
                  <a:pt x="1082" y="590"/>
                  <a:pt x="1098" y="576"/>
                </a:cubicBezTo>
                <a:cubicBezTo>
                  <a:pt x="1613" y="123"/>
                  <a:pt x="2447" y="123"/>
                  <a:pt x="2962" y="576"/>
                </a:cubicBezTo>
                <a:cubicBezTo>
                  <a:pt x="3130" y="724"/>
                  <a:pt x="3244" y="903"/>
                  <a:pt x="3302" y="1092"/>
                </a:cubicBezTo>
                <a:lnTo>
                  <a:pt x="3305" y="1102"/>
                </a:lnTo>
                <a:lnTo>
                  <a:pt x="3323" y="1079"/>
                </a:lnTo>
                <a:cubicBezTo>
                  <a:pt x="3367" y="1024"/>
                  <a:pt x="3417" y="971"/>
                  <a:pt x="3473" y="921"/>
                </a:cubicBezTo>
                <a:cubicBezTo>
                  <a:pt x="3988" y="469"/>
                  <a:pt x="4822" y="469"/>
                  <a:pt x="5336" y="921"/>
                </a:cubicBezTo>
                <a:cubicBezTo>
                  <a:pt x="5441" y="1013"/>
                  <a:pt x="5524" y="1117"/>
                  <a:pt x="5586" y="1227"/>
                </a:cubicBezTo>
                <a:lnTo>
                  <a:pt x="5596" y="1245"/>
                </a:lnTo>
                <a:lnTo>
                  <a:pt x="5611" y="1230"/>
                </a:lnTo>
                <a:cubicBezTo>
                  <a:pt x="5853" y="984"/>
                  <a:pt x="6210" y="829"/>
                  <a:pt x="6607" y="829"/>
                </a:cubicBezTo>
                <a:cubicBezTo>
                  <a:pt x="6914" y="829"/>
                  <a:pt x="7197" y="922"/>
                  <a:pt x="7421" y="1076"/>
                </a:cubicBezTo>
                <a:lnTo>
                  <a:pt x="7437" y="1088"/>
                </a:lnTo>
                <a:lnTo>
                  <a:pt x="7446" y="1073"/>
                </a:lnTo>
                <a:cubicBezTo>
                  <a:pt x="7742" y="594"/>
                  <a:pt x="8320" y="268"/>
                  <a:pt x="8984" y="268"/>
                </a:cubicBezTo>
                <a:cubicBezTo>
                  <a:pt x="9542" y="268"/>
                  <a:pt x="10040" y="498"/>
                  <a:pt x="10360" y="857"/>
                </a:cubicBezTo>
                <a:lnTo>
                  <a:pt x="10371" y="869"/>
                </a:lnTo>
                <a:lnTo>
                  <a:pt x="10372" y="868"/>
                </a:lnTo>
                <a:cubicBezTo>
                  <a:pt x="10734" y="669"/>
                  <a:pt x="11212" y="701"/>
                  <a:pt x="11537" y="962"/>
                </a:cubicBezTo>
                <a:lnTo>
                  <a:pt x="11538" y="963"/>
                </a:lnTo>
                <a:lnTo>
                  <a:pt x="11540" y="946"/>
                </a:lnTo>
                <a:cubicBezTo>
                  <a:pt x="11572" y="716"/>
                  <a:pt x="11688" y="492"/>
                  <a:pt x="11889" y="315"/>
                </a:cubicBezTo>
                <a:cubicBezTo>
                  <a:pt x="12128" y="105"/>
                  <a:pt x="12441" y="0"/>
                  <a:pt x="12754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75">
            <a:solidFill>
              <a:schemeClr val="accent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latin typeface="汉仪粗圆简" panose="02010609000101010101" charset="-122"/>
              <a:ea typeface="汉仪粗圆简" panose="02010609000101010101" charset="-122"/>
              <a:sym typeface="+mn-ea"/>
            </a:endParaRPr>
          </a:p>
        </p:txBody>
      </p:sp>
      <p:sp>
        <p:nvSpPr>
          <p:cNvPr id="9" name="矩形 8"/>
          <p:cNvSpPr/>
          <p:nvPr>
            <p:custDataLst>
              <p:tags r:id="rId2"/>
            </p:custDataLst>
          </p:nvPr>
        </p:nvSpPr>
        <p:spPr>
          <a:xfrm>
            <a:off x="1456055" y="3808095"/>
            <a:ext cx="1795780" cy="4286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zh-CN" altLang="en-US" sz="1800" b="1" spc="100" dirty="0">
                <a:solidFill>
                  <a:schemeClr val="accent1"/>
                </a:solidFill>
              </a:rPr>
              <a:t>相互影响的关系</a:t>
            </a:r>
            <a:endParaRPr lang="zh-CN" altLang="en-US" sz="1800" b="1" spc="100" dirty="0">
              <a:solidFill>
                <a:schemeClr val="accent1"/>
              </a:solidFill>
            </a:endParaRPr>
          </a:p>
        </p:txBody>
      </p:sp>
      <p:sp>
        <p:nvSpPr>
          <p:cNvPr id="11" name="矩形 10"/>
          <p:cNvSpPr/>
          <p:nvPr>
            <p:custDataLst>
              <p:tags r:id="rId3"/>
            </p:custDataLst>
          </p:nvPr>
        </p:nvSpPr>
        <p:spPr>
          <a:xfrm>
            <a:off x="4875530" y="3449955"/>
            <a:ext cx="1795780" cy="4286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zh-CN" altLang="en-US" sz="1800" b="1" spc="100" dirty="0">
                <a:solidFill>
                  <a:schemeClr val="accent1"/>
                </a:solidFill>
              </a:rPr>
              <a:t>逐步匹配的关系</a:t>
            </a:r>
            <a:endParaRPr lang="zh-CN" altLang="en-US" sz="1800" b="1" spc="100" dirty="0">
              <a:solidFill>
                <a:schemeClr val="accent1"/>
              </a:solidFill>
            </a:endParaRPr>
          </a:p>
        </p:txBody>
      </p:sp>
      <p:sp>
        <p:nvSpPr>
          <p:cNvPr id="38" name="文本框 37"/>
          <p:cNvSpPr txBox="1"/>
          <p:nvPr>
            <p:custDataLst>
              <p:tags r:id="rId4"/>
            </p:custDataLst>
          </p:nvPr>
        </p:nvSpPr>
        <p:spPr>
          <a:xfrm>
            <a:off x="4875043" y="3867718"/>
            <a:ext cx="1796231" cy="86042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通过参加实习、社会实践等活动，大学生可以亲身体验职场环境，了解不同职业的特点和要求，从而找到与自己兴趣和能力相匹配的职业方向。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2" name="矩形 11"/>
          <p:cNvSpPr/>
          <p:nvPr>
            <p:custDataLst>
              <p:tags r:id="rId5"/>
            </p:custDataLst>
          </p:nvPr>
        </p:nvSpPr>
        <p:spPr>
          <a:xfrm>
            <a:off x="8407400" y="2583815"/>
            <a:ext cx="1795780" cy="4286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zh-CN" altLang="en-US" sz="1800" b="1" spc="100" dirty="0">
                <a:solidFill>
                  <a:schemeClr val="accent1"/>
                </a:solidFill>
              </a:rPr>
              <a:t>动态适应的关系</a:t>
            </a:r>
            <a:endParaRPr lang="zh-CN" altLang="en-US" sz="1800" b="1" spc="100" dirty="0">
              <a:solidFill>
                <a:schemeClr val="accent1"/>
              </a:solidFill>
            </a:endParaRPr>
          </a:p>
        </p:txBody>
      </p:sp>
      <p:sp>
        <p:nvSpPr>
          <p:cNvPr id="39" name="文本框 38"/>
          <p:cNvSpPr txBox="1"/>
          <p:nvPr>
            <p:custDataLst>
              <p:tags r:id="rId6"/>
            </p:custDataLst>
          </p:nvPr>
        </p:nvSpPr>
        <p:spPr>
          <a:xfrm>
            <a:off x="8406758" y="3035668"/>
            <a:ext cx="1796231" cy="86042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lvl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职业世界是不断变化的，新的职业不断涌现，旧的职业也可能逐渐消失。因此，大学生与职业的关系也需要随着市场的变化而动态调整。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33" name="图形 231"/>
          <p:cNvSpPr/>
          <p:nvPr>
            <p:custDataLst>
              <p:tags r:id="rId7"/>
            </p:custDataLst>
          </p:nvPr>
        </p:nvSpPr>
        <p:spPr>
          <a:xfrm>
            <a:off x="3634740" y="4822190"/>
            <a:ext cx="176530" cy="2176145"/>
          </a:xfrm>
          <a:custGeom>
            <a:avLst/>
            <a:gdLst>
              <a:gd name="connsiteX0" fmla="*/ 71539 w 99259"/>
              <a:gd name="connsiteY0" fmla="*/ -362 h 1128236"/>
              <a:gd name="connsiteX1" fmla="*/ 25057 w 99259"/>
              <a:gd name="connsiteY1" fmla="*/ 440836 h 1128236"/>
              <a:gd name="connsiteX2" fmla="*/ 71348 w 99259"/>
              <a:gd name="connsiteY2" fmla="*/ 1127875 h 11282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9259" h="1128236">
                <a:moveTo>
                  <a:pt x="71539" y="-362"/>
                </a:moveTo>
                <a:cubicBezTo>
                  <a:pt x="71539" y="-362"/>
                  <a:pt x="-51715" y="234525"/>
                  <a:pt x="25057" y="440836"/>
                </a:cubicBezTo>
                <a:cubicBezTo>
                  <a:pt x="25057" y="440836"/>
                  <a:pt x="154311" y="882035"/>
                  <a:pt x="71348" y="1127875"/>
                </a:cubicBezTo>
              </a:path>
            </a:pathLst>
          </a:custGeom>
          <a:noFill/>
          <a:ln w="15875" cap="rnd">
            <a:solidFill>
              <a:schemeClr val="accent1"/>
            </a:solidFill>
            <a:prstDash val="solid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latin typeface="汉仪粗圆简" panose="02010609000101010101" charset="-122"/>
              <a:ea typeface="汉仪粗圆简" panose="02010609000101010101" charset="-122"/>
              <a:sym typeface="汉仪粗圆简" panose="02010609000101010101" charset="-122"/>
            </a:endParaRPr>
          </a:p>
        </p:txBody>
      </p:sp>
      <p:sp>
        <p:nvSpPr>
          <p:cNvPr id="10" name="任意多边形: 形状 235"/>
          <p:cNvSpPr/>
          <p:nvPr>
            <p:custDataLst>
              <p:tags r:id="rId8"/>
            </p:custDataLst>
          </p:nvPr>
        </p:nvSpPr>
        <p:spPr>
          <a:xfrm>
            <a:off x="3344545" y="3825240"/>
            <a:ext cx="814070" cy="996950"/>
          </a:xfrm>
          <a:custGeom>
            <a:avLst/>
            <a:gdLst>
              <a:gd name="connsiteX0" fmla="*/ 641 w 1281"/>
              <a:gd name="connsiteY0" fmla="*/ 0 h 1570"/>
              <a:gd name="connsiteX1" fmla="*/ 1093 w 1281"/>
              <a:gd name="connsiteY1" fmla="*/ 188 h 1570"/>
              <a:gd name="connsiteX2" fmla="*/ 1093 w 1281"/>
              <a:gd name="connsiteY2" fmla="*/ 188 h 1570"/>
              <a:gd name="connsiteX3" fmla="*/ 1093 w 1281"/>
              <a:gd name="connsiteY3" fmla="*/ 1093 h 1570"/>
              <a:gd name="connsiteX4" fmla="*/ 710 w 1281"/>
              <a:gd name="connsiteY4" fmla="*/ 1531 h 1570"/>
              <a:gd name="connsiteX5" fmla="*/ 619 w 1281"/>
              <a:gd name="connsiteY5" fmla="*/ 1552 h 1570"/>
              <a:gd name="connsiteX6" fmla="*/ 188 w 1281"/>
              <a:gd name="connsiteY6" fmla="*/ 1093 h 1570"/>
              <a:gd name="connsiteX7" fmla="*/ 188 w 1281"/>
              <a:gd name="connsiteY7" fmla="*/ 188 h 1570"/>
              <a:gd name="connsiteX8" fmla="*/ 641 w 1281"/>
              <a:gd name="connsiteY8" fmla="*/ 0 h 1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82" h="1570">
                <a:moveTo>
                  <a:pt x="641" y="0"/>
                </a:moveTo>
                <a:cubicBezTo>
                  <a:pt x="804" y="0"/>
                  <a:pt x="968" y="63"/>
                  <a:pt x="1093" y="188"/>
                </a:cubicBezTo>
                <a:lnTo>
                  <a:pt x="1093" y="188"/>
                </a:lnTo>
                <a:cubicBezTo>
                  <a:pt x="1344" y="438"/>
                  <a:pt x="1344" y="843"/>
                  <a:pt x="1093" y="1093"/>
                </a:cubicBezTo>
                <a:lnTo>
                  <a:pt x="710" y="1531"/>
                </a:lnTo>
                <a:cubicBezTo>
                  <a:pt x="680" y="1570"/>
                  <a:pt x="661" y="1585"/>
                  <a:pt x="619" y="1552"/>
                </a:cubicBezTo>
                <a:lnTo>
                  <a:pt x="188" y="1093"/>
                </a:lnTo>
                <a:cubicBezTo>
                  <a:pt x="-63" y="843"/>
                  <a:pt x="-63" y="438"/>
                  <a:pt x="188" y="188"/>
                </a:cubicBezTo>
                <a:cubicBezTo>
                  <a:pt x="313" y="63"/>
                  <a:pt x="477" y="0"/>
                  <a:pt x="641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alpha val="70000"/>
                </a:schemeClr>
              </a:gs>
            </a:gsLst>
            <a:lin ang="13500000" scaled="0"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/>
            <a:r>
              <a:rPr lang="en-US" altLang="zh-CN" sz="2800">
                <a:latin typeface="+mn-ea"/>
                <a:sym typeface="汉仪粗圆简" panose="02010609000101010101" charset="-122"/>
              </a:rPr>
              <a:t>01</a:t>
            </a:r>
            <a:endParaRPr lang="en-US" altLang="zh-CN" sz="2800">
              <a:latin typeface="+mn-ea"/>
              <a:sym typeface="汉仪粗圆简" panose="02010609000101010101" charset="-122"/>
            </a:endParaRPr>
          </a:p>
        </p:txBody>
      </p:sp>
      <p:sp>
        <p:nvSpPr>
          <p:cNvPr id="8" name="任意多边形: 形状 235"/>
          <p:cNvSpPr/>
          <p:nvPr>
            <p:custDataLst>
              <p:tags r:id="rId9"/>
            </p:custDataLst>
          </p:nvPr>
        </p:nvSpPr>
        <p:spPr>
          <a:xfrm>
            <a:off x="3308985" y="3872230"/>
            <a:ext cx="824865" cy="955040"/>
          </a:xfrm>
          <a:custGeom>
            <a:avLst/>
            <a:gdLst>
              <a:gd name="connsiteX0" fmla="*/ 641 w 1281"/>
              <a:gd name="connsiteY0" fmla="*/ 0 h 1570"/>
              <a:gd name="connsiteX1" fmla="*/ 1093 w 1281"/>
              <a:gd name="connsiteY1" fmla="*/ 188 h 1570"/>
              <a:gd name="connsiteX2" fmla="*/ 1093 w 1281"/>
              <a:gd name="connsiteY2" fmla="*/ 188 h 1570"/>
              <a:gd name="connsiteX3" fmla="*/ 1093 w 1281"/>
              <a:gd name="connsiteY3" fmla="*/ 1093 h 1570"/>
              <a:gd name="connsiteX4" fmla="*/ 710 w 1281"/>
              <a:gd name="connsiteY4" fmla="*/ 1531 h 1570"/>
              <a:gd name="connsiteX5" fmla="*/ 619 w 1281"/>
              <a:gd name="connsiteY5" fmla="*/ 1552 h 1570"/>
              <a:gd name="connsiteX6" fmla="*/ 188 w 1281"/>
              <a:gd name="connsiteY6" fmla="*/ 1093 h 1570"/>
              <a:gd name="connsiteX7" fmla="*/ 188 w 1281"/>
              <a:gd name="connsiteY7" fmla="*/ 188 h 1570"/>
              <a:gd name="connsiteX8" fmla="*/ 641 w 1281"/>
              <a:gd name="connsiteY8" fmla="*/ 0 h 1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82" h="1570">
                <a:moveTo>
                  <a:pt x="641" y="0"/>
                </a:moveTo>
                <a:cubicBezTo>
                  <a:pt x="804" y="0"/>
                  <a:pt x="968" y="63"/>
                  <a:pt x="1093" y="188"/>
                </a:cubicBezTo>
                <a:lnTo>
                  <a:pt x="1093" y="188"/>
                </a:lnTo>
                <a:cubicBezTo>
                  <a:pt x="1344" y="438"/>
                  <a:pt x="1344" y="843"/>
                  <a:pt x="1093" y="1093"/>
                </a:cubicBezTo>
                <a:lnTo>
                  <a:pt x="710" y="1531"/>
                </a:lnTo>
                <a:cubicBezTo>
                  <a:pt x="680" y="1570"/>
                  <a:pt x="661" y="1585"/>
                  <a:pt x="619" y="1552"/>
                </a:cubicBezTo>
                <a:lnTo>
                  <a:pt x="188" y="1093"/>
                </a:lnTo>
                <a:cubicBezTo>
                  <a:pt x="-63" y="843"/>
                  <a:pt x="-63" y="438"/>
                  <a:pt x="188" y="188"/>
                </a:cubicBezTo>
                <a:cubicBezTo>
                  <a:pt x="313" y="63"/>
                  <a:pt x="477" y="0"/>
                  <a:pt x="641" y="0"/>
                </a:cubicBezTo>
                <a:close/>
              </a:path>
            </a:pathLst>
          </a:custGeom>
          <a:noFill/>
          <a:ln w="19050" cap="rnd">
            <a:solidFill>
              <a:schemeClr val="tx1">
                <a:lumMod val="75000"/>
                <a:lumOff val="25000"/>
              </a:schemeClr>
            </a:solidFill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/>
            <a:endParaRPr lang="zh-CN" altLang="en-US">
              <a:latin typeface="汉仪粗圆简" panose="02010609000101010101" charset="-122"/>
              <a:ea typeface="汉仪粗圆简" panose="02010609000101010101" charset="-122"/>
              <a:sym typeface="汉仪粗圆简" panose="02010609000101010101" charset="-122"/>
            </a:endParaRPr>
          </a:p>
        </p:txBody>
      </p:sp>
      <p:sp>
        <p:nvSpPr>
          <p:cNvPr id="3" name="椭圆 2"/>
          <p:cNvSpPr/>
          <p:nvPr>
            <p:custDataLst>
              <p:tags r:id="rId10"/>
            </p:custDataLst>
          </p:nvPr>
        </p:nvSpPr>
        <p:spPr>
          <a:xfrm>
            <a:off x="3690620" y="6880225"/>
            <a:ext cx="121285" cy="12128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汉仪粗圆简" panose="02010609000101010101" charset="-122"/>
              <a:ea typeface="汉仪粗圆简" panose="02010609000101010101" charset="-122"/>
              <a:sym typeface="汉仪粗圆简" panose="02010609000101010101" charset="-122"/>
            </a:endParaRPr>
          </a:p>
        </p:txBody>
      </p:sp>
      <p:sp>
        <p:nvSpPr>
          <p:cNvPr id="19" name="椭圆 18"/>
          <p:cNvSpPr/>
          <p:nvPr>
            <p:custDataLst>
              <p:tags r:id="rId11"/>
            </p:custDataLst>
          </p:nvPr>
        </p:nvSpPr>
        <p:spPr>
          <a:xfrm>
            <a:off x="3709670" y="6877685"/>
            <a:ext cx="121285" cy="121285"/>
          </a:xfrm>
          <a:prstGeom prst="ellipse">
            <a:avLst/>
          </a:prstGeom>
          <a:noFill/>
          <a:ln w="12700">
            <a:solidFill>
              <a:srgbClr val="4A4A4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defTabSz="914400">
              <a:buClrTx/>
              <a:buSzTx/>
              <a:buFontTx/>
            </a:pPr>
            <a:endParaRPr lang="zh-CN" altLang="en-US">
              <a:latin typeface="汉仪粗圆简" panose="02010609000101010101" charset="-122"/>
              <a:ea typeface="汉仪粗圆简" panose="02010609000101010101" charset="-122"/>
              <a:sym typeface="汉仪粗圆简" panose="02010609000101010101" charset="-122"/>
            </a:endParaRPr>
          </a:p>
        </p:txBody>
      </p:sp>
      <p:sp>
        <p:nvSpPr>
          <p:cNvPr id="27" name="图形 231"/>
          <p:cNvSpPr/>
          <p:nvPr>
            <p:custDataLst>
              <p:tags r:id="rId12"/>
            </p:custDataLst>
          </p:nvPr>
        </p:nvSpPr>
        <p:spPr>
          <a:xfrm flipH="1">
            <a:off x="6778625" y="3928745"/>
            <a:ext cx="191770" cy="2693670"/>
          </a:xfrm>
          <a:custGeom>
            <a:avLst/>
            <a:gdLst>
              <a:gd name="connsiteX0" fmla="*/ 112 w 301"/>
              <a:gd name="connsiteY0" fmla="*/ 0 h 3986"/>
              <a:gd name="connsiteX1" fmla="*/ 171 w 301"/>
              <a:gd name="connsiteY1" fmla="*/ 1936 h 3986"/>
              <a:gd name="connsiteX2" fmla="*/ 100 w 301"/>
              <a:gd name="connsiteY2" fmla="*/ 3986 h 3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02" h="3986">
                <a:moveTo>
                  <a:pt x="112" y="0"/>
                </a:moveTo>
                <a:cubicBezTo>
                  <a:pt x="112" y="0"/>
                  <a:pt x="-176" y="888"/>
                  <a:pt x="171" y="1936"/>
                </a:cubicBezTo>
                <a:cubicBezTo>
                  <a:pt x="171" y="1936"/>
                  <a:pt x="508" y="2544"/>
                  <a:pt x="100" y="3986"/>
                </a:cubicBezTo>
              </a:path>
            </a:pathLst>
          </a:custGeom>
          <a:noFill/>
          <a:ln w="15875" cap="rnd">
            <a:solidFill>
              <a:schemeClr val="accent1"/>
            </a:solidFill>
            <a:prstDash val="solid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latin typeface="汉仪粗圆简" panose="02010609000101010101" charset="-122"/>
              <a:ea typeface="汉仪粗圆简" panose="02010609000101010101" charset="-122"/>
              <a:sym typeface="汉仪粗圆简" panose="02010609000101010101" charset="-122"/>
            </a:endParaRPr>
          </a:p>
        </p:txBody>
      </p:sp>
      <p:sp>
        <p:nvSpPr>
          <p:cNvPr id="5" name="椭圆 4"/>
          <p:cNvSpPr/>
          <p:nvPr>
            <p:custDataLst>
              <p:tags r:id="rId13"/>
            </p:custDataLst>
          </p:nvPr>
        </p:nvSpPr>
        <p:spPr>
          <a:xfrm>
            <a:off x="6830695" y="6590030"/>
            <a:ext cx="121285" cy="12128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汉仪粗圆简" panose="02010609000101010101" charset="-122"/>
              <a:ea typeface="汉仪粗圆简" panose="02010609000101010101" charset="-122"/>
              <a:sym typeface="汉仪粗圆简" panose="02010609000101010101" charset="-122"/>
            </a:endParaRPr>
          </a:p>
        </p:txBody>
      </p:sp>
      <p:sp>
        <p:nvSpPr>
          <p:cNvPr id="28" name="任意多边形: 形状 235"/>
          <p:cNvSpPr/>
          <p:nvPr>
            <p:custDataLst>
              <p:tags r:id="rId14"/>
            </p:custDataLst>
          </p:nvPr>
        </p:nvSpPr>
        <p:spPr>
          <a:xfrm>
            <a:off x="6512560" y="2994660"/>
            <a:ext cx="814070" cy="996950"/>
          </a:xfrm>
          <a:custGeom>
            <a:avLst/>
            <a:gdLst>
              <a:gd name="connsiteX0" fmla="*/ 641 w 1281"/>
              <a:gd name="connsiteY0" fmla="*/ 0 h 1570"/>
              <a:gd name="connsiteX1" fmla="*/ 1093 w 1281"/>
              <a:gd name="connsiteY1" fmla="*/ 188 h 1570"/>
              <a:gd name="connsiteX2" fmla="*/ 1093 w 1281"/>
              <a:gd name="connsiteY2" fmla="*/ 188 h 1570"/>
              <a:gd name="connsiteX3" fmla="*/ 1093 w 1281"/>
              <a:gd name="connsiteY3" fmla="*/ 1093 h 1570"/>
              <a:gd name="connsiteX4" fmla="*/ 710 w 1281"/>
              <a:gd name="connsiteY4" fmla="*/ 1531 h 1570"/>
              <a:gd name="connsiteX5" fmla="*/ 619 w 1281"/>
              <a:gd name="connsiteY5" fmla="*/ 1552 h 1570"/>
              <a:gd name="connsiteX6" fmla="*/ 188 w 1281"/>
              <a:gd name="connsiteY6" fmla="*/ 1093 h 1570"/>
              <a:gd name="connsiteX7" fmla="*/ 188 w 1281"/>
              <a:gd name="connsiteY7" fmla="*/ 188 h 1570"/>
              <a:gd name="connsiteX8" fmla="*/ 641 w 1281"/>
              <a:gd name="connsiteY8" fmla="*/ 0 h 1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82" h="1570">
                <a:moveTo>
                  <a:pt x="641" y="0"/>
                </a:moveTo>
                <a:cubicBezTo>
                  <a:pt x="804" y="0"/>
                  <a:pt x="968" y="63"/>
                  <a:pt x="1093" y="188"/>
                </a:cubicBezTo>
                <a:lnTo>
                  <a:pt x="1093" y="188"/>
                </a:lnTo>
                <a:cubicBezTo>
                  <a:pt x="1344" y="438"/>
                  <a:pt x="1344" y="843"/>
                  <a:pt x="1093" y="1093"/>
                </a:cubicBezTo>
                <a:lnTo>
                  <a:pt x="710" y="1531"/>
                </a:lnTo>
                <a:cubicBezTo>
                  <a:pt x="680" y="1570"/>
                  <a:pt x="661" y="1585"/>
                  <a:pt x="619" y="1552"/>
                </a:cubicBezTo>
                <a:lnTo>
                  <a:pt x="188" y="1093"/>
                </a:lnTo>
                <a:cubicBezTo>
                  <a:pt x="-63" y="843"/>
                  <a:pt x="-63" y="438"/>
                  <a:pt x="188" y="188"/>
                </a:cubicBezTo>
                <a:cubicBezTo>
                  <a:pt x="313" y="63"/>
                  <a:pt x="477" y="0"/>
                  <a:pt x="641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alpha val="70000"/>
                </a:schemeClr>
              </a:gs>
            </a:gsLst>
            <a:lin ang="13500000" scaled="0"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defTabSz="914400">
              <a:buClrTx/>
              <a:buSzTx/>
              <a:buFontTx/>
            </a:pPr>
            <a:r>
              <a:rPr lang="en-US" altLang="zh-CN" sz="2800">
                <a:latin typeface="+mn-ea"/>
                <a:sym typeface="汉仪粗圆简" panose="02010609000101010101" charset="-122"/>
              </a:rPr>
              <a:t>02</a:t>
            </a:r>
            <a:endParaRPr lang="en-US" altLang="zh-CN" sz="2800">
              <a:latin typeface="+mn-ea"/>
              <a:sym typeface="汉仪粗圆简" panose="02010609000101010101" charset="-122"/>
            </a:endParaRPr>
          </a:p>
        </p:txBody>
      </p:sp>
      <p:sp>
        <p:nvSpPr>
          <p:cNvPr id="31" name="椭圆 30"/>
          <p:cNvSpPr/>
          <p:nvPr>
            <p:custDataLst>
              <p:tags r:id="rId15"/>
            </p:custDataLst>
          </p:nvPr>
        </p:nvSpPr>
        <p:spPr>
          <a:xfrm>
            <a:off x="6852285" y="6590030"/>
            <a:ext cx="121285" cy="121285"/>
          </a:xfrm>
          <a:prstGeom prst="ellipse">
            <a:avLst/>
          </a:prstGeom>
          <a:noFill/>
          <a:ln w="12700">
            <a:solidFill>
              <a:srgbClr val="4A4A4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defTabSz="914400">
              <a:buClrTx/>
              <a:buSzTx/>
              <a:buFontTx/>
            </a:pPr>
            <a:endParaRPr lang="zh-CN" altLang="en-US">
              <a:latin typeface="汉仪粗圆简" panose="02010609000101010101" charset="-122"/>
              <a:ea typeface="汉仪粗圆简" panose="02010609000101010101" charset="-122"/>
              <a:sym typeface="汉仪粗圆简" panose="02010609000101010101" charset="-122"/>
            </a:endParaRPr>
          </a:p>
        </p:txBody>
      </p:sp>
      <p:sp>
        <p:nvSpPr>
          <p:cNvPr id="432" name="任意多边形: 形状 431"/>
          <p:cNvSpPr/>
          <p:nvPr>
            <p:custDataLst>
              <p:tags r:id="rId16"/>
            </p:custDataLst>
          </p:nvPr>
        </p:nvSpPr>
        <p:spPr>
          <a:xfrm>
            <a:off x="6564630" y="2995295"/>
            <a:ext cx="814070" cy="996315"/>
          </a:xfrm>
          <a:custGeom>
            <a:avLst/>
            <a:gdLst>
              <a:gd name="connsiteX0" fmla="*/ 435565 w 813753"/>
              <a:gd name="connsiteY0" fmla="*/ 991 h 996441"/>
              <a:gd name="connsiteX1" fmla="*/ 713558 w 813753"/>
              <a:gd name="connsiteY1" fmla="*/ 140102 h 996441"/>
              <a:gd name="connsiteX2" fmla="*/ 673471 w 813753"/>
              <a:gd name="connsiteY2" fmla="*/ 713377 h 996441"/>
              <a:gd name="connsiteX3" fmla="*/ 411457 w 813753"/>
              <a:gd name="connsiteY3" fmla="*/ 973865 h 996441"/>
              <a:gd name="connsiteX4" fmla="*/ 352883 w 813753"/>
              <a:gd name="connsiteY4" fmla="*/ 983136 h 996441"/>
              <a:gd name="connsiteX5" fmla="*/ 100196 w 813753"/>
              <a:gd name="connsiteY5" fmla="*/ 673290 h 996441"/>
              <a:gd name="connsiteX6" fmla="*/ 140283 w 813753"/>
              <a:gd name="connsiteY6" fmla="*/ 100015 h 996441"/>
              <a:gd name="connsiteX7" fmla="*/ 435565 w 813753"/>
              <a:gd name="connsiteY7" fmla="*/ 991 h 996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13753" h="996441">
                <a:moveTo>
                  <a:pt x="435565" y="991"/>
                </a:moveTo>
                <a:cubicBezTo>
                  <a:pt x="538818" y="8211"/>
                  <a:pt x="639914" y="55383"/>
                  <a:pt x="713558" y="140102"/>
                </a:cubicBezTo>
                <a:cubicBezTo>
                  <a:pt x="861481" y="309583"/>
                  <a:pt x="843542" y="566132"/>
                  <a:pt x="673471" y="713377"/>
                </a:cubicBezTo>
                <a:lnTo>
                  <a:pt x="411457" y="973865"/>
                </a:lnTo>
                <a:cubicBezTo>
                  <a:pt x="390726" y="997240"/>
                  <a:pt x="378026" y="1005901"/>
                  <a:pt x="352883" y="983136"/>
                </a:cubicBezTo>
                <a:lnTo>
                  <a:pt x="100196" y="673290"/>
                </a:lnTo>
                <a:cubicBezTo>
                  <a:pt x="-47727" y="503808"/>
                  <a:pt x="-29787" y="247260"/>
                  <a:pt x="140283" y="100015"/>
                </a:cubicBezTo>
                <a:cubicBezTo>
                  <a:pt x="225002" y="26370"/>
                  <a:pt x="331679" y="-6273"/>
                  <a:pt x="435565" y="991"/>
                </a:cubicBezTo>
                <a:close/>
              </a:path>
            </a:pathLst>
          </a:custGeom>
          <a:noFill/>
          <a:ln w="19050" cap="rnd">
            <a:solidFill>
              <a:schemeClr val="tx1">
                <a:lumMod val="75000"/>
                <a:lumOff val="25000"/>
              </a:schemeClr>
            </a:solidFill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汉仪粗圆简" panose="02010609000101010101" charset="-122"/>
              <a:ea typeface="汉仪粗圆简" panose="02010609000101010101" charset="-122"/>
            </a:endParaRPr>
          </a:p>
        </p:txBody>
      </p:sp>
      <p:sp>
        <p:nvSpPr>
          <p:cNvPr id="35" name="图形 231"/>
          <p:cNvSpPr/>
          <p:nvPr>
            <p:custDataLst>
              <p:tags r:id="rId17"/>
            </p:custDataLst>
          </p:nvPr>
        </p:nvSpPr>
        <p:spPr>
          <a:xfrm>
            <a:off x="10246360" y="3048000"/>
            <a:ext cx="276860" cy="3168650"/>
          </a:xfrm>
          <a:custGeom>
            <a:avLst/>
            <a:gdLst>
              <a:gd name="connsiteX0" fmla="*/ 270 w 436"/>
              <a:gd name="connsiteY0" fmla="*/ 0 h 5439"/>
              <a:gd name="connsiteX1" fmla="*/ 0 w 436"/>
              <a:gd name="connsiteY1" fmla="*/ 1657 h 5439"/>
              <a:gd name="connsiteX2" fmla="*/ 386 w 436"/>
              <a:gd name="connsiteY2" fmla="*/ 3223 h 5439"/>
              <a:gd name="connsiteX3" fmla="*/ 258 w 436"/>
              <a:gd name="connsiteY3" fmla="*/ 5439 h 5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6" h="5439">
                <a:moveTo>
                  <a:pt x="270" y="0"/>
                </a:moveTo>
                <a:cubicBezTo>
                  <a:pt x="268" y="430"/>
                  <a:pt x="26" y="505"/>
                  <a:pt x="0" y="1657"/>
                </a:cubicBezTo>
                <a:cubicBezTo>
                  <a:pt x="104" y="2731"/>
                  <a:pt x="346" y="2644"/>
                  <a:pt x="386" y="3223"/>
                </a:cubicBezTo>
                <a:cubicBezTo>
                  <a:pt x="386" y="3223"/>
                  <a:pt x="561" y="4334"/>
                  <a:pt x="258" y="5439"/>
                </a:cubicBezTo>
              </a:path>
            </a:pathLst>
          </a:custGeom>
          <a:noFill/>
          <a:ln w="15875" cap="rnd">
            <a:solidFill>
              <a:schemeClr val="accent1"/>
            </a:solidFill>
            <a:prstDash val="solid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latin typeface="汉仪粗圆简" panose="02010609000101010101" charset="-122"/>
              <a:ea typeface="汉仪粗圆简" panose="02010609000101010101" charset="-122"/>
              <a:sym typeface="汉仪粗圆简" panose="02010609000101010101" charset="-122"/>
            </a:endParaRPr>
          </a:p>
        </p:txBody>
      </p:sp>
      <p:sp>
        <p:nvSpPr>
          <p:cNvPr id="25" name="椭圆 24"/>
          <p:cNvSpPr/>
          <p:nvPr>
            <p:custDataLst>
              <p:tags r:id="rId18"/>
            </p:custDataLst>
          </p:nvPr>
        </p:nvSpPr>
        <p:spPr>
          <a:xfrm>
            <a:off x="10354945" y="6181090"/>
            <a:ext cx="121285" cy="12128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汉仪粗圆简" panose="02010609000101010101" charset="-122"/>
              <a:ea typeface="汉仪粗圆简" panose="02010609000101010101" charset="-122"/>
              <a:sym typeface="汉仪粗圆简" panose="02010609000101010101" charset="-122"/>
            </a:endParaRPr>
          </a:p>
        </p:txBody>
      </p:sp>
      <p:sp>
        <p:nvSpPr>
          <p:cNvPr id="32" name="椭圆 31"/>
          <p:cNvSpPr/>
          <p:nvPr>
            <p:custDataLst>
              <p:tags r:id="rId19"/>
            </p:custDataLst>
          </p:nvPr>
        </p:nvSpPr>
        <p:spPr>
          <a:xfrm>
            <a:off x="10373995" y="6181090"/>
            <a:ext cx="121285" cy="121285"/>
          </a:xfrm>
          <a:prstGeom prst="ellipse">
            <a:avLst/>
          </a:prstGeom>
          <a:noFill/>
          <a:ln w="12700">
            <a:solidFill>
              <a:srgbClr val="4A4A4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defTabSz="914400">
              <a:buClrTx/>
              <a:buSzTx/>
              <a:buFontTx/>
            </a:pPr>
            <a:endParaRPr lang="zh-CN" altLang="en-US">
              <a:latin typeface="汉仪粗圆简" panose="02010609000101010101" charset="-122"/>
              <a:ea typeface="汉仪粗圆简" panose="02010609000101010101" charset="-122"/>
              <a:sym typeface="汉仪粗圆简" panose="02010609000101010101" charset="-122"/>
            </a:endParaRPr>
          </a:p>
        </p:txBody>
      </p:sp>
      <p:sp>
        <p:nvSpPr>
          <p:cNvPr id="33" name="任意多边形: 形状 235"/>
          <p:cNvSpPr/>
          <p:nvPr>
            <p:custDataLst>
              <p:tags r:id="rId20"/>
            </p:custDataLst>
          </p:nvPr>
        </p:nvSpPr>
        <p:spPr>
          <a:xfrm>
            <a:off x="10014585" y="2053590"/>
            <a:ext cx="814070" cy="996950"/>
          </a:xfrm>
          <a:custGeom>
            <a:avLst/>
            <a:gdLst>
              <a:gd name="connsiteX0" fmla="*/ 641 w 1281"/>
              <a:gd name="connsiteY0" fmla="*/ 0 h 1570"/>
              <a:gd name="connsiteX1" fmla="*/ 1093 w 1281"/>
              <a:gd name="connsiteY1" fmla="*/ 188 h 1570"/>
              <a:gd name="connsiteX2" fmla="*/ 1093 w 1281"/>
              <a:gd name="connsiteY2" fmla="*/ 188 h 1570"/>
              <a:gd name="connsiteX3" fmla="*/ 1093 w 1281"/>
              <a:gd name="connsiteY3" fmla="*/ 1093 h 1570"/>
              <a:gd name="connsiteX4" fmla="*/ 710 w 1281"/>
              <a:gd name="connsiteY4" fmla="*/ 1531 h 1570"/>
              <a:gd name="connsiteX5" fmla="*/ 619 w 1281"/>
              <a:gd name="connsiteY5" fmla="*/ 1552 h 1570"/>
              <a:gd name="connsiteX6" fmla="*/ 188 w 1281"/>
              <a:gd name="connsiteY6" fmla="*/ 1093 h 1570"/>
              <a:gd name="connsiteX7" fmla="*/ 188 w 1281"/>
              <a:gd name="connsiteY7" fmla="*/ 188 h 1570"/>
              <a:gd name="connsiteX8" fmla="*/ 641 w 1281"/>
              <a:gd name="connsiteY8" fmla="*/ 0 h 1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82" h="1570">
                <a:moveTo>
                  <a:pt x="641" y="0"/>
                </a:moveTo>
                <a:cubicBezTo>
                  <a:pt x="804" y="0"/>
                  <a:pt x="968" y="63"/>
                  <a:pt x="1093" y="188"/>
                </a:cubicBezTo>
                <a:lnTo>
                  <a:pt x="1093" y="188"/>
                </a:lnTo>
                <a:cubicBezTo>
                  <a:pt x="1344" y="438"/>
                  <a:pt x="1344" y="843"/>
                  <a:pt x="1093" y="1093"/>
                </a:cubicBezTo>
                <a:lnTo>
                  <a:pt x="710" y="1531"/>
                </a:lnTo>
                <a:cubicBezTo>
                  <a:pt x="680" y="1570"/>
                  <a:pt x="661" y="1585"/>
                  <a:pt x="619" y="1552"/>
                </a:cubicBezTo>
                <a:lnTo>
                  <a:pt x="188" y="1093"/>
                </a:lnTo>
                <a:cubicBezTo>
                  <a:pt x="-63" y="843"/>
                  <a:pt x="-63" y="438"/>
                  <a:pt x="188" y="188"/>
                </a:cubicBezTo>
                <a:cubicBezTo>
                  <a:pt x="313" y="63"/>
                  <a:pt x="477" y="0"/>
                  <a:pt x="641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alpha val="70000"/>
                </a:schemeClr>
              </a:gs>
            </a:gsLst>
            <a:lin ang="13500000" scaled="0"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defTabSz="914400">
              <a:buClrTx/>
              <a:buSzTx/>
              <a:buFontTx/>
            </a:pPr>
            <a:r>
              <a:rPr lang="en-US" altLang="zh-CN" sz="2800">
                <a:latin typeface="+mn-ea"/>
                <a:sym typeface="汉仪粗圆简" panose="02010609000101010101" charset="-122"/>
              </a:rPr>
              <a:t>03</a:t>
            </a:r>
            <a:endParaRPr lang="en-US" altLang="zh-CN" sz="2800">
              <a:latin typeface="+mn-ea"/>
              <a:sym typeface="汉仪粗圆简" panose="02010609000101010101" charset="-122"/>
            </a:endParaRPr>
          </a:p>
        </p:txBody>
      </p:sp>
      <p:sp>
        <p:nvSpPr>
          <p:cNvPr id="34" name="任意多边形: 形状 235"/>
          <p:cNvSpPr/>
          <p:nvPr>
            <p:custDataLst>
              <p:tags r:id="rId21"/>
            </p:custDataLst>
          </p:nvPr>
        </p:nvSpPr>
        <p:spPr>
          <a:xfrm>
            <a:off x="9961880" y="2059305"/>
            <a:ext cx="814070" cy="996950"/>
          </a:xfrm>
          <a:custGeom>
            <a:avLst/>
            <a:gdLst>
              <a:gd name="connsiteX0" fmla="*/ 641 w 1281"/>
              <a:gd name="connsiteY0" fmla="*/ 0 h 1570"/>
              <a:gd name="connsiteX1" fmla="*/ 1093 w 1281"/>
              <a:gd name="connsiteY1" fmla="*/ 188 h 1570"/>
              <a:gd name="connsiteX2" fmla="*/ 1093 w 1281"/>
              <a:gd name="connsiteY2" fmla="*/ 188 h 1570"/>
              <a:gd name="connsiteX3" fmla="*/ 1093 w 1281"/>
              <a:gd name="connsiteY3" fmla="*/ 1093 h 1570"/>
              <a:gd name="connsiteX4" fmla="*/ 710 w 1281"/>
              <a:gd name="connsiteY4" fmla="*/ 1531 h 1570"/>
              <a:gd name="connsiteX5" fmla="*/ 619 w 1281"/>
              <a:gd name="connsiteY5" fmla="*/ 1552 h 1570"/>
              <a:gd name="connsiteX6" fmla="*/ 188 w 1281"/>
              <a:gd name="connsiteY6" fmla="*/ 1093 h 1570"/>
              <a:gd name="connsiteX7" fmla="*/ 188 w 1281"/>
              <a:gd name="connsiteY7" fmla="*/ 188 h 1570"/>
              <a:gd name="connsiteX8" fmla="*/ 641 w 1281"/>
              <a:gd name="connsiteY8" fmla="*/ 0 h 1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82" h="1570">
                <a:moveTo>
                  <a:pt x="641" y="0"/>
                </a:moveTo>
                <a:cubicBezTo>
                  <a:pt x="804" y="0"/>
                  <a:pt x="968" y="63"/>
                  <a:pt x="1093" y="188"/>
                </a:cubicBezTo>
                <a:lnTo>
                  <a:pt x="1093" y="188"/>
                </a:lnTo>
                <a:cubicBezTo>
                  <a:pt x="1344" y="438"/>
                  <a:pt x="1344" y="843"/>
                  <a:pt x="1093" y="1093"/>
                </a:cubicBezTo>
                <a:lnTo>
                  <a:pt x="710" y="1531"/>
                </a:lnTo>
                <a:cubicBezTo>
                  <a:pt x="680" y="1570"/>
                  <a:pt x="661" y="1585"/>
                  <a:pt x="619" y="1552"/>
                </a:cubicBezTo>
                <a:lnTo>
                  <a:pt x="188" y="1093"/>
                </a:lnTo>
                <a:cubicBezTo>
                  <a:pt x="-63" y="843"/>
                  <a:pt x="-63" y="438"/>
                  <a:pt x="188" y="188"/>
                </a:cubicBezTo>
                <a:cubicBezTo>
                  <a:pt x="313" y="63"/>
                  <a:pt x="477" y="0"/>
                  <a:pt x="641" y="0"/>
                </a:cubicBezTo>
                <a:close/>
              </a:path>
            </a:pathLst>
          </a:custGeom>
          <a:noFill/>
          <a:ln w="19050" cap="rnd">
            <a:solidFill>
              <a:schemeClr val="tx1">
                <a:lumMod val="75000"/>
                <a:lumOff val="25000"/>
              </a:schemeClr>
            </a:solidFill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/>
            <a:endParaRPr lang="zh-CN" altLang="en-US">
              <a:latin typeface="汉仪粗圆简" panose="02010609000101010101" charset="-122"/>
              <a:ea typeface="汉仪粗圆简" panose="02010609000101010101" charset="-122"/>
              <a:sym typeface="汉仪粗圆简" panose="02010609000101010101" charset="-122"/>
            </a:endParaRPr>
          </a:p>
        </p:txBody>
      </p:sp>
      <p:sp>
        <p:nvSpPr>
          <p:cNvPr id="15" name="标题 14"/>
          <p:cNvSpPr>
            <a:spLocks noGrp="1"/>
          </p:cNvSpPr>
          <p:nvPr>
            <p:ph type="title"/>
          </p:nvPr>
        </p:nvSpPr>
        <p:spPr>
          <a:xfrm>
            <a:off x="1017340" y="252800"/>
            <a:ext cx="10969200" cy="705600"/>
          </a:xfrm>
        </p:spPr>
        <p:txBody>
          <a:bodyPr/>
          <a:p>
            <a:r>
              <a:rPr lang="zh-CN" altLang="en-US" b="0" dirty="0"/>
              <a:t>二、职业与大学生的关系</a:t>
            </a:r>
            <a:endParaRPr lang="zh-CN" altLang="en-US" b="0" dirty="0"/>
          </a:p>
        </p:txBody>
      </p:sp>
      <p:sp>
        <p:nvSpPr>
          <p:cNvPr id="16" name="文本框 43"/>
          <p:cNvSpPr txBox="1"/>
          <p:nvPr/>
        </p:nvSpPr>
        <p:spPr>
          <a:xfrm>
            <a:off x="521980" y="1162490"/>
            <a:ext cx="10397031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>
              <a:lnSpc>
                <a:spcPct val="150000"/>
              </a:lnSpc>
            </a:pPr>
            <a:r>
              <a:rPr lang="zh-CN" altLang="en-US" sz="2400" dirty="0"/>
              <a:t>大学生与职业的关系是复杂而多变的，它是一个持续的自我发现和适应环境的过程。</a:t>
            </a:r>
            <a:endParaRPr lang="zh-CN" altLang="en-US" sz="2400" dirty="0"/>
          </a:p>
        </p:txBody>
      </p:sp>
      <p:sp>
        <p:nvSpPr>
          <p:cNvPr id="18" name="文本框 17"/>
          <p:cNvSpPr txBox="1"/>
          <p:nvPr>
            <p:custDataLst>
              <p:tags r:id="rId22"/>
            </p:custDataLst>
          </p:nvPr>
        </p:nvSpPr>
        <p:spPr>
          <a:xfrm>
            <a:off x="509905" y="4189095"/>
            <a:ext cx="2802255" cy="86042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p>
            <a:pPr marL="0" lvl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通过在校期间的学习和实践，不仅可以为未来的职业生涯积累知识和技能，而且也能逐步明确自己的职业兴趣和方向。同样，职业的需求和变化也在影响着大学生的选择和发展方向。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custDataLst>
      <p:tags r:id="rId23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三、构建和培养职业意识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圆角矩形 6"/>
          <p:cNvSpPr/>
          <p:nvPr/>
        </p:nvSpPr>
        <p:spPr>
          <a:xfrm>
            <a:off x="-436606" y="1450866"/>
            <a:ext cx="5522218" cy="647601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</a:rPr>
              <a:t>1</a:t>
            </a:r>
            <a:r>
              <a:rPr lang="zh-CN" altLang="en-US" sz="2800" b="1" dirty="0">
                <a:solidFill>
                  <a:schemeClr val="bg1"/>
                </a:solidFill>
              </a:rPr>
              <a:t>．职业意识的概念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27" name="文本框 43"/>
          <p:cNvSpPr txBox="1"/>
          <p:nvPr/>
        </p:nvSpPr>
        <p:spPr>
          <a:xfrm>
            <a:off x="521981" y="2398760"/>
            <a:ext cx="520646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2400" dirty="0"/>
              <a:t>职业意识是大学生对社会上存在的职业的理解、评价和对自己将来从事的职业的选择偏好以及职业实践中的情感、态度、意志和品质等心理成分的综合反映，它是大学生支配和调控一切职业活动的调节器。</a:t>
            </a:r>
            <a:endParaRPr lang="en-US" altLang="zh-CN" sz="2400" dirty="0"/>
          </a:p>
        </p:txBody>
      </p:sp>
      <p:sp>
        <p:nvSpPr>
          <p:cNvPr id="28" name="形状 3122"/>
          <p:cNvSpPr/>
          <p:nvPr/>
        </p:nvSpPr>
        <p:spPr>
          <a:xfrm>
            <a:off x="8418513" y="1403678"/>
            <a:ext cx="3773487" cy="4654222"/>
          </a:xfrm>
          <a:prstGeom prst="rect">
            <a:avLst/>
          </a:prstGeom>
          <a:solidFill>
            <a:schemeClr val="accent2"/>
          </a:solidFill>
          <a:ln w="25400" cap="flat" cmpd="sng">
            <a:noFill/>
            <a:prstDash val="solid"/>
          </a:ln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687070" eaLnBrk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300" b="0" cap="none" dirty="0">
              <a:solidFill>
                <a:schemeClr val="bg1"/>
              </a:solidFill>
              <a:latin typeface="方正黑体简体" panose="02000000000000000000" pitchFamily="2" charset="-122"/>
              <a:ea typeface="+mn-ea"/>
              <a:cs typeface="+mn-ea"/>
              <a:sym typeface="+mn-lt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1738" y="1944851"/>
            <a:ext cx="5238750" cy="357187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10.xml><?xml version="1.0" encoding="utf-8"?>
<p:tagLst xmlns:p="http://schemas.openxmlformats.org/presentationml/2006/main">
  <p:tag name="KSO_WM_DIAGRAM_VIRTUALLY_FRAME" val="{&quot;height&quot;:445.05188976377957,&quot;left&quot;:262.06999999999994,&quot;top&quot;:196.11937007874013,&quot;width&quot;:596.2504724409449}"/>
</p:tagLst>
</file>

<file path=ppt/tags/tag100.xml><?xml version="1.0" encoding="utf-8"?>
<p:tagLst xmlns:p="http://schemas.openxmlformats.org/presentationml/2006/main">
  <p:tag name="KSO_WM_DIAGRAM_VIRTUALLY_FRAME" val="{&quot;height&quot;:267.6034645669291,&quot;left&quot;:119.17149606299213,&quot;top&quot;:203.70220472440946,&quot;width&quot;:717.4748031496063}"/>
</p:tagLst>
</file>

<file path=ppt/tags/tag101.xml><?xml version="1.0" encoding="utf-8"?>
<p:tagLst xmlns:p="http://schemas.openxmlformats.org/presentationml/2006/main">
  <p:tag name="KSO_WM_DIAGRAM_VIRTUALLY_FRAME" val="{&quot;height&quot;:267.6034645669291,&quot;left&quot;:119.17149606299213,&quot;top&quot;:203.70220472440946,&quot;width&quot;:717.4748031496063}"/>
</p:tagLst>
</file>

<file path=ppt/tags/tag102.xml><?xml version="1.0" encoding="utf-8"?>
<p:tagLst xmlns:p="http://schemas.openxmlformats.org/presentationml/2006/main">
  <p:tag name="KSO_WM_DIAGRAM_VIRTUALLY_FRAME" val="{&quot;height&quot;:267.6034645669291,&quot;left&quot;:119.17149606299213,&quot;top&quot;:203.70220472440946,&quot;width&quot;:717.4748031496063}"/>
</p:tagLst>
</file>

<file path=ppt/tags/tag103.xml><?xml version="1.0" encoding="utf-8"?>
<p:tagLst xmlns:p="http://schemas.openxmlformats.org/presentationml/2006/main">
  <p:tag name="KSO_WM_DIAGRAM_VIRTUALLY_FRAME" val="{&quot;height&quot;:267.6034645669291,&quot;left&quot;:119.17149606299213,&quot;top&quot;:203.70220472440946,&quot;width&quot;:717.4748031496063}"/>
</p:tagLst>
</file>

<file path=ppt/tags/tag104.xml><?xml version="1.0" encoding="utf-8"?>
<p:tagLst xmlns:p="http://schemas.openxmlformats.org/presentationml/2006/main">
  <p:tag name="KSO_WM_DIAGRAM_VIRTUALLY_FRAME" val="{&quot;height&quot;:267.6034645669291,&quot;left&quot;:119.17149606299213,&quot;top&quot;:203.70220472440946,&quot;width&quot;:717.4748031496063}"/>
</p:tagLst>
</file>

<file path=ppt/tags/tag105.xml><?xml version="1.0" encoding="utf-8"?>
<p:tagLst xmlns:p="http://schemas.openxmlformats.org/presentationml/2006/main">
  <p:tag name="KSO_WM_DIAGRAM_VIRTUALLY_FRAME" val="{&quot;height&quot;:267.6034645669291,&quot;left&quot;:119.17149606299213,&quot;top&quot;:203.70220472440946,&quot;width&quot;:717.4748031496063}"/>
</p:tagLst>
</file>

<file path=ppt/tags/tag106.xml><?xml version="1.0" encoding="utf-8"?>
<p:tagLst xmlns:p="http://schemas.openxmlformats.org/presentationml/2006/main">
  <p:tag name="KSO_WM_DIAGRAM_VIRTUALLY_FRAME" val="{&quot;height&quot;:267.6034645669291,&quot;left&quot;:119.17149606299213,&quot;top&quot;:203.70220472440946,&quot;width&quot;:717.4748031496063}"/>
</p:tagLst>
</file>

<file path=ppt/tags/tag107.xml><?xml version="1.0" encoding="utf-8"?>
<p:tagLst xmlns:p="http://schemas.openxmlformats.org/presentationml/2006/main">
  <p:tag name="KSO_WM_DIAGRAM_VIRTUALLY_FRAME" val="{&quot;height&quot;:267.6034645669291,&quot;left&quot;:119.17149606299213,&quot;top&quot;:203.70220472440946,&quot;width&quot;:717.4748031496063}"/>
</p:tagLst>
</file>

<file path=ppt/tags/tag108.xml><?xml version="1.0" encoding="utf-8"?>
<p:tagLst xmlns:p="http://schemas.openxmlformats.org/presentationml/2006/main">
  <p:tag name="KSO_WM_DIAGRAM_VIRTUALLY_FRAME" val="{&quot;height&quot;:267.6034645669291,&quot;left&quot;:119.17149606299213,&quot;top&quot;:203.70220472440946,&quot;width&quot;:717.4748031496063}"/>
</p:tagLst>
</file>

<file path=ppt/tags/tag109.xml><?xml version="1.0" encoding="utf-8"?>
<p:tagLst xmlns:p="http://schemas.openxmlformats.org/presentationml/2006/main">
  <p:tag name="ISLIDE.DIAGRAM" val="219194"/>
  <p:tag name="KSO_WM_DIAGRAM_VIRTUALLY_FRAME" val="{&quot;height&quot;:334.5074015748031,&quot;left&quot;:0.050012391232394295,&quot;top&quot;:195.24653543307085,&quot;width&quot;:924.7054994197915}"/>
</p:tagLst>
</file>

<file path=ppt/tags/tag11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i"/>
  <p:tag name="KSO_WM_UNIT_INDEX" val="1_1"/>
  <p:tag name="KSO_WM_UNIT_ID" val="diagram20234873_1*m_i*1_1"/>
  <p:tag name="KSO_WM_TEMPLATE_CATEGORY" val="diagram"/>
  <p:tag name="KSO_WM_TEMPLATE_INDEX" val="20234873"/>
  <p:tag name="KSO_WM_UNIT_LAYERLEVEL" val="1_1"/>
  <p:tag name="KSO_WM_TAG_VERSION" val="3.0"/>
  <p:tag name="KSO_WM_BEAUTIFY_FLAG" val="#wm#"/>
  <p:tag name="KSO_WM_UNIT_FILL_TYPE" val="1"/>
  <p:tag name="KSO_WM_UNIT_FILL_FORE_SCHEMECOLOR_INDEX" val="5"/>
  <p:tag name="KSO_WM_UNIT_FILL_FORE_SCHEMECOLOR_INDEX_BRIGHTNESS" val="1"/>
  <p:tag name="KSO_WM_UNIT_LINE_FORE_SCHEMECOLOR_INDEX" val="5"/>
  <p:tag name="KSO_WM_DIAGRAM_MAX_ITEMCNT" val="4"/>
  <p:tag name="KSO_WM_DIAGRAM_MIN_ITEMCNT" val="3"/>
  <p:tag name="KSO_WM_DIAGRAM_VIRTUALLY_FRAME" val="{&quot;height&quot;:456.125,&quot;left&quot;:-1.35,&quot;top&quot;:107.125,&quot;width&quot;:961.3500061035156}"/>
  <p:tag name="KSO_WM_DIAGRAM_COLOR_MATCH_VALUE" val="{&quot;shape&quot;:{&quot;fill&quot;:{&quot;solid&quot;:{&quot;brightness&quot;:0.4000000059604645,&quot;colorType&quot;:1,&quot;foreColorIndex&quot;:5,&quot;transparency&quot;:0},&quot;type&quot;:1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110.xml><?xml version="1.0" encoding="utf-8"?>
<p:tagLst xmlns:p="http://schemas.openxmlformats.org/presentationml/2006/main">
  <p:tag name="KSO_WM_DIAGRAM_VIRTUALLY_FRAME" val="{&quot;height&quot;:334.5074015748031,&quot;left&quot;:0.050012391232394295,&quot;top&quot;:195.24653543307085,&quot;width&quot;:924.7054994197915}"/>
</p:tagLst>
</file>

<file path=ppt/tags/tag111.xml><?xml version="1.0" encoding="utf-8"?>
<p:tagLst xmlns:p="http://schemas.openxmlformats.org/presentationml/2006/main">
  <p:tag name="KSO_WM_DIAGRAM_VIRTUALLY_FRAME" val="{&quot;height&quot;:334.5074015748031,&quot;left&quot;:0.050012391232394295,&quot;top&quot;:195.24653543307085,&quot;width&quot;:924.7054994197915}"/>
</p:tagLst>
</file>

<file path=ppt/tags/tag112.xml><?xml version="1.0" encoding="utf-8"?>
<p:tagLst xmlns:p="http://schemas.openxmlformats.org/presentationml/2006/main">
  <p:tag name="KSO_WM_DIAGRAM_VIRTUALLY_FRAME" val="{&quot;height&quot;:334.5074015748031,&quot;left&quot;:0.050012391232394295,&quot;top&quot;:195.24653543307085,&quot;width&quot;:924.7054994197915}"/>
</p:tagLst>
</file>

<file path=ppt/tags/tag113.xml><?xml version="1.0" encoding="utf-8"?>
<p:tagLst xmlns:p="http://schemas.openxmlformats.org/presentationml/2006/main">
  <p:tag name="KSO_WM_DIAGRAM_VIRTUALLY_FRAME" val="{&quot;height&quot;:334.5074015748031,&quot;left&quot;:0.050012391232394295,&quot;top&quot;:195.24653543307085,&quot;width&quot;:924.7054994197915}"/>
</p:tagLst>
</file>

<file path=ppt/tags/tag114.xml><?xml version="1.0" encoding="utf-8"?>
<p:tagLst xmlns:p="http://schemas.openxmlformats.org/presentationml/2006/main">
  <p:tag name="KSO_WM_DIAGRAM_VIRTUALLY_FRAME" val="{&quot;height&quot;:334.5074015748031,&quot;left&quot;:0.050012391232394295,&quot;top&quot;:195.24653543307085,&quot;width&quot;:924.7054994197915}"/>
</p:tagLst>
</file>

<file path=ppt/tags/tag115.xml><?xml version="1.0" encoding="utf-8"?>
<p:tagLst xmlns:p="http://schemas.openxmlformats.org/presentationml/2006/main">
  <p:tag name="KSO_WM_DIAGRAM_VIRTUALLY_FRAME" val="{&quot;height&quot;:334.5074015748031,&quot;left&quot;:0.050012391232394295,&quot;top&quot;:195.24653543307085,&quot;width&quot;:924.7054994197915}"/>
</p:tagLst>
</file>

<file path=ppt/tags/tag116.xml><?xml version="1.0" encoding="utf-8"?>
<p:tagLst xmlns:p="http://schemas.openxmlformats.org/presentationml/2006/main">
  <p:tag name="KSO_WM_DIAGRAM_VIRTUALLY_FRAME" val="{&quot;height&quot;:334.5074015748031,&quot;left&quot;:0.050012391232394295,&quot;top&quot;:195.24653543307085,&quot;width&quot;:924.7054994197915}"/>
</p:tagLst>
</file>

<file path=ppt/tags/tag117.xml><?xml version="1.0" encoding="utf-8"?>
<p:tagLst xmlns:p="http://schemas.openxmlformats.org/presentationml/2006/main">
  <p:tag name="KSO_WM_DIAGRAM_VIRTUALLY_FRAME" val="{&quot;height&quot;:334.5074015748031,&quot;left&quot;:0.050012391232394295,&quot;top&quot;:195.24653543307085,&quot;width&quot;:924.7054994197915}"/>
</p:tagLst>
</file>

<file path=ppt/tags/tag118.xml><?xml version="1.0" encoding="utf-8"?>
<p:tagLst xmlns:p="http://schemas.openxmlformats.org/presentationml/2006/main">
  <p:tag name="KSO_WM_DIAGRAM_VIRTUALLY_FRAME" val="{&quot;height&quot;:334.5074015748031,&quot;left&quot;:0.050012391232394295,&quot;top&quot;:195.24653543307085,&quot;width&quot;:924.7054994197915}"/>
</p:tagLst>
</file>

<file path=ppt/tags/tag119.xml><?xml version="1.0" encoding="utf-8"?>
<p:tagLst xmlns:p="http://schemas.openxmlformats.org/presentationml/2006/main">
  <p:tag name="KSO_WM_DIAGRAM_VIRTUALLY_FRAME" val="{&quot;height&quot;:334.5074015748031,&quot;left&quot;:0.050012391232394295,&quot;top&quot;:195.24653543307085,&quot;width&quot;:924.7054994197915}"/>
</p:tagLst>
</file>

<file path=ppt/tags/tag12.xml><?xml version="1.0" encoding="utf-8"?>
<p:tagLst xmlns:p="http://schemas.openxmlformats.org/presentationml/2006/main">
  <p:tag name="KSO_WM_DIAGRAM_VIRTUALLY_FRAME" val="{&quot;height&quot;:456.125,&quot;left&quot;:-1.35,&quot;top&quot;:107.125,&quot;width&quot;:961.3500061035156}"/>
  <p:tag name="KSO_WM_UNIT_ISCONTENTSTITLE" val="0"/>
  <p:tag name="KSO_WM_UNIT_ISNUMDGMTITLE" val="0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a"/>
  <p:tag name="KSO_WM_UNIT_INDEX" val="1_1_1"/>
  <p:tag name="KSO_WM_UNIT_ID" val="diagram20234873_1*m_h_a*1_1_1"/>
  <p:tag name="KSO_WM_TEMPLATE_CATEGORY" val="diagram"/>
  <p:tag name="KSO_WM_TEMPLATE_INDEX" val="20234873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FILL_TYPE" val="3"/>
  <p:tag name="KSO_WM_DIAGRAM_MAX_ITEMCNT" val="4"/>
  <p:tag name="KSO_WM_DIAGRAM_MIN_ITEMCNT" val="3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PRESET_TEXT" val="添加项标题"/>
  <p:tag name="KSO_WM_UNIT_LINE_FORE_SCHEMECOLOR_INDEX" val="-2"/>
  <p:tag name="KSO_WM_UNIT_TEXT_FILL_FORE_SCHEMECOLOR_INDEX" val="1"/>
  <p:tag name="KSO_WM_UNIT_TEXT_FILL_TYPE" val="1"/>
  <p:tag name="KSO_WM_UNIT_TEXT_TYPE" val="1"/>
  <p:tag name="KSO_WM_UNIT_USESOURCEFORMAT_APPLY" val="1"/>
</p:tagLst>
</file>

<file path=ppt/tags/tag120.xml><?xml version="1.0" encoding="utf-8"?>
<p:tagLst xmlns:p="http://schemas.openxmlformats.org/presentationml/2006/main">
  <p:tag name="KSO_WM_UNIT_PLACING_PICTURE_USER_VIEWPORT" val="{&quot;height&quot;:6660,&quot;width&quot;:4395}"/>
</p:tagLst>
</file>

<file path=ppt/tags/tag121.xml><?xml version="1.0" encoding="utf-8"?>
<p:tagLst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THINKCELLUNDODONOTDELETE" val="0"/>
  <p:tag name="ISLIDE.THEME" val="9fe3016e-2ef8-4615-92b6-fc6b46301075"/>
  <p:tag name="KSO_WPP_MARK_KEY" val="87283ca7-1439-48b9-92b0-0456b56e07c7"/>
  <p:tag name="COMMONDATA" val="eyJoZGlkIjoiODczZDVlN2M0NDgzNGIzZjU0M2Y4ZTc4YjUyMTQ5ZjEifQ=="/>
</p:tagLst>
</file>

<file path=ppt/tags/tag13.xml><?xml version="1.0" encoding="utf-8"?>
<p:tagLst xmlns:p="http://schemas.openxmlformats.org/presentationml/2006/main">
  <p:tag name="KSO_WM_DIAGRAM_VIRTUALLY_FRAME" val="{&quot;height&quot;:456.125,&quot;left&quot;:-1.35,&quot;top&quot;:107.125,&quot;width&quot;:961.3500061035156}"/>
  <p:tag name="KSO_WM_UNIT_ISCONTENTSTITLE" val="0"/>
  <p:tag name="KSO_WM_UNIT_ISNUMDGMTITLE" val="0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a"/>
  <p:tag name="KSO_WM_UNIT_INDEX" val="1_2_1"/>
  <p:tag name="KSO_WM_UNIT_ID" val="diagram20234873_1*m_h_a*1_2_1"/>
  <p:tag name="KSO_WM_TEMPLATE_CATEGORY" val="diagram"/>
  <p:tag name="KSO_WM_TEMPLATE_INDEX" val="20234873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FILL_TYPE" val="3"/>
  <p:tag name="KSO_WM_DIAGRAM_MAX_ITEMCNT" val="4"/>
  <p:tag name="KSO_WM_DIAGRAM_MIN_ITEMCNT" val="3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PRESET_TEXT" val="添加项标题"/>
  <p:tag name="KSO_WM_UNIT_LINE_FORE_SCHEMECOLOR_INDEX" val="-2"/>
  <p:tag name="KSO_WM_UNIT_TEXT_FILL_FORE_SCHEMECOLOR_INDEX" val="1"/>
  <p:tag name="KSO_WM_UNIT_TEXT_FILL_TYPE" val="1"/>
  <p:tag name="KSO_WM_UNIT_TEXT_TYPE" val="1"/>
  <p:tag name="KSO_WM_UNIT_USESOURCEFORMAT_APPLY" val="1"/>
</p:tagLst>
</file>

<file path=ppt/tags/tag14.xml><?xml version="1.0" encoding="utf-8"?>
<p:tagLst xmlns:p="http://schemas.openxmlformats.org/presentationml/2006/main">
  <p:tag name="KSO_WM_DIAGRAM_VIRTUALLY_FRAME" val="{&quot;height&quot;:456.125,&quot;left&quot;:-1.35,&quot;top&quot;:107.125,&quot;width&quot;:961.3500061035156}"/>
  <p:tag name="KSO_WM_UNIT_SUBTYPE" val="a"/>
  <p:tag name="KSO_WM_UNIT_NOCLEAR" val="0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2_1"/>
  <p:tag name="KSO_WM_UNIT_ID" val="diagram20234873_1*m_h_f*1_2_1"/>
  <p:tag name="KSO_WM_TEMPLATE_CATEGORY" val="diagram"/>
  <p:tag name="KSO_WM_TEMPLATE_INDEX" val="20234873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PRESET_TEXT" val="单击输入项正文，文字是您思想的提炼，请言简意赅的阐述观点。&#13;"/>
  <p:tag name="KSO_WM_UNIT_LINE_FORE_SCHEMECOLOR_INDEX" val="-2"/>
  <p:tag name="KSO_WM_UNIT_TEXT_FILL_FORE_SCHEMECOLOR_INDEX" val="1"/>
  <p:tag name="KSO_WM_UNIT_TEXT_FILL_TYPE" val="1"/>
  <p:tag name="KSO_WM_UNIT_TEXT_TYPE" val="1"/>
  <p:tag name="KSO_WM_UNIT_USESOURCEFORMAT_APPLY" val="1"/>
</p:tagLst>
</file>

<file path=ppt/tags/tag15.xml><?xml version="1.0" encoding="utf-8"?>
<p:tagLst xmlns:p="http://schemas.openxmlformats.org/presentationml/2006/main">
  <p:tag name="KSO_WM_DIAGRAM_VIRTUALLY_FRAME" val="{&quot;height&quot;:456.125,&quot;left&quot;:-1.35,&quot;top&quot;:107.125,&quot;width&quot;:961.3500061035156}"/>
  <p:tag name="KSO_WM_UNIT_ISCONTENTSTITLE" val="0"/>
  <p:tag name="KSO_WM_UNIT_ISNUMDGMTITLE" val="0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a"/>
  <p:tag name="KSO_WM_UNIT_INDEX" val="1_3_1"/>
  <p:tag name="KSO_WM_UNIT_ID" val="diagram20234873_1*m_h_a*1_3_1"/>
  <p:tag name="KSO_WM_TEMPLATE_CATEGORY" val="diagram"/>
  <p:tag name="KSO_WM_TEMPLATE_INDEX" val="20234873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FILL_TYPE" val="3"/>
  <p:tag name="KSO_WM_DIAGRAM_MAX_ITEMCNT" val="4"/>
  <p:tag name="KSO_WM_DIAGRAM_MIN_ITEMCNT" val="3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PRESET_TEXT" val="添加项标题"/>
  <p:tag name="KSO_WM_UNIT_LINE_FORE_SCHEMECOLOR_INDEX" val="-2"/>
  <p:tag name="KSO_WM_UNIT_TEXT_FILL_FORE_SCHEMECOLOR_INDEX" val="1"/>
  <p:tag name="KSO_WM_UNIT_TEXT_FILL_TYPE" val="1"/>
  <p:tag name="KSO_WM_UNIT_TEXT_TYPE" val="1"/>
  <p:tag name="KSO_WM_UNIT_USESOURCEFORMAT_APPLY" val="1"/>
</p:tagLst>
</file>

<file path=ppt/tags/tag16.xml><?xml version="1.0" encoding="utf-8"?>
<p:tagLst xmlns:p="http://schemas.openxmlformats.org/presentationml/2006/main">
  <p:tag name="KSO_WM_DIAGRAM_VIRTUALLY_FRAME" val="{&quot;height&quot;:456.125,&quot;left&quot;:-1.35,&quot;top&quot;:107.125,&quot;width&quot;:961.3500061035156}"/>
  <p:tag name="KSO_WM_UNIT_SUBTYPE" val="a"/>
  <p:tag name="KSO_WM_UNIT_NOCLEAR" val="0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3_1"/>
  <p:tag name="KSO_WM_UNIT_ID" val="diagram20234873_1*m_h_f*1_3_1"/>
  <p:tag name="KSO_WM_TEMPLATE_CATEGORY" val="diagram"/>
  <p:tag name="KSO_WM_TEMPLATE_INDEX" val="20234873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PRESET_TEXT" val="单击输入项正文，文字是您思想的提炼，请言简意赅的阐述观点。&#13;"/>
  <p:tag name="KSO_WM_UNIT_LINE_FORE_SCHEMECOLOR_INDEX" val="-2"/>
  <p:tag name="KSO_WM_UNIT_TEXT_FILL_FORE_SCHEMECOLOR_INDEX" val="1"/>
  <p:tag name="KSO_WM_UNIT_TEXT_FILL_TYPE" val="1"/>
  <p:tag name="KSO_WM_UNIT_TEXT_TYPE" val="1"/>
  <p:tag name="KSO_WM_UNIT_USESOURCEFORMAT_APPLY" val="1"/>
</p:tagLst>
</file>

<file path=ppt/tags/tag17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4"/>
  <p:tag name="KSO_WM_UNIT_ID" val="diagram20234873_1*m_h_i*1_1_4"/>
  <p:tag name="KSO_WM_TEMPLATE_CATEGORY" val="diagram"/>
  <p:tag name="KSO_WM_TEMPLATE_INDEX" val="20234873"/>
  <p:tag name="KSO_WM_UNIT_LAYERLEVEL" val="1_1_1"/>
  <p:tag name="KSO_WM_TAG_VERSION" val="3.0"/>
  <p:tag name="KSO_WM_BEAUTIFY_FLAG" val="#wm#"/>
  <p:tag name="KSO_WM_UNIT_LINE_FORE_SCHEMECOLOR_INDEX" val="5"/>
  <p:tag name="KSO_WM_DIAGRAM_MAX_ITEMCNT" val="4"/>
  <p:tag name="KSO_WM_DIAGRAM_MIN_ITEMCNT" val="3"/>
  <p:tag name="KSO_WM_DIAGRAM_VIRTUALLY_FRAME" val="{&quot;height&quot;:456.125,&quot;left&quot;:-1.35,&quot;top&quot;:107.125,&quot;width&quot;:961.3500061035156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18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SUBTYPE" val="d"/>
  <p:tag name="KSO_WM_UNIT_TYPE" val="m_h_i"/>
  <p:tag name="KSO_WM_UNIT_INDEX" val="1_1_1"/>
  <p:tag name="KSO_WM_UNIT_ID" val="diagram20234873_1*m_h_i*1_1_1"/>
  <p:tag name="KSO_WM_TEMPLATE_CATEGORY" val="diagram"/>
  <p:tag name="KSO_WM_TEMPLATE_INDEX" val="20234873"/>
  <p:tag name="KSO_WM_UNIT_LAYERLEVEL" val="1_1_1"/>
  <p:tag name="KSO_WM_TAG_VERSION" val="3.0"/>
  <p:tag name="KSO_WM_BEAUTIFY_FLAG" val="#wm#"/>
  <p:tag name="KSO_WM_UNIT_FILL_TYPE" val="3"/>
  <p:tag name="KSO_WM_UNIT_LINE_FORE_SCHEMECOLOR_INDEX" val="-2"/>
  <p:tag name="KSO_WM_UNIT_TEXT_FILL_FORE_SCHEMECOLOR_INDEX" val="1"/>
  <p:tag name="KSO_WM_UNIT_TEXT_FILL_TYPE" val="1"/>
  <p:tag name="KSO_WM_DIAGRAM_MAX_ITEMCNT" val="4"/>
  <p:tag name="KSO_WM_DIAGRAM_MIN_ITEMCNT" val="3"/>
  <p:tag name="KSO_WM_DIAGRAM_VIRTUALLY_FRAME" val="{&quot;height&quot;:456.125,&quot;left&quot;:-1.35,&quot;top&quot;:107.125,&quot;width&quot;:961.3500061035156}"/>
  <p:tag name="KSO_WM_DIAGRAM_COLOR_MATCH_VALUE" val="{&quot;shape&quot;:{&quot;fill&quot;:{&quot;gradient&quot;:[{&quot;brightness&quot;:0,&quot;colorType&quot;:1,&quot;foreColorIndex&quot;:5,&quot;pos&quot;:0,&quot;transparency&quot;:0},{&quot;brightness&quot;:0,&quot;colorType&quot;:1,&quot;foreColorIndex&quot;:5,&quot;pos&quot;:1,&quot;transparency&quot;:0.30000001192092896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1"/>
</p:tagLst>
</file>

<file path=ppt/tags/tag19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5"/>
  <p:tag name="KSO_WM_UNIT_ID" val="diagram20234873_1*m_h_i*1_1_5"/>
  <p:tag name="KSO_WM_TEMPLATE_CATEGORY" val="diagram"/>
  <p:tag name="KSO_WM_TEMPLATE_INDEX" val="20234873"/>
  <p:tag name="KSO_WM_UNIT_LAYERLEVEL" val="1_1_1"/>
  <p:tag name="KSO_WM_TAG_VERSION" val="3.0"/>
  <p:tag name="KSO_WM_BEAUTIFY_FLAG" val="#wm#"/>
  <p:tag name="KSO_WM_UNIT_LINE_FORE_SCHEMECOLOR_INDEX" val="13"/>
  <p:tag name="KSO_WM_DIAGRAM_MAX_ITEMCNT" val="4"/>
  <p:tag name="KSO_WM_DIAGRAM_MIN_ITEMCNT" val="3"/>
  <p:tag name="KSO_WM_DIAGRAM_VIRTUALLY_FRAME" val="{&quot;height&quot;:456.125,&quot;left&quot;:-1.35,&quot;top&quot;:107.125,&quot;width&quot;:961.3500061035156}"/>
  <p:tag name="KSO_WM_DIAGRAM_COLOR_MATCH_VALUE" val="{&quot;shape&quot;:{&quot;fill&quot;:{&quot;type&quot;:0},&quot;glow&quot;:{&quot;colorType&quot;:0},&quot;line&quot;:{&quot;solidLine&quot;:{&quot;brightness&quot;:0.25,&quot;colorType&quot;:1,&quot;foreColorIndex&quot;:13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3"/>
  <p:tag name="KSO_WM_UNIT_ID" val="diagram20234873_1*m_h_i*1_1_3"/>
  <p:tag name="KSO_WM_TEMPLATE_CATEGORY" val="diagram"/>
  <p:tag name="KSO_WM_TEMPLATE_INDEX" val="20234873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456.125,&quot;left&quot;:-1.35,&quot;top&quot;:107.125,&quot;width&quot;:961.3500061035156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1"/>
  <p:tag name="KSO_WM_UNIT_LINE_FORE_SCHEMECOLOR_INDEX" val="-2"/>
  <p:tag name="KSO_WM_UNIT_TEXT_FILL_FORE_SCHEMECOLOR_INDEX" val="2"/>
  <p:tag name="KSO_WM_UNIT_TEXT_FILL_TYPE" val="1"/>
  <p:tag name="KSO_WM_UNIT_USESOURCEFORMAT_APPLY" val="1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2"/>
  <p:tag name="KSO_WM_UNIT_ID" val="diagram20234873_1*m_h_i*1_1_2"/>
  <p:tag name="KSO_WM_TEMPLATE_CATEGORY" val="diagram"/>
  <p:tag name="KSO_WM_TEMPLATE_INDEX" val="20234873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FILL_TYPE" val="1"/>
  <p:tag name="KSO_WM_UNIT_FILL_FORE_SCHEMECOLOR_INDEX" val="5"/>
  <p:tag name="KSO_WM_UNIT_FILL_FORE_SCHEMECOLOR_INDEX_BRIGHTNESS" val="0"/>
  <p:tag name="KSO_WM_DIAGRAM_MAX_ITEMCNT" val="4"/>
  <p:tag name="KSO_WM_DIAGRAM_MIN_ITEMCNT" val="3"/>
  <p:tag name="KSO_WM_DIAGRAM_VIRTUALLY_FRAME" val="{&quot;height&quot;:456.125,&quot;left&quot;:-1.35,&quot;top&quot;:107.125,&quot;width&quot;:961.3500061035156}"/>
  <p:tag name="KSO_WM_DIAGRAM_COLOR_MATCH_VALUE" val="{&quot;shape&quot;:{&quot;fill&quot;:{&quot;type&quot;:0},&quot;glow&quot;:{&quot;colorType&quot;:0},&quot;line&quot;:{&quot;solidLine&quot;:{&quot;brightness&quot;:0,&quot;colorType&quot;:2,&quot;rgb&quot;:&quot;#4a4a4a&quot;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FILL_FORE_SCHEMECOLOR_INDEX" val="2"/>
  <p:tag name="KSO_WM_UNIT_TEXT_FILL_TYPE" val="1"/>
  <p:tag name="KSO_WM_UNIT_USESOURCEFORMAT_APPLY" val="1"/>
</p:tagLst>
</file>

<file path=ppt/tags/tag22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4"/>
  <p:tag name="KSO_WM_UNIT_ID" val="diagram20234873_1*m_h_i*1_2_4"/>
  <p:tag name="KSO_WM_TEMPLATE_CATEGORY" val="diagram"/>
  <p:tag name="KSO_WM_TEMPLATE_INDEX" val="20234873"/>
  <p:tag name="KSO_WM_UNIT_LAYERLEVEL" val="1_1_1"/>
  <p:tag name="KSO_WM_TAG_VERSION" val="3.0"/>
  <p:tag name="KSO_WM_BEAUTIFY_FLAG" val="#wm#"/>
  <p:tag name="KSO_WM_UNIT_LINE_FORE_SCHEMECOLOR_INDEX" val="5"/>
  <p:tag name="KSO_WM_DIAGRAM_MAX_ITEMCNT" val="4"/>
  <p:tag name="KSO_WM_DIAGRAM_MIN_ITEMCNT" val="3"/>
  <p:tag name="KSO_WM_DIAGRAM_VIRTUALLY_FRAME" val="{&quot;height&quot;:456.125,&quot;left&quot;:-1.35,&quot;top&quot;:107.125,&quot;width&quot;:961.3500061035156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3"/>
  <p:tag name="KSO_WM_UNIT_ID" val="diagram20234873_1*m_h_i*1_2_3"/>
  <p:tag name="KSO_WM_TEMPLATE_CATEGORY" val="diagram"/>
  <p:tag name="KSO_WM_TEMPLATE_INDEX" val="20234873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456.125,&quot;left&quot;:-1.35,&quot;top&quot;:107.125,&quot;width&quot;:961.3500061035156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1"/>
  <p:tag name="KSO_WM_UNIT_LINE_FORE_SCHEMECOLOR_INDEX" val="-2"/>
  <p:tag name="KSO_WM_UNIT_TEXT_FILL_FORE_SCHEMECOLOR_INDEX" val="2"/>
  <p:tag name="KSO_WM_UNIT_TEXT_FILL_TYPE" val="1"/>
  <p:tag name="KSO_WM_UNIT_USESOURCEFORMAT_APPLY" val="1"/>
</p:tagLst>
</file>

<file path=ppt/tags/tag24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SUBTYPE" val="d"/>
  <p:tag name="KSO_WM_UNIT_TYPE" val="m_h_i"/>
  <p:tag name="KSO_WM_UNIT_INDEX" val="1_2_1"/>
  <p:tag name="KSO_WM_UNIT_ID" val="diagram20234873_1*m_h_i*1_2_1"/>
  <p:tag name="KSO_WM_TEMPLATE_CATEGORY" val="diagram"/>
  <p:tag name="KSO_WM_TEMPLATE_INDEX" val="20234873"/>
  <p:tag name="KSO_WM_UNIT_LAYERLEVEL" val="1_1_1"/>
  <p:tag name="KSO_WM_TAG_VERSION" val="3.0"/>
  <p:tag name="KSO_WM_BEAUTIFY_FLAG" val="#wm#"/>
  <p:tag name="KSO_WM_UNIT_FILL_TYPE" val="3"/>
  <p:tag name="KSO_WM_UNIT_LINE_FORE_SCHEMECOLOR_INDEX" val="-2"/>
  <p:tag name="KSO_WM_UNIT_TEXT_FILL_FORE_SCHEMECOLOR_INDEX" val="1"/>
  <p:tag name="KSO_WM_UNIT_TEXT_FILL_TYPE" val="1"/>
  <p:tag name="KSO_WM_DIAGRAM_MAX_ITEMCNT" val="4"/>
  <p:tag name="KSO_WM_DIAGRAM_MIN_ITEMCNT" val="3"/>
  <p:tag name="KSO_WM_DIAGRAM_VIRTUALLY_FRAME" val="{&quot;height&quot;:456.125,&quot;left&quot;:-1.35,&quot;top&quot;:107.125,&quot;width&quot;:961.3500061035156}"/>
  <p:tag name="KSO_WM_DIAGRAM_COLOR_MATCH_VALUE" val="{&quot;shape&quot;:{&quot;fill&quot;:{&quot;gradient&quot;:[{&quot;brightness&quot;:0,&quot;colorType&quot;:1,&quot;foreColorIndex&quot;:5,&quot;pos&quot;:0,&quot;transparency&quot;:0},{&quot;brightness&quot;:0,&quot;colorType&quot;:1,&quot;foreColorIndex&quot;:5,&quot;pos&quot;:1,&quot;transparency&quot;:0.30000001192092896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1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2"/>
  <p:tag name="KSO_WM_UNIT_ID" val="diagram20234873_1*m_h_i*1_2_2"/>
  <p:tag name="KSO_WM_TEMPLATE_CATEGORY" val="diagram"/>
  <p:tag name="KSO_WM_TEMPLATE_INDEX" val="20234873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FILL_TYPE" val="1"/>
  <p:tag name="KSO_WM_UNIT_FILL_FORE_SCHEMECOLOR_INDEX" val="5"/>
  <p:tag name="KSO_WM_UNIT_FILL_FORE_SCHEMECOLOR_INDEX_BRIGHTNESS" val="0"/>
  <p:tag name="KSO_WM_DIAGRAM_MAX_ITEMCNT" val="4"/>
  <p:tag name="KSO_WM_DIAGRAM_MIN_ITEMCNT" val="3"/>
  <p:tag name="KSO_WM_DIAGRAM_VIRTUALLY_FRAME" val="{&quot;height&quot;:456.125,&quot;left&quot;:-1.35,&quot;top&quot;:107.125,&quot;width&quot;:961.3500061035156}"/>
  <p:tag name="KSO_WM_DIAGRAM_COLOR_MATCH_VALUE" val="{&quot;shape&quot;:{&quot;fill&quot;:{&quot;type&quot;:0},&quot;glow&quot;:{&quot;colorType&quot;:0},&quot;line&quot;:{&quot;solidLine&quot;:{&quot;brightness&quot;:0,&quot;colorType&quot;:2,&quot;rgb&quot;:&quot;#4a4a4a&quot;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FILL_FORE_SCHEMECOLOR_INDEX" val="2"/>
  <p:tag name="KSO_WM_UNIT_TEXT_FILL_TYPE" val="1"/>
  <p:tag name="KSO_WM_UNIT_USESOURCEFORMAT_APPLY" val="1"/>
</p:tagLst>
</file>

<file path=ppt/tags/tag26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5"/>
  <p:tag name="KSO_WM_UNIT_ID" val="diagram20234873_1*m_h_i*1_2_5"/>
  <p:tag name="KSO_WM_TEMPLATE_CATEGORY" val="diagram"/>
  <p:tag name="KSO_WM_TEMPLATE_INDEX" val="20234873"/>
  <p:tag name="KSO_WM_UNIT_LAYERLEVEL" val="1_1_1"/>
  <p:tag name="KSO_WM_TAG_VERSION" val="3.0"/>
  <p:tag name="KSO_WM_BEAUTIFY_FLAG" val="#wm#"/>
  <p:tag name="KSO_WM_UNIT_LINE_FORE_SCHEMECOLOR_INDEX" val="13"/>
  <p:tag name="KSO_WM_DIAGRAM_MAX_ITEMCNT" val="4"/>
  <p:tag name="KSO_WM_DIAGRAM_MIN_ITEMCNT" val="3"/>
  <p:tag name="KSO_WM_DIAGRAM_VIRTUALLY_FRAME" val="{&quot;height&quot;:456.125,&quot;left&quot;:-1.35,&quot;top&quot;:107.125,&quot;width&quot;:961.3500061035156}"/>
  <p:tag name="KSO_WM_DIAGRAM_COLOR_MATCH_VALUE" val="{&quot;shape&quot;:{&quot;fill&quot;:{&quot;type&quot;:0},&quot;glow&quot;:{&quot;colorType&quot;:0},&quot;line&quot;:{&quot;solidLine&quot;:{&quot;brightness&quot;:0.25,&quot;colorType&quot;:1,&quot;foreColorIndex&quot;:13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27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4"/>
  <p:tag name="KSO_WM_UNIT_ID" val="diagram20234873_1*m_h_i*1_3_4"/>
  <p:tag name="KSO_WM_TEMPLATE_CATEGORY" val="diagram"/>
  <p:tag name="KSO_WM_TEMPLATE_INDEX" val="20234873"/>
  <p:tag name="KSO_WM_UNIT_LAYERLEVEL" val="1_1_1"/>
  <p:tag name="KSO_WM_TAG_VERSION" val="3.0"/>
  <p:tag name="KSO_WM_BEAUTIFY_FLAG" val="#wm#"/>
  <p:tag name="KSO_WM_UNIT_LINE_FORE_SCHEMECOLOR_INDEX" val="5"/>
  <p:tag name="KSO_WM_DIAGRAM_MAX_ITEMCNT" val="4"/>
  <p:tag name="KSO_WM_DIAGRAM_MIN_ITEMCNT" val="3"/>
  <p:tag name="KSO_WM_DIAGRAM_VIRTUALLY_FRAME" val="{&quot;height&quot;:456.125,&quot;left&quot;:-1.35,&quot;top&quot;:107.125,&quot;width&quot;:961.3500061035156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3"/>
  <p:tag name="KSO_WM_UNIT_ID" val="diagram20234873_1*m_h_i*1_3_3"/>
  <p:tag name="KSO_WM_TEMPLATE_CATEGORY" val="diagram"/>
  <p:tag name="KSO_WM_TEMPLATE_INDEX" val="20234873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456.125,&quot;left&quot;:-1.35,&quot;top&quot;:107.125,&quot;width&quot;:961.3500061035156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1"/>
  <p:tag name="KSO_WM_UNIT_LINE_FORE_SCHEMECOLOR_INDEX" val="-2"/>
  <p:tag name="KSO_WM_UNIT_TEXT_FILL_FORE_SCHEMECOLOR_INDEX" val="2"/>
  <p:tag name="KSO_WM_UNIT_TEXT_FILL_TYPE" val="1"/>
  <p:tag name="KSO_WM_UNIT_USESOURCEFORMAT_APPLY" val="1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2"/>
  <p:tag name="KSO_WM_UNIT_ID" val="diagram20234873_1*m_h_i*1_3_2"/>
  <p:tag name="KSO_WM_TEMPLATE_CATEGORY" val="diagram"/>
  <p:tag name="KSO_WM_TEMPLATE_INDEX" val="20234873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FILL_TYPE" val="1"/>
  <p:tag name="KSO_WM_UNIT_FILL_FORE_SCHEMECOLOR_INDEX" val="5"/>
  <p:tag name="KSO_WM_UNIT_FILL_FORE_SCHEMECOLOR_INDEX_BRIGHTNESS" val="0"/>
  <p:tag name="KSO_WM_DIAGRAM_MAX_ITEMCNT" val="4"/>
  <p:tag name="KSO_WM_DIAGRAM_MIN_ITEMCNT" val="3"/>
  <p:tag name="KSO_WM_DIAGRAM_VIRTUALLY_FRAME" val="{&quot;height&quot;:456.125,&quot;left&quot;:-1.35,&quot;top&quot;:107.125,&quot;width&quot;:961.3500061035156}"/>
  <p:tag name="KSO_WM_DIAGRAM_COLOR_MATCH_VALUE" val="{&quot;shape&quot;:{&quot;fill&quot;:{&quot;type&quot;:0},&quot;glow&quot;:{&quot;colorType&quot;:0},&quot;line&quot;:{&quot;solidLine&quot;:{&quot;brightness&quot;:0,&quot;colorType&quot;:2,&quot;rgb&quot;:&quot;#4a4a4a&quot;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FILL_FORE_SCHEMECOLOR_INDEX" val="2"/>
  <p:tag name="KSO_WM_UNIT_TEXT_FILL_TYPE" val="1"/>
  <p:tag name="KSO_WM_UNIT_USESOURCEFORMAT_APPLY" val="1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30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SUBTYPE" val="d"/>
  <p:tag name="KSO_WM_UNIT_TYPE" val="m_h_i"/>
  <p:tag name="KSO_WM_UNIT_INDEX" val="1_3_1"/>
  <p:tag name="KSO_WM_UNIT_ID" val="diagram20234873_1*m_h_i*1_3_1"/>
  <p:tag name="KSO_WM_TEMPLATE_CATEGORY" val="diagram"/>
  <p:tag name="KSO_WM_TEMPLATE_INDEX" val="20234873"/>
  <p:tag name="KSO_WM_UNIT_LAYERLEVEL" val="1_1_1"/>
  <p:tag name="KSO_WM_TAG_VERSION" val="3.0"/>
  <p:tag name="KSO_WM_BEAUTIFY_FLAG" val="#wm#"/>
  <p:tag name="KSO_WM_UNIT_FILL_TYPE" val="3"/>
  <p:tag name="KSO_WM_UNIT_LINE_FORE_SCHEMECOLOR_INDEX" val="-2"/>
  <p:tag name="KSO_WM_UNIT_TEXT_FILL_FORE_SCHEMECOLOR_INDEX" val="1"/>
  <p:tag name="KSO_WM_UNIT_TEXT_FILL_TYPE" val="1"/>
  <p:tag name="KSO_WM_DIAGRAM_MAX_ITEMCNT" val="4"/>
  <p:tag name="KSO_WM_DIAGRAM_MIN_ITEMCNT" val="3"/>
  <p:tag name="KSO_WM_DIAGRAM_VIRTUALLY_FRAME" val="{&quot;height&quot;:456.125,&quot;left&quot;:-1.35,&quot;top&quot;:107.125,&quot;width&quot;:961.3500061035156}"/>
  <p:tag name="KSO_WM_DIAGRAM_COLOR_MATCH_VALUE" val="{&quot;shape&quot;:{&quot;fill&quot;:{&quot;gradient&quot;:[{&quot;brightness&quot;:0,&quot;colorType&quot;:1,&quot;foreColorIndex&quot;:5,&quot;pos&quot;:0,&quot;transparency&quot;:0},{&quot;brightness&quot;:0,&quot;colorType&quot;:1,&quot;foreColorIndex&quot;:5,&quot;pos&quot;:1,&quot;transparency&quot;:0.30000001192092896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1"/>
</p:tagLst>
</file>

<file path=ppt/tags/tag31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5"/>
  <p:tag name="KSO_WM_UNIT_ID" val="diagram20234873_1*m_h_i*1_3_5"/>
  <p:tag name="KSO_WM_TEMPLATE_CATEGORY" val="diagram"/>
  <p:tag name="KSO_WM_TEMPLATE_INDEX" val="20234873"/>
  <p:tag name="KSO_WM_UNIT_LAYERLEVEL" val="1_1_1"/>
  <p:tag name="KSO_WM_TAG_VERSION" val="3.0"/>
  <p:tag name="KSO_WM_BEAUTIFY_FLAG" val="#wm#"/>
  <p:tag name="KSO_WM_UNIT_LINE_FORE_SCHEMECOLOR_INDEX" val="13"/>
  <p:tag name="KSO_WM_DIAGRAM_MAX_ITEMCNT" val="4"/>
  <p:tag name="KSO_WM_DIAGRAM_MIN_ITEMCNT" val="3"/>
  <p:tag name="KSO_WM_DIAGRAM_VIRTUALLY_FRAME" val="{&quot;height&quot;:456.125,&quot;left&quot;:-1.35,&quot;top&quot;:107.125,&quot;width&quot;:961.3500061035156}"/>
  <p:tag name="KSO_WM_DIAGRAM_COLOR_MATCH_VALUE" val="{&quot;shape&quot;:{&quot;fill&quot;:{&quot;type&quot;:0},&quot;glow&quot;:{&quot;colorType&quot;:0},&quot;line&quot;:{&quot;solidLine&quot;:{&quot;brightness&quot;:0.25,&quot;colorType&quot;:1,&quot;foreColorIndex&quot;:13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32.xml><?xml version="1.0" encoding="utf-8"?>
<p:tagLst xmlns:p="http://schemas.openxmlformats.org/presentationml/2006/main">
  <p:tag name="KSO_WM_DIAGRAM_VIRTUALLY_FRAME" val="{&quot;height&quot;:456.125,&quot;left&quot;:-1.35,&quot;top&quot;:107.125,&quot;width&quot;:961.3500061035156}"/>
  <p:tag name="KSO_WM_UNIT_SUBTYPE" val="a"/>
  <p:tag name="KSO_WM_UNIT_NOCLEAR" val="0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3_1"/>
  <p:tag name="KSO_WM_UNIT_ID" val="diagram20234873_1*m_h_f*1_3_1"/>
  <p:tag name="KSO_WM_TEMPLATE_CATEGORY" val="diagram"/>
  <p:tag name="KSO_WM_TEMPLATE_INDEX" val="20234873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PRESET_TEXT" val="单击输入项正文，文字是您思想的提炼，请言简意赅的阐述观点。&#13;"/>
  <p:tag name="KSO_WM_UNIT_LINE_FORE_SCHEMECOLOR_INDEX" val="-2"/>
  <p:tag name="KSO_WM_UNIT_TEXT_FILL_FORE_SCHEMECOLOR_INDEX" val="1"/>
  <p:tag name="KSO_WM_UNIT_TEXT_FILL_TYPE" val="1"/>
  <p:tag name="KSO_WM_UNIT_TEXT_TYPE" val="1"/>
  <p:tag name="KSO_WM_UNIT_USESOURCEFORMAT_APPLY" val="1"/>
</p:tagLst>
</file>

<file path=ppt/tags/tag33.xml><?xml version="1.0" encoding="utf-8"?>
<p:tagLst xmlns:p="http://schemas.openxmlformats.org/presentationml/2006/main">
  <p:tag name="KSO_WM_SLIDE_ID" val="diagram20234873_1"/>
  <p:tag name="KSO_WM_TEMPLATE_SUBCATEGORY" val="0"/>
  <p:tag name="KSO_WM_TEMPLATE_MASTER_TYPE" val="0"/>
  <p:tag name="KSO_WM_TEMPLATE_COLOR_TYPE" val="0"/>
  <p:tag name="KSO_WM_SLIDE_ITEM_CNT" val="3"/>
  <p:tag name="KSO_WM_SLIDE_INDEX" val="1"/>
  <p:tag name="KSO_WM_TAG_VERSION" val="3.0"/>
  <p:tag name="KSO_WM_BEAUTIFY_FLAG" val="#wm#"/>
  <p:tag name="KSO_WM_TEMPLATE_CATEGORY" val="diagram"/>
  <p:tag name="KSO_WM_TEMPLATE_INDEX" val="20234873"/>
  <p:tag name="KSO_WM_SLIDE_TYPE" val="text"/>
  <p:tag name="KSO_WM_SLIDE_SUBTYPE" val="diag"/>
  <p:tag name="KSO_WM_SLIDE_SIZE" val="959.95*428.15"/>
  <p:tag name="KSO_WM_SLIDE_POSITION" val="0.05*111.3"/>
  <p:tag name="KSO_WM_SLIDE_LAYOUT" val="a_m"/>
  <p:tag name="KSO_WM_SLIDE_LAYOUT_CNT" val="1_1"/>
  <p:tag name="KSO_WM_SPECIAL_SOURCE" val="bdnull"/>
  <p:tag name="KSO_WM_DIAGRAM_GROUP_CODE" val="m1-1"/>
  <p:tag name="KSO_WM_SLIDE_DIAGTYPE" val="m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30939_4*m_h_i*1_3_2"/>
  <p:tag name="KSO_WM_TEMPLATE_CATEGORY" val="diagram"/>
  <p:tag name="KSO_WM_TEMPLATE_INDEX" val="20230939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UNIT_TYPE" val="m_h_i"/>
  <p:tag name="KSO_WM_UNIT_INDEX" val="1_3_2"/>
  <p:tag name="KSO_WM_DIAGRAM_MAX_ITEMCNT" val="6"/>
  <p:tag name="KSO_WM_DIAGRAM_MIN_ITEMCNT" val="2"/>
  <p:tag name="KSO_WM_DIAGRAM_VIRTUALLY_FRAME" val="{&quot;height&quot;:321.1000061035156,&quot;width&quot;:867}"/>
  <p:tag name="KSO_WM_DIAGRAM_COLOR_MATCH_VALUE" val="{&quot;shape&quot;:{&quot;fill&quot;:{&quot;solid&quot;:{&quot;brightness&quot;:0,&quot;colorType&quot;:1,&quot;foreColorIndex&quot;:7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7"/>
  <p:tag name="KSO_WM_UNI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30939_4*m_h_a*1_3_2"/>
  <p:tag name="KSO_WM_TEMPLATE_CATEGORY" val="diagram"/>
  <p:tag name="KSO_WM_TEMPLATE_INDEX" val="20230939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UNIT_ISCONTENTSTITLE" val="0"/>
  <p:tag name="KSO_WM_UNIT_ISNUMDGMTITLE" val="0"/>
  <p:tag name="KSO_WM_UNIT_NOCLEAR" val="0"/>
  <p:tag name="KSO_WM_UNIT_TYPE" val="m_h_a"/>
  <p:tag name="KSO_WM_UNIT_INDEX" val="1_3_2"/>
  <p:tag name="KSO_WM_DIAGRAM_MAX_ITEMCNT" val="6"/>
  <p:tag name="KSO_WM_DIAGRAM_MIN_ITEMCNT" val="2"/>
  <p:tag name="KSO_WM_DIAGRAM_VIRTUALLY_FRAME" val="{&quot;height&quot;:321.1000061035156,&quot;width&quot;:867}"/>
  <p:tag name="KSO_WM_DIAGRAM_COLOR_MATCH_VALUE" val="{&quot;shape&quot;:{&quot;fill&quot;:{&quot;solid&quot;:{&quot;brightness&quot;:0,&quot;colorType&quot;:1,&quot;foreColorIndex&quot;:7,&quot;transparency&quot;:0},&quot;type&quot;:1},&quot;glow&quot;:{&quot;colorType&quot;:0},&quot;line&quot;:{&quot;type&quot;:0},&quot;shadow&quot;:{&quot;brightness&quot;:0.800000011920929,&quot;colorType&quot;:1,&quot;foreColorIndex&quot;:7,&quot;transparency&quot;:0.4000000059604645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标题"/>
  <p:tag name="KSO_WM_UNIT_FILL_TYPE" val="1"/>
  <p:tag name="KSO_WM_UNIT_FILL_FORE_SCHEMECOLOR_INDEX" val="7"/>
  <p:tag name="KSO_WM_UNIT_FILL_FORE_SCHEMECOLOR_INDEX_BRIGHTNESS" val="0"/>
  <p:tag name="KSO_WM_UNIT_TEXT_TYPE" val="1"/>
  <p:tag name="KSO_WM_UNIT_SHADOW_SCHEMECOLOR_INDEX" val="7"/>
  <p:tag name="KSO_WM_UNIT_USESOURCEFORMAT_APPLY" val="1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30939_4*m_h_i*1_3_1"/>
  <p:tag name="KSO_WM_TEMPLATE_CATEGORY" val="diagram"/>
  <p:tag name="KSO_WM_TEMPLATE_INDEX" val="20230939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UNIT_TYPE" val="m_h_i"/>
  <p:tag name="KSO_WM_UNIT_INDEX" val="1_3_1"/>
  <p:tag name="KSO_WM_DIAGRAM_MAX_ITEMCNT" val="6"/>
  <p:tag name="KSO_WM_DIAGRAM_MIN_ITEMCNT" val="2"/>
  <p:tag name="KSO_WM_DIAGRAM_VIRTUALLY_FRAME" val="{&quot;height&quot;:321.1000061035156,&quot;width&quot;:867}"/>
  <p:tag name="KSO_WM_DIAGRAM_COLOR_MATCH_VALUE" val="{&quot;shape&quot;:{&quot;fill&quot;:{&quot;type&quot;:0},&quot;glow&quot;:{&quot;colorType&quot;:0},&quot;line&quot;:{&quot;gradient&quot;:[{&quot;brightness&quot;:0,&quot;colorType&quot;:2,&quot;pos&quot;:0,&quot;rgb&quot;:&quot;#ffffff&quot;,&quot;transparency&quot;:0.550000011920929},{&quot;brightness&quot;:0,&quot;colorType&quot;:2,&quot;pos&quot;:1,&quot;rgb&quot;:&quot;#ffffff&quot;,&quot;transparency&quot;:0.550000011920929},{&quot;brightness&quot;:0,&quot;colorType&quot;:2,&quot;pos&quot;:0.75,&quot;rgb&quot;:&quot;#ffffff&quot;,&quot;transparency&quot;:1},{&quot;brightness&quot;:0,&quot;colorType&quot;:2,&quot;pos&quot;:0.25,&quot;rgb&quot;:&quot;#ffffff&quot;,&quot;transparency&quot;:1}],&quot;type&quot;:2},&quot;shadow&quot;:{&quot;brightness&quot;:-0.25,&quot;colorType&quot;:1,&quot;foreColorIndex&quot;:7,&quot;transparency&quot;:0.699999988079071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SHADOW_SCHEMECOLOR_INDEX" val="7"/>
  <p:tag name="KSO_WM_UNIT_TEXT_FILL_FORE_SCHEMECOLOR_INDEX" val="2"/>
  <p:tag name="KSO_WM_UNIT_TEXT_FILL_TYPE" val="1"/>
  <p:tag name="KSO_WM_UNIT_USESOURCEFORMAT_APPLY" val="1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30939_4*m_h_i*1_3_3"/>
  <p:tag name="KSO_WM_TEMPLATE_CATEGORY" val="diagram"/>
  <p:tag name="KSO_WM_TEMPLATE_INDEX" val="20230939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UNIT_TYPE" val="m_h_i"/>
  <p:tag name="KSO_WM_UNIT_INDEX" val="1_3_3"/>
  <p:tag name="KSO_WM_DIAGRAM_MAX_ITEMCNT" val="6"/>
  <p:tag name="KSO_WM_DIAGRAM_MIN_ITEMCNT" val="2"/>
  <p:tag name="KSO_WM_DIAGRAM_VIRTUALLY_FRAME" val="{&quot;height&quot;:321.1000061035156,&quot;width&quot;:867}"/>
  <p:tag name="KSO_WM_DIAGRAM_COLOR_MATCH_VALUE" val="{&quot;shape&quot;:{&quot;fill&quot;:{&quot;type&quot;:0},&quot;glow&quot;:{&quot;colorType&quot;:0},&quot;line&quot;:{&quot;solidLine&quot;:{&quot;brightness&quot;:0,&quot;colorType&quot;:1,&quot;foreColorIndex&quot;:7,&quot;transparency&quot;:0.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7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30939_4*m_h_i*1_4_2"/>
  <p:tag name="KSO_WM_TEMPLATE_CATEGORY" val="diagram"/>
  <p:tag name="KSO_WM_TEMPLATE_INDEX" val="20230939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UNIT_TYPE" val="m_h_i"/>
  <p:tag name="KSO_WM_UNIT_INDEX" val="1_4_2"/>
  <p:tag name="KSO_WM_DIAGRAM_MAX_ITEMCNT" val="6"/>
  <p:tag name="KSO_WM_DIAGRAM_MIN_ITEMCNT" val="2"/>
  <p:tag name="KSO_WM_DIAGRAM_VIRTUALLY_FRAME" val="{&quot;height&quot;:321.1000061035156,&quot;width&quot;:867}"/>
  <p:tag name="KSO_WM_DIAGRAM_COLOR_MATCH_VALUE" val="{&quot;shape&quot;:{&quot;fill&quot;:{&quot;solid&quot;:{&quot;brightness&quot;:0,&quot;colorType&quot;:1,&quot;foreColorIndex&quot;:8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8"/>
  <p:tag name="KSO_WM_UNI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30939_4*m_h_a*1_4_2"/>
  <p:tag name="KSO_WM_TEMPLATE_CATEGORY" val="diagram"/>
  <p:tag name="KSO_WM_TEMPLATE_INDEX" val="20230939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UNIT_ISCONTENTSTITLE" val="0"/>
  <p:tag name="KSO_WM_UNIT_ISNUMDGMTITLE" val="0"/>
  <p:tag name="KSO_WM_UNIT_NOCLEAR" val="0"/>
  <p:tag name="KSO_WM_UNIT_TYPE" val="m_h_a"/>
  <p:tag name="KSO_WM_UNIT_INDEX" val="1_4_2"/>
  <p:tag name="KSO_WM_DIAGRAM_MAX_ITEMCNT" val="6"/>
  <p:tag name="KSO_WM_DIAGRAM_MIN_ITEMCNT" val="2"/>
  <p:tag name="KSO_WM_DIAGRAM_VIRTUALLY_FRAME" val="{&quot;height&quot;:321.1000061035156,&quot;width&quot;:867}"/>
  <p:tag name="KSO_WM_DIAGRAM_COLOR_MATCH_VALUE" val="{&quot;shape&quot;:{&quot;fill&quot;:{&quot;solid&quot;:{&quot;brightness&quot;:0,&quot;colorType&quot;:1,&quot;foreColorIndex&quot;:8,&quot;transparency&quot;:0},&quot;type&quot;:1},&quot;glow&quot;:{&quot;colorType&quot;:0},&quot;line&quot;:{&quot;type&quot;:0},&quot;shadow&quot;:{&quot;brightness&quot;:0.800000011920929,&quot;colorType&quot;:1,&quot;foreColorIndex&quot;:8,&quot;transparency&quot;:0.4000000059604645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标题"/>
  <p:tag name="KSO_WM_UNIT_FILL_TYPE" val="1"/>
  <p:tag name="KSO_WM_UNIT_FILL_FORE_SCHEMECOLOR_INDEX" val="8"/>
  <p:tag name="KSO_WM_UNIT_FILL_FORE_SCHEMECOLOR_INDEX_BRIGHTNESS" val="0"/>
  <p:tag name="KSO_WM_UNIT_TEXT_TYPE" val="1"/>
  <p:tag name="KSO_WM_UNIT_SHADOW_SCHEMECOLOR_INDEX" val="8"/>
  <p:tag name="KSO_WM_UNIT_USESOURCEFORMAT_APPLY" val="1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30939_4*m_h_i*1_4_1"/>
  <p:tag name="KSO_WM_TEMPLATE_CATEGORY" val="diagram"/>
  <p:tag name="KSO_WM_TEMPLATE_INDEX" val="20230939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UNIT_TYPE" val="m_h_i"/>
  <p:tag name="KSO_WM_UNIT_INDEX" val="1_4_1"/>
  <p:tag name="KSO_WM_DIAGRAM_MAX_ITEMCNT" val="6"/>
  <p:tag name="KSO_WM_DIAGRAM_MIN_ITEMCNT" val="2"/>
  <p:tag name="KSO_WM_DIAGRAM_VIRTUALLY_FRAME" val="{&quot;height&quot;:321.1000061035156,&quot;width&quot;:867}"/>
  <p:tag name="KSO_WM_DIAGRAM_COLOR_MATCH_VALUE" val="{&quot;shape&quot;:{&quot;fill&quot;:{&quot;type&quot;:0},&quot;glow&quot;:{&quot;colorType&quot;:0},&quot;line&quot;:{&quot;gradient&quot;:[{&quot;brightness&quot;:0,&quot;colorType&quot;:2,&quot;pos&quot;:0,&quot;rgb&quot;:&quot;#ffffff&quot;,&quot;transparency&quot;:0.550000011920929},{&quot;brightness&quot;:0,&quot;colorType&quot;:2,&quot;pos&quot;:1,&quot;rgb&quot;:&quot;#ffffff&quot;,&quot;transparency&quot;:0.550000011920929},{&quot;brightness&quot;:0,&quot;colorType&quot;:2,&quot;pos&quot;:0.75,&quot;rgb&quot;:&quot;#ffffff&quot;,&quot;transparency&quot;:1},{&quot;brightness&quot;:0,&quot;colorType&quot;:2,&quot;pos&quot;:0.25,&quot;rgb&quot;:&quot;#ffffff&quot;,&quot;transparency&quot;:1}],&quot;type&quot;:2},&quot;shadow&quot;:{&quot;brightness&quot;:-0.25,&quot;colorType&quot;:1,&quot;foreColorIndex&quot;:8,&quot;transparency&quot;:0.699999988079071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SHADOW_SCHEMECOLOR_INDEX" val="8"/>
  <p:tag name="KSO_WM_UNIT_TEXT_FILL_FORE_SCHEMECOLOR_INDEX" val="2"/>
  <p:tag name="KSO_WM_UNIT_TEXT_FILL_TYPE" val="1"/>
  <p:tag name="KSO_WM_UNIT_USESOURCEFORMAT_APPLY" val="1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30939_4*m_h_i*1_4_3"/>
  <p:tag name="KSO_WM_TEMPLATE_CATEGORY" val="diagram"/>
  <p:tag name="KSO_WM_TEMPLATE_INDEX" val="20230939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UNIT_TYPE" val="m_h_i"/>
  <p:tag name="KSO_WM_UNIT_INDEX" val="1_4_3"/>
  <p:tag name="KSO_WM_DIAGRAM_MAX_ITEMCNT" val="6"/>
  <p:tag name="KSO_WM_DIAGRAM_MIN_ITEMCNT" val="2"/>
  <p:tag name="KSO_WM_DIAGRAM_VIRTUALLY_FRAME" val="{&quot;height&quot;:321.1000061035156,&quot;width&quot;:867}"/>
  <p:tag name="KSO_WM_DIAGRAM_COLOR_MATCH_VALUE" val="{&quot;shape&quot;:{&quot;fill&quot;:{&quot;type&quot;:0},&quot;glow&quot;:{&quot;colorType&quot;:0},&quot;line&quot;:{&quot;solidLine&quot;:{&quot;brightness&quot;:0,&quot;colorType&quot;:1,&quot;foreColorIndex&quot;:8,&quot;transparency&quot;:0.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8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30939_4*m_h_i*1_1_2"/>
  <p:tag name="KSO_WM_TEMPLATE_CATEGORY" val="diagram"/>
  <p:tag name="KSO_WM_TEMPLATE_INDEX" val="20230939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UNIT_TYPE" val="m_h_i"/>
  <p:tag name="KSO_WM_UNIT_INDEX" val="1_1_2"/>
  <p:tag name="KSO_WM_DIAGRAM_MAX_ITEMCNT" val="6"/>
  <p:tag name="KSO_WM_DIAGRAM_MIN_ITEMCNT" val="2"/>
  <p:tag name="KSO_WM_DIAGRAM_VIRTUALLY_FRAME" val="{&quot;height&quot;:321.1000061035156,&quot;width&quot;:867}"/>
  <p:tag name="KSO_WM_DIAGRAM_COLOR_MATCH_VALUE" val="{&quot;shape&quot;:{&quot;fill&quot;:{&quot;solid&quot;:{&quot;brightness&quot;:0,&quot;colorType&quot;:1,&quot;foreColorIndex&quot;:5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30939_4*m_h_a*1_1_2"/>
  <p:tag name="KSO_WM_TEMPLATE_CATEGORY" val="diagram"/>
  <p:tag name="KSO_WM_TEMPLATE_INDEX" val="20230939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UNIT_ISCONTENTSTITLE" val="0"/>
  <p:tag name="KSO_WM_UNIT_ISNUMDGMTITLE" val="0"/>
  <p:tag name="KSO_WM_UNIT_NOCLEAR" val="0"/>
  <p:tag name="KSO_WM_UNIT_TYPE" val="m_h_a"/>
  <p:tag name="KSO_WM_UNIT_INDEX" val="1_1_2"/>
  <p:tag name="KSO_WM_DIAGRAM_MAX_ITEMCNT" val="6"/>
  <p:tag name="KSO_WM_DIAGRAM_MIN_ITEMCNT" val="2"/>
  <p:tag name="KSO_WM_DIAGRAM_VIRTUALLY_FRAME" val="{&quot;height&quot;:321.1000061035156,&quot;width&quot;:867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brightness&quot;:0.800000011920929,&quot;colorType&quot;:1,&quot;foreColorIndex&quot;:5,&quot;transparency&quot;:0.4000000059604645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标题"/>
  <p:tag name="KSO_WM_UNIT_FILL_TYPE" val="1"/>
  <p:tag name="KSO_WM_UNIT_FILL_FORE_SCHEMECOLOR_INDEX" val="5"/>
  <p:tag name="KSO_WM_UNIT_FILL_FORE_SCHEMECOLOR_INDEX_BRIGHTNESS" val="0"/>
  <p:tag name="KSO_WM_UNIT_TEXT_TYPE" val="1"/>
  <p:tag name="KSO_WM_UNIT_SHADOW_SCHEMECOLOR_INDEX" val="5"/>
  <p:tag name="KSO_WM_UNIT_USESOURCEFORMAT_APPLY" val="1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30939_4*m_h_i*1_1_1"/>
  <p:tag name="KSO_WM_TEMPLATE_CATEGORY" val="diagram"/>
  <p:tag name="KSO_WM_TEMPLATE_INDEX" val="20230939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UNIT_TYPE" val="m_h_i"/>
  <p:tag name="KSO_WM_UNIT_INDEX" val="1_1_1"/>
  <p:tag name="KSO_WM_DIAGRAM_MAX_ITEMCNT" val="6"/>
  <p:tag name="KSO_WM_DIAGRAM_MIN_ITEMCNT" val="2"/>
  <p:tag name="KSO_WM_DIAGRAM_VIRTUALLY_FRAME" val="{&quot;height&quot;:321.1000061035156,&quot;width&quot;:867}"/>
  <p:tag name="KSO_WM_DIAGRAM_COLOR_MATCH_VALUE" val="{&quot;shape&quot;:{&quot;fill&quot;:{&quot;type&quot;:0},&quot;glow&quot;:{&quot;colorType&quot;:0},&quot;line&quot;:{&quot;gradient&quot;:[{&quot;brightness&quot;:0,&quot;colorType&quot;:2,&quot;pos&quot;:0,&quot;rgb&quot;:&quot;#ffffff&quot;,&quot;transparency&quot;:0.550000011920929},{&quot;brightness&quot;:0,&quot;colorType&quot;:2,&quot;pos&quot;:1,&quot;rgb&quot;:&quot;#ffffff&quot;,&quot;transparency&quot;:0.550000011920929},{&quot;brightness&quot;:0,&quot;colorType&quot;:2,&quot;pos&quot;:0.75,&quot;rgb&quot;:&quot;#ffffff&quot;,&quot;transparency&quot;:1},{&quot;brightness&quot;:0,&quot;colorType&quot;:2,&quot;pos&quot;:0.25,&quot;rgb&quot;:&quot;#ffffff&quot;,&quot;transparency&quot;:1}],&quot;type&quot;:2},&quot;shadow&quot;:{&quot;brightness&quot;:-0.25,&quot;colorType&quot;:1,&quot;foreColorIndex&quot;:5,&quot;transparency&quot;:0.699999988079071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SHADOW_SCHEMECOLOR_INDEX" val="5"/>
  <p:tag name="KSO_WM_UNIT_TEXT_FILL_FORE_SCHEMECOLOR_INDEX" val="2"/>
  <p:tag name="KSO_WM_UNIT_TEXT_FILL_TYPE" val="1"/>
  <p:tag name="KSO_WM_UNIT_USESOURCEFORMAT_APPLY" val="1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30939_4*m_h_i*1_1_3"/>
  <p:tag name="KSO_WM_TEMPLATE_CATEGORY" val="diagram"/>
  <p:tag name="KSO_WM_TEMPLATE_INDEX" val="20230939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UNIT_TYPE" val="m_h_i"/>
  <p:tag name="KSO_WM_UNIT_INDEX" val="1_1_3"/>
  <p:tag name="KSO_WM_DIAGRAM_MAX_ITEMCNT" val="6"/>
  <p:tag name="KSO_WM_DIAGRAM_MIN_ITEMCNT" val="2"/>
  <p:tag name="KSO_WM_DIAGRAM_VIRTUALLY_FRAME" val="{&quot;height&quot;:321.1000061035156,&quot;width&quot;:867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5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30939_4*m_h_i*1_2_2"/>
  <p:tag name="KSO_WM_TEMPLATE_CATEGORY" val="diagram"/>
  <p:tag name="KSO_WM_TEMPLATE_INDEX" val="20230939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UNIT_TYPE" val="m_h_i"/>
  <p:tag name="KSO_WM_UNIT_INDEX" val="1_2_2"/>
  <p:tag name="KSO_WM_DIAGRAM_MAX_ITEMCNT" val="6"/>
  <p:tag name="KSO_WM_DIAGRAM_MIN_ITEMCNT" val="2"/>
  <p:tag name="KSO_WM_DIAGRAM_VIRTUALLY_FRAME" val="{&quot;height&quot;:321.1000061035156,&quot;width&quot;:867}"/>
  <p:tag name="KSO_WM_DIAGRAM_COLOR_MATCH_VALUE" val="{&quot;shape&quot;:{&quot;fill&quot;:{&quot;solid&quot;:{&quot;brightness&quot;:0,&quot;colorType&quot;:1,&quot;foreColorIndex&quot;:6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6"/>
  <p:tag name="KSO_WM_UNI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30939_4*m_h_a*1_2_2"/>
  <p:tag name="KSO_WM_TEMPLATE_CATEGORY" val="diagram"/>
  <p:tag name="KSO_WM_TEMPLATE_INDEX" val="20230939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UNIT_ISCONTENTSTITLE" val="0"/>
  <p:tag name="KSO_WM_UNIT_ISNUMDGMTITLE" val="0"/>
  <p:tag name="KSO_WM_UNIT_NOCLEAR" val="0"/>
  <p:tag name="KSO_WM_UNIT_TYPE" val="m_h_a"/>
  <p:tag name="KSO_WM_UNIT_INDEX" val="1_2_2"/>
  <p:tag name="KSO_WM_DIAGRAM_MAX_ITEMCNT" val="6"/>
  <p:tag name="KSO_WM_DIAGRAM_MIN_ITEMCNT" val="2"/>
  <p:tag name="KSO_WM_DIAGRAM_VIRTUALLY_FRAME" val="{&quot;height&quot;:321.1000061035156,&quot;width&quot;:867}"/>
  <p:tag name="KSO_WM_DIAGRAM_COLOR_MATCH_VALUE" val="{&quot;shape&quot;:{&quot;fill&quot;:{&quot;solid&quot;:{&quot;brightness&quot;:0,&quot;colorType&quot;:1,&quot;foreColorIndex&quot;:6,&quot;transparency&quot;:0},&quot;type&quot;:1},&quot;glow&quot;:{&quot;colorType&quot;:0},&quot;line&quot;:{&quot;type&quot;:0},&quot;shadow&quot;:{&quot;brightness&quot;:0.800000011920929,&quot;colorType&quot;:1,&quot;foreColorIndex&quot;:6,&quot;transparency&quot;:0.4000000059604645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标题"/>
  <p:tag name="KSO_WM_UNIT_FILL_TYPE" val="1"/>
  <p:tag name="KSO_WM_UNIT_FILL_FORE_SCHEMECOLOR_INDEX" val="6"/>
  <p:tag name="KSO_WM_UNIT_FILL_FORE_SCHEMECOLOR_INDEX_BRIGHTNESS" val="0"/>
  <p:tag name="KSO_WM_UNIT_TEXT_TYPE" val="1"/>
  <p:tag name="KSO_WM_UNIT_SHADOW_SCHEMECOLOR_INDEX" val="6"/>
  <p:tag name="KSO_WM_UNIT_USESOURCEFORMAT_APPLY" val="1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30939_4*m_h_i*1_2_1"/>
  <p:tag name="KSO_WM_TEMPLATE_CATEGORY" val="diagram"/>
  <p:tag name="KSO_WM_TEMPLATE_INDEX" val="20230939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UNIT_TYPE" val="m_h_i"/>
  <p:tag name="KSO_WM_UNIT_INDEX" val="1_2_1"/>
  <p:tag name="KSO_WM_DIAGRAM_MAX_ITEMCNT" val="6"/>
  <p:tag name="KSO_WM_DIAGRAM_MIN_ITEMCNT" val="2"/>
  <p:tag name="KSO_WM_DIAGRAM_VIRTUALLY_FRAME" val="{&quot;height&quot;:321.1000061035156,&quot;width&quot;:867}"/>
  <p:tag name="KSO_WM_DIAGRAM_COLOR_MATCH_VALUE" val="{&quot;shape&quot;:{&quot;fill&quot;:{&quot;type&quot;:0},&quot;glow&quot;:{&quot;colorType&quot;:0},&quot;line&quot;:{&quot;gradient&quot;:[{&quot;brightness&quot;:0,&quot;colorType&quot;:2,&quot;pos&quot;:0,&quot;rgb&quot;:&quot;#ffffff&quot;,&quot;transparency&quot;:0.550000011920929},{&quot;brightness&quot;:0,&quot;colorType&quot;:2,&quot;pos&quot;:1,&quot;rgb&quot;:&quot;#ffffff&quot;,&quot;transparency&quot;:0.550000011920929},{&quot;brightness&quot;:0,&quot;colorType&quot;:2,&quot;pos&quot;:0.75,&quot;rgb&quot;:&quot;#ffffff&quot;,&quot;transparency&quot;:1},{&quot;brightness&quot;:0,&quot;colorType&quot;:2,&quot;pos&quot;:0.25,&quot;rgb&quot;:&quot;#ffffff&quot;,&quot;transparency&quot;:1}],&quot;type&quot;:2},&quot;shadow&quot;:{&quot;brightness&quot;:-0.25,&quot;colorType&quot;:1,&quot;foreColorIndex&quot;:6,&quot;transparency&quot;:0.699999988079071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SHADOW_SCHEMECOLOR_INDEX" val="6"/>
  <p:tag name="KSO_WM_UNIT_TEXT_FILL_FORE_SCHEMECOLOR_INDEX" val="2"/>
  <p:tag name="KSO_WM_UNIT_TEXT_FILL_TYPE" val="1"/>
  <p:tag name="KSO_WM_UNIT_USESOURCEFORMAT_APPLY" val="1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30939_4*m_h_i*1_2_3"/>
  <p:tag name="KSO_WM_TEMPLATE_CATEGORY" val="diagram"/>
  <p:tag name="KSO_WM_TEMPLATE_INDEX" val="20230939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UNIT_TYPE" val="m_h_i"/>
  <p:tag name="KSO_WM_UNIT_INDEX" val="1_2_3"/>
  <p:tag name="KSO_WM_DIAGRAM_MAX_ITEMCNT" val="6"/>
  <p:tag name="KSO_WM_DIAGRAM_MIN_ITEMCNT" val="2"/>
  <p:tag name="KSO_WM_DIAGRAM_VIRTUALLY_FRAME" val="{&quot;height&quot;:321.1000061035156,&quot;width&quot;:867}"/>
  <p:tag name="KSO_WM_DIAGRAM_COLOR_MATCH_VALUE" val="{&quot;shape&quot;:{&quot;fill&quot;:{&quot;type&quot;:0},&quot;glow&quot;:{&quot;colorType&quot;:0},&quot;line&quot;:{&quot;solidLine&quot;:{&quot;brightness&quot;:0,&quot;colorType&quot;:1,&quot;foreColorIndex&quot;:6,&quot;transparency&quot;:0.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6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5.xml><?xml version="1.0" encoding="utf-8"?>
<p:tagLst xmlns:p="http://schemas.openxmlformats.org/presentationml/2006/main">
  <p:tag name="KSO_WM_DIAGRAM_VIRTUALLY_FRAME" val="{&quot;height&quot;:445.05188976377957,&quot;left&quot;:262.06999999999994,&quot;top&quot;:196.11937007874013,&quot;width&quot;:596.2504724409449}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30939_4*m_h_i*1_5_2"/>
  <p:tag name="KSO_WM_TEMPLATE_CATEGORY" val="diagram"/>
  <p:tag name="KSO_WM_TEMPLATE_INDEX" val="20230939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UNIT_TYPE" val="m_h_i"/>
  <p:tag name="KSO_WM_UNIT_INDEX" val="1_5_2"/>
  <p:tag name="KSO_WM_DIAGRAM_MAX_ITEMCNT" val="6"/>
  <p:tag name="KSO_WM_DIAGRAM_MIN_ITEMCNT" val="2"/>
  <p:tag name="KSO_WM_DIAGRAM_VIRTUALLY_FRAME" val="{&quot;height&quot;:321.1000061035156,&quot;width&quot;:867}"/>
  <p:tag name="KSO_WM_DIAGRAM_COLOR_MATCH_VALUE" val="{&quot;shape&quot;:{&quot;fill&quot;:{&quot;solid&quot;:{&quot;brightness&quot;:0,&quot;colorType&quot;:1,&quot;foreColorIndex&quot;:9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9"/>
  <p:tag name="KSO_WM_UNI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30939_4*m_h_a*1_5_2"/>
  <p:tag name="KSO_WM_TEMPLATE_CATEGORY" val="diagram"/>
  <p:tag name="KSO_WM_TEMPLATE_INDEX" val="20230939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UNIT_ISCONTENTSTITLE" val="0"/>
  <p:tag name="KSO_WM_UNIT_ISNUMDGMTITLE" val="0"/>
  <p:tag name="KSO_WM_UNIT_NOCLEAR" val="0"/>
  <p:tag name="KSO_WM_UNIT_TYPE" val="m_h_a"/>
  <p:tag name="KSO_WM_UNIT_INDEX" val="1_5_2"/>
  <p:tag name="KSO_WM_DIAGRAM_MAX_ITEMCNT" val="6"/>
  <p:tag name="KSO_WM_DIAGRAM_MIN_ITEMCNT" val="2"/>
  <p:tag name="KSO_WM_DIAGRAM_VIRTUALLY_FRAME" val="{&quot;height&quot;:321.1000061035156,&quot;width&quot;:867}"/>
  <p:tag name="KSO_WM_DIAGRAM_COLOR_MATCH_VALUE" val="{&quot;shape&quot;:{&quot;fill&quot;:{&quot;solid&quot;:{&quot;brightness&quot;:0,&quot;colorType&quot;:1,&quot;foreColorIndex&quot;:9,&quot;transparency&quot;:0},&quot;type&quot;:1},&quot;glow&quot;:{&quot;colorType&quot;:0},&quot;line&quot;:{&quot;type&quot;:0},&quot;shadow&quot;:{&quot;brightness&quot;:0.800000011920929,&quot;colorType&quot;:1,&quot;foreColorIndex&quot;:5,&quot;transparency&quot;:0.4000000059604645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标题"/>
  <p:tag name="KSO_WM_UNIT_FILL_TYPE" val="1"/>
  <p:tag name="KSO_WM_UNIT_FILL_FORE_SCHEMECOLOR_INDEX" val="9"/>
  <p:tag name="KSO_WM_UNIT_FILL_FORE_SCHEMECOLOR_INDEX_BRIGHTNESS" val="0"/>
  <p:tag name="KSO_WM_UNIT_TEXT_TYPE" val="1"/>
  <p:tag name="KSO_WM_UNIT_SHADOW_SCHEMECOLOR_INDEX" val="5"/>
  <p:tag name="KSO_WM_UNIT_USESOURCEFORMAT_APPLY" val="1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30939_4*m_h_i*1_5_1"/>
  <p:tag name="KSO_WM_TEMPLATE_CATEGORY" val="diagram"/>
  <p:tag name="KSO_WM_TEMPLATE_INDEX" val="20230939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UNIT_TYPE" val="m_h_i"/>
  <p:tag name="KSO_WM_UNIT_INDEX" val="1_5_1"/>
  <p:tag name="KSO_WM_DIAGRAM_MAX_ITEMCNT" val="6"/>
  <p:tag name="KSO_WM_DIAGRAM_MIN_ITEMCNT" val="2"/>
  <p:tag name="KSO_WM_DIAGRAM_VIRTUALLY_FRAME" val="{&quot;height&quot;:321.1000061035156,&quot;width&quot;:867}"/>
  <p:tag name="KSO_WM_DIAGRAM_COLOR_MATCH_VALUE" val="{&quot;shape&quot;:{&quot;fill&quot;:{&quot;type&quot;:0},&quot;glow&quot;:{&quot;colorType&quot;:0},&quot;line&quot;:{&quot;gradient&quot;:[{&quot;brightness&quot;:0,&quot;colorType&quot;:2,&quot;pos&quot;:0,&quot;rgb&quot;:&quot;#ffffff&quot;,&quot;transparency&quot;:0.550000011920929},{&quot;brightness&quot;:0,&quot;colorType&quot;:2,&quot;pos&quot;:1,&quot;rgb&quot;:&quot;#ffffff&quot;,&quot;transparency&quot;:0.550000011920929},{&quot;brightness&quot;:0,&quot;colorType&quot;:2,&quot;pos&quot;:0.75,&quot;rgb&quot;:&quot;#ffffff&quot;,&quot;transparency&quot;:1},{&quot;brightness&quot;:0,&quot;colorType&quot;:2,&quot;pos&quot;:0.25,&quot;rgb&quot;:&quot;#ffffff&quot;,&quot;transparency&quot;:1}],&quot;type&quot;:2},&quot;shadow&quot;:{&quot;brightness&quot;:-0.25,&quot;colorType&quot;:1,&quot;foreColorIndex&quot;:9,&quot;transparency&quot;:0.699999988079071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SHADOW_SCHEMECOLOR_INDEX" val="9"/>
  <p:tag name="KSO_WM_UNIT_TEXT_FILL_FORE_SCHEMECOLOR_INDEX" val="2"/>
  <p:tag name="KSO_WM_UNIT_TEXT_FILL_TYPE" val="1"/>
  <p:tag name="KSO_WM_UNIT_USESOURCEFORMAT_APPLY" val="1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30939_4*m_h_i*1_5_3"/>
  <p:tag name="KSO_WM_TEMPLATE_CATEGORY" val="diagram"/>
  <p:tag name="KSO_WM_TEMPLATE_INDEX" val="20230939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UNIT_TYPE" val="m_h_i"/>
  <p:tag name="KSO_WM_UNIT_INDEX" val="1_5_3"/>
  <p:tag name="KSO_WM_DIAGRAM_MAX_ITEMCNT" val="6"/>
  <p:tag name="KSO_WM_DIAGRAM_MIN_ITEMCNT" val="2"/>
  <p:tag name="KSO_WM_DIAGRAM_VIRTUALLY_FRAME" val="{&quot;height&quot;:321.1000061035156,&quot;width&quot;:867}"/>
  <p:tag name="KSO_WM_DIAGRAM_COLOR_MATCH_VALUE" val="{&quot;shape&quot;:{&quot;fill&quot;:{&quot;type&quot;:0},&quot;glow&quot;:{&quot;colorType&quot;:0},&quot;line&quot;:{&quot;solidLine&quot;:{&quot;brightness&quot;:0,&quot;colorType&quot;:1,&quot;foreColorIndex&quot;:9,&quot;transparency&quot;:0.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9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30939_4*m_h_x*1_1_1"/>
  <p:tag name="KSO_WM_TEMPLATE_CATEGORY" val="diagram"/>
  <p:tag name="KSO_WM_TEMPLATE_INDEX" val="20230939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UNIT_VALUE" val="78*72"/>
  <p:tag name="KSO_WM_UNIT_TYPE" val="m_h_x"/>
  <p:tag name="KSO_WM_UNIT_INDEX" val="1_1_1"/>
  <p:tag name="KSO_WM_DIAGRAM_MAX_ITEMCNT" val="6"/>
  <p:tag name="KSO_WM_DIAGRAM_MIN_ITEMCNT" val="2"/>
  <p:tag name="KSO_WM_DIAGRAM_VIRTUALLY_FRAME" val="{&quot;height&quot;:321.1000061035156,&quot;width&quot;:867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USESOURCEFORMAT_APPLY" val="1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30939_4*m_h_x*1_2_1"/>
  <p:tag name="KSO_WM_TEMPLATE_CATEGORY" val="diagram"/>
  <p:tag name="KSO_WM_TEMPLATE_INDEX" val="20230939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UNIT_VALUE" val="82*70"/>
  <p:tag name="KSO_WM_UNIT_TYPE" val="m_h_x"/>
  <p:tag name="KSO_WM_UNIT_INDEX" val="1_2_1"/>
  <p:tag name="KSO_WM_DIAGRAM_MAX_ITEMCNT" val="6"/>
  <p:tag name="KSO_WM_DIAGRAM_MIN_ITEMCNT" val="2"/>
  <p:tag name="KSO_WM_DIAGRAM_VIRTUALLY_FRAME" val="{&quot;height&quot;:321.1000061035156,&quot;width&quot;:867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USESOURCEFORMAT_APPLY" val="1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30939_4*m_h_x*1_3_1"/>
  <p:tag name="KSO_WM_TEMPLATE_CATEGORY" val="diagram"/>
  <p:tag name="KSO_WM_TEMPLATE_INDEX" val="20230939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UNIT_VALUE" val="77*82"/>
  <p:tag name="KSO_WM_UNIT_TYPE" val="m_h_x"/>
  <p:tag name="KSO_WM_UNIT_INDEX" val="1_3_1"/>
  <p:tag name="KSO_WM_DIAGRAM_MAX_ITEMCNT" val="6"/>
  <p:tag name="KSO_WM_DIAGRAM_MIN_ITEMCNT" val="2"/>
  <p:tag name="KSO_WM_DIAGRAM_VIRTUALLY_FRAME" val="{&quot;height&quot;:321.1000061035156,&quot;width&quot;:867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USESOURCEFORMAT_APPLY" val="1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30939_4*m_h_x*1_4_1"/>
  <p:tag name="KSO_WM_TEMPLATE_CATEGORY" val="diagram"/>
  <p:tag name="KSO_WM_TEMPLATE_INDEX" val="20230939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UNIT_VALUE" val="80*82"/>
  <p:tag name="KSO_WM_UNIT_TYPE" val="m_h_x"/>
  <p:tag name="KSO_WM_UNIT_INDEX" val="1_4_1"/>
  <p:tag name="KSO_WM_DIAGRAM_MAX_ITEMCNT" val="6"/>
  <p:tag name="KSO_WM_DIAGRAM_MIN_ITEMCNT" val="2"/>
  <p:tag name="KSO_WM_DIAGRAM_VIRTUALLY_FRAME" val="{&quot;height&quot;:321.1000061035156,&quot;width&quot;:867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USESOURCEFORMAT_APPLY" val="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30939_4*m_h_x*1_5_1"/>
  <p:tag name="KSO_WM_TEMPLATE_CATEGORY" val="diagram"/>
  <p:tag name="KSO_WM_TEMPLATE_INDEX" val="20230939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UNIT_VALUE" val="83*83"/>
  <p:tag name="KSO_WM_UNIT_TYPE" val="m_h_x"/>
  <p:tag name="KSO_WM_UNIT_INDEX" val="1_5_1"/>
  <p:tag name="KSO_WM_DIAGRAM_MAX_ITEMCNT" val="6"/>
  <p:tag name="KSO_WM_DIAGRAM_MIN_ITEMCNT" val="2"/>
  <p:tag name="KSO_WM_DIAGRAM_VIRTUALLY_FRAME" val="{&quot;height&quot;:321.1000061035156,&quot;width&quot;:867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USESOURCEFORMAT_APPLY" val="1"/>
</p:tagLst>
</file>

<file path=ppt/tags/tag59.xml><?xml version="1.0" encoding="utf-8"?>
<p:tagLst xmlns:p="http://schemas.openxmlformats.org/presentationml/2006/main">
  <p:tag name="KSO_WM_DIAGRAM_VERSION" val="3"/>
  <p:tag name="KSO_WM_DIAGRAM_COLOR_TRICK" val="2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231020_1*l_h_i*1_1_3"/>
  <p:tag name="KSO_WM_TEMPLATE_CATEGORY" val="diagram"/>
  <p:tag name="KSO_WM_TEMPLATE_INDEX" val="20231020"/>
  <p:tag name="KSO_WM_UNIT_LAYERLEVEL" val="1_1_1"/>
  <p:tag name="KSO_WM_TAG_VERSION" val="3.0"/>
  <p:tag name="KSO_WM_BEAUTIFY_FLAG" val="#wm#"/>
  <p:tag name="KSO_WM_UNIT_FILL_TYPE" val="3"/>
  <p:tag name="KSO_WM_UNIT_TEXT_FILL_FORE_SCHEMECOLOR_INDEX" val="1"/>
  <p:tag name="KSO_WM_UNIT_TEXT_FILL_TYPE" val="1"/>
  <p:tag name="KSO_WM_DIAGRAM_VIRTUALLY_FRAME" val="{&quot;height&quot;:316.4,&quot;left&quot;:76.65,&quot;top&quot;:156.8,&quot;width&quot;:806.85}"/>
  <p:tag name="KSO_WM_DIAGRAM_MAX_ITEMCNT" val="4"/>
  <p:tag name="KSO_WM_DIAGRAM_MIN_ITEMCNT" val="4"/>
  <p:tag name="KSO_WM_DIAGRAM_COLOR_MATCH_VALUE" val="{&quot;shape&quot;:{&quot;fill&quot;:{&quot;gradient&quot;:[{&quot;brightness&quot;:0.4000000059604645,&quot;colorType&quot;:1,&quot;foreColorIndex&quot;:5,&quot;pos&quot;:0,&quot;transparency&quot;:0},{&quot;brightness&quot;:0,&quot;colorType&quot;:1,&quot;foreColorIndex&quot;:5,&quot;pos&quot;:0.899999976158142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1"/>
</p:tagLst>
</file>

<file path=ppt/tags/tag6.xml><?xml version="1.0" encoding="utf-8"?>
<p:tagLst xmlns:p="http://schemas.openxmlformats.org/presentationml/2006/main">
  <p:tag name="KSO_WM_DIAGRAM_VIRTUALLY_FRAME" val="{&quot;height&quot;:445.05188976377957,&quot;left&quot;:262.06999999999994,&quot;top&quot;:196.11937007874013,&quot;width&quot;:596.2504724409449}"/>
</p:tagLst>
</file>

<file path=ppt/tags/tag60.xml><?xml version="1.0" encoding="utf-8"?>
<p:tagLst xmlns:p="http://schemas.openxmlformats.org/presentationml/2006/main">
  <p:tag name="KSO_WM_DIAGRAM_VERSION" val="3"/>
  <p:tag name="KSO_WM_DIAGRAM_COLOR_TRICK" val="2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diagram20231020_1*l_h_i*1_2_3"/>
  <p:tag name="KSO_WM_TEMPLATE_CATEGORY" val="diagram"/>
  <p:tag name="KSO_WM_TEMPLATE_INDEX" val="20231020"/>
  <p:tag name="KSO_WM_UNIT_LAYERLEVEL" val="1_1_1"/>
  <p:tag name="KSO_WM_TAG_VERSION" val="3.0"/>
  <p:tag name="KSO_WM_BEAUTIFY_FLAG" val="#wm#"/>
  <p:tag name="KSO_WM_UNIT_FILL_TYPE" val="3"/>
  <p:tag name="KSO_WM_UNIT_TEXT_FILL_FORE_SCHEMECOLOR_INDEX" val="1"/>
  <p:tag name="KSO_WM_UNIT_TEXT_FILL_TYPE" val="1"/>
  <p:tag name="KSO_WM_DIAGRAM_VIRTUALLY_FRAME" val="{&quot;height&quot;:316.4,&quot;left&quot;:76.65,&quot;top&quot;:156.8,&quot;width&quot;:806.85}"/>
  <p:tag name="KSO_WM_DIAGRAM_MAX_ITEMCNT" val="4"/>
  <p:tag name="KSO_WM_DIAGRAM_MIN_ITEMCNT" val="4"/>
  <p:tag name="KSO_WM_DIAGRAM_COLOR_MATCH_VALUE" val="{&quot;shape&quot;:{&quot;fill&quot;:{&quot;gradient&quot;:[{&quot;brightness&quot;:0.4000000059604645,&quot;colorType&quot;:1,&quot;foreColorIndex&quot;:6,&quot;pos&quot;:0,&quot;transparency&quot;:0},{&quot;brightness&quot;:0,&quot;colorType&quot;:1,&quot;foreColorIndex&quot;:6,&quot;pos&quot;:0.899999976158142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1"/>
</p:tagLst>
</file>

<file path=ppt/tags/tag61.xml><?xml version="1.0" encoding="utf-8"?>
<p:tagLst xmlns:p="http://schemas.openxmlformats.org/presentationml/2006/main">
  <p:tag name="KSO_WM_DIAGRAM_VERSION" val="3"/>
  <p:tag name="KSO_WM_DIAGRAM_COLOR_TRICK" val="2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ID" val="diagram20231020_1*l_h_i*1_3_3"/>
  <p:tag name="KSO_WM_TEMPLATE_CATEGORY" val="diagram"/>
  <p:tag name="KSO_WM_TEMPLATE_INDEX" val="20231020"/>
  <p:tag name="KSO_WM_UNIT_LAYERLEVEL" val="1_1_1"/>
  <p:tag name="KSO_WM_TAG_VERSION" val="3.0"/>
  <p:tag name="KSO_WM_BEAUTIFY_FLAG" val="#wm#"/>
  <p:tag name="KSO_WM_UNIT_FILL_TYPE" val="3"/>
  <p:tag name="KSO_WM_UNIT_TEXT_FILL_FORE_SCHEMECOLOR_INDEX" val="1"/>
  <p:tag name="KSO_WM_UNIT_TEXT_FILL_TYPE" val="1"/>
  <p:tag name="KSO_WM_DIAGRAM_VIRTUALLY_FRAME" val="{&quot;height&quot;:316.4,&quot;left&quot;:76.65,&quot;top&quot;:156.8,&quot;width&quot;:806.85}"/>
  <p:tag name="KSO_WM_DIAGRAM_MAX_ITEMCNT" val="4"/>
  <p:tag name="KSO_WM_DIAGRAM_MIN_ITEMCNT" val="4"/>
  <p:tag name="KSO_WM_DIAGRAM_COLOR_MATCH_VALUE" val="{&quot;shape&quot;:{&quot;fill&quot;:{&quot;gradient&quot;:[{&quot;brightness&quot;:0.4000000059604645,&quot;colorType&quot;:1,&quot;foreColorIndex&quot;:5,&quot;pos&quot;:0,&quot;transparency&quot;:0},{&quot;brightness&quot;:0,&quot;colorType&quot;:1,&quot;foreColorIndex&quot;:5,&quot;pos&quot;:0.899999976158142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1"/>
</p:tagLst>
</file>

<file path=ppt/tags/tag62.xml><?xml version="1.0" encoding="utf-8"?>
<p:tagLst xmlns:p="http://schemas.openxmlformats.org/presentationml/2006/main">
  <p:tag name="KSO_WM_DIAGRAM_VERSION" val="3"/>
  <p:tag name="KSO_WM_DIAGRAM_COLOR_TRICK" val="2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3"/>
  <p:tag name="KSO_WM_UNIT_ID" val="diagram20231020_1*l_h_i*1_4_3"/>
  <p:tag name="KSO_WM_TEMPLATE_CATEGORY" val="diagram"/>
  <p:tag name="KSO_WM_TEMPLATE_INDEX" val="20231020"/>
  <p:tag name="KSO_WM_UNIT_LAYERLEVEL" val="1_1_1"/>
  <p:tag name="KSO_WM_TAG_VERSION" val="3.0"/>
  <p:tag name="KSO_WM_BEAUTIFY_FLAG" val="#wm#"/>
  <p:tag name="KSO_WM_UNIT_FILL_TYPE" val="3"/>
  <p:tag name="KSO_WM_UNIT_TEXT_FILL_FORE_SCHEMECOLOR_INDEX" val="1"/>
  <p:tag name="KSO_WM_UNIT_TEXT_FILL_TYPE" val="1"/>
  <p:tag name="KSO_WM_DIAGRAM_VIRTUALLY_FRAME" val="{&quot;height&quot;:316.4,&quot;left&quot;:76.65,&quot;top&quot;:156.8,&quot;width&quot;:806.85}"/>
  <p:tag name="KSO_WM_DIAGRAM_MAX_ITEMCNT" val="4"/>
  <p:tag name="KSO_WM_DIAGRAM_MIN_ITEMCNT" val="4"/>
  <p:tag name="KSO_WM_DIAGRAM_COLOR_MATCH_VALUE" val="{&quot;shape&quot;:{&quot;fill&quot;:{&quot;gradient&quot;:[{&quot;brightness&quot;:0.4000000059604645,&quot;colorType&quot;:1,&quot;foreColorIndex&quot;:6,&quot;pos&quot;:0,&quot;transparency&quot;:0},{&quot;brightness&quot;:0,&quot;colorType&quot;:1,&quot;foreColorIndex&quot;:6,&quot;pos&quot;:0.899999976158142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1"/>
</p:tagLst>
</file>

<file path=ppt/tags/tag63.xml><?xml version="1.0" encoding="utf-8"?>
<p:tagLst xmlns:p="http://schemas.openxmlformats.org/presentationml/2006/main">
  <p:tag name="KSO_WM_DIAGRAM_VERSION" val="3"/>
  <p:tag name="KSO_WM_DIAGRAM_COLOR_TRICK" val="2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2"/>
  <p:tag name="KSO_WM_UNIT_ID" val="diagram20231020_1*l_h_i*1_4_2"/>
  <p:tag name="KSO_WM_TEMPLATE_CATEGORY" val="diagram"/>
  <p:tag name="KSO_WM_TEMPLATE_INDEX" val="20231020"/>
  <p:tag name="KSO_WM_UNIT_LAYERLEVEL" val="1_1_1"/>
  <p:tag name="KSO_WM_TAG_VERSION" val="3.0"/>
  <p:tag name="KSO_WM_DIAGRAM_MAX_ITEMCNT" val="4"/>
  <p:tag name="KSO_WM_DIAGRAM_MIN_ITEMCNT" val="4"/>
  <p:tag name="KSO_WM_DIAGRAM_VIRTUALLY_FRAME" val="{&quot;height&quot;:316.4,&quot;left&quot;:76.65,&quot;top&quot;:156.8,&quot;width&quot;:806.85}"/>
  <p:tag name="KSO_WM_DIAGRAM_COLOR_MATCH_VALUE" val="{&quot;shape&quot;:{&quot;fill&quot;:{&quot;type&quot;:0},&quot;glow&quot;:{&quot;colorType&quot;:0},&quot;line&quot;:{&quot;gradient&quot;:[{&quot;brightness&quot;:0,&quot;colorType&quot;:2,&quot;pos&quot;:0.36000001430511475,&quot;rgb&quot;:&quot;#ffffff&quot;,&quot;transparency&quot;:0},{&quot;brightness&quot;:0.6000000238418579,&quot;colorType&quot;:1,&quot;foreColorIndex&quot;:6,&quot;pos&quot;:0.6600000262260437,&quot;transparency&quot;:0},{&quot;brightness&quot;:0.6000000238418579,&quot;colorType&quot;:1,&quot;foreColorIndex&quot;:6,&quot;pos&quot;:0.3400000035762787,&quot;transparency&quot;:0},{&quot;brightness&quot;:0,&quot;colorType&quot;:2,&quot;pos&quot;:0.6499999761581421,&quot;rgb&quot;:&quot;#ffffff&quot;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LINE_FORE_SCHEMECOLOR_INDEX" val="6"/>
  <p:tag name="KSO_WM_UNIT_USESOURCEFORMAT_APPLY" val="1"/>
</p:tagLst>
</file>

<file path=ppt/tags/tag64.xml><?xml version="1.0" encoding="utf-8"?>
<p:tagLst xmlns:p="http://schemas.openxmlformats.org/presentationml/2006/main">
  <p:tag name="KSO_WM_DIAGRAM_VERSION" val="3"/>
  <p:tag name="KSO_WM_DIAGRAM_COLOR_TRICK" val="2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20231020_1*l_h_i*1_3_2"/>
  <p:tag name="KSO_WM_TEMPLATE_CATEGORY" val="diagram"/>
  <p:tag name="KSO_WM_TEMPLATE_INDEX" val="20231020"/>
  <p:tag name="KSO_WM_UNIT_LAYERLEVEL" val="1_1_1"/>
  <p:tag name="KSO_WM_TAG_VERSION" val="3.0"/>
  <p:tag name="KSO_WM_DIAGRAM_MAX_ITEMCNT" val="4"/>
  <p:tag name="KSO_WM_DIAGRAM_MIN_ITEMCNT" val="4"/>
  <p:tag name="KSO_WM_DIAGRAM_VIRTUALLY_FRAME" val="{&quot;height&quot;:316.4,&quot;left&quot;:76.65,&quot;top&quot;:156.8,&quot;width&quot;:806.85}"/>
  <p:tag name="KSO_WM_DIAGRAM_COLOR_MATCH_VALUE" val="{&quot;shape&quot;:{&quot;fill&quot;:{&quot;type&quot;:0},&quot;glow&quot;:{&quot;colorType&quot;:0},&quot;line&quot;:{&quot;gradient&quot;:[{&quot;brightness&quot;:0,&quot;colorType&quot;:2,&quot;pos&quot;:0.36000001430511475,&quot;rgb&quot;:&quot;#ffffff&quot;,&quot;transparency&quot;:0},{&quot;brightness&quot;:0.6000000238418579,&quot;colorType&quot;:1,&quot;foreColorIndex&quot;:5,&quot;pos&quot;:0.6600000262260437,&quot;transparency&quot;:0},{&quot;brightness&quot;:0.6000000238418579,&quot;colorType&quot;:1,&quot;foreColorIndex&quot;:5,&quot;pos&quot;:0.3400000035762787,&quot;transparency&quot;:0},{&quot;brightness&quot;:0,&quot;colorType&quot;:2,&quot;pos&quot;:0.6499999761581421,&quot;rgb&quot;:&quot;#ffffff&quot;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LINE_FORE_SCHEMECOLOR_INDEX" val="5"/>
  <p:tag name="KSO_WM_UNIT_USESOURCEFORMAT_APPLY" val="1"/>
</p:tagLst>
</file>

<file path=ppt/tags/tag65.xml><?xml version="1.0" encoding="utf-8"?>
<p:tagLst xmlns:p="http://schemas.openxmlformats.org/presentationml/2006/main">
  <p:tag name="KSO_WM_DIAGRAM_VERSION" val="3"/>
  <p:tag name="KSO_WM_DIAGRAM_COLOR_TRICK" val="2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31020_1*l_h_i*1_2_2"/>
  <p:tag name="KSO_WM_TEMPLATE_CATEGORY" val="diagram"/>
  <p:tag name="KSO_WM_TEMPLATE_INDEX" val="20231020"/>
  <p:tag name="KSO_WM_UNIT_LAYERLEVEL" val="1_1_1"/>
  <p:tag name="KSO_WM_TAG_VERSION" val="3.0"/>
  <p:tag name="KSO_WM_DIAGRAM_MAX_ITEMCNT" val="4"/>
  <p:tag name="KSO_WM_DIAGRAM_MIN_ITEMCNT" val="4"/>
  <p:tag name="KSO_WM_DIAGRAM_VIRTUALLY_FRAME" val="{&quot;height&quot;:316.4,&quot;left&quot;:76.65,&quot;top&quot;:156.8,&quot;width&quot;:806.85}"/>
  <p:tag name="KSO_WM_DIAGRAM_COLOR_MATCH_VALUE" val="{&quot;shape&quot;:{&quot;fill&quot;:{&quot;type&quot;:0},&quot;glow&quot;:{&quot;colorType&quot;:0},&quot;line&quot;:{&quot;gradient&quot;:[{&quot;brightness&quot;:0,&quot;colorType&quot;:2,&quot;pos&quot;:0.36000001430511475,&quot;rgb&quot;:&quot;#ffffff&quot;,&quot;transparency&quot;:0},{&quot;brightness&quot;:0.6000000238418579,&quot;colorType&quot;:1,&quot;foreColorIndex&quot;:6,&quot;pos&quot;:0.6600000262260437,&quot;transparency&quot;:0},{&quot;brightness&quot;:0.6000000238418579,&quot;colorType&quot;:1,&quot;foreColorIndex&quot;:6,&quot;pos&quot;:0.3400000035762787,&quot;transparency&quot;:0},{&quot;brightness&quot;:0,&quot;colorType&quot;:2,&quot;pos&quot;:0.6499999761581421,&quot;rgb&quot;:&quot;#ffffff&quot;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LINE_FORE_SCHEMECOLOR_INDEX" val="6"/>
  <p:tag name="KSO_WM_UNIT_USESOURCEFORMAT_APPLY" val="1"/>
</p:tagLst>
</file>

<file path=ppt/tags/tag66.xml><?xml version="1.0" encoding="utf-8"?>
<p:tagLst xmlns:p="http://schemas.openxmlformats.org/presentationml/2006/main">
  <p:tag name="KSO_WM_DIAGRAM_VERSION" val="3"/>
  <p:tag name="KSO_WM_DIAGRAM_COLOR_TRICK" val="2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31020_1*l_h_i*1_1_2"/>
  <p:tag name="KSO_WM_TEMPLATE_CATEGORY" val="diagram"/>
  <p:tag name="KSO_WM_TEMPLATE_INDEX" val="20231020"/>
  <p:tag name="KSO_WM_UNIT_LAYERLEVEL" val="1_1_1"/>
  <p:tag name="KSO_WM_TAG_VERSION" val="3.0"/>
  <p:tag name="KSO_WM_DIAGRAM_MAX_ITEMCNT" val="4"/>
  <p:tag name="KSO_WM_DIAGRAM_MIN_ITEMCNT" val="4"/>
  <p:tag name="KSO_WM_DIAGRAM_VIRTUALLY_FRAME" val="{&quot;height&quot;:316.4,&quot;left&quot;:76.65,&quot;top&quot;:156.8,&quot;width&quot;:806.85}"/>
  <p:tag name="KSO_WM_DIAGRAM_COLOR_MATCH_VALUE" val="{&quot;shape&quot;:{&quot;fill&quot;:{&quot;type&quot;:0},&quot;glow&quot;:{&quot;colorType&quot;:0},&quot;line&quot;:{&quot;gradient&quot;:[{&quot;brightness&quot;:0,&quot;colorType&quot;:2,&quot;pos&quot;:0.36000001430511475,&quot;rgb&quot;:&quot;#ffffff&quot;,&quot;transparency&quot;:0},{&quot;brightness&quot;:0.6000000238418579,&quot;colorType&quot;:1,&quot;foreColorIndex&quot;:5,&quot;pos&quot;:0.3499999940395355,&quot;transparency&quot;:0},{&quot;brightness&quot;:0,&quot;colorType&quot;:2,&quot;pos&quot;:0.6200000047683716,&quot;rgb&quot;:&quot;#ffffff&quot;,&quot;transparency&quot;:0},{&quot;brightness&quot;:0.6000000238418579,&quot;colorType&quot;:1,&quot;foreColorIndex&quot;:5,&quot;pos&quot;:0.6299999952316284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LINE_FORE_SCHEMECOLOR_INDEX" val="5"/>
  <p:tag name="KSO_WM_UNIT_USESOURCEFORMAT_APPLY" val="1"/>
</p:tagLst>
</file>

<file path=ppt/tags/tag67.xml><?xml version="1.0" encoding="utf-8"?>
<p:tagLst xmlns:p="http://schemas.openxmlformats.org/presentationml/2006/main">
  <p:tag name="KSO_WM_DIAGRAM_VERSION" val="3"/>
  <p:tag name="KSO_WM_DIAGRAM_COLOR_TRICK" val="2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31020_1*l_h_i*1_1_1"/>
  <p:tag name="KSO_WM_TEMPLATE_CATEGORY" val="diagram"/>
  <p:tag name="KSO_WM_TEMPLATE_INDEX" val="20231020"/>
  <p:tag name="KSO_WM_UNIT_LAYERLEVEL" val="1_1_1"/>
  <p:tag name="KSO_WM_TAG_VERSION" val="3.0"/>
  <p:tag name="KSO_WM_DIAGRAM_MAX_ITEMCNT" val="4"/>
  <p:tag name="KSO_WM_DIAGRAM_MIN_ITEMCNT" val="4"/>
  <p:tag name="KSO_WM_DIAGRAM_VIRTUALLY_FRAME" val="{&quot;height&quot;:316.4,&quot;left&quot;:76.65,&quot;top&quot;:156.8,&quot;width&quot;:806.85}"/>
  <p:tag name="KSO_WM_DIAGRAM_COLOR_MATCH_VALUE" val="{&quot;shape&quot;:{&quot;fill&quot;:{&quot;gradient&quot;:[{&quot;brightness&quot;:0,&quot;colorType&quot;:1,&quot;foreColorIndex&quot;:5,&quot;pos&quot;:0.4399999976158142,&quot;transparency&quot;:0},{&quot;brightness&quot;:0.6000000238418579,&quot;colorType&quot;:1,&quot;foreColorIndex&quot;:5,&quot;pos&quot;:0,&quot;transparency&quot;:0},{&quot;brightness&quot;:0,&quot;colorType&quot;:1,&quot;foreColorIndex&quot;:5,&quot;pos&quot;:0.6600000262260437,&quot;transparency&quot;:0},{&quot;brightness&quot;:0,&quot;colorType&quot;:1,&quot;foreColorIndex&quot;:5,&quot;pos&quot;:1,&quot;transparency&quot;:0}],&quot;type&quot;:3},&quot;glow&quot;:{&quot;colorType&quot;:0},&quot;line&quot;:{&quot;gradient&quot;:[{&quot;brightness&quot;:1,&quot;colorType&quot;:1,&quot;foreColorIndex&quot;:5,&quot;pos&quot;:0.3700000047683716,&quot;transparency&quot;:0},{&quot;brightness&quot;:0.550000011920929,&quot;colorType&quot;:1,&quot;foreColorIndex&quot;:5,&quot;pos&quot;:0,&quot;transparency&quot;:0},{&quot;brightness&quot;:1,&quot;colorType&quot;:1,&quot;foreColorIndex&quot;:5,&quot;pos&quot;:1,&quot;transparency&quot;:0},{&quot;brightness&quot;:0.699999988079071,&quot;colorType&quot;:1,&quot;foreColorIndex&quot;:5,&quot;pos&quot;:0.7099999785423279,&quot;transparency&quot;:0}],&quot;type&quot;:2},&quot;shadow&quot;:{&quot;brightness&quot;:0,&quot;colorType&quot;:1,&quot;foreColorIndex&quot;:5,&quot;transparency&quot;:0.85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BEAUTIFY_FLAG" val="#wm#"/>
  <p:tag name="KSO_WM_UNIT_FILL_TYPE" val="3"/>
  <p:tag name="KSO_WM_UNIT_LINE_FORE_SCHEMECOLOR_INDEX" val="5"/>
  <p:tag name="KSO_WM_UNIT_SHADOW_SCHEMECOLOR_INDEX" val="5"/>
  <p:tag name="KSO_WM_UNIT_USESOURCEFORMAT_APPLY" val="1"/>
</p:tagLst>
</file>

<file path=ppt/tags/tag68.xml><?xml version="1.0" encoding="utf-8"?>
<p:tagLst xmlns:p="http://schemas.openxmlformats.org/presentationml/2006/main">
  <p:tag name="KSO_WM_DIAGRAM_VERSION" val="3"/>
  <p:tag name="KSO_WM_DIAGRAM_COLOR_TRICK" val="2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31020_1*l_h_i*1_2_1"/>
  <p:tag name="KSO_WM_TEMPLATE_CATEGORY" val="diagram"/>
  <p:tag name="KSO_WM_TEMPLATE_INDEX" val="20231020"/>
  <p:tag name="KSO_WM_UNIT_LAYERLEVEL" val="1_1_1"/>
  <p:tag name="KSO_WM_TAG_VERSION" val="3.0"/>
  <p:tag name="KSO_WM_DIAGRAM_MAX_ITEMCNT" val="4"/>
  <p:tag name="KSO_WM_DIAGRAM_MIN_ITEMCNT" val="4"/>
  <p:tag name="KSO_WM_DIAGRAM_VIRTUALLY_FRAME" val="{&quot;height&quot;:316.4,&quot;left&quot;:76.65,&quot;top&quot;:156.8,&quot;width&quot;:806.85}"/>
  <p:tag name="KSO_WM_DIAGRAM_COLOR_MATCH_VALUE" val="{&quot;shape&quot;:{&quot;fill&quot;:{&quot;gradient&quot;:[{&quot;brightness&quot;:0,&quot;colorType&quot;:1,&quot;foreColorIndex&quot;:6,&quot;pos&quot;:0.4399999976158142,&quot;transparency&quot;:0},{&quot;brightness&quot;:0.6000000238418579,&quot;colorType&quot;:1,&quot;foreColorIndex&quot;:6,&quot;pos&quot;:0,&quot;transparency&quot;:0}],&quot;type&quot;:3},&quot;glow&quot;:{&quot;colorType&quot;:0},&quot;line&quot;:{&quot;gradient&quot;:[{&quot;brightness&quot;:1,&quot;colorType&quot;:1,&quot;foreColorIndex&quot;:8,&quot;pos&quot;:0.3700000047683716,&quot;transparency&quot;:0},{&quot;brightness&quot;:0.800000011920929,&quot;colorType&quot;:1,&quot;foreColorIndex&quot;:6,&quot;pos&quot;:0,&quot;transparency&quot;:0},{&quot;brightness&quot;:1,&quot;colorType&quot;:1,&quot;foreColorIndex&quot;:8,&quot;pos&quot;:1,&quot;transparency&quot;:0},{&quot;brightness&quot;:0.800000011920929,&quot;colorType&quot;:1,&quot;foreColorIndex&quot;:6,&quot;pos&quot;:0.7099999785423279,&quot;transparency&quot;:0}],&quot;type&quot;:2},&quot;shadow&quot;:{&quot;brightness&quot;:0,&quot;colorType&quot;:1,&quot;foreColorIndex&quot;:6,&quot;transparency&quot;:0.85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BEAUTIFY_FLAG" val="#wm#"/>
  <p:tag name="KSO_WM_UNIT_FILL_TYPE" val="3"/>
  <p:tag name="KSO_WM_UNIT_LINE_FORE_SCHEMECOLOR_INDEX" val="6"/>
  <p:tag name="KSO_WM_UNIT_SHADOW_SCHEMECOLOR_INDEX" val="6"/>
  <p:tag name="KSO_WM_UNIT_USESOURCEFORMAT_APPLY" val="1"/>
</p:tagLst>
</file>

<file path=ppt/tags/tag69.xml><?xml version="1.0" encoding="utf-8"?>
<p:tagLst xmlns:p="http://schemas.openxmlformats.org/presentationml/2006/main">
  <p:tag name="KSO_WM_DIAGRAM_VERSION" val="3"/>
  <p:tag name="KSO_WM_DIAGRAM_COLOR_TRICK" val="2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31020_1*l_h_i*1_3_1"/>
  <p:tag name="KSO_WM_TEMPLATE_CATEGORY" val="diagram"/>
  <p:tag name="KSO_WM_TEMPLATE_INDEX" val="20231020"/>
  <p:tag name="KSO_WM_UNIT_LAYERLEVEL" val="1_1_1"/>
  <p:tag name="KSO_WM_TAG_VERSION" val="3.0"/>
  <p:tag name="KSO_WM_DIAGRAM_MAX_ITEMCNT" val="4"/>
  <p:tag name="KSO_WM_DIAGRAM_MIN_ITEMCNT" val="4"/>
  <p:tag name="KSO_WM_DIAGRAM_VIRTUALLY_FRAME" val="{&quot;height&quot;:316.4,&quot;left&quot;:76.65,&quot;top&quot;:156.8,&quot;width&quot;:806.85}"/>
  <p:tag name="KSO_WM_DIAGRAM_COLOR_MATCH_VALUE" val="{&quot;shape&quot;:{&quot;fill&quot;:{&quot;gradient&quot;:[{&quot;brightness&quot;:0,&quot;colorType&quot;:1,&quot;foreColorIndex&quot;:5,&quot;pos&quot;:0.4399999976158142,&quot;transparency&quot;:0},{&quot;brightness&quot;:0.6000000238418579,&quot;colorType&quot;:1,&quot;foreColorIndex&quot;:5,&quot;pos&quot;:0,&quot;transparency&quot;:0},{&quot;brightness&quot;:0,&quot;colorType&quot;:1,&quot;foreColorIndex&quot;:5,&quot;pos&quot;:0.6600000262260437,&quot;transparency&quot;:0},{&quot;brightness&quot;:0,&quot;colorType&quot;:1,&quot;foreColorIndex&quot;:5,&quot;pos&quot;:1,&quot;transparency&quot;:0}],&quot;type&quot;:3},&quot;glow&quot;:{&quot;colorType&quot;:0},&quot;line&quot;:{&quot;gradient&quot;:[{&quot;brightness&quot;:1,&quot;colorType&quot;:1,&quot;foreColorIndex&quot;:5,&quot;pos&quot;:0.3700000047683716,&quot;transparency&quot;:0},{&quot;brightness&quot;:0.550000011920929,&quot;colorType&quot;:1,&quot;foreColorIndex&quot;:5,&quot;pos&quot;:0,&quot;transparency&quot;:0},{&quot;brightness&quot;:1,&quot;colorType&quot;:1,&quot;foreColorIndex&quot;:5,&quot;pos&quot;:1,&quot;transparency&quot;:0},{&quot;brightness&quot;:0.699999988079071,&quot;colorType&quot;:1,&quot;foreColorIndex&quot;:5,&quot;pos&quot;:0.7099999785423279,&quot;transparency&quot;:0}],&quot;type&quot;:2},&quot;shadow&quot;:{&quot;brightness&quot;:0,&quot;colorType&quot;:1,&quot;foreColorIndex&quot;:5,&quot;transparency&quot;:0.85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BEAUTIFY_FLAG" val="#wm#"/>
  <p:tag name="KSO_WM_UNIT_FILL_TYPE" val="3"/>
  <p:tag name="KSO_WM_UNIT_LINE_FORE_SCHEMECOLOR_INDEX" val="5"/>
  <p:tag name="KSO_WM_UNIT_SHADOW_SCHEMECOLOR_INDEX" val="5"/>
  <p:tag name="KSO_WM_UNIT_USESOURCEFORMAT_APPLY" val="1"/>
</p:tagLst>
</file>

<file path=ppt/tags/tag7.xml><?xml version="1.0" encoding="utf-8"?>
<p:tagLst xmlns:p="http://schemas.openxmlformats.org/presentationml/2006/main">
  <p:tag name="KSO_WM_DIAGRAM_VIRTUALLY_FRAME" val="{&quot;height&quot;:445.05188976377957,&quot;left&quot;:262.06999999999994,&quot;top&quot;:196.11937007874013,&quot;width&quot;:596.2504724409449}"/>
</p:tagLst>
</file>

<file path=ppt/tags/tag70.xml><?xml version="1.0" encoding="utf-8"?>
<p:tagLst xmlns:p="http://schemas.openxmlformats.org/presentationml/2006/main">
  <p:tag name="KSO_WM_DIAGRAM_VERSION" val="3"/>
  <p:tag name="KSO_WM_DIAGRAM_COLOR_TRICK" val="2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diagram20231020_1*l_h_i*1_4_1"/>
  <p:tag name="KSO_WM_TEMPLATE_CATEGORY" val="diagram"/>
  <p:tag name="KSO_WM_TEMPLATE_INDEX" val="20231020"/>
  <p:tag name="KSO_WM_UNIT_LAYERLEVEL" val="1_1_1"/>
  <p:tag name="KSO_WM_TAG_VERSION" val="3.0"/>
  <p:tag name="KSO_WM_DIAGRAM_MAX_ITEMCNT" val="4"/>
  <p:tag name="KSO_WM_DIAGRAM_MIN_ITEMCNT" val="4"/>
  <p:tag name="KSO_WM_DIAGRAM_VIRTUALLY_FRAME" val="{&quot;height&quot;:316.4,&quot;left&quot;:76.65,&quot;top&quot;:156.8,&quot;width&quot;:806.85}"/>
  <p:tag name="KSO_WM_DIAGRAM_COLOR_MATCH_VALUE" val="{&quot;shape&quot;:{&quot;fill&quot;:{&quot;gradient&quot;:[{&quot;brightness&quot;:0,&quot;colorType&quot;:1,&quot;foreColorIndex&quot;:6,&quot;pos&quot;:0.4399999976158142,&quot;transparency&quot;:0},{&quot;brightness&quot;:0.6000000238418579,&quot;colorType&quot;:1,&quot;foreColorIndex&quot;:6,&quot;pos&quot;:0,&quot;transparency&quot;:0}],&quot;type&quot;:3},&quot;glow&quot;:{&quot;colorType&quot;:0},&quot;line&quot;:{&quot;gradient&quot;:[{&quot;brightness&quot;:1,&quot;colorType&quot;:1,&quot;foreColorIndex&quot;:8,&quot;pos&quot;:0.3700000047683716,&quot;transparency&quot;:0},{&quot;brightness&quot;:0.800000011920929,&quot;colorType&quot;:1,&quot;foreColorIndex&quot;:6,&quot;pos&quot;:0,&quot;transparency&quot;:0},{&quot;brightness&quot;:1,&quot;colorType&quot;:1,&quot;foreColorIndex&quot;:8,&quot;pos&quot;:1,&quot;transparency&quot;:0},{&quot;brightness&quot;:0.800000011920929,&quot;colorType&quot;:1,&quot;foreColorIndex&quot;:6,&quot;pos&quot;:0.7099999785423279,&quot;transparency&quot;:0}],&quot;type&quot;:2},&quot;shadow&quot;:{&quot;brightness&quot;:0,&quot;colorType&quot;:1,&quot;foreColorIndex&quot;:6,&quot;transparency&quot;:0.85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BEAUTIFY_FLAG" val="#wm#"/>
  <p:tag name="KSO_WM_UNIT_FILL_TYPE" val="3"/>
  <p:tag name="KSO_WM_UNIT_LINE_FORE_SCHEMECOLOR_INDEX" val="6"/>
  <p:tag name="KSO_WM_UNIT_SHADOW_SCHEMECOLOR_INDEX" val="6"/>
  <p:tag name="KSO_WM_UNIT_USESOURCEFORMAT_APPLY" val="1"/>
</p:tagLst>
</file>

<file path=ppt/tags/tag71.xml><?xml version="1.0" encoding="utf-8"?>
<p:tagLst xmlns:p="http://schemas.openxmlformats.org/presentationml/2006/main">
  <p:tag name="KSO_WM_SLIDE_ID" val="diagram20231020_1"/>
  <p:tag name="KSO_WM_TEMPLATE_SUBCATEGORY" val="0"/>
  <p:tag name="KSO_WM_TEMPLATE_MASTER_TYPE" val="0"/>
  <p:tag name="KSO_WM_TEMPLATE_COLOR_TYPE" val="1"/>
  <p:tag name="KSO_WM_SLIDE_TYPE" val="text"/>
  <p:tag name="KSO_WM_SLIDE_SUBTYPE" val="diag"/>
  <p:tag name="KSO_WM_SLIDE_ITEM_CNT" val="4"/>
  <p:tag name="KSO_WM_SLIDE_INDEX" val="1"/>
  <p:tag name="KSO_WM_SLIDE_SIZE" val="806.85*316.4"/>
  <p:tag name="KSO_WM_SLIDE_POSITION" val="76.65*156.8"/>
  <p:tag name="KSO_WM_DIAGRAM_GROUP_CODE" val="l1-1"/>
  <p:tag name="KSO_WM_SLIDE_DIAGTYPE" val="l"/>
  <p:tag name="KSO_WM_TAG_VERSION" val="3.0"/>
  <p:tag name="KSO_WM_BEAUTIFY_FLAG" val="#wm#"/>
  <p:tag name="KSO_WM_TEMPLATE_CATEGORY" val="diagram"/>
  <p:tag name="KSO_WM_TEMPLATE_INDEX" val="20231020"/>
  <p:tag name="KSO_WM_SLIDE_LAYOUT" val="a_l"/>
  <p:tag name="KSO_WM_SLIDE_LAYOUT_CNT" val="1_1"/>
</p:tagLst>
</file>

<file path=ppt/tags/tag72.xml><?xml version="1.0" encoding="utf-8"?>
<p:tagLst xmlns:p="http://schemas.openxmlformats.org/presentationml/2006/main">
  <p:tag name="KSO_WM_DIAGRAM_VIRTUALLY_FRAME" val="{&quot;height&quot;:267.6034645669291,&quot;left&quot;:119.17149606299213,&quot;top&quot;:203.70220472440946,&quot;width&quot;:717.4748031496063}"/>
</p:tagLst>
</file>

<file path=ppt/tags/tag73.xml><?xml version="1.0" encoding="utf-8"?>
<p:tagLst xmlns:p="http://schemas.openxmlformats.org/presentationml/2006/main">
  <p:tag name="KSO_WM_DIAGRAM_VIRTUALLY_FRAME" val="{&quot;height&quot;:267.6034645669291,&quot;left&quot;:119.17149606299213,&quot;top&quot;:203.70220472440946,&quot;width&quot;:717.4748031496063}"/>
</p:tagLst>
</file>

<file path=ppt/tags/tag74.xml><?xml version="1.0" encoding="utf-8"?>
<p:tagLst xmlns:p="http://schemas.openxmlformats.org/presentationml/2006/main">
  <p:tag name="KSO_WM_DIAGRAM_VIRTUALLY_FRAME" val="{&quot;height&quot;:267.6034645669291,&quot;left&quot;:119.17149606299213,&quot;top&quot;:203.70220472440946,&quot;width&quot;:717.4748031496063}"/>
</p:tagLst>
</file>

<file path=ppt/tags/tag75.xml><?xml version="1.0" encoding="utf-8"?>
<p:tagLst xmlns:p="http://schemas.openxmlformats.org/presentationml/2006/main">
  <p:tag name="KSO_WM_DIAGRAM_VIRTUALLY_FRAME" val="{&quot;height&quot;:267.6034645669291,&quot;left&quot;:119.17149606299213,&quot;top&quot;:203.70220472440946,&quot;width&quot;:717.4748031496063}"/>
</p:tagLst>
</file>

<file path=ppt/tags/tag76.xml><?xml version="1.0" encoding="utf-8"?>
<p:tagLst xmlns:p="http://schemas.openxmlformats.org/presentationml/2006/main">
  <p:tag name="KSO_WM_DIAGRAM_VIRTUALLY_FRAME" val="{&quot;height&quot;:267.6034645669291,&quot;left&quot;:119.17149606299213,&quot;top&quot;:203.70220472440946,&quot;width&quot;:717.4748031496063}"/>
</p:tagLst>
</file>

<file path=ppt/tags/tag77.xml><?xml version="1.0" encoding="utf-8"?>
<p:tagLst xmlns:p="http://schemas.openxmlformats.org/presentationml/2006/main">
  <p:tag name="KSO_WM_DIAGRAM_VIRTUALLY_FRAME" val="{&quot;height&quot;:267.6034645669291,&quot;left&quot;:119.17149606299213,&quot;top&quot;:203.70220472440946,&quot;width&quot;:717.4748031496063}"/>
</p:tagLst>
</file>

<file path=ppt/tags/tag78.xml><?xml version="1.0" encoding="utf-8"?>
<p:tagLst xmlns:p="http://schemas.openxmlformats.org/presentationml/2006/main">
  <p:tag name="KSO_WM_DIAGRAM_VIRTUALLY_FRAME" val="{&quot;height&quot;:267.6034645669291,&quot;left&quot;:119.17149606299213,&quot;top&quot;:203.70220472440946,&quot;width&quot;:717.4748031496063}"/>
</p:tagLst>
</file>

<file path=ppt/tags/tag79.xml><?xml version="1.0" encoding="utf-8"?>
<p:tagLst xmlns:p="http://schemas.openxmlformats.org/presentationml/2006/main">
  <p:tag name="KSO_WM_DIAGRAM_VIRTUALLY_FRAME" val="{&quot;height&quot;:267.6034645669291,&quot;left&quot;:119.17149606299213,&quot;top&quot;:203.70220472440946,&quot;width&quot;:717.4748031496063}"/>
</p:tagLst>
</file>

<file path=ppt/tags/tag8.xml><?xml version="1.0" encoding="utf-8"?>
<p:tagLst xmlns:p="http://schemas.openxmlformats.org/presentationml/2006/main">
  <p:tag name="KSO_WM_DIAGRAM_VIRTUALLY_FRAME" val="{&quot;height&quot;:445.05188976377957,&quot;left&quot;:262.06999999999994,&quot;top&quot;:196.11937007874013,&quot;width&quot;:596.2504724409449}"/>
</p:tagLst>
</file>

<file path=ppt/tags/tag80.xml><?xml version="1.0" encoding="utf-8"?>
<p:tagLst xmlns:p="http://schemas.openxmlformats.org/presentationml/2006/main">
  <p:tag name="KSO_WM_DIAGRAM_VIRTUALLY_FRAME" val="{&quot;height&quot;:267.6034645669291,&quot;left&quot;:119.17149606299213,&quot;top&quot;:203.70220472440946,&quot;width&quot;:717.4748031496063}"/>
</p:tagLst>
</file>

<file path=ppt/tags/tag81.xml><?xml version="1.0" encoding="utf-8"?>
<p:tagLst xmlns:p="http://schemas.openxmlformats.org/presentationml/2006/main">
  <p:tag name="KSO_WM_DIAGRAM_VIRTUALLY_FRAME" val="{&quot;height&quot;:267.6034645669291,&quot;left&quot;:119.17149606299213,&quot;top&quot;:203.70220472440946,&quot;width&quot;:717.4748031496063}"/>
</p:tagLst>
</file>

<file path=ppt/tags/tag82.xml><?xml version="1.0" encoding="utf-8"?>
<p:tagLst xmlns:p="http://schemas.openxmlformats.org/presentationml/2006/main">
  <p:tag name="KSO_WM_DIAGRAM_VIRTUALLY_FRAME" val="{&quot;height&quot;:267.6034645669291,&quot;left&quot;:119.17149606299213,&quot;top&quot;:203.70220472440946,&quot;width&quot;:717.4748031496063}"/>
</p:tagLst>
</file>

<file path=ppt/tags/tag83.xml><?xml version="1.0" encoding="utf-8"?>
<p:tagLst xmlns:p="http://schemas.openxmlformats.org/presentationml/2006/main">
  <p:tag name="KSO_WM_DIAGRAM_VIRTUALLY_FRAME" val="{&quot;height&quot;:267.6034645669291,&quot;left&quot;:119.17149606299213,&quot;top&quot;:203.70220472440946,&quot;width&quot;:717.4748031496063}"/>
</p:tagLst>
</file>

<file path=ppt/tags/tag84.xml><?xml version="1.0" encoding="utf-8"?>
<p:tagLst xmlns:p="http://schemas.openxmlformats.org/presentationml/2006/main">
  <p:tag name="KSO_WM_DIAGRAM_VIRTUALLY_FRAME" val="{&quot;height&quot;:267.6034645669291,&quot;left&quot;:119.17149606299213,&quot;top&quot;:203.70220472440946,&quot;width&quot;:717.4748031496063}"/>
</p:tagLst>
</file>

<file path=ppt/tags/tag85.xml><?xml version="1.0" encoding="utf-8"?>
<p:tagLst xmlns:p="http://schemas.openxmlformats.org/presentationml/2006/main">
  <p:tag name="KSO_WM_DIAGRAM_VIRTUALLY_FRAME" val="{&quot;height&quot;:267.6034645669291,&quot;left&quot;:119.17149606299213,&quot;top&quot;:203.70220472440946,&quot;width&quot;:717.4748031496063}"/>
</p:tagLst>
</file>

<file path=ppt/tags/tag86.xml><?xml version="1.0" encoding="utf-8"?>
<p:tagLst xmlns:p="http://schemas.openxmlformats.org/presentationml/2006/main">
  <p:tag name="KSO_WM_DIAGRAM_VIRTUALLY_FRAME" val="{&quot;height&quot;:267.6034645669291,&quot;left&quot;:119.17149606299213,&quot;top&quot;:203.70220472440946,&quot;width&quot;:717.4748031496063}"/>
</p:tagLst>
</file>

<file path=ppt/tags/tag87.xml><?xml version="1.0" encoding="utf-8"?>
<p:tagLst xmlns:p="http://schemas.openxmlformats.org/presentationml/2006/main">
  <p:tag name="KSO_WM_DIAGRAM_VIRTUALLY_FRAME" val="{&quot;height&quot;:267.6034645669291,&quot;left&quot;:119.17149606299213,&quot;top&quot;:203.70220472440946,&quot;width&quot;:717.4748031496063}"/>
</p:tagLst>
</file>

<file path=ppt/tags/tag88.xml><?xml version="1.0" encoding="utf-8"?>
<p:tagLst xmlns:p="http://schemas.openxmlformats.org/presentationml/2006/main">
  <p:tag name="KSO_WM_DIAGRAM_VIRTUALLY_FRAME" val="{&quot;height&quot;:267.6034645669291,&quot;left&quot;:119.17149606299213,&quot;top&quot;:203.70220472440946,&quot;width&quot;:717.4748031496063}"/>
</p:tagLst>
</file>

<file path=ppt/tags/tag89.xml><?xml version="1.0" encoding="utf-8"?>
<p:tagLst xmlns:p="http://schemas.openxmlformats.org/presentationml/2006/main">
  <p:tag name="KSO_WM_DIAGRAM_VIRTUALLY_FRAME" val="{&quot;height&quot;:267.6034645669291,&quot;left&quot;:119.17149606299213,&quot;top&quot;:203.70220472440946,&quot;width&quot;:717.4748031496063}"/>
</p:tagLst>
</file>

<file path=ppt/tags/tag9.xml><?xml version="1.0" encoding="utf-8"?>
<p:tagLst xmlns:p="http://schemas.openxmlformats.org/presentationml/2006/main">
  <p:tag name="KSO_WM_DIAGRAM_VIRTUALLY_FRAME" val="{&quot;height&quot;:445.05188976377957,&quot;left&quot;:262.06999999999994,&quot;top&quot;:196.11937007874013,&quot;width&quot;:596.2504724409449}"/>
</p:tagLst>
</file>

<file path=ppt/tags/tag90.xml><?xml version="1.0" encoding="utf-8"?>
<p:tagLst xmlns:p="http://schemas.openxmlformats.org/presentationml/2006/main">
  <p:tag name="KSO_WM_DIAGRAM_VIRTUALLY_FRAME" val="{&quot;height&quot;:267.6034645669291,&quot;left&quot;:119.17149606299213,&quot;top&quot;:203.70220472440946,&quot;width&quot;:717.4748031496063}"/>
</p:tagLst>
</file>

<file path=ppt/tags/tag91.xml><?xml version="1.0" encoding="utf-8"?>
<p:tagLst xmlns:p="http://schemas.openxmlformats.org/presentationml/2006/main">
  <p:tag name="KSO_WM_DIAGRAM_VIRTUALLY_FRAME" val="{&quot;height&quot;:267.6034645669291,&quot;left&quot;:119.17149606299213,&quot;top&quot;:203.70220472440946,&quot;width&quot;:717.4748031496063}"/>
</p:tagLst>
</file>

<file path=ppt/tags/tag92.xml><?xml version="1.0" encoding="utf-8"?>
<p:tagLst xmlns:p="http://schemas.openxmlformats.org/presentationml/2006/main">
  <p:tag name="KSO_WM_DIAGRAM_VIRTUALLY_FRAME" val="{&quot;height&quot;:267.6034645669291,&quot;left&quot;:119.17149606299213,&quot;top&quot;:203.70220472440946,&quot;width&quot;:717.4748031496063}"/>
</p:tagLst>
</file>

<file path=ppt/tags/tag93.xml><?xml version="1.0" encoding="utf-8"?>
<p:tagLst xmlns:p="http://schemas.openxmlformats.org/presentationml/2006/main">
  <p:tag name="KSO_WM_DIAGRAM_VIRTUALLY_FRAME" val="{&quot;height&quot;:267.6034645669291,&quot;left&quot;:119.17149606299213,&quot;top&quot;:203.70220472440946,&quot;width&quot;:717.4748031496063}"/>
</p:tagLst>
</file>

<file path=ppt/tags/tag94.xml><?xml version="1.0" encoding="utf-8"?>
<p:tagLst xmlns:p="http://schemas.openxmlformats.org/presentationml/2006/main">
  <p:tag name="KSO_WM_DIAGRAM_VIRTUALLY_FRAME" val="{&quot;height&quot;:267.6034645669291,&quot;left&quot;:119.17149606299213,&quot;top&quot;:203.70220472440946,&quot;width&quot;:717.4748031496063}"/>
</p:tagLst>
</file>

<file path=ppt/tags/tag95.xml><?xml version="1.0" encoding="utf-8"?>
<p:tagLst xmlns:p="http://schemas.openxmlformats.org/presentationml/2006/main">
  <p:tag name="KSO_WM_DIAGRAM_VIRTUALLY_FRAME" val="{&quot;height&quot;:267.6034645669291,&quot;left&quot;:119.17149606299213,&quot;top&quot;:203.70220472440946,&quot;width&quot;:717.4748031496063}"/>
</p:tagLst>
</file>

<file path=ppt/tags/tag96.xml><?xml version="1.0" encoding="utf-8"?>
<p:tagLst xmlns:p="http://schemas.openxmlformats.org/presentationml/2006/main">
  <p:tag name="KSO_WM_DIAGRAM_VIRTUALLY_FRAME" val="{&quot;height&quot;:267.6034645669291,&quot;left&quot;:119.17149606299213,&quot;top&quot;:203.70220472440946,&quot;width&quot;:717.4748031496063}"/>
</p:tagLst>
</file>

<file path=ppt/tags/tag97.xml><?xml version="1.0" encoding="utf-8"?>
<p:tagLst xmlns:p="http://schemas.openxmlformats.org/presentationml/2006/main">
  <p:tag name="KSO_WM_DIAGRAM_VIRTUALLY_FRAME" val="{&quot;height&quot;:267.6034645669291,&quot;left&quot;:119.17149606299213,&quot;top&quot;:203.70220472440946,&quot;width&quot;:717.4748031496063}"/>
</p:tagLst>
</file>

<file path=ppt/tags/tag98.xml><?xml version="1.0" encoding="utf-8"?>
<p:tagLst xmlns:p="http://schemas.openxmlformats.org/presentationml/2006/main">
  <p:tag name="KSO_WM_DIAGRAM_VIRTUALLY_FRAME" val="{&quot;height&quot;:267.6034645669291,&quot;left&quot;:119.17149606299213,&quot;top&quot;:203.70220472440946,&quot;width&quot;:717.4748031496063}"/>
</p:tagLst>
</file>

<file path=ppt/tags/tag99.xml><?xml version="1.0" encoding="utf-8"?>
<p:tagLst xmlns:p="http://schemas.openxmlformats.org/presentationml/2006/main">
  <p:tag name="KSO_WM_DIAGRAM_VIRTUALLY_FRAME" val="{&quot;height&quot;:267.6034645669291,&quot;left&quot;:119.17149606299213,&quot;top&quot;:203.70220472440946,&quot;width&quot;:717.4748031496063}"/>
</p:tagLst>
</file>

<file path=ppt/theme/theme1.xml><?xml version="1.0" encoding="utf-8"?>
<a:theme xmlns:a="http://schemas.openxmlformats.org/drawingml/2006/main" name="主题5">
  <a:themeElements>
    <a:clrScheme name="自定义 2">
      <a:dk1>
        <a:srgbClr val="000000"/>
      </a:dk1>
      <a:lt1>
        <a:srgbClr val="FFFFFF"/>
      </a:lt1>
      <a:dk2>
        <a:srgbClr val="768395"/>
      </a:dk2>
      <a:lt2>
        <a:srgbClr val="F0F0F0"/>
      </a:lt2>
      <a:accent1>
        <a:srgbClr val="0070C0"/>
      </a:accent1>
      <a:accent2>
        <a:srgbClr val="FFC000"/>
      </a:accent2>
      <a:accent3>
        <a:srgbClr val="EEAA36"/>
      </a:accent3>
      <a:accent4>
        <a:srgbClr val="62C0FD"/>
      </a:accent4>
      <a:accent5>
        <a:srgbClr val="DF2221"/>
      </a:accent5>
      <a:accent6>
        <a:srgbClr val="2D363D"/>
      </a:accent6>
      <a:hlink>
        <a:srgbClr val="4472C4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0</TotalTime>
  <Words>5399</Words>
  <Application>WPS 演示</Application>
  <PresentationFormat>宽屏</PresentationFormat>
  <Paragraphs>525</Paragraphs>
  <Slides>41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60" baseType="lpstr">
      <vt:lpstr>Arial</vt:lpstr>
      <vt:lpstr>宋体</vt:lpstr>
      <vt:lpstr>Wingdings</vt:lpstr>
      <vt:lpstr>微软雅黑</vt:lpstr>
      <vt:lpstr>方正黑体简体</vt:lpstr>
      <vt:lpstr>华文黑体</vt:lpstr>
      <vt:lpstr>黑体</vt:lpstr>
      <vt:lpstr>汉仪粗圆简</vt:lpstr>
      <vt:lpstr>Arial Unicode MS</vt:lpstr>
      <vt:lpstr>Calibri</vt:lpstr>
      <vt:lpstr>思源黑体 CN Light</vt:lpstr>
      <vt:lpstr>STIXGeneral-Bold</vt:lpstr>
      <vt:lpstr>Segoe Print</vt:lpstr>
      <vt:lpstr>Oxygen</vt:lpstr>
      <vt:lpstr>Helvetica Light</vt:lpstr>
      <vt:lpstr>字魂35号-经典雅黑</vt:lpstr>
      <vt:lpstr>思源黑体 CN Medium</vt:lpstr>
      <vt:lpstr>等线</vt:lpstr>
      <vt:lpstr>主题5</vt:lpstr>
      <vt:lpstr>第一章   探索职业生涯规划—— 职业生涯规划概述</vt:lpstr>
      <vt:lpstr>PowerPoint 演示文稿</vt:lpstr>
      <vt:lpstr>一、认识职业</vt:lpstr>
      <vt:lpstr>一、认识职业</vt:lpstr>
      <vt:lpstr>一、认识职业</vt:lpstr>
      <vt:lpstr>一、认识职业</vt:lpstr>
      <vt:lpstr>一、认识职业</vt:lpstr>
      <vt:lpstr>二、职业与大学生的关系</vt:lpstr>
      <vt:lpstr>三、构建和培养职业意识</vt:lpstr>
      <vt:lpstr>三、构建和培养职业意识</vt:lpstr>
      <vt:lpstr>三、构建和培养职业意识</vt:lpstr>
      <vt:lpstr>四、做好角色转变的准备</vt:lpstr>
      <vt:lpstr>四、做好角色转变的准备</vt:lpstr>
      <vt:lpstr>PowerPoint 演示文稿</vt:lpstr>
      <vt:lpstr>一、生涯与职业生涯</vt:lpstr>
      <vt:lpstr>二、职业生涯规划</vt:lpstr>
      <vt:lpstr>二、职业生涯规划</vt:lpstr>
      <vt:lpstr>二、职业生涯规划</vt:lpstr>
      <vt:lpstr>二、职业生涯规划</vt:lpstr>
      <vt:lpstr>二、职业生涯规划</vt:lpstr>
      <vt:lpstr>三、树立正确的职业观</vt:lpstr>
      <vt:lpstr>PowerPoint 演示文稿</vt:lpstr>
      <vt:lpstr>一、生涯发展理论</vt:lpstr>
      <vt:lpstr>一、生涯发展理论</vt:lpstr>
      <vt:lpstr>一、生涯发展理论</vt:lpstr>
      <vt:lpstr>一、生涯发展理论</vt:lpstr>
      <vt:lpstr>一、生涯发展理论</vt:lpstr>
      <vt:lpstr>一、生涯发展理论</vt:lpstr>
      <vt:lpstr>一、生涯发展理论</vt:lpstr>
      <vt:lpstr>一、生涯发展理论</vt:lpstr>
      <vt:lpstr>二、生涯咨询认知信息加工理论</vt:lpstr>
      <vt:lpstr>二、生涯咨询认知信息加工理论</vt:lpstr>
      <vt:lpstr>三、霍兰德职业兴趣理论</vt:lpstr>
      <vt:lpstr>三、霍兰德职业兴趣理论</vt:lpstr>
      <vt:lpstr>三、霍兰德职业兴趣理论</vt:lpstr>
      <vt:lpstr>PowerPoint 演示文稿</vt:lpstr>
      <vt:lpstr>一、职业探索与角色转变准备</vt:lpstr>
      <vt:lpstr>一、职业探索与角色转变准备</vt:lpstr>
      <vt:lpstr>二、职业规划理论应用与实践</vt:lpstr>
      <vt:lpstr>二、职业规划理论应用与实践</vt:lpstr>
      <vt:lpstr>感谢聆听！学习进步！</vt:lpstr>
    </vt:vector>
  </TitlesOfParts>
  <Company>iSlide</Company>
  <LinksUpToDate>false</LinksUpToDate>
  <SharedDoc>false</SharedDoc>
  <HyperlinksChanged>false</HyperlinksChanged>
  <AppVersion>14.0000</AppVersion>
  <Manager>iSlide</Manager>
  <HyperlinkBase>https://www.islide.cc</HyperlinkBase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lastModifiedBy>秋秋</cp:lastModifiedBy>
  <cp:revision>95</cp:revision>
  <cp:lastPrinted>2019-01-09T16:00:00Z</cp:lastPrinted>
  <dcterms:created xsi:type="dcterms:W3CDTF">2019-01-09T16:00:00Z</dcterms:created>
  <dcterms:modified xsi:type="dcterms:W3CDTF">2025-03-18T14:07:25Z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  <property fmtid="{D5CDD505-2E9C-101B-9397-08002B2CF9AE}" pid="3" name="ICV">
    <vt:lpwstr>B30DB8A35B254BF68DF9FE764E6E4625_13</vt:lpwstr>
  </property>
  <property fmtid="{D5CDD505-2E9C-101B-9397-08002B2CF9AE}" pid="4" name="KSOProductBuildVer">
    <vt:lpwstr>2052-12.1.0.20305</vt:lpwstr>
  </property>
</Properties>
</file>