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2"/>
  </p:notesMasterIdLst>
  <p:handoutMasterIdLst>
    <p:handoutMasterId r:id="rId35"/>
  </p:handoutMasterIdLst>
  <p:sldIdLst>
    <p:sldId id="256" r:id="rId3"/>
    <p:sldId id="258" r:id="rId4"/>
    <p:sldId id="7189" r:id="rId5"/>
    <p:sldId id="7263" r:id="rId6"/>
    <p:sldId id="7264" r:id="rId7"/>
    <p:sldId id="7265" r:id="rId8"/>
    <p:sldId id="7245" r:id="rId9"/>
    <p:sldId id="7266" r:id="rId10"/>
    <p:sldId id="7268" r:id="rId11"/>
    <p:sldId id="7248" r:id="rId13"/>
    <p:sldId id="7270" r:id="rId14"/>
    <p:sldId id="7214" r:id="rId15"/>
    <p:sldId id="7250" r:id="rId16"/>
    <p:sldId id="7251" r:id="rId17"/>
    <p:sldId id="7252" r:id="rId18"/>
    <p:sldId id="7253" r:id="rId19"/>
    <p:sldId id="7256" r:id="rId20"/>
    <p:sldId id="7215" r:id="rId21"/>
    <p:sldId id="7257" r:id="rId22"/>
    <p:sldId id="7258" r:id="rId23"/>
    <p:sldId id="7259" r:id="rId24"/>
    <p:sldId id="7261" r:id="rId25"/>
    <p:sldId id="7216" r:id="rId26"/>
    <p:sldId id="7217" r:id="rId27"/>
    <p:sldId id="7274" r:id="rId28"/>
    <p:sldId id="7275" r:id="rId29"/>
    <p:sldId id="7276" r:id="rId30"/>
    <p:sldId id="7277" r:id="rId31"/>
    <p:sldId id="7278" r:id="rId32"/>
    <p:sldId id="7279" r:id="rId33"/>
    <p:sldId id="261" r:id="rId34"/>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2" userDrawn="1">
          <p15:clr>
            <a:srgbClr val="A4A3A4"/>
          </p15:clr>
        </p15:guide>
        <p15:guide id="2" pos="39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6182" autoAdjust="0"/>
  </p:normalViewPr>
  <p:slideViewPr>
    <p:cSldViewPr snapToGrid="0" showGuides="1">
      <p:cViewPr>
        <p:scale>
          <a:sx n="80" d="100"/>
          <a:sy n="80" d="100"/>
        </p:scale>
        <p:origin x="1740" y="894"/>
      </p:cViewPr>
      <p:guideLst>
        <p:guide orient="horz" pos="2052"/>
        <p:guide pos="3970"/>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gs" Target="tags/tag97.xml"/><Relationship Id="rId4" Type="http://schemas.openxmlformats.org/officeDocument/2006/relationships/slide" Target="slides/slide2.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2" Type="http://schemas.openxmlformats.org/officeDocument/2006/relationships/slideLayout" Target="../slideLayouts/slideLayout3.xml"/><Relationship Id="rId21" Type="http://schemas.openxmlformats.org/officeDocument/2006/relationships/tags" Target="../tags/tag76.xml"/><Relationship Id="rId20" Type="http://schemas.openxmlformats.org/officeDocument/2006/relationships/image" Target="../media/image19.jpeg"/><Relationship Id="rId2" Type="http://schemas.openxmlformats.org/officeDocument/2006/relationships/tags" Target="../tags/tag60.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image" Target="../media/image18.jpeg"/><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4" Type="http://schemas.openxmlformats.org/officeDocument/2006/relationships/slideLayout" Target="../slideLayouts/slideLayout3.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tags" Target="../tags/tag96.xml"/><Relationship Id="rId2" Type="http://schemas.openxmlformats.org/officeDocument/2006/relationships/image" Target="../media/image24.jpeg"/><Relationship Id="rId1" Type="http://schemas.openxmlformats.org/officeDocument/2006/relationships/tags" Target="../tags/tag9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slideLayout" Target="../slideLayouts/slideLayout6.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9" Type="http://schemas.openxmlformats.org/officeDocument/2006/relationships/image" Target="../media/image13.svg"/><Relationship Id="rId8" Type="http://schemas.openxmlformats.org/officeDocument/2006/relationships/image" Target="../media/image12.png"/><Relationship Id="rId7" Type="http://schemas.openxmlformats.org/officeDocument/2006/relationships/tags" Target="../tags/tag2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tags" Target="../tags/tag21.xml"/><Relationship Id="rId3" Type="http://schemas.openxmlformats.org/officeDocument/2006/relationships/image" Target="../media/image9.svg"/><Relationship Id="rId28" Type="http://schemas.openxmlformats.org/officeDocument/2006/relationships/slideLayout" Target="../slideLayouts/slideLayout6.xml"/><Relationship Id="rId27" Type="http://schemas.openxmlformats.org/officeDocument/2006/relationships/tags" Target="../tags/tag37.xml"/><Relationship Id="rId26" Type="http://schemas.openxmlformats.org/officeDocument/2006/relationships/image" Target="../media/image16.png"/><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image" Target="../media/image8.png"/><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image" Target="../media/image15.png"/><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image" Target="../media/image14.png"/><Relationship Id="rId10" Type="http://schemas.openxmlformats.org/officeDocument/2006/relationships/tags" Target="../tags/tag23.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3" Type="http://schemas.openxmlformats.org/officeDocument/2006/relationships/notesSlide" Target="../notesSlides/notesSlide1.xml"/><Relationship Id="rId22" Type="http://schemas.openxmlformats.org/officeDocument/2006/relationships/slideLayout" Target="../slideLayouts/slideLayout6.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lstStyle/>
          <a:p>
            <a:pPr indent="0" algn="ctr"/>
            <a:r>
              <a:rPr lang="zh-CN" altLang="en-US" sz="1800" b="1" dirty="0">
                <a:sym typeface="+mn-ea"/>
              </a:rPr>
              <a:t>大学生职业生涯规划与就业指导（实践版）</a:t>
            </a:r>
            <a:endParaRPr lang="zh-CN" altLang="en-US" sz="1800" b="1" dirty="0"/>
          </a:p>
        </p:txBody>
      </p:sp>
      <p:sp>
        <p:nvSpPr>
          <p:cNvPr id="4" name="标题 3"/>
          <p:cNvSpPr>
            <a:spLocks noGrp="1"/>
          </p:cNvSpPr>
          <p:nvPr>
            <p:ph type="ctrTitle"/>
          </p:nvPr>
        </p:nvSpPr>
        <p:spPr>
          <a:xfrm>
            <a:off x="5595458" y="602928"/>
            <a:ext cx="5922626" cy="2520152"/>
          </a:xfrm>
          <a:prstGeom prst="rect">
            <a:avLst/>
          </a:prstGeom>
          <a:noFill/>
        </p:spPr>
        <p:txBody>
          <a:bodyPr>
            <a:noAutofit/>
          </a:bodyPr>
          <a:lstStyle/>
          <a:p>
            <a:pPr>
              <a:lnSpc>
                <a:spcPct val="130000"/>
              </a:lnSpc>
            </a:pPr>
            <a:r>
              <a:rPr lang="zh-CN" altLang="en-US" sz="2400" b="0" dirty="0"/>
              <a:t>第三章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职业世界的全景图</a:t>
            </a:r>
            <a:r>
              <a:rPr lang="en-US" altLang="zh-CN" sz="3600" dirty="0"/>
              <a:t>——</a:t>
            </a:r>
            <a:br>
              <a:rPr lang="en-US" altLang="zh-CN" sz="3600" dirty="0"/>
            </a:br>
            <a:r>
              <a:rPr lang="zh-CN" altLang="en-US" sz="3600" dirty="0"/>
              <a:t>认识多彩的职业世界</a:t>
            </a:r>
            <a:endParaRPr lang="zh-CN" altLang="en-US" sz="4800" dirty="0">
              <a:solidFill>
                <a:schemeClr val="tx1">
                  <a:lumMod val="85000"/>
                  <a:lumOff val="15000"/>
                </a:schemeClr>
              </a:solidFill>
            </a:endParaRPr>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二、用人单位的类型及区别</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602933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．不同用人单位的招聘差别</a:t>
            </a:r>
            <a:endParaRPr lang="zh-CN" altLang="en-US" sz="2800" b="1" dirty="0">
              <a:solidFill>
                <a:schemeClr val="bg1"/>
              </a:solidFill>
            </a:endParaRPr>
          </a:p>
        </p:txBody>
      </p:sp>
      <p:graphicFrame>
        <p:nvGraphicFramePr>
          <p:cNvPr id="5" name="表格 4"/>
          <p:cNvGraphicFramePr/>
          <p:nvPr/>
        </p:nvGraphicFramePr>
        <p:xfrm>
          <a:off x="1038225" y="2442527"/>
          <a:ext cx="10043795" cy="3949065"/>
        </p:xfrm>
        <a:graphic>
          <a:graphicData uri="http://schemas.openxmlformats.org/drawingml/2006/table">
            <a:tbl>
              <a:tblPr firstRow="1">
                <a:tableStyleId>{F5AB1C69-6EDB-4FF4-983F-18BD219EF322}</a:tableStyleId>
              </a:tblPr>
              <a:tblGrid>
                <a:gridCol w="1385570"/>
                <a:gridCol w="1730375"/>
                <a:gridCol w="1409700"/>
                <a:gridCol w="1516380"/>
                <a:gridCol w="1609090"/>
                <a:gridCol w="2392680"/>
              </a:tblGrid>
              <a:tr h="616585">
                <a:tc>
                  <a:txBody>
                    <a:bodyPr/>
                    <a:p>
                      <a:pPr marL="61595" indent="0" algn="l" eaLnBrk="0" fontAlgn="base">
                        <a:spcBef>
                          <a:spcPts val="400"/>
                        </a:spcBef>
                        <a:spcAft>
                          <a:spcPct val="0"/>
                        </a:spcAft>
                      </a:pPr>
                      <a:r>
                        <a:rPr lang="zh-CN" sz="1600"/>
                        <a:t>用人单位类型</a:t>
                      </a:r>
                      <a:endParaRPr lang="zh-CN" sz="1600"/>
                    </a:p>
                  </a:txBody>
                  <a:tcPr marL="0" marR="0" marT="0" marB="0" anchor="ctr" anchorCtr="0"/>
                </a:tc>
                <a:tc>
                  <a:txBody>
                    <a:bodyPr/>
                    <a:p>
                      <a:pPr marL="174625" indent="0" algn="l" eaLnBrk="0" fontAlgn="base">
                        <a:spcBef>
                          <a:spcPts val="400"/>
                        </a:spcBef>
                        <a:spcAft>
                          <a:spcPct val="0"/>
                        </a:spcAft>
                      </a:pPr>
                      <a:r>
                        <a:rPr lang="zh-CN" sz="1600"/>
                        <a:t>基本招聘要求</a:t>
                      </a:r>
                      <a:endParaRPr lang="zh-CN" sz="1600"/>
                    </a:p>
                  </a:txBody>
                  <a:tcPr marL="0" marR="0" marT="0" marB="0" anchor="ctr" anchorCtr="0"/>
                </a:tc>
                <a:tc>
                  <a:txBody>
                    <a:bodyPr/>
                    <a:p>
                      <a:pPr marL="121920" indent="0" algn="l" eaLnBrk="0" fontAlgn="base">
                        <a:spcBef>
                          <a:spcPts val="400"/>
                        </a:spcBef>
                        <a:spcAft>
                          <a:spcPct val="0"/>
                        </a:spcAft>
                      </a:pPr>
                      <a:r>
                        <a:rPr lang="zh-CN" sz="1600"/>
                        <a:t>主要岗位类型</a:t>
                      </a:r>
                      <a:endParaRPr lang="zh-CN" sz="1600"/>
                    </a:p>
                  </a:txBody>
                  <a:tcPr marL="0" marR="0" marT="0" marB="0" anchor="ctr" anchorCtr="0"/>
                </a:tc>
                <a:tc>
                  <a:txBody>
                    <a:bodyPr/>
                    <a:p>
                      <a:pPr marL="207645" indent="0" algn="l" eaLnBrk="0" fontAlgn="base">
                        <a:spcBef>
                          <a:spcPts val="400"/>
                        </a:spcBef>
                        <a:spcAft>
                          <a:spcPct val="0"/>
                        </a:spcAft>
                      </a:pPr>
                      <a:r>
                        <a:rPr lang="zh-CN" sz="1600"/>
                        <a:t>招聘时间</a:t>
                      </a:r>
                      <a:endParaRPr lang="zh-CN" sz="1600"/>
                    </a:p>
                  </a:txBody>
                  <a:tcPr marL="0" marR="0" marT="0" marB="0" anchor="ctr" anchorCtr="0"/>
                </a:tc>
                <a:tc>
                  <a:txBody>
                    <a:bodyPr/>
                    <a:p>
                      <a:pPr marL="83185" indent="0" algn="l" eaLnBrk="0" fontAlgn="base">
                        <a:spcBef>
                          <a:spcPts val="400"/>
                        </a:spcBef>
                        <a:spcAft>
                          <a:spcPct val="0"/>
                        </a:spcAft>
                      </a:pPr>
                      <a:r>
                        <a:rPr lang="zh-CN" sz="1600"/>
                        <a:t>工作环境</a:t>
                      </a:r>
                      <a:endParaRPr lang="zh-CN" sz="1600"/>
                    </a:p>
                  </a:txBody>
                  <a:tcPr marL="0" marR="0" marT="0" marB="0" anchor="ctr" anchorCtr="0"/>
                </a:tc>
                <a:tc>
                  <a:txBody>
                    <a:bodyPr/>
                    <a:p>
                      <a:pPr marL="79375" indent="0" algn="l" eaLnBrk="0" fontAlgn="base">
                        <a:spcBef>
                          <a:spcPts val="400"/>
                        </a:spcBef>
                        <a:spcAft>
                          <a:spcPct val="0"/>
                        </a:spcAft>
                      </a:pPr>
                      <a:r>
                        <a:rPr lang="zh-CN" sz="1600"/>
                        <a:t>基本薪酬福利</a:t>
                      </a:r>
                      <a:endParaRPr lang="zh-CN" sz="1600"/>
                    </a:p>
                  </a:txBody>
                  <a:tcPr marL="0" marR="0" marT="0" marB="0" anchor="ctr" anchorCtr="0"/>
                </a:tc>
              </a:tr>
              <a:tr h="706755">
                <a:tc>
                  <a:txBody>
                    <a:bodyPr/>
                    <a:p>
                      <a:pPr marL="171450" indent="0" algn="l" eaLnBrk="0" fontAlgn="base">
                        <a:spcBef>
                          <a:spcPts val="400"/>
                        </a:spcBef>
                        <a:spcAft>
                          <a:spcPct val="0"/>
                        </a:spcAft>
                      </a:pPr>
                      <a:r>
                        <a:rPr lang="zh-CN" sz="1400"/>
                        <a:t>党政机关</a:t>
                      </a:r>
                      <a:endParaRPr lang="zh-CN" sz="1400"/>
                    </a:p>
                  </a:txBody>
                  <a:tcPr marL="0" marR="0" marT="0" marB="0" anchor="ctr" anchorCtr="0"/>
                </a:tc>
                <a:tc>
                  <a:txBody>
                    <a:bodyPr/>
                    <a:p>
                      <a:pPr marL="113665" indent="-55880" algn="l" eaLnBrk="0" fontAlgn="base">
                        <a:spcBef>
                          <a:spcPts val="400"/>
                        </a:spcBef>
                        <a:spcAft>
                          <a:spcPct val="0"/>
                        </a:spcAft>
                      </a:pPr>
                      <a:r>
                        <a:rPr lang="zh-CN" sz="1400"/>
                        <a:t>学历、公务员考试</a:t>
                      </a:r>
                      <a:r>
                        <a:rPr lang="zh-CN" altLang="en-US" sz="1400"/>
                        <a:t> </a:t>
                      </a:r>
                      <a:r>
                        <a:rPr lang="zh-CN" sz="1400"/>
                        <a:t>成绩、政治面貌</a:t>
                      </a:r>
                      <a:endParaRPr lang="zh-CN" sz="1400"/>
                    </a:p>
                  </a:txBody>
                  <a:tcPr marL="0" marR="0" marT="0" marB="0" anchor="ctr" anchorCtr="0"/>
                </a:tc>
                <a:tc>
                  <a:txBody>
                    <a:bodyPr/>
                    <a:p>
                      <a:pPr marL="114935" indent="-56515" algn="l" eaLnBrk="0" fontAlgn="base">
                        <a:spcBef>
                          <a:spcPts val="400"/>
                        </a:spcBef>
                        <a:spcAft>
                          <a:spcPct val="0"/>
                        </a:spcAft>
                      </a:pPr>
                      <a:r>
                        <a:rPr lang="zh-CN" sz="1400"/>
                        <a:t>行政管理、政策</a:t>
                      </a:r>
                      <a:r>
                        <a:rPr lang="zh-CN" altLang="en-US" sz="1400"/>
                        <a:t> </a:t>
                      </a:r>
                      <a:r>
                        <a:rPr lang="zh-CN" sz="1400"/>
                        <a:t>研究、执法等</a:t>
                      </a:r>
                      <a:endParaRPr lang="zh-CN" sz="1400"/>
                    </a:p>
                  </a:txBody>
                  <a:tcPr marL="0" marR="0" marT="0" marB="0" anchor="ctr" anchorCtr="0"/>
                </a:tc>
                <a:tc>
                  <a:txBody>
                    <a:bodyPr/>
                    <a:p>
                      <a:pPr marL="88900" indent="0" algn="l" eaLnBrk="0" fontAlgn="base">
                        <a:spcBef>
                          <a:spcPts val="400"/>
                        </a:spcBef>
                        <a:spcAft>
                          <a:spcPct val="0"/>
                        </a:spcAft>
                      </a:pPr>
                      <a:r>
                        <a:rPr lang="zh-CN" sz="1400"/>
                        <a:t>一般固定时间（如春季、秋季）</a:t>
                      </a:r>
                      <a:endParaRPr lang="zh-CN" sz="1400"/>
                    </a:p>
                  </a:txBody>
                  <a:tcPr marL="0" marR="0" marT="0" marB="0" anchor="ctr" anchorCtr="0"/>
                </a:tc>
                <a:tc>
                  <a:txBody>
                    <a:bodyPr/>
                    <a:p>
                      <a:pPr marL="136525" indent="0" algn="l" eaLnBrk="0" fontAlgn="base">
                        <a:spcBef>
                          <a:spcPts val="400"/>
                        </a:spcBef>
                        <a:spcAft>
                          <a:spcPct val="0"/>
                        </a:spcAft>
                      </a:pPr>
                      <a:r>
                        <a:rPr lang="zh-CN" sz="1400"/>
                        <a:t>办公楼</a:t>
                      </a:r>
                      <a:endParaRPr lang="zh-CN" sz="1400"/>
                    </a:p>
                  </a:txBody>
                  <a:tcPr marL="0" marR="0" marT="0" marB="0" anchor="ctr" anchorCtr="0"/>
                </a:tc>
                <a:tc>
                  <a:txBody>
                    <a:bodyPr/>
                    <a:p>
                      <a:pPr marL="87630" indent="0" algn="l" eaLnBrk="0" fontAlgn="base">
                        <a:spcBef>
                          <a:spcPts val="400"/>
                        </a:spcBef>
                        <a:spcAft>
                          <a:spcPct val="0"/>
                        </a:spcAft>
                      </a:pPr>
                      <a:r>
                        <a:rPr lang="zh-CN" sz="1400"/>
                        <a:t>固定工资、公</a:t>
                      </a:r>
                      <a:endParaRPr lang="zh-CN" sz="1400"/>
                    </a:p>
                    <a:p>
                      <a:pPr marL="75565" indent="0" algn="l" eaLnBrk="0" fontAlgn="base">
                        <a:spcBef>
                          <a:spcPts val="200"/>
                        </a:spcBef>
                        <a:spcAft>
                          <a:spcPct val="0"/>
                        </a:spcAft>
                      </a:pPr>
                      <a:r>
                        <a:rPr lang="zh-CN" sz="1400"/>
                        <a:t>务员福利体系</a:t>
                      </a:r>
                      <a:endParaRPr lang="zh-CN" sz="1400"/>
                    </a:p>
                  </a:txBody>
                  <a:tcPr marL="0" marR="0" marT="0" marB="0" anchor="ctr" anchorCtr="0"/>
                </a:tc>
              </a:tr>
              <a:tr h="668655">
                <a:tc>
                  <a:txBody>
                    <a:bodyPr/>
                    <a:p>
                      <a:pPr marL="171450" indent="0" algn="l" eaLnBrk="0" fontAlgn="base">
                        <a:spcBef>
                          <a:spcPts val="400"/>
                        </a:spcBef>
                        <a:spcAft>
                          <a:spcPct val="0"/>
                        </a:spcAft>
                      </a:pPr>
                      <a:r>
                        <a:rPr lang="zh-CN" sz="1400"/>
                        <a:t>事业单位</a:t>
                      </a:r>
                      <a:endParaRPr lang="zh-CN" sz="1400"/>
                    </a:p>
                  </a:txBody>
                  <a:tcPr marL="0" marR="0" marT="0" marB="0" anchor="ctr" anchorCtr="0"/>
                </a:tc>
                <a:tc>
                  <a:txBody>
                    <a:bodyPr/>
                    <a:p>
                      <a:pPr marL="59055" indent="-3810" algn="l" eaLnBrk="0" fontAlgn="base">
                        <a:lnSpc>
                          <a:spcPct val="107000"/>
                        </a:lnSpc>
                        <a:spcBef>
                          <a:spcPts val="400"/>
                        </a:spcBef>
                        <a:spcAft>
                          <a:spcPct val="0"/>
                        </a:spcAft>
                      </a:pPr>
                      <a:r>
                        <a:rPr lang="zh-CN" sz="1400"/>
                        <a:t>专业知识、资格证</a:t>
                      </a:r>
                      <a:r>
                        <a:rPr lang="zh-CN" altLang="en-US" sz="1400"/>
                        <a:t> </a:t>
                      </a:r>
                      <a:r>
                        <a:rPr lang="zh-CN" sz="1400"/>
                        <a:t>书、实践能力</a:t>
                      </a:r>
                      <a:endParaRPr lang="zh-CN" sz="1400"/>
                    </a:p>
                  </a:txBody>
                  <a:tcPr marL="0" marR="0" marT="0" marB="0" anchor="ctr" anchorCtr="0"/>
                </a:tc>
                <a:tc>
                  <a:txBody>
                    <a:bodyPr/>
                    <a:p>
                      <a:pPr marL="54610" indent="635" algn="l" eaLnBrk="0" fontAlgn="base">
                        <a:lnSpc>
                          <a:spcPct val="107000"/>
                        </a:lnSpc>
                        <a:spcBef>
                          <a:spcPts val="400"/>
                        </a:spcBef>
                        <a:spcAft>
                          <a:spcPct val="0"/>
                        </a:spcAft>
                      </a:pPr>
                      <a:r>
                        <a:rPr lang="zh-CN" sz="1400"/>
                        <a:t>教育、医疗、科</a:t>
                      </a:r>
                      <a:r>
                        <a:rPr lang="zh-CN" altLang="en-US" sz="1400"/>
                        <a:t> </a:t>
                      </a:r>
                      <a:r>
                        <a:rPr lang="zh-CN" sz="1400"/>
                        <a:t>研、文化等</a:t>
                      </a:r>
                      <a:endParaRPr lang="zh-CN" sz="1400"/>
                    </a:p>
                  </a:txBody>
                  <a:tcPr marL="0" marR="0" marT="0" marB="0" anchor="ctr" anchorCtr="0"/>
                </a:tc>
                <a:tc>
                  <a:txBody>
                    <a:bodyPr/>
                    <a:p>
                      <a:pPr marL="54610" indent="0" algn="l" eaLnBrk="0" fontAlgn="base">
                        <a:lnSpc>
                          <a:spcPct val="107000"/>
                        </a:lnSpc>
                        <a:spcBef>
                          <a:spcPts val="400"/>
                        </a:spcBef>
                        <a:spcAft>
                          <a:spcPct val="0"/>
                        </a:spcAft>
                      </a:pPr>
                      <a:r>
                        <a:rPr lang="zh-CN" sz="1400"/>
                        <a:t>定期招聘，如</a:t>
                      </a:r>
                      <a:r>
                        <a:rPr lang="zh-CN" altLang="en-US" sz="1400"/>
                        <a:t> </a:t>
                      </a:r>
                      <a:r>
                        <a:rPr lang="zh-CN" sz="1400"/>
                        <a:t>公务员招考</a:t>
                      </a:r>
                      <a:endParaRPr lang="zh-CN" sz="1400"/>
                    </a:p>
                  </a:txBody>
                  <a:tcPr marL="0" marR="0" marT="0" marB="0" anchor="ctr" anchorCtr="0"/>
                </a:tc>
                <a:tc>
                  <a:txBody>
                    <a:bodyPr/>
                    <a:p>
                      <a:pPr marL="64135" indent="-6985" algn="l" eaLnBrk="0" fontAlgn="base">
                        <a:lnSpc>
                          <a:spcPct val="107000"/>
                        </a:lnSpc>
                        <a:spcBef>
                          <a:spcPts val="400"/>
                        </a:spcBef>
                        <a:spcAft>
                          <a:spcPct val="0"/>
                        </a:spcAft>
                      </a:pPr>
                      <a:r>
                        <a:rPr lang="zh-CN" sz="1400"/>
                        <a:t>学校、医</a:t>
                      </a:r>
                      <a:r>
                        <a:rPr lang="zh-CN" altLang="en-US" sz="1400"/>
                        <a:t> </a:t>
                      </a:r>
                      <a:r>
                        <a:rPr lang="zh-CN" sz="1400"/>
                        <a:t>院等</a:t>
                      </a:r>
                      <a:endParaRPr lang="zh-CN" sz="1400"/>
                    </a:p>
                  </a:txBody>
                  <a:tcPr marL="0" marR="0" marT="0" marB="0" anchor="ctr" anchorCtr="0"/>
                </a:tc>
                <a:tc>
                  <a:txBody>
                    <a:bodyPr/>
                    <a:p>
                      <a:pPr marL="55880" indent="0" algn="l" eaLnBrk="0" fontAlgn="base">
                        <a:spcBef>
                          <a:spcPts val="400"/>
                        </a:spcBef>
                        <a:spcAft>
                          <a:spcPct val="0"/>
                        </a:spcAft>
                      </a:pPr>
                      <a:r>
                        <a:rPr lang="zh-CN" sz="1400"/>
                        <a:t>基本月薪</a:t>
                      </a:r>
                      <a:r>
                        <a:rPr lang="zh-CN" altLang="en-US" sz="1400"/>
                        <a:t> </a:t>
                      </a:r>
                      <a:r>
                        <a:rPr lang="en-US" altLang="zh-CN" sz="1400"/>
                        <a:t>+ </a:t>
                      </a:r>
                      <a:r>
                        <a:rPr lang="zh-CN" sz="1400"/>
                        <a:t>补</a:t>
                      </a:r>
                      <a:endParaRPr lang="zh-CN" sz="1400"/>
                    </a:p>
                    <a:p>
                      <a:pPr marL="57785" indent="1905" algn="l" eaLnBrk="0" fontAlgn="base">
                        <a:lnSpc>
                          <a:spcPct val="113000"/>
                        </a:lnSpc>
                        <a:spcBef>
                          <a:spcPts val="100"/>
                        </a:spcBef>
                        <a:spcAft>
                          <a:spcPct val="0"/>
                        </a:spcAft>
                      </a:pPr>
                      <a:r>
                        <a:rPr lang="zh-CN" sz="1400"/>
                        <a:t>贴、事业单位</a:t>
                      </a:r>
                      <a:r>
                        <a:rPr lang="zh-CN" altLang="en-US" sz="1400"/>
                        <a:t> </a:t>
                      </a:r>
                      <a:r>
                        <a:rPr lang="zh-CN" sz="1400"/>
                        <a:t>福利</a:t>
                      </a:r>
                      <a:endParaRPr lang="zh-CN" sz="1400"/>
                    </a:p>
                  </a:txBody>
                  <a:tcPr marL="0" marR="0" marT="0" marB="0" anchor="ctr" anchorCtr="0"/>
                </a:tc>
              </a:tr>
              <a:tr h="572770">
                <a:tc>
                  <a:txBody>
                    <a:bodyPr/>
                    <a:p>
                      <a:pPr marL="57785" indent="-1905" algn="l" eaLnBrk="0" fontAlgn="base">
                        <a:lnSpc>
                          <a:spcPct val="107000"/>
                        </a:lnSpc>
                        <a:spcBef>
                          <a:spcPts val="400"/>
                        </a:spcBef>
                        <a:spcAft>
                          <a:spcPct val="0"/>
                        </a:spcAft>
                      </a:pPr>
                      <a:r>
                        <a:rPr lang="zh-CN" sz="1400"/>
                        <a:t>企业（含国企、</a:t>
                      </a:r>
                      <a:r>
                        <a:rPr lang="zh-CN" altLang="en-US" sz="1400"/>
                        <a:t> </a:t>
                      </a:r>
                      <a:r>
                        <a:rPr lang="zh-CN" sz="1400"/>
                        <a:t>私企、外企）</a:t>
                      </a:r>
                      <a:endParaRPr lang="zh-CN" sz="1400"/>
                    </a:p>
                  </a:txBody>
                  <a:tcPr marL="0" marR="0" marT="0" marB="0" anchor="ctr" anchorCtr="0"/>
                </a:tc>
                <a:tc>
                  <a:txBody>
                    <a:bodyPr/>
                    <a:p>
                      <a:pPr marL="54610" indent="0" algn="l" eaLnBrk="0" fontAlgn="base">
                        <a:lnSpc>
                          <a:spcPct val="107000"/>
                        </a:lnSpc>
                        <a:spcBef>
                          <a:spcPts val="400"/>
                        </a:spcBef>
                        <a:spcAft>
                          <a:spcPct val="0"/>
                        </a:spcAft>
                      </a:pPr>
                      <a:r>
                        <a:rPr lang="zh-CN" sz="1400"/>
                        <a:t>专业技能、经验、</a:t>
                      </a:r>
                      <a:r>
                        <a:rPr lang="zh-CN" altLang="en-US" sz="1400"/>
                        <a:t> </a:t>
                      </a:r>
                      <a:r>
                        <a:rPr lang="zh-CN" sz="1400"/>
                        <a:t>创新意识</a:t>
                      </a:r>
                      <a:endParaRPr lang="zh-CN" sz="1400"/>
                    </a:p>
                  </a:txBody>
                  <a:tcPr marL="0" marR="0" marT="0" marB="0" anchor="ctr" anchorCtr="0"/>
                </a:tc>
                <a:tc>
                  <a:txBody>
                    <a:bodyPr/>
                    <a:p>
                      <a:pPr marL="55245" indent="635" algn="l" eaLnBrk="0" fontAlgn="base">
                        <a:lnSpc>
                          <a:spcPct val="107000"/>
                        </a:lnSpc>
                        <a:spcBef>
                          <a:spcPts val="400"/>
                        </a:spcBef>
                        <a:spcAft>
                          <a:spcPct val="0"/>
                        </a:spcAft>
                      </a:pPr>
                      <a:r>
                        <a:rPr lang="zh-CN" sz="1400"/>
                        <a:t>管理、技术、销</a:t>
                      </a:r>
                      <a:r>
                        <a:rPr lang="zh-CN" altLang="en-US" sz="1400"/>
                        <a:t> </a:t>
                      </a:r>
                      <a:r>
                        <a:rPr lang="zh-CN" sz="1400"/>
                        <a:t>售、运营等</a:t>
                      </a:r>
                      <a:endParaRPr lang="zh-CN" sz="1400"/>
                    </a:p>
                  </a:txBody>
                  <a:tcPr marL="0" marR="0" marT="0" marB="0" anchor="ctr" anchorCtr="0"/>
                </a:tc>
                <a:tc>
                  <a:txBody>
                    <a:bodyPr/>
                    <a:p>
                      <a:pPr marL="55245" indent="6350" algn="l" eaLnBrk="0" fontAlgn="base">
                        <a:lnSpc>
                          <a:spcPct val="107000"/>
                        </a:lnSpc>
                        <a:spcBef>
                          <a:spcPts val="400"/>
                        </a:spcBef>
                        <a:spcAft>
                          <a:spcPct val="0"/>
                        </a:spcAft>
                      </a:pPr>
                      <a:r>
                        <a:rPr lang="zh-CN" sz="1400"/>
                        <a:t>随时，根据业</a:t>
                      </a:r>
                      <a:r>
                        <a:rPr lang="zh-CN" altLang="en-US" sz="1400"/>
                        <a:t> </a:t>
                      </a:r>
                      <a:r>
                        <a:rPr lang="zh-CN" sz="1400"/>
                        <a:t>务需求</a:t>
                      </a:r>
                      <a:endParaRPr lang="zh-CN" sz="1400"/>
                    </a:p>
                  </a:txBody>
                  <a:tcPr marL="0" marR="0" marT="0" marB="0" anchor="ctr" anchorCtr="0"/>
                </a:tc>
                <a:tc>
                  <a:txBody>
                    <a:bodyPr/>
                    <a:p>
                      <a:pPr marL="56515" indent="1270" algn="l" eaLnBrk="0" fontAlgn="base">
                        <a:lnSpc>
                          <a:spcPct val="107000"/>
                        </a:lnSpc>
                        <a:spcBef>
                          <a:spcPts val="400"/>
                        </a:spcBef>
                        <a:spcAft>
                          <a:spcPct val="0"/>
                        </a:spcAft>
                      </a:pPr>
                      <a:r>
                        <a:rPr lang="zh-CN" sz="1400"/>
                        <a:t>办公室、</a:t>
                      </a:r>
                      <a:r>
                        <a:rPr lang="zh-CN" altLang="en-US" sz="1400"/>
                        <a:t> </a:t>
                      </a:r>
                      <a:r>
                        <a:rPr lang="zh-CN" sz="1400"/>
                        <a:t>工厂等</a:t>
                      </a:r>
                      <a:endParaRPr lang="zh-CN" sz="1400"/>
                    </a:p>
                  </a:txBody>
                  <a:tcPr marL="0" marR="0" marT="0" marB="0" anchor="ctr" anchorCtr="0"/>
                </a:tc>
                <a:tc>
                  <a:txBody>
                    <a:bodyPr/>
                    <a:p>
                      <a:pPr marL="55880" indent="0" algn="just" eaLnBrk="0" fontAlgn="base">
                        <a:spcBef>
                          <a:spcPts val="400"/>
                        </a:spcBef>
                        <a:spcAft>
                          <a:spcPct val="0"/>
                        </a:spcAft>
                      </a:pPr>
                      <a:r>
                        <a:rPr lang="zh-CN" sz="1400"/>
                        <a:t>基本月薪</a:t>
                      </a:r>
                      <a:r>
                        <a:rPr lang="zh-CN" altLang="en-US" sz="1400"/>
                        <a:t> </a:t>
                      </a:r>
                      <a:r>
                        <a:rPr lang="en-US" altLang="zh-CN" sz="1400"/>
                        <a:t>+ </a:t>
                      </a:r>
                      <a:r>
                        <a:rPr lang="zh-CN" altLang="en-US" sz="1400"/>
                        <a:t>绩   </a:t>
                      </a:r>
                      <a:r>
                        <a:rPr lang="zh-CN" sz="1400"/>
                        <a:t>效资金、社保、</a:t>
                      </a:r>
                      <a:r>
                        <a:rPr lang="zh-CN" altLang="en-US" sz="1400"/>
                        <a:t> </a:t>
                      </a:r>
                      <a:r>
                        <a:rPr lang="zh-CN" sz="1400"/>
                        <a:t>年终奖</a:t>
                      </a:r>
                      <a:endParaRPr lang="zh-CN" sz="1400"/>
                    </a:p>
                  </a:txBody>
                  <a:tcPr marL="0" marR="0" marT="0" marB="0" anchor="ctr" anchorCtr="0"/>
                </a:tc>
              </a:tr>
              <a:tr h="630555">
                <a:tc>
                  <a:txBody>
                    <a:bodyPr/>
                    <a:p>
                      <a:pPr marL="170815" indent="0" algn="l" eaLnBrk="0" fontAlgn="base">
                        <a:spcBef>
                          <a:spcPts val="400"/>
                        </a:spcBef>
                        <a:spcAft>
                          <a:spcPct val="0"/>
                        </a:spcAft>
                      </a:pPr>
                      <a:r>
                        <a:rPr lang="zh-CN" sz="1400"/>
                        <a:t>社会团体</a:t>
                      </a:r>
                      <a:endParaRPr lang="zh-CN" sz="1400"/>
                    </a:p>
                  </a:txBody>
                  <a:tcPr marL="0" marR="0" marT="0" marB="0" anchor="ctr" anchorCtr="0"/>
                </a:tc>
                <a:tc>
                  <a:txBody>
                    <a:bodyPr/>
                    <a:p>
                      <a:pPr marL="55245" indent="635" algn="l" eaLnBrk="0" fontAlgn="base">
                        <a:lnSpc>
                          <a:spcPct val="103000"/>
                        </a:lnSpc>
                        <a:spcBef>
                          <a:spcPts val="300"/>
                        </a:spcBef>
                        <a:spcAft>
                          <a:spcPct val="0"/>
                        </a:spcAft>
                      </a:pPr>
                      <a:r>
                        <a:rPr lang="zh-CN" sz="1400"/>
                        <a:t>热情、沟通协调能</a:t>
                      </a:r>
                      <a:r>
                        <a:rPr lang="zh-CN" altLang="en-US" sz="1400"/>
                        <a:t> </a:t>
                      </a:r>
                      <a:r>
                        <a:rPr lang="zh-CN" sz="1400"/>
                        <a:t>力、社团活动经验</a:t>
                      </a:r>
                      <a:endParaRPr lang="zh-CN" sz="1400"/>
                    </a:p>
                  </a:txBody>
                  <a:tcPr marL="0" marR="0" marT="0" marB="0" anchor="ctr" anchorCtr="0"/>
                </a:tc>
                <a:tc>
                  <a:txBody>
                    <a:bodyPr/>
                    <a:p>
                      <a:pPr marL="55880" indent="-635" algn="l" eaLnBrk="0" fontAlgn="base">
                        <a:lnSpc>
                          <a:spcPct val="107000"/>
                        </a:lnSpc>
                        <a:spcBef>
                          <a:spcPts val="400"/>
                        </a:spcBef>
                        <a:spcAft>
                          <a:spcPct val="0"/>
                        </a:spcAft>
                      </a:pPr>
                      <a:r>
                        <a:rPr lang="zh-CN" sz="1400"/>
                        <a:t>项目管理、志愿</a:t>
                      </a:r>
                      <a:r>
                        <a:rPr lang="zh-CN" altLang="en-US" sz="1400"/>
                        <a:t> </a:t>
                      </a:r>
                      <a:r>
                        <a:rPr lang="zh-CN" sz="1400"/>
                        <a:t>者协调等</a:t>
                      </a:r>
                      <a:endParaRPr lang="zh-CN" sz="1400"/>
                    </a:p>
                  </a:txBody>
                  <a:tcPr marL="0" marR="0" marT="0" marB="0" anchor="ctr" anchorCtr="0"/>
                </a:tc>
                <a:tc>
                  <a:txBody>
                    <a:bodyPr/>
                    <a:p>
                      <a:pPr marL="55880" indent="0" algn="l" eaLnBrk="0" fontAlgn="base">
                        <a:lnSpc>
                          <a:spcPct val="107000"/>
                        </a:lnSpc>
                        <a:spcBef>
                          <a:spcPts val="400"/>
                        </a:spcBef>
                        <a:spcAft>
                          <a:spcPct val="0"/>
                        </a:spcAft>
                      </a:pPr>
                      <a:r>
                        <a:rPr lang="zh-CN" sz="1400"/>
                        <a:t>不固定，项目</a:t>
                      </a:r>
                      <a:r>
                        <a:rPr lang="zh-CN" altLang="en-US" sz="1400"/>
                        <a:t> </a:t>
                      </a:r>
                      <a:r>
                        <a:rPr lang="zh-CN" sz="1400"/>
                        <a:t>驱动</a:t>
                      </a:r>
                      <a:endParaRPr lang="zh-CN" sz="1400"/>
                    </a:p>
                  </a:txBody>
                  <a:tcPr marL="0" marR="0" marT="0" marB="0" anchor="ctr" anchorCtr="0"/>
                </a:tc>
                <a:tc>
                  <a:txBody>
                    <a:bodyPr/>
                    <a:p>
                      <a:pPr marL="57785" indent="0" algn="l" eaLnBrk="0" fontAlgn="base">
                        <a:spcBef>
                          <a:spcPts val="400"/>
                        </a:spcBef>
                        <a:spcAft>
                          <a:spcPct val="0"/>
                        </a:spcAft>
                      </a:pPr>
                      <a:r>
                        <a:rPr lang="zh-CN" sz="1400"/>
                        <a:t>办公室、</a:t>
                      </a:r>
                      <a:endParaRPr lang="zh-CN" sz="1400"/>
                    </a:p>
                    <a:p>
                      <a:pPr marL="58420" indent="0" algn="l" eaLnBrk="0" fontAlgn="base">
                        <a:spcBef>
                          <a:spcPts val="200"/>
                        </a:spcBef>
                        <a:spcAft>
                          <a:spcPct val="0"/>
                        </a:spcAft>
                      </a:pPr>
                      <a:r>
                        <a:rPr lang="zh-CN" sz="1400"/>
                        <a:t>活动场地</a:t>
                      </a:r>
                      <a:endParaRPr lang="zh-CN" sz="1400"/>
                    </a:p>
                  </a:txBody>
                  <a:tcPr marL="0" marR="0" marT="0" marB="0" anchor="ctr" anchorCtr="0"/>
                </a:tc>
                <a:tc>
                  <a:txBody>
                    <a:bodyPr/>
                    <a:p>
                      <a:pPr marL="55880" indent="0" algn="l" eaLnBrk="0" fontAlgn="base">
                        <a:spcBef>
                          <a:spcPts val="400"/>
                        </a:spcBef>
                        <a:spcAft>
                          <a:spcPct val="0"/>
                        </a:spcAft>
                      </a:pPr>
                      <a:r>
                        <a:rPr lang="zh-CN" sz="1400"/>
                        <a:t>基础薪资、项</a:t>
                      </a:r>
                      <a:endParaRPr lang="zh-CN" sz="1400"/>
                    </a:p>
                    <a:p>
                      <a:pPr marL="55880" indent="22225" algn="l" eaLnBrk="0" fontAlgn="base">
                        <a:spcBef>
                          <a:spcPts val="200"/>
                        </a:spcBef>
                        <a:spcAft>
                          <a:spcPct val="0"/>
                        </a:spcAft>
                      </a:pPr>
                      <a:r>
                        <a:rPr lang="zh-CN" sz="1400"/>
                        <a:t>目奖、灵活工</a:t>
                      </a:r>
                      <a:r>
                        <a:rPr lang="zh-CN" altLang="en-US" sz="1400"/>
                        <a:t> </a:t>
                      </a:r>
                      <a:r>
                        <a:rPr lang="zh-CN" sz="1400"/>
                        <a:t>作时间</a:t>
                      </a:r>
                      <a:endParaRPr lang="zh-CN" sz="1400"/>
                    </a:p>
                  </a:txBody>
                  <a:tcPr marL="0" marR="0" marT="0" marB="0" anchor="ctr" anchorCtr="0"/>
                </a:tc>
              </a:tr>
              <a:tr h="753745">
                <a:tc>
                  <a:txBody>
                    <a:bodyPr/>
                    <a:p>
                      <a:pPr marL="55880" indent="0" algn="l" eaLnBrk="0" fontAlgn="base">
                        <a:spcBef>
                          <a:spcPts val="400"/>
                        </a:spcBef>
                        <a:spcAft>
                          <a:spcPct val="0"/>
                        </a:spcAft>
                      </a:pPr>
                      <a:r>
                        <a:rPr lang="zh-CN" sz="1400"/>
                        <a:t>个体经济组织</a:t>
                      </a:r>
                      <a:endParaRPr lang="zh-CN" sz="1400"/>
                    </a:p>
                  </a:txBody>
                  <a:tcPr marL="0" marR="0" marT="0" marB="0" anchor="ctr" anchorCtr="0"/>
                </a:tc>
                <a:tc>
                  <a:txBody>
                    <a:bodyPr/>
                    <a:p>
                      <a:pPr marL="53975" indent="2540" algn="l" eaLnBrk="0" fontAlgn="base">
                        <a:lnSpc>
                          <a:spcPct val="107000"/>
                        </a:lnSpc>
                        <a:spcBef>
                          <a:spcPts val="400"/>
                        </a:spcBef>
                        <a:spcAft>
                          <a:spcPct val="0"/>
                        </a:spcAft>
                      </a:pPr>
                      <a:r>
                        <a:rPr lang="zh-CN" sz="1400"/>
                        <a:t>实际操作能力、创</a:t>
                      </a:r>
                      <a:r>
                        <a:rPr lang="zh-CN" altLang="en-US" sz="1400"/>
                        <a:t> </a:t>
                      </a:r>
                      <a:r>
                        <a:rPr lang="zh-CN" sz="1400"/>
                        <a:t>业精神</a:t>
                      </a:r>
                      <a:endParaRPr lang="zh-CN" sz="1400"/>
                    </a:p>
                  </a:txBody>
                  <a:tcPr marL="0" marR="0" marT="0" marB="0" anchor="ctr" anchorCtr="0"/>
                </a:tc>
                <a:tc>
                  <a:txBody>
                    <a:bodyPr/>
                    <a:p>
                      <a:pPr marL="55245" indent="635" algn="l" eaLnBrk="0" fontAlgn="base">
                        <a:lnSpc>
                          <a:spcPct val="107000"/>
                        </a:lnSpc>
                        <a:spcBef>
                          <a:spcPts val="400"/>
                        </a:spcBef>
                        <a:spcAft>
                          <a:spcPct val="0"/>
                        </a:spcAft>
                      </a:pPr>
                      <a:r>
                        <a:rPr lang="zh-CN" sz="1400"/>
                        <a:t>店主、技师、销</a:t>
                      </a:r>
                      <a:r>
                        <a:rPr lang="zh-CN" altLang="en-US" sz="1400"/>
                        <a:t> </a:t>
                      </a:r>
                      <a:r>
                        <a:rPr lang="zh-CN" sz="1400"/>
                        <a:t>售人员等</a:t>
                      </a:r>
                      <a:endParaRPr lang="zh-CN" sz="1400"/>
                    </a:p>
                  </a:txBody>
                  <a:tcPr marL="0" marR="0" marT="0" marB="0" anchor="ctr" anchorCtr="0"/>
                </a:tc>
                <a:tc>
                  <a:txBody>
                    <a:bodyPr/>
                    <a:p>
                      <a:pPr marL="56515" indent="0" algn="l" eaLnBrk="0" fontAlgn="base">
                        <a:spcBef>
                          <a:spcPts val="400"/>
                        </a:spcBef>
                        <a:spcAft>
                          <a:spcPct val="0"/>
                        </a:spcAft>
                      </a:pPr>
                      <a:r>
                        <a:rPr lang="zh-CN" sz="1400"/>
                        <a:t>持续招聘</a:t>
                      </a:r>
                      <a:endParaRPr lang="zh-CN" sz="1400"/>
                    </a:p>
                  </a:txBody>
                  <a:tcPr marL="0" marR="0" marT="0" marB="0" anchor="ctr" anchorCtr="0"/>
                </a:tc>
                <a:tc>
                  <a:txBody>
                    <a:bodyPr/>
                    <a:p>
                      <a:pPr marL="55880" indent="635" algn="just" eaLnBrk="0" fontAlgn="base">
                        <a:lnSpc>
                          <a:spcPct val="101000"/>
                        </a:lnSpc>
                        <a:spcBef>
                          <a:spcPts val="400"/>
                        </a:spcBef>
                        <a:spcAft>
                          <a:spcPct val="0"/>
                        </a:spcAft>
                      </a:pPr>
                      <a:r>
                        <a:rPr lang="zh-CN" sz="1400"/>
                        <a:t>根据业务</a:t>
                      </a:r>
                      <a:r>
                        <a:rPr lang="zh-CN" altLang="en-US" sz="1400"/>
                        <a:t> </a:t>
                      </a:r>
                      <a:r>
                        <a:rPr lang="zh-CN" sz="1400"/>
                        <a:t>性</a:t>
                      </a:r>
                      <a:r>
                        <a:rPr lang="zh-CN" altLang="en-US" sz="1400"/>
                        <a:t>  </a:t>
                      </a:r>
                      <a:r>
                        <a:rPr lang="zh-CN" sz="1400"/>
                        <a:t>质</a:t>
                      </a:r>
                      <a:r>
                        <a:rPr lang="zh-CN" altLang="en-US" sz="1400"/>
                        <a:t>   </a:t>
                      </a:r>
                      <a:r>
                        <a:rPr lang="zh-CN" sz="1400"/>
                        <a:t>而</a:t>
                      </a:r>
                      <a:r>
                        <a:rPr lang="zh-CN" altLang="en-US" sz="1400"/>
                        <a:t> </a:t>
                      </a:r>
                      <a:r>
                        <a:rPr lang="zh-CN" sz="1400"/>
                        <a:t>定，可能</a:t>
                      </a:r>
                      <a:endParaRPr lang="zh-CN" sz="1400"/>
                    </a:p>
                    <a:p>
                      <a:pPr marL="56515" indent="0" algn="l" eaLnBrk="0" fontAlgn="base">
                        <a:spcBef>
                          <a:spcPct val="0"/>
                        </a:spcBef>
                        <a:spcAft>
                          <a:spcPct val="0"/>
                        </a:spcAft>
                      </a:pPr>
                      <a:r>
                        <a:rPr lang="zh-CN" sz="1400"/>
                        <a:t>较为灵活</a:t>
                      </a:r>
                      <a:endParaRPr lang="zh-CN" sz="1400"/>
                    </a:p>
                  </a:txBody>
                  <a:tcPr marL="0" marR="0" marT="0" marB="0" anchor="ctr" anchorCtr="0"/>
                </a:tc>
                <a:tc>
                  <a:txBody>
                    <a:bodyPr/>
                    <a:p>
                      <a:pPr marL="55245" indent="4445" algn="l" eaLnBrk="0" fontAlgn="base">
                        <a:lnSpc>
                          <a:spcPct val="107000"/>
                        </a:lnSpc>
                        <a:spcBef>
                          <a:spcPts val="400"/>
                        </a:spcBef>
                        <a:spcAft>
                          <a:spcPct val="0"/>
                        </a:spcAft>
                      </a:pPr>
                      <a:r>
                        <a:rPr lang="zh-CN" sz="1400"/>
                        <a:t>收入不固定，</a:t>
                      </a:r>
                      <a:r>
                        <a:rPr lang="zh-CN" altLang="en-US" sz="1400"/>
                        <a:t> </a:t>
                      </a:r>
                      <a:r>
                        <a:rPr lang="zh-CN" sz="1400"/>
                        <a:t>无固定福利</a:t>
                      </a:r>
                      <a:endParaRPr lang="zh-CN" sz="1400"/>
                    </a:p>
                  </a:txBody>
                  <a:tcPr marL="0" marR="0" marT="0" marB="0" anchor="ctr" anchorCtr="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二、用人单位的类型及区别</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6029332"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．选择用人单位的方法</a:t>
            </a:r>
            <a:endParaRPr lang="zh-CN" altLang="en-US" sz="2800" b="1" dirty="0">
              <a:solidFill>
                <a:schemeClr val="bg1"/>
              </a:solidFill>
            </a:endParaRPr>
          </a:p>
        </p:txBody>
      </p:sp>
      <p:sp>
        <p:nvSpPr>
          <p:cNvPr id="4" name="任意多边形: 形状 1"/>
          <p:cNvSpPr/>
          <p:nvPr>
            <p:custDataLst>
              <p:tags r:id="rId1"/>
            </p:custDataLst>
          </p:nvPr>
        </p:nvSpPr>
        <p:spPr>
          <a:xfrm>
            <a:off x="7666990" y="3237865"/>
            <a:ext cx="3829050" cy="2835275"/>
          </a:xfrm>
          <a:custGeom>
            <a:avLst/>
            <a:gdLst>
              <a:gd name="connsiteX0" fmla="*/ 14932 w 3823144"/>
              <a:gd name="connsiteY0" fmla="*/ 39159 h 2880000"/>
              <a:gd name="connsiteX1" fmla="*/ 88614 w 3823144"/>
              <a:gd name="connsiteY1" fmla="*/ 0 h 2880000"/>
              <a:gd name="connsiteX2" fmla="*/ 3170196 w 3823144"/>
              <a:gd name="connsiteY2" fmla="*/ 0 h 2880000"/>
              <a:gd name="connsiteX3" fmla="*/ 3299725 w 3823144"/>
              <a:gd name="connsiteY3" fmla="*/ 87479 h 2880000"/>
              <a:gd name="connsiteX4" fmla="*/ 3814297 w 3823144"/>
              <a:gd name="connsiteY4" fmla="*/ 1364017 h 2880000"/>
              <a:gd name="connsiteX5" fmla="*/ 3814303 w 3823144"/>
              <a:gd name="connsiteY5" fmla="*/ 1515968 h 2880000"/>
              <a:gd name="connsiteX6" fmla="*/ 3299731 w 3823144"/>
              <a:gd name="connsiteY6" fmla="*/ 2792506 h 2880000"/>
              <a:gd name="connsiteX7" fmla="*/ 3170144 w 3823144"/>
              <a:gd name="connsiteY7" fmla="*/ 2880000 h 2880000"/>
              <a:gd name="connsiteX8" fmla="*/ 88562 w 3823144"/>
              <a:gd name="connsiteY8" fmla="*/ 2880000 h 2880000"/>
              <a:gd name="connsiteX9" fmla="*/ 14932 w 3823144"/>
              <a:gd name="connsiteY9" fmla="*/ 2840840 h 2880000"/>
              <a:gd name="connsiteX10" fmla="*/ 6160 w 3823144"/>
              <a:gd name="connsiteY10" fmla="*/ 2757862 h 2880000"/>
              <a:gd name="connsiteX11" fmla="*/ 506761 w 3823144"/>
              <a:gd name="connsiteY11" fmla="*/ 1515983 h 2880000"/>
              <a:gd name="connsiteX12" fmla="*/ 506767 w 3823144"/>
              <a:gd name="connsiteY12" fmla="*/ 1364032 h 2880000"/>
              <a:gd name="connsiteX13" fmla="*/ 6166 w 3823144"/>
              <a:gd name="connsiteY13" fmla="*/ 122153 h 2880000"/>
              <a:gd name="connsiteX14" fmla="*/ 14932 w 3823144"/>
              <a:gd name="connsiteY14" fmla="*/ 39159 h 2880000"/>
              <a:gd name="connsiteX0-1" fmla="*/ 14932 w 3823144"/>
              <a:gd name="connsiteY0-2" fmla="*/ 39159 h 2880000"/>
              <a:gd name="connsiteX1-3" fmla="*/ 88614 w 3823144"/>
              <a:gd name="connsiteY1-4" fmla="*/ 0 h 2880000"/>
              <a:gd name="connsiteX2-5" fmla="*/ 3170196 w 3823144"/>
              <a:gd name="connsiteY2-6" fmla="*/ 0 h 2880000"/>
              <a:gd name="connsiteX3-7" fmla="*/ 3299725 w 3823144"/>
              <a:gd name="connsiteY3-8" fmla="*/ 87479 h 2880000"/>
              <a:gd name="connsiteX4-9" fmla="*/ 3814297 w 3823144"/>
              <a:gd name="connsiteY4-10" fmla="*/ 1364017 h 2880000"/>
              <a:gd name="connsiteX5-11" fmla="*/ 3814303 w 3823144"/>
              <a:gd name="connsiteY5-12" fmla="*/ 1515968 h 2880000"/>
              <a:gd name="connsiteX6-13" fmla="*/ 3299731 w 3823144"/>
              <a:gd name="connsiteY6-14" fmla="*/ 2792506 h 2880000"/>
              <a:gd name="connsiteX7-15" fmla="*/ 3170144 w 3823144"/>
              <a:gd name="connsiteY7-16" fmla="*/ 2880000 h 2880000"/>
              <a:gd name="connsiteX8-17" fmla="*/ 88562 w 3823144"/>
              <a:gd name="connsiteY8-18" fmla="*/ 2880000 h 2880000"/>
              <a:gd name="connsiteX9-19" fmla="*/ 14932 w 3823144"/>
              <a:gd name="connsiteY9-20" fmla="*/ 2840840 h 2880000"/>
              <a:gd name="connsiteX10-21" fmla="*/ 6160 w 3823144"/>
              <a:gd name="connsiteY10-22" fmla="*/ 2757862 h 2880000"/>
              <a:gd name="connsiteX11-23" fmla="*/ 506761 w 3823144"/>
              <a:gd name="connsiteY11-24" fmla="*/ 1515983 h 2880000"/>
              <a:gd name="connsiteX12-25" fmla="*/ 506767 w 3823144"/>
              <a:gd name="connsiteY12-26" fmla="*/ 1364032 h 2880000"/>
              <a:gd name="connsiteX13-27" fmla="*/ 6166 w 3823144"/>
              <a:gd name="connsiteY13-28" fmla="*/ 122153 h 2880000"/>
              <a:gd name="connsiteX14-29" fmla="*/ 14932 w 3823144"/>
              <a:gd name="connsiteY14-30" fmla="*/ 39159 h 2880000"/>
              <a:gd name="connsiteX0-31" fmla="*/ 14932 w 3823144"/>
              <a:gd name="connsiteY0-32" fmla="*/ 39159 h 2880000"/>
              <a:gd name="connsiteX1-33" fmla="*/ 88614 w 3823144"/>
              <a:gd name="connsiteY1-34" fmla="*/ 0 h 2880000"/>
              <a:gd name="connsiteX2-35" fmla="*/ 3170196 w 3823144"/>
              <a:gd name="connsiteY2-36" fmla="*/ 0 h 2880000"/>
              <a:gd name="connsiteX3-37" fmla="*/ 3299725 w 3823144"/>
              <a:gd name="connsiteY3-38" fmla="*/ 87479 h 2880000"/>
              <a:gd name="connsiteX4-39" fmla="*/ 3814297 w 3823144"/>
              <a:gd name="connsiteY4-40" fmla="*/ 1364017 h 2880000"/>
              <a:gd name="connsiteX5-41" fmla="*/ 3814303 w 3823144"/>
              <a:gd name="connsiteY5-42" fmla="*/ 1515968 h 2880000"/>
              <a:gd name="connsiteX6-43" fmla="*/ 3299731 w 3823144"/>
              <a:gd name="connsiteY6-44" fmla="*/ 2792506 h 2880000"/>
              <a:gd name="connsiteX7-45" fmla="*/ 3170144 w 3823144"/>
              <a:gd name="connsiteY7-46" fmla="*/ 2880000 h 2880000"/>
              <a:gd name="connsiteX8-47" fmla="*/ 88562 w 3823144"/>
              <a:gd name="connsiteY8-48" fmla="*/ 2880000 h 2880000"/>
              <a:gd name="connsiteX9-49" fmla="*/ 14932 w 3823144"/>
              <a:gd name="connsiteY9-50" fmla="*/ 2840840 h 2880000"/>
              <a:gd name="connsiteX10-51" fmla="*/ 6160 w 3823144"/>
              <a:gd name="connsiteY10-52" fmla="*/ 2757862 h 2880000"/>
              <a:gd name="connsiteX11-53" fmla="*/ 506761 w 3823144"/>
              <a:gd name="connsiteY11-54" fmla="*/ 1515983 h 2880000"/>
              <a:gd name="connsiteX12-55" fmla="*/ 506767 w 3823144"/>
              <a:gd name="connsiteY12-56" fmla="*/ 1364032 h 2880000"/>
              <a:gd name="connsiteX13-57" fmla="*/ 6166 w 3823144"/>
              <a:gd name="connsiteY13-58" fmla="*/ 122153 h 2880000"/>
              <a:gd name="connsiteX14-59" fmla="*/ 14932 w 3823144"/>
              <a:gd name="connsiteY14-60" fmla="*/ 39159 h 2880000"/>
              <a:gd name="connsiteX0-61" fmla="*/ 14932 w 3823144"/>
              <a:gd name="connsiteY0-62" fmla="*/ 39159 h 2880000"/>
              <a:gd name="connsiteX1-63" fmla="*/ 88614 w 3823144"/>
              <a:gd name="connsiteY1-64" fmla="*/ 0 h 2880000"/>
              <a:gd name="connsiteX2-65" fmla="*/ 3170196 w 3823144"/>
              <a:gd name="connsiteY2-66" fmla="*/ 0 h 2880000"/>
              <a:gd name="connsiteX3-67" fmla="*/ 3299725 w 3823144"/>
              <a:gd name="connsiteY3-68" fmla="*/ 87479 h 2880000"/>
              <a:gd name="connsiteX4-69" fmla="*/ 3814297 w 3823144"/>
              <a:gd name="connsiteY4-70" fmla="*/ 1364017 h 2880000"/>
              <a:gd name="connsiteX5-71" fmla="*/ 3814303 w 3823144"/>
              <a:gd name="connsiteY5-72" fmla="*/ 1515968 h 2880000"/>
              <a:gd name="connsiteX6-73" fmla="*/ 3299731 w 3823144"/>
              <a:gd name="connsiteY6-74" fmla="*/ 2792506 h 2880000"/>
              <a:gd name="connsiteX7-75" fmla="*/ 3170144 w 3823144"/>
              <a:gd name="connsiteY7-76" fmla="*/ 2880000 h 2880000"/>
              <a:gd name="connsiteX8-77" fmla="*/ 88562 w 3823144"/>
              <a:gd name="connsiteY8-78" fmla="*/ 2880000 h 2880000"/>
              <a:gd name="connsiteX9-79" fmla="*/ 14932 w 3823144"/>
              <a:gd name="connsiteY9-80" fmla="*/ 2840840 h 2880000"/>
              <a:gd name="connsiteX10-81" fmla="*/ 6160 w 3823144"/>
              <a:gd name="connsiteY10-82" fmla="*/ 2757862 h 2880000"/>
              <a:gd name="connsiteX11-83" fmla="*/ 506761 w 3823144"/>
              <a:gd name="connsiteY11-84" fmla="*/ 1515983 h 2880000"/>
              <a:gd name="connsiteX12-85" fmla="*/ 506767 w 3823144"/>
              <a:gd name="connsiteY12-86" fmla="*/ 1364032 h 2880000"/>
              <a:gd name="connsiteX13-87" fmla="*/ 6166 w 3823144"/>
              <a:gd name="connsiteY13-88" fmla="*/ 122153 h 2880000"/>
              <a:gd name="connsiteX14-89" fmla="*/ 14932 w 3823144"/>
              <a:gd name="connsiteY14-90" fmla="*/ 39159 h 2880000"/>
              <a:gd name="connsiteX0-91" fmla="*/ 14932 w 3823144"/>
              <a:gd name="connsiteY0-92" fmla="*/ 39159 h 2880000"/>
              <a:gd name="connsiteX1-93" fmla="*/ 88614 w 3823144"/>
              <a:gd name="connsiteY1-94" fmla="*/ 0 h 2880000"/>
              <a:gd name="connsiteX2-95" fmla="*/ 3170196 w 3823144"/>
              <a:gd name="connsiteY2-96" fmla="*/ 0 h 2880000"/>
              <a:gd name="connsiteX3-97" fmla="*/ 3299725 w 3823144"/>
              <a:gd name="connsiteY3-98" fmla="*/ 87479 h 2880000"/>
              <a:gd name="connsiteX4-99" fmla="*/ 3814297 w 3823144"/>
              <a:gd name="connsiteY4-100" fmla="*/ 1364017 h 2880000"/>
              <a:gd name="connsiteX5-101" fmla="*/ 3814303 w 3823144"/>
              <a:gd name="connsiteY5-102" fmla="*/ 1515968 h 2880000"/>
              <a:gd name="connsiteX6-103" fmla="*/ 3299731 w 3823144"/>
              <a:gd name="connsiteY6-104" fmla="*/ 2792506 h 2880000"/>
              <a:gd name="connsiteX7-105" fmla="*/ 3170144 w 3823144"/>
              <a:gd name="connsiteY7-106" fmla="*/ 2880000 h 2880000"/>
              <a:gd name="connsiteX8-107" fmla="*/ 88562 w 3823144"/>
              <a:gd name="connsiteY8-108" fmla="*/ 2880000 h 2880000"/>
              <a:gd name="connsiteX9-109" fmla="*/ 14932 w 3823144"/>
              <a:gd name="connsiteY9-110" fmla="*/ 2840840 h 2880000"/>
              <a:gd name="connsiteX10-111" fmla="*/ 6160 w 3823144"/>
              <a:gd name="connsiteY10-112" fmla="*/ 2757862 h 2880000"/>
              <a:gd name="connsiteX11-113" fmla="*/ 506761 w 3823144"/>
              <a:gd name="connsiteY11-114" fmla="*/ 1515983 h 2880000"/>
              <a:gd name="connsiteX12-115" fmla="*/ 506767 w 3823144"/>
              <a:gd name="connsiteY12-116" fmla="*/ 1364032 h 2880000"/>
              <a:gd name="connsiteX13-117" fmla="*/ 6166 w 3823144"/>
              <a:gd name="connsiteY13-118" fmla="*/ 122153 h 2880000"/>
              <a:gd name="connsiteX14-119" fmla="*/ 14932 w 3823144"/>
              <a:gd name="connsiteY14-120" fmla="*/ 39159 h 2880000"/>
              <a:gd name="connsiteX0-121" fmla="*/ 14932 w 3823144"/>
              <a:gd name="connsiteY0-122" fmla="*/ 39159 h 2880000"/>
              <a:gd name="connsiteX1-123" fmla="*/ 88614 w 3823144"/>
              <a:gd name="connsiteY1-124" fmla="*/ 0 h 2880000"/>
              <a:gd name="connsiteX2-125" fmla="*/ 3170196 w 3823144"/>
              <a:gd name="connsiteY2-126" fmla="*/ 0 h 2880000"/>
              <a:gd name="connsiteX3-127" fmla="*/ 3299725 w 3823144"/>
              <a:gd name="connsiteY3-128" fmla="*/ 87479 h 2880000"/>
              <a:gd name="connsiteX4-129" fmla="*/ 3814297 w 3823144"/>
              <a:gd name="connsiteY4-130" fmla="*/ 1364017 h 2880000"/>
              <a:gd name="connsiteX5-131" fmla="*/ 3814303 w 3823144"/>
              <a:gd name="connsiteY5-132" fmla="*/ 1515968 h 2880000"/>
              <a:gd name="connsiteX6-133" fmla="*/ 3299731 w 3823144"/>
              <a:gd name="connsiteY6-134" fmla="*/ 2792506 h 2880000"/>
              <a:gd name="connsiteX7-135" fmla="*/ 3170144 w 3823144"/>
              <a:gd name="connsiteY7-136" fmla="*/ 2880000 h 2880000"/>
              <a:gd name="connsiteX8-137" fmla="*/ 88562 w 3823144"/>
              <a:gd name="connsiteY8-138" fmla="*/ 2880000 h 2880000"/>
              <a:gd name="connsiteX9-139" fmla="*/ 14932 w 3823144"/>
              <a:gd name="connsiteY9-140" fmla="*/ 2840840 h 2880000"/>
              <a:gd name="connsiteX10-141" fmla="*/ 6160 w 3823144"/>
              <a:gd name="connsiteY10-142" fmla="*/ 2757862 h 2880000"/>
              <a:gd name="connsiteX11-143" fmla="*/ 506761 w 3823144"/>
              <a:gd name="connsiteY11-144" fmla="*/ 1515983 h 2880000"/>
              <a:gd name="connsiteX12-145" fmla="*/ 506767 w 3823144"/>
              <a:gd name="connsiteY12-146" fmla="*/ 1364032 h 2880000"/>
              <a:gd name="connsiteX13-147" fmla="*/ 6166 w 3823144"/>
              <a:gd name="connsiteY13-148" fmla="*/ 122153 h 2880000"/>
              <a:gd name="connsiteX14-149" fmla="*/ 14932 w 3823144"/>
              <a:gd name="connsiteY14-150" fmla="*/ 39159 h 2880000"/>
              <a:gd name="connsiteX0-151" fmla="*/ 14932 w 3823144"/>
              <a:gd name="connsiteY0-152" fmla="*/ 39159 h 2880000"/>
              <a:gd name="connsiteX1-153" fmla="*/ 88614 w 3823144"/>
              <a:gd name="connsiteY1-154" fmla="*/ 0 h 2880000"/>
              <a:gd name="connsiteX2-155" fmla="*/ 3170196 w 3823144"/>
              <a:gd name="connsiteY2-156" fmla="*/ 0 h 2880000"/>
              <a:gd name="connsiteX3-157" fmla="*/ 3299725 w 3823144"/>
              <a:gd name="connsiteY3-158" fmla="*/ 87479 h 2880000"/>
              <a:gd name="connsiteX4-159" fmla="*/ 3814297 w 3823144"/>
              <a:gd name="connsiteY4-160" fmla="*/ 1364017 h 2880000"/>
              <a:gd name="connsiteX5-161" fmla="*/ 3814303 w 3823144"/>
              <a:gd name="connsiteY5-162" fmla="*/ 1515968 h 2880000"/>
              <a:gd name="connsiteX6-163" fmla="*/ 3299731 w 3823144"/>
              <a:gd name="connsiteY6-164" fmla="*/ 2792506 h 2880000"/>
              <a:gd name="connsiteX7-165" fmla="*/ 3170144 w 3823144"/>
              <a:gd name="connsiteY7-166" fmla="*/ 2880000 h 2880000"/>
              <a:gd name="connsiteX8-167" fmla="*/ 88562 w 3823144"/>
              <a:gd name="connsiteY8-168" fmla="*/ 2880000 h 2880000"/>
              <a:gd name="connsiteX9-169" fmla="*/ 14932 w 3823144"/>
              <a:gd name="connsiteY9-170" fmla="*/ 2840840 h 2880000"/>
              <a:gd name="connsiteX10-171" fmla="*/ 6160 w 3823144"/>
              <a:gd name="connsiteY10-172" fmla="*/ 2757862 h 2880000"/>
              <a:gd name="connsiteX11-173" fmla="*/ 506761 w 3823144"/>
              <a:gd name="connsiteY11-174" fmla="*/ 1515983 h 2880000"/>
              <a:gd name="connsiteX12-175" fmla="*/ 506767 w 3823144"/>
              <a:gd name="connsiteY12-176" fmla="*/ 1364032 h 2880000"/>
              <a:gd name="connsiteX13-177" fmla="*/ 6166 w 3823144"/>
              <a:gd name="connsiteY13-178" fmla="*/ 122153 h 2880000"/>
              <a:gd name="connsiteX14-179" fmla="*/ 14932 w 3823144"/>
              <a:gd name="connsiteY14-180" fmla="*/ 39159 h 2880000"/>
              <a:gd name="connsiteX0-181" fmla="*/ 14932 w 3823144"/>
              <a:gd name="connsiteY0-182" fmla="*/ 39159 h 2880000"/>
              <a:gd name="connsiteX1-183" fmla="*/ 88614 w 3823144"/>
              <a:gd name="connsiteY1-184" fmla="*/ 0 h 2880000"/>
              <a:gd name="connsiteX2-185" fmla="*/ 3170196 w 3823144"/>
              <a:gd name="connsiteY2-186" fmla="*/ 0 h 2880000"/>
              <a:gd name="connsiteX3-187" fmla="*/ 3299725 w 3823144"/>
              <a:gd name="connsiteY3-188" fmla="*/ 87479 h 2880000"/>
              <a:gd name="connsiteX4-189" fmla="*/ 3814297 w 3823144"/>
              <a:gd name="connsiteY4-190" fmla="*/ 1364017 h 2880000"/>
              <a:gd name="connsiteX5-191" fmla="*/ 3814303 w 3823144"/>
              <a:gd name="connsiteY5-192" fmla="*/ 1515968 h 2880000"/>
              <a:gd name="connsiteX6-193" fmla="*/ 3299731 w 3823144"/>
              <a:gd name="connsiteY6-194" fmla="*/ 2792506 h 2880000"/>
              <a:gd name="connsiteX7-195" fmla="*/ 3170144 w 3823144"/>
              <a:gd name="connsiteY7-196" fmla="*/ 2880000 h 2880000"/>
              <a:gd name="connsiteX8-197" fmla="*/ 88562 w 3823144"/>
              <a:gd name="connsiteY8-198" fmla="*/ 2880000 h 2880000"/>
              <a:gd name="connsiteX9-199" fmla="*/ 14932 w 3823144"/>
              <a:gd name="connsiteY9-200" fmla="*/ 2840840 h 2880000"/>
              <a:gd name="connsiteX10-201" fmla="*/ 6160 w 3823144"/>
              <a:gd name="connsiteY10-202" fmla="*/ 2757862 h 2880000"/>
              <a:gd name="connsiteX11-203" fmla="*/ 506761 w 3823144"/>
              <a:gd name="connsiteY11-204" fmla="*/ 1515983 h 2880000"/>
              <a:gd name="connsiteX12-205" fmla="*/ 506767 w 3823144"/>
              <a:gd name="connsiteY12-206" fmla="*/ 1364032 h 2880000"/>
              <a:gd name="connsiteX13-207" fmla="*/ 6166 w 3823144"/>
              <a:gd name="connsiteY13-208" fmla="*/ 122153 h 2880000"/>
              <a:gd name="connsiteX14-209" fmla="*/ 14932 w 3823144"/>
              <a:gd name="connsiteY14-210" fmla="*/ 39159 h 2880000"/>
              <a:gd name="connsiteX0-211" fmla="*/ 14932 w 3823141"/>
              <a:gd name="connsiteY0-212" fmla="*/ 39159 h 2880000"/>
              <a:gd name="connsiteX1-213" fmla="*/ 88614 w 3823141"/>
              <a:gd name="connsiteY1-214" fmla="*/ 0 h 2880000"/>
              <a:gd name="connsiteX2-215" fmla="*/ 3170196 w 3823141"/>
              <a:gd name="connsiteY2-216" fmla="*/ 0 h 2880000"/>
              <a:gd name="connsiteX3-217" fmla="*/ 3299725 w 3823141"/>
              <a:gd name="connsiteY3-218" fmla="*/ 87479 h 2880000"/>
              <a:gd name="connsiteX4-219" fmla="*/ 3814297 w 3823141"/>
              <a:gd name="connsiteY4-220" fmla="*/ 1364017 h 2880000"/>
              <a:gd name="connsiteX5-221" fmla="*/ 3814303 w 3823141"/>
              <a:gd name="connsiteY5-222" fmla="*/ 1515968 h 2880000"/>
              <a:gd name="connsiteX6-223" fmla="*/ 3299731 w 3823141"/>
              <a:gd name="connsiteY6-224" fmla="*/ 2792506 h 2880000"/>
              <a:gd name="connsiteX7-225" fmla="*/ 3170144 w 3823141"/>
              <a:gd name="connsiteY7-226" fmla="*/ 2880000 h 2880000"/>
              <a:gd name="connsiteX8-227" fmla="*/ 88562 w 3823141"/>
              <a:gd name="connsiteY8-228" fmla="*/ 2880000 h 2880000"/>
              <a:gd name="connsiteX9-229" fmla="*/ 14932 w 3823141"/>
              <a:gd name="connsiteY9-230" fmla="*/ 2840840 h 2880000"/>
              <a:gd name="connsiteX10-231" fmla="*/ 6160 w 3823141"/>
              <a:gd name="connsiteY10-232" fmla="*/ 2757862 h 2880000"/>
              <a:gd name="connsiteX11-233" fmla="*/ 506761 w 3823141"/>
              <a:gd name="connsiteY11-234" fmla="*/ 1515983 h 2880000"/>
              <a:gd name="connsiteX12-235" fmla="*/ 506767 w 3823141"/>
              <a:gd name="connsiteY12-236" fmla="*/ 1364032 h 2880000"/>
              <a:gd name="connsiteX13-237" fmla="*/ 6166 w 3823141"/>
              <a:gd name="connsiteY13-238" fmla="*/ 122153 h 2880000"/>
              <a:gd name="connsiteX14-239" fmla="*/ 14932 w 3823141"/>
              <a:gd name="connsiteY14-240" fmla="*/ 39159 h 2880000"/>
              <a:gd name="connsiteX0-241" fmla="*/ 14932 w 3829223"/>
              <a:gd name="connsiteY0-242" fmla="*/ 39159 h 2880000"/>
              <a:gd name="connsiteX1-243" fmla="*/ 88614 w 3829223"/>
              <a:gd name="connsiteY1-244" fmla="*/ 0 h 2880000"/>
              <a:gd name="connsiteX2-245" fmla="*/ 3170196 w 3829223"/>
              <a:gd name="connsiteY2-246" fmla="*/ 0 h 2880000"/>
              <a:gd name="connsiteX3-247" fmla="*/ 3299725 w 3829223"/>
              <a:gd name="connsiteY3-248" fmla="*/ 87479 h 2880000"/>
              <a:gd name="connsiteX4-249" fmla="*/ 3814297 w 3829223"/>
              <a:gd name="connsiteY4-250" fmla="*/ 1364017 h 2880000"/>
              <a:gd name="connsiteX5-251" fmla="*/ 3814303 w 3829223"/>
              <a:gd name="connsiteY5-252" fmla="*/ 1515968 h 2880000"/>
              <a:gd name="connsiteX6-253" fmla="*/ 3299731 w 3829223"/>
              <a:gd name="connsiteY6-254" fmla="*/ 2792506 h 2880000"/>
              <a:gd name="connsiteX7-255" fmla="*/ 3170144 w 3829223"/>
              <a:gd name="connsiteY7-256" fmla="*/ 2880000 h 2880000"/>
              <a:gd name="connsiteX8-257" fmla="*/ 88562 w 3829223"/>
              <a:gd name="connsiteY8-258" fmla="*/ 2880000 h 2880000"/>
              <a:gd name="connsiteX9-259" fmla="*/ 14932 w 3829223"/>
              <a:gd name="connsiteY9-260" fmla="*/ 2840840 h 2880000"/>
              <a:gd name="connsiteX10-261" fmla="*/ 6160 w 3829223"/>
              <a:gd name="connsiteY10-262" fmla="*/ 2757862 h 2880000"/>
              <a:gd name="connsiteX11-263" fmla="*/ 506761 w 3829223"/>
              <a:gd name="connsiteY11-264" fmla="*/ 1515983 h 2880000"/>
              <a:gd name="connsiteX12-265" fmla="*/ 506767 w 3829223"/>
              <a:gd name="connsiteY12-266" fmla="*/ 1364032 h 2880000"/>
              <a:gd name="connsiteX13-267" fmla="*/ 6166 w 3829223"/>
              <a:gd name="connsiteY13-268" fmla="*/ 122153 h 2880000"/>
              <a:gd name="connsiteX14-269" fmla="*/ 14932 w 3829223"/>
              <a:gd name="connsiteY14-270" fmla="*/ 39159 h 2880000"/>
              <a:gd name="connsiteX0-271" fmla="*/ 14932 w 3829223"/>
              <a:gd name="connsiteY0-272" fmla="*/ 39159 h 2880000"/>
              <a:gd name="connsiteX1-273" fmla="*/ 88614 w 3829223"/>
              <a:gd name="connsiteY1-274" fmla="*/ 0 h 2880000"/>
              <a:gd name="connsiteX2-275" fmla="*/ 3170196 w 3829223"/>
              <a:gd name="connsiteY2-276" fmla="*/ 0 h 2880000"/>
              <a:gd name="connsiteX3-277" fmla="*/ 3299725 w 3829223"/>
              <a:gd name="connsiteY3-278" fmla="*/ 87479 h 2880000"/>
              <a:gd name="connsiteX4-279" fmla="*/ 3814297 w 3829223"/>
              <a:gd name="connsiteY4-280" fmla="*/ 1364017 h 2880000"/>
              <a:gd name="connsiteX5-281" fmla="*/ 3814303 w 3829223"/>
              <a:gd name="connsiteY5-282" fmla="*/ 1515968 h 2880000"/>
              <a:gd name="connsiteX6-283" fmla="*/ 3299731 w 3829223"/>
              <a:gd name="connsiteY6-284" fmla="*/ 2792506 h 2880000"/>
              <a:gd name="connsiteX7-285" fmla="*/ 3170144 w 3829223"/>
              <a:gd name="connsiteY7-286" fmla="*/ 2880000 h 2880000"/>
              <a:gd name="connsiteX8-287" fmla="*/ 88562 w 3829223"/>
              <a:gd name="connsiteY8-288" fmla="*/ 2880000 h 2880000"/>
              <a:gd name="connsiteX9-289" fmla="*/ 14932 w 3829223"/>
              <a:gd name="connsiteY9-290" fmla="*/ 2840840 h 2880000"/>
              <a:gd name="connsiteX10-291" fmla="*/ 6160 w 3829223"/>
              <a:gd name="connsiteY10-292" fmla="*/ 2757862 h 2880000"/>
              <a:gd name="connsiteX11-293" fmla="*/ 506761 w 3829223"/>
              <a:gd name="connsiteY11-294" fmla="*/ 1515983 h 2880000"/>
              <a:gd name="connsiteX12-295" fmla="*/ 506767 w 3829223"/>
              <a:gd name="connsiteY12-296" fmla="*/ 1364032 h 2880000"/>
              <a:gd name="connsiteX13-297" fmla="*/ 6166 w 3829223"/>
              <a:gd name="connsiteY13-298" fmla="*/ 122153 h 2880000"/>
              <a:gd name="connsiteX14-299" fmla="*/ 14932 w 3829223"/>
              <a:gd name="connsiteY14-300" fmla="*/ 39159 h 2880000"/>
              <a:gd name="connsiteX0-301" fmla="*/ 14932 w 3829223"/>
              <a:gd name="connsiteY0-302" fmla="*/ 39159 h 2880000"/>
              <a:gd name="connsiteX1-303" fmla="*/ 88614 w 3829223"/>
              <a:gd name="connsiteY1-304" fmla="*/ 0 h 2880000"/>
              <a:gd name="connsiteX2-305" fmla="*/ 3170196 w 3829223"/>
              <a:gd name="connsiteY2-306" fmla="*/ 0 h 2880000"/>
              <a:gd name="connsiteX3-307" fmla="*/ 3299725 w 3829223"/>
              <a:gd name="connsiteY3-308" fmla="*/ 87479 h 2880000"/>
              <a:gd name="connsiteX4-309" fmla="*/ 3814297 w 3829223"/>
              <a:gd name="connsiteY4-310" fmla="*/ 1364017 h 2880000"/>
              <a:gd name="connsiteX5-311" fmla="*/ 3814303 w 3829223"/>
              <a:gd name="connsiteY5-312" fmla="*/ 1515968 h 2880000"/>
              <a:gd name="connsiteX6-313" fmla="*/ 3299731 w 3829223"/>
              <a:gd name="connsiteY6-314" fmla="*/ 2792506 h 2880000"/>
              <a:gd name="connsiteX7-315" fmla="*/ 3170144 w 3829223"/>
              <a:gd name="connsiteY7-316" fmla="*/ 2880000 h 2880000"/>
              <a:gd name="connsiteX8-317" fmla="*/ 88562 w 3829223"/>
              <a:gd name="connsiteY8-318" fmla="*/ 2880000 h 2880000"/>
              <a:gd name="connsiteX9-319" fmla="*/ 14932 w 3829223"/>
              <a:gd name="connsiteY9-320" fmla="*/ 2840840 h 2880000"/>
              <a:gd name="connsiteX10-321" fmla="*/ 6160 w 3829223"/>
              <a:gd name="connsiteY10-322" fmla="*/ 2757862 h 2880000"/>
              <a:gd name="connsiteX11-323" fmla="*/ 506761 w 3829223"/>
              <a:gd name="connsiteY11-324" fmla="*/ 1515983 h 2880000"/>
              <a:gd name="connsiteX12-325" fmla="*/ 506767 w 3829223"/>
              <a:gd name="connsiteY12-326" fmla="*/ 1364032 h 2880000"/>
              <a:gd name="connsiteX13-327" fmla="*/ 6166 w 3829223"/>
              <a:gd name="connsiteY13-328" fmla="*/ 122153 h 2880000"/>
              <a:gd name="connsiteX14-329" fmla="*/ 14932 w 3829223"/>
              <a:gd name="connsiteY14-330" fmla="*/ 39159 h 2880000"/>
              <a:gd name="connsiteX0-331" fmla="*/ 14932 w 3829223"/>
              <a:gd name="connsiteY0-332" fmla="*/ 39159 h 2880000"/>
              <a:gd name="connsiteX1-333" fmla="*/ 88614 w 3829223"/>
              <a:gd name="connsiteY1-334" fmla="*/ 0 h 2880000"/>
              <a:gd name="connsiteX2-335" fmla="*/ 3170196 w 3829223"/>
              <a:gd name="connsiteY2-336" fmla="*/ 0 h 2880000"/>
              <a:gd name="connsiteX3-337" fmla="*/ 3299725 w 3829223"/>
              <a:gd name="connsiteY3-338" fmla="*/ 87479 h 2880000"/>
              <a:gd name="connsiteX4-339" fmla="*/ 3814297 w 3829223"/>
              <a:gd name="connsiteY4-340" fmla="*/ 1364017 h 2880000"/>
              <a:gd name="connsiteX5-341" fmla="*/ 3814303 w 3829223"/>
              <a:gd name="connsiteY5-342" fmla="*/ 1515968 h 2880000"/>
              <a:gd name="connsiteX6-343" fmla="*/ 3299731 w 3829223"/>
              <a:gd name="connsiteY6-344" fmla="*/ 2792506 h 2880000"/>
              <a:gd name="connsiteX7-345" fmla="*/ 3170144 w 3829223"/>
              <a:gd name="connsiteY7-346" fmla="*/ 2880000 h 2880000"/>
              <a:gd name="connsiteX8-347" fmla="*/ 88562 w 3829223"/>
              <a:gd name="connsiteY8-348" fmla="*/ 2880000 h 2880000"/>
              <a:gd name="connsiteX9-349" fmla="*/ 14932 w 3829223"/>
              <a:gd name="connsiteY9-350" fmla="*/ 2840840 h 2880000"/>
              <a:gd name="connsiteX10-351" fmla="*/ 6160 w 3829223"/>
              <a:gd name="connsiteY10-352" fmla="*/ 2757862 h 2880000"/>
              <a:gd name="connsiteX11-353" fmla="*/ 506761 w 3829223"/>
              <a:gd name="connsiteY11-354" fmla="*/ 1515983 h 2880000"/>
              <a:gd name="connsiteX12-355" fmla="*/ 506767 w 3829223"/>
              <a:gd name="connsiteY12-356" fmla="*/ 1364032 h 2880000"/>
              <a:gd name="connsiteX13-357" fmla="*/ 6166 w 3829223"/>
              <a:gd name="connsiteY13-358" fmla="*/ 122153 h 2880000"/>
              <a:gd name="connsiteX14-359" fmla="*/ 14932 w 3829223"/>
              <a:gd name="connsiteY14-360" fmla="*/ 39159 h 2880000"/>
              <a:gd name="connsiteX0-361" fmla="*/ 14932 w 3829223"/>
              <a:gd name="connsiteY0-362" fmla="*/ 39159 h 2880000"/>
              <a:gd name="connsiteX1-363" fmla="*/ 88614 w 3829223"/>
              <a:gd name="connsiteY1-364" fmla="*/ 0 h 2880000"/>
              <a:gd name="connsiteX2-365" fmla="*/ 3170196 w 3829223"/>
              <a:gd name="connsiteY2-366" fmla="*/ 0 h 2880000"/>
              <a:gd name="connsiteX3-367" fmla="*/ 3299725 w 3829223"/>
              <a:gd name="connsiteY3-368" fmla="*/ 87479 h 2880000"/>
              <a:gd name="connsiteX4-369" fmla="*/ 3814297 w 3829223"/>
              <a:gd name="connsiteY4-370" fmla="*/ 1364017 h 2880000"/>
              <a:gd name="connsiteX5-371" fmla="*/ 3814303 w 3829223"/>
              <a:gd name="connsiteY5-372" fmla="*/ 1515968 h 2880000"/>
              <a:gd name="connsiteX6-373" fmla="*/ 3299731 w 3829223"/>
              <a:gd name="connsiteY6-374" fmla="*/ 2792506 h 2880000"/>
              <a:gd name="connsiteX7-375" fmla="*/ 3170144 w 3829223"/>
              <a:gd name="connsiteY7-376" fmla="*/ 2880000 h 2880000"/>
              <a:gd name="connsiteX8-377" fmla="*/ 88562 w 3829223"/>
              <a:gd name="connsiteY8-378" fmla="*/ 2880000 h 2880000"/>
              <a:gd name="connsiteX9-379" fmla="*/ 14932 w 3829223"/>
              <a:gd name="connsiteY9-380" fmla="*/ 2840840 h 2880000"/>
              <a:gd name="connsiteX10-381" fmla="*/ 6160 w 3829223"/>
              <a:gd name="connsiteY10-382" fmla="*/ 2757862 h 2880000"/>
              <a:gd name="connsiteX11-383" fmla="*/ 506761 w 3829223"/>
              <a:gd name="connsiteY11-384" fmla="*/ 1515983 h 2880000"/>
              <a:gd name="connsiteX12-385" fmla="*/ 506767 w 3829223"/>
              <a:gd name="connsiteY12-386" fmla="*/ 1364032 h 2880000"/>
              <a:gd name="connsiteX13-387" fmla="*/ 6166 w 3829223"/>
              <a:gd name="connsiteY13-388" fmla="*/ 122153 h 2880000"/>
              <a:gd name="connsiteX14-389" fmla="*/ 14932 w 3829223"/>
              <a:gd name="connsiteY14-390" fmla="*/ 39159 h 2880000"/>
              <a:gd name="connsiteX0-391" fmla="*/ 14932 w 3829223"/>
              <a:gd name="connsiteY0-392" fmla="*/ 39159 h 2880000"/>
              <a:gd name="connsiteX1-393" fmla="*/ 88614 w 3829223"/>
              <a:gd name="connsiteY1-394" fmla="*/ 0 h 2880000"/>
              <a:gd name="connsiteX2-395" fmla="*/ 3170196 w 3829223"/>
              <a:gd name="connsiteY2-396" fmla="*/ 0 h 2880000"/>
              <a:gd name="connsiteX3-397" fmla="*/ 3299725 w 3829223"/>
              <a:gd name="connsiteY3-398" fmla="*/ 87479 h 2880000"/>
              <a:gd name="connsiteX4-399" fmla="*/ 3814297 w 3829223"/>
              <a:gd name="connsiteY4-400" fmla="*/ 1364017 h 2880000"/>
              <a:gd name="connsiteX5-401" fmla="*/ 3814303 w 3829223"/>
              <a:gd name="connsiteY5-402" fmla="*/ 1515968 h 2880000"/>
              <a:gd name="connsiteX6-403" fmla="*/ 3299731 w 3829223"/>
              <a:gd name="connsiteY6-404" fmla="*/ 2792506 h 2880000"/>
              <a:gd name="connsiteX7-405" fmla="*/ 3170144 w 3829223"/>
              <a:gd name="connsiteY7-406" fmla="*/ 2880000 h 2880000"/>
              <a:gd name="connsiteX8-407" fmla="*/ 88562 w 3829223"/>
              <a:gd name="connsiteY8-408" fmla="*/ 2880000 h 2880000"/>
              <a:gd name="connsiteX9-409" fmla="*/ 14932 w 3829223"/>
              <a:gd name="connsiteY9-410" fmla="*/ 2840840 h 2880000"/>
              <a:gd name="connsiteX10-411" fmla="*/ 6160 w 3829223"/>
              <a:gd name="connsiteY10-412" fmla="*/ 2757862 h 2880000"/>
              <a:gd name="connsiteX11-413" fmla="*/ 506761 w 3829223"/>
              <a:gd name="connsiteY11-414" fmla="*/ 1515983 h 2880000"/>
              <a:gd name="connsiteX12-415" fmla="*/ 506767 w 3829223"/>
              <a:gd name="connsiteY12-416" fmla="*/ 1364032 h 2880000"/>
              <a:gd name="connsiteX13-417" fmla="*/ 6166 w 3829223"/>
              <a:gd name="connsiteY13-418" fmla="*/ 122153 h 2880000"/>
              <a:gd name="connsiteX14-419" fmla="*/ 14932 w 3829223"/>
              <a:gd name="connsiteY14-420" fmla="*/ 39159 h 2880000"/>
              <a:gd name="connsiteX0-421" fmla="*/ 14932 w 3829223"/>
              <a:gd name="connsiteY0-422" fmla="*/ 39159 h 2880000"/>
              <a:gd name="connsiteX1-423" fmla="*/ 88614 w 3829223"/>
              <a:gd name="connsiteY1-424" fmla="*/ 0 h 2880000"/>
              <a:gd name="connsiteX2-425" fmla="*/ 3170196 w 3829223"/>
              <a:gd name="connsiteY2-426" fmla="*/ 0 h 2880000"/>
              <a:gd name="connsiteX3-427" fmla="*/ 3299725 w 3829223"/>
              <a:gd name="connsiteY3-428" fmla="*/ 87479 h 2880000"/>
              <a:gd name="connsiteX4-429" fmla="*/ 3814297 w 3829223"/>
              <a:gd name="connsiteY4-430" fmla="*/ 1364017 h 2880000"/>
              <a:gd name="connsiteX5-431" fmla="*/ 3814303 w 3829223"/>
              <a:gd name="connsiteY5-432" fmla="*/ 1515968 h 2880000"/>
              <a:gd name="connsiteX6-433" fmla="*/ 3299731 w 3829223"/>
              <a:gd name="connsiteY6-434" fmla="*/ 2792506 h 2880000"/>
              <a:gd name="connsiteX7-435" fmla="*/ 3170144 w 3829223"/>
              <a:gd name="connsiteY7-436" fmla="*/ 2880000 h 2880000"/>
              <a:gd name="connsiteX8-437" fmla="*/ 88562 w 3829223"/>
              <a:gd name="connsiteY8-438" fmla="*/ 2880000 h 2880000"/>
              <a:gd name="connsiteX9-439" fmla="*/ 14932 w 3829223"/>
              <a:gd name="connsiteY9-440" fmla="*/ 2840840 h 2880000"/>
              <a:gd name="connsiteX10-441" fmla="*/ 6160 w 3829223"/>
              <a:gd name="connsiteY10-442" fmla="*/ 2757862 h 2880000"/>
              <a:gd name="connsiteX11-443" fmla="*/ 506761 w 3829223"/>
              <a:gd name="connsiteY11-444" fmla="*/ 1515983 h 2880000"/>
              <a:gd name="connsiteX12-445" fmla="*/ 506767 w 3829223"/>
              <a:gd name="connsiteY12-446" fmla="*/ 1364032 h 2880000"/>
              <a:gd name="connsiteX13-447" fmla="*/ 6166 w 3829223"/>
              <a:gd name="connsiteY13-448" fmla="*/ 122153 h 2880000"/>
              <a:gd name="connsiteX14-449" fmla="*/ 14932 w 3829223"/>
              <a:gd name="connsiteY14-450" fmla="*/ 39159 h 2880000"/>
              <a:gd name="connsiteX0-451" fmla="*/ 14932 w 3829223"/>
              <a:gd name="connsiteY0-452" fmla="*/ 39159 h 2880000"/>
              <a:gd name="connsiteX1-453" fmla="*/ 88614 w 3829223"/>
              <a:gd name="connsiteY1-454" fmla="*/ 0 h 2880000"/>
              <a:gd name="connsiteX2-455" fmla="*/ 3170196 w 3829223"/>
              <a:gd name="connsiteY2-456" fmla="*/ 0 h 2880000"/>
              <a:gd name="connsiteX3-457" fmla="*/ 3299725 w 3829223"/>
              <a:gd name="connsiteY3-458" fmla="*/ 87479 h 2880000"/>
              <a:gd name="connsiteX4-459" fmla="*/ 3814297 w 3829223"/>
              <a:gd name="connsiteY4-460" fmla="*/ 1364017 h 2880000"/>
              <a:gd name="connsiteX5-461" fmla="*/ 3814303 w 3829223"/>
              <a:gd name="connsiteY5-462" fmla="*/ 1515968 h 2880000"/>
              <a:gd name="connsiteX6-463" fmla="*/ 3299731 w 3829223"/>
              <a:gd name="connsiteY6-464" fmla="*/ 2792506 h 2880000"/>
              <a:gd name="connsiteX7-465" fmla="*/ 3170144 w 3829223"/>
              <a:gd name="connsiteY7-466" fmla="*/ 2880000 h 2880000"/>
              <a:gd name="connsiteX8-467" fmla="*/ 88562 w 3829223"/>
              <a:gd name="connsiteY8-468" fmla="*/ 2880000 h 2880000"/>
              <a:gd name="connsiteX9-469" fmla="*/ 14932 w 3829223"/>
              <a:gd name="connsiteY9-470" fmla="*/ 2840840 h 2880000"/>
              <a:gd name="connsiteX10-471" fmla="*/ 6160 w 3829223"/>
              <a:gd name="connsiteY10-472" fmla="*/ 2757862 h 2880000"/>
              <a:gd name="connsiteX11-473" fmla="*/ 506761 w 3829223"/>
              <a:gd name="connsiteY11-474" fmla="*/ 1515983 h 2880000"/>
              <a:gd name="connsiteX12-475" fmla="*/ 506767 w 3829223"/>
              <a:gd name="connsiteY12-476" fmla="*/ 1364032 h 2880000"/>
              <a:gd name="connsiteX13-477" fmla="*/ 6166 w 3829223"/>
              <a:gd name="connsiteY13-478" fmla="*/ 122153 h 2880000"/>
              <a:gd name="connsiteX14-479" fmla="*/ 14932 w 3829223"/>
              <a:gd name="connsiteY14-480" fmla="*/ 39159 h 2880000"/>
              <a:gd name="connsiteX0-481" fmla="*/ 14932 w 3829223"/>
              <a:gd name="connsiteY0-482" fmla="*/ 39159 h 2880000"/>
              <a:gd name="connsiteX1-483" fmla="*/ 88614 w 3829223"/>
              <a:gd name="connsiteY1-484" fmla="*/ 0 h 2880000"/>
              <a:gd name="connsiteX2-485" fmla="*/ 3170196 w 3829223"/>
              <a:gd name="connsiteY2-486" fmla="*/ 0 h 2880000"/>
              <a:gd name="connsiteX3-487" fmla="*/ 3299725 w 3829223"/>
              <a:gd name="connsiteY3-488" fmla="*/ 87479 h 2880000"/>
              <a:gd name="connsiteX4-489" fmla="*/ 3814297 w 3829223"/>
              <a:gd name="connsiteY4-490" fmla="*/ 1364017 h 2880000"/>
              <a:gd name="connsiteX5-491" fmla="*/ 3814303 w 3829223"/>
              <a:gd name="connsiteY5-492" fmla="*/ 1515968 h 2880000"/>
              <a:gd name="connsiteX6-493" fmla="*/ 3299731 w 3829223"/>
              <a:gd name="connsiteY6-494" fmla="*/ 2792506 h 2880000"/>
              <a:gd name="connsiteX7-495" fmla="*/ 3170144 w 3829223"/>
              <a:gd name="connsiteY7-496" fmla="*/ 2880000 h 2880000"/>
              <a:gd name="connsiteX8-497" fmla="*/ 88562 w 3829223"/>
              <a:gd name="connsiteY8-498" fmla="*/ 2880000 h 2880000"/>
              <a:gd name="connsiteX9-499" fmla="*/ 14932 w 3829223"/>
              <a:gd name="connsiteY9-500" fmla="*/ 2840840 h 2880000"/>
              <a:gd name="connsiteX10-501" fmla="*/ 6160 w 3829223"/>
              <a:gd name="connsiteY10-502" fmla="*/ 2757862 h 2880000"/>
              <a:gd name="connsiteX11-503" fmla="*/ 506761 w 3829223"/>
              <a:gd name="connsiteY11-504" fmla="*/ 1515983 h 2880000"/>
              <a:gd name="connsiteX12-505" fmla="*/ 506767 w 3829223"/>
              <a:gd name="connsiteY12-506" fmla="*/ 1364032 h 2880000"/>
              <a:gd name="connsiteX13-507" fmla="*/ 6166 w 3829223"/>
              <a:gd name="connsiteY13-508" fmla="*/ 122153 h 2880000"/>
              <a:gd name="connsiteX14-509" fmla="*/ 14932 w 3829223"/>
              <a:gd name="connsiteY14-510" fmla="*/ 39159 h 2880000"/>
              <a:gd name="connsiteX0-511" fmla="*/ 14932 w 3829223"/>
              <a:gd name="connsiteY0-512" fmla="*/ 39159 h 2880000"/>
              <a:gd name="connsiteX1-513" fmla="*/ 88614 w 3829223"/>
              <a:gd name="connsiteY1-514" fmla="*/ 0 h 2880000"/>
              <a:gd name="connsiteX2-515" fmla="*/ 3170196 w 3829223"/>
              <a:gd name="connsiteY2-516" fmla="*/ 0 h 2880000"/>
              <a:gd name="connsiteX3-517" fmla="*/ 3299725 w 3829223"/>
              <a:gd name="connsiteY3-518" fmla="*/ 87479 h 2880000"/>
              <a:gd name="connsiteX4-519" fmla="*/ 3814297 w 3829223"/>
              <a:gd name="connsiteY4-520" fmla="*/ 1364017 h 2880000"/>
              <a:gd name="connsiteX5-521" fmla="*/ 3814303 w 3829223"/>
              <a:gd name="connsiteY5-522" fmla="*/ 1515968 h 2880000"/>
              <a:gd name="connsiteX6-523" fmla="*/ 3299731 w 3829223"/>
              <a:gd name="connsiteY6-524" fmla="*/ 2792506 h 2880000"/>
              <a:gd name="connsiteX7-525" fmla="*/ 3170144 w 3829223"/>
              <a:gd name="connsiteY7-526" fmla="*/ 2880000 h 2880000"/>
              <a:gd name="connsiteX8-527" fmla="*/ 88562 w 3829223"/>
              <a:gd name="connsiteY8-528" fmla="*/ 2880000 h 2880000"/>
              <a:gd name="connsiteX9-529" fmla="*/ 14932 w 3829223"/>
              <a:gd name="connsiteY9-530" fmla="*/ 2840840 h 2880000"/>
              <a:gd name="connsiteX10-531" fmla="*/ 6160 w 3829223"/>
              <a:gd name="connsiteY10-532" fmla="*/ 2757862 h 2880000"/>
              <a:gd name="connsiteX11-533" fmla="*/ 506761 w 3829223"/>
              <a:gd name="connsiteY11-534" fmla="*/ 1515983 h 2880000"/>
              <a:gd name="connsiteX12-535" fmla="*/ 506767 w 3829223"/>
              <a:gd name="connsiteY12-536" fmla="*/ 1364032 h 2880000"/>
              <a:gd name="connsiteX13-537" fmla="*/ 6166 w 3829223"/>
              <a:gd name="connsiteY13-538" fmla="*/ 122153 h 2880000"/>
              <a:gd name="connsiteX14-539" fmla="*/ 14932 w 3829223"/>
              <a:gd name="connsiteY14-540" fmla="*/ 39159 h 2880000"/>
              <a:gd name="connsiteX0-541" fmla="*/ 14934 w 3829225"/>
              <a:gd name="connsiteY0-542" fmla="*/ 39159 h 2880000"/>
              <a:gd name="connsiteX1-543" fmla="*/ 88616 w 3829225"/>
              <a:gd name="connsiteY1-544" fmla="*/ 0 h 2880000"/>
              <a:gd name="connsiteX2-545" fmla="*/ 3170198 w 3829225"/>
              <a:gd name="connsiteY2-546" fmla="*/ 0 h 2880000"/>
              <a:gd name="connsiteX3-547" fmla="*/ 3299727 w 3829225"/>
              <a:gd name="connsiteY3-548" fmla="*/ 87479 h 2880000"/>
              <a:gd name="connsiteX4-549" fmla="*/ 3814299 w 3829225"/>
              <a:gd name="connsiteY4-550" fmla="*/ 1364017 h 2880000"/>
              <a:gd name="connsiteX5-551" fmla="*/ 3814305 w 3829225"/>
              <a:gd name="connsiteY5-552" fmla="*/ 1515968 h 2880000"/>
              <a:gd name="connsiteX6-553" fmla="*/ 3299733 w 3829225"/>
              <a:gd name="connsiteY6-554" fmla="*/ 2792506 h 2880000"/>
              <a:gd name="connsiteX7-555" fmla="*/ 3170146 w 3829225"/>
              <a:gd name="connsiteY7-556" fmla="*/ 2880000 h 2880000"/>
              <a:gd name="connsiteX8-557" fmla="*/ 88564 w 3829225"/>
              <a:gd name="connsiteY8-558" fmla="*/ 2880000 h 2880000"/>
              <a:gd name="connsiteX9-559" fmla="*/ 14934 w 3829225"/>
              <a:gd name="connsiteY9-560" fmla="*/ 2840840 h 2880000"/>
              <a:gd name="connsiteX10-561" fmla="*/ 6162 w 3829225"/>
              <a:gd name="connsiteY10-562" fmla="*/ 2757862 h 2880000"/>
              <a:gd name="connsiteX11-563" fmla="*/ 506763 w 3829225"/>
              <a:gd name="connsiteY11-564" fmla="*/ 1515983 h 2880000"/>
              <a:gd name="connsiteX12-565" fmla="*/ 506769 w 3829225"/>
              <a:gd name="connsiteY12-566" fmla="*/ 1364032 h 2880000"/>
              <a:gd name="connsiteX13-567" fmla="*/ 6168 w 3829225"/>
              <a:gd name="connsiteY13-568" fmla="*/ 122153 h 2880000"/>
              <a:gd name="connsiteX14-569" fmla="*/ 14934 w 3829225"/>
              <a:gd name="connsiteY14-570" fmla="*/ 39159 h 2880000"/>
              <a:gd name="connsiteX0-571" fmla="*/ 14934 w 3829225"/>
              <a:gd name="connsiteY0-572" fmla="*/ 39159 h 2880000"/>
              <a:gd name="connsiteX1-573" fmla="*/ 88616 w 3829225"/>
              <a:gd name="connsiteY1-574" fmla="*/ 0 h 2880000"/>
              <a:gd name="connsiteX2-575" fmla="*/ 3170198 w 3829225"/>
              <a:gd name="connsiteY2-576" fmla="*/ 0 h 2880000"/>
              <a:gd name="connsiteX3-577" fmla="*/ 3299727 w 3829225"/>
              <a:gd name="connsiteY3-578" fmla="*/ 87479 h 2880000"/>
              <a:gd name="connsiteX4-579" fmla="*/ 3814299 w 3829225"/>
              <a:gd name="connsiteY4-580" fmla="*/ 1364017 h 2880000"/>
              <a:gd name="connsiteX5-581" fmla="*/ 3814305 w 3829225"/>
              <a:gd name="connsiteY5-582" fmla="*/ 1515968 h 2880000"/>
              <a:gd name="connsiteX6-583" fmla="*/ 3299733 w 3829225"/>
              <a:gd name="connsiteY6-584" fmla="*/ 2792506 h 2880000"/>
              <a:gd name="connsiteX7-585" fmla="*/ 3170146 w 3829225"/>
              <a:gd name="connsiteY7-586" fmla="*/ 2880000 h 2880000"/>
              <a:gd name="connsiteX8-587" fmla="*/ 88564 w 3829225"/>
              <a:gd name="connsiteY8-588" fmla="*/ 2880000 h 2880000"/>
              <a:gd name="connsiteX9-589" fmla="*/ 14934 w 3829225"/>
              <a:gd name="connsiteY9-590" fmla="*/ 2840840 h 2880000"/>
              <a:gd name="connsiteX10-591" fmla="*/ 6162 w 3829225"/>
              <a:gd name="connsiteY10-592" fmla="*/ 2757862 h 2880000"/>
              <a:gd name="connsiteX11-593" fmla="*/ 506763 w 3829225"/>
              <a:gd name="connsiteY11-594" fmla="*/ 1515983 h 2880000"/>
              <a:gd name="connsiteX12-595" fmla="*/ 506769 w 3829225"/>
              <a:gd name="connsiteY12-596" fmla="*/ 1364032 h 2880000"/>
              <a:gd name="connsiteX13-597" fmla="*/ 6168 w 3829225"/>
              <a:gd name="connsiteY13-598" fmla="*/ 122153 h 2880000"/>
              <a:gd name="connsiteX14-599" fmla="*/ 14934 w 3829225"/>
              <a:gd name="connsiteY14-600" fmla="*/ 39159 h 2880000"/>
              <a:gd name="connsiteX0-601" fmla="*/ 14934 w 3829225"/>
              <a:gd name="connsiteY0-602" fmla="*/ 39159 h 2880000"/>
              <a:gd name="connsiteX1-603" fmla="*/ 88616 w 3829225"/>
              <a:gd name="connsiteY1-604" fmla="*/ 0 h 2880000"/>
              <a:gd name="connsiteX2-605" fmla="*/ 3170198 w 3829225"/>
              <a:gd name="connsiteY2-606" fmla="*/ 0 h 2880000"/>
              <a:gd name="connsiteX3-607" fmla="*/ 3299727 w 3829225"/>
              <a:gd name="connsiteY3-608" fmla="*/ 87479 h 2880000"/>
              <a:gd name="connsiteX4-609" fmla="*/ 3814299 w 3829225"/>
              <a:gd name="connsiteY4-610" fmla="*/ 1364017 h 2880000"/>
              <a:gd name="connsiteX5-611" fmla="*/ 3814305 w 3829225"/>
              <a:gd name="connsiteY5-612" fmla="*/ 1515968 h 2880000"/>
              <a:gd name="connsiteX6-613" fmla="*/ 3299733 w 3829225"/>
              <a:gd name="connsiteY6-614" fmla="*/ 2792506 h 2880000"/>
              <a:gd name="connsiteX7-615" fmla="*/ 3170146 w 3829225"/>
              <a:gd name="connsiteY7-616" fmla="*/ 2880000 h 2880000"/>
              <a:gd name="connsiteX8-617" fmla="*/ 88564 w 3829225"/>
              <a:gd name="connsiteY8-618" fmla="*/ 2880000 h 2880000"/>
              <a:gd name="connsiteX9-619" fmla="*/ 14934 w 3829225"/>
              <a:gd name="connsiteY9-620" fmla="*/ 2840840 h 2880000"/>
              <a:gd name="connsiteX10-621" fmla="*/ 6162 w 3829225"/>
              <a:gd name="connsiteY10-622" fmla="*/ 2757862 h 2880000"/>
              <a:gd name="connsiteX11-623" fmla="*/ 506763 w 3829225"/>
              <a:gd name="connsiteY11-624" fmla="*/ 1515983 h 2880000"/>
              <a:gd name="connsiteX12-625" fmla="*/ 506769 w 3829225"/>
              <a:gd name="connsiteY12-626" fmla="*/ 1364032 h 2880000"/>
              <a:gd name="connsiteX13-627" fmla="*/ 6168 w 3829225"/>
              <a:gd name="connsiteY13-628" fmla="*/ 122153 h 2880000"/>
              <a:gd name="connsiteX14-629" fmla="*/ 14934 w 3829225"/>
              <a:gd name="connsiteY14-630" fmla="*/ 39159 h 2880000"/>
              <a:gd name="connsiteX0-631" fmla="*/ 14934 w 3829225"/>
              <a:gd name="connsiteY0-632" fmla="*/ 39159 h 2880000"/>
              <a:gd name="connsiteX1-633" fmla="*/ 88616 w 3829225"/>
              <a:gd name="connsiteY1-634" fmla="*/ 0 h 2880000"/>
              <a:gd name="connsiteX2-635" fmla="*/ 3170198 w 3829225"/>
              <a:gd name="connsiteY2-636" fmla="*/ 0 h 2880000"/>
              <a:gd name="connsiteX3-637" fmla="*/ 3299727 w 3829225"/>
              <a:gd name="connsiteY3-638" fmla="*/ 87479 h 2880000"/>
              <a:gd name="connsiteX4-639" fmla="*/ 3814299 w 3829225"/>
              <a:gd name="connsiteY4-640" fmla="*/ 1364017 h 2880000"/>
              <a:gd name="connsiteX5-641" fmla="*/ 3814305 w 3829225"/>
              <a:gd name="connsiteY5-642" fmla="*/ 1515968 h 2880000"/>
              <a:gd name="connsiteX6-643" fmla="*/ 3299733 w 3829225"/>
              <a:gd name="connsiteY6-644" fmla="*/ 2792506 h 2880000"/>
              <a:gd name="connsiteX7-645" fmla="*/ 3170146 w 3829225"/>
              <a:gd name="connsiteY7-646" fmla="*/ 2880000 h 2880000"/>
              <a:gd name="connsiteX8-647" fmla="*/ 88564 w 3829225"/>
              <a:gd name="connsiteY8-648" fmla="*/ 2880000 h 2880000"/>
              <a:gd name="connsiteX9-649" fmla="*/ 14934 w 3829225"/>
              <a:gd name="connsiteY9-650" fmla="*/ 2840840 h 2880000"/>
              <a:gd name="connsiteX10-651" fmla="*/ 6162 w 3829225"/>
              <a:gd name="connsiteY10-652" fmla="*/ 2757862 h 2880000"/>
              <a:gd name="connsiteX11-653" fmla="*/ 506763 w 3829225"/>
              <a:gd name="connsiteY11-654" fmla="*/ 1515983 h 2880000"/>
              <a:gd name="connsiteX12-655" fmla="*/ 506769 w 3829225"/>
              <a:gd name="connsiteY12-656" fmla="*/ 1364032 h 2880000"/>
              <a:gd name="connsiteX13-657" fmla="*/ 6168 w 3829225"/>
              <a:gd name="connsiteY13-658" fmla="*/ 122153 h 2880000"/>
              <a:gd name="connsiteX14-659" fmla="*/ 14934 w 3829225"/>
              <a:gd name="connsiteY14-660" fmla="*/ 39159 h 2880000"/>
              <a:gd name="connsiteX0-661" fmla="*/ 14934 w 3829225"/>
              <a:gd name="connsiteY0-662" fmla="*/ 39159 h 2880000"/>
              <a:gd name="connsiteX1-663" fmla="*/ 88616 w 3829225"/>
              <a:gd name="connsiteY1-664" fmla="*/ 0 h 2880000"/>
              <a:gd name="connsiteX2-665" fmla="*/ 3170198 w 3829225"/>
              <a:gd name="connsiteY2-666" fmla="*/ 0 h 2880000"/>
              <a:gd name="connsiteX3-667" fmla="*/ 3299727 w 3829225"/>
              <a:gd name="connsiteY3-668" fmla="*/ 87479 h 2880000"/>
              <a:gd name="connsiteX4-669" fmla="*/ 3814299 w 3829225"/>
              <a:gd name="connsiteY4-670" fmla="*/ 1364017 h 2880000"/>
              <a:gd name="connsiteX5-671" fmla="*/ 3814305 w 3829225"/>
              <a:gd name="connsiteY5-672" fmla="*/ 1515968 h 2880000"/>
              <a:gd name="connsiteX6-673" fmla="*/ 3299733 w 3829225"/>
              <a:gd name="connsiteY6-674" fmla="*/ 2792506 h 2880000"/>
              <a:gd name="connsiteX7-675" fmla="*/ 3170146 w 3829225"/>
              <a:gd name="connsiteY7-676" fmla="*/ 2880000 h 2880000"/>
              <a:gd name="connsiteX8-677" fmla="*/ 88564 w 3829225"/>
              <a:gd name="connsiteY8-678" fmla="*/ 2880000 h 2880000"/>
              <a:gd name="connsiteX9-679" fmla="*/ 14934 w 3829225"/>
              <a:gd name="connsiteY9-680" fmla="*/ 2840840 h 2880000"/>
              <a:gd name="connsiteX10-681" fmla="*/ 6162 w 3829225"/>
              <a:gd name="connsiteY10-682" fmla="*/ 2757862 h 2880000"/>
              <a:gd name="connsiteX11-683" fmla="*/ 506763 w 3829225"/>
              <a:gd name="connsiteY11-684" fmla="*/ 1515983 h 2880000"/>
              <a:gd name="connsiteX12-685" fmla="*/ 506769 w 3829225"/>
              <a:gd name="connsiteY12-686" fmla="*/ 1364032 h 2880000"/>
              <a:gd name="connsiteX13-687" fmla="*/ 6168 w 3829225"/>
              <a:gd name="connsiteY13-688" fmla="*/ 122153 h 2880000"/>
              <a:gd name="connsiteX14-689" fmla="*/ 14934 w 3829225"/>
              <a:gd name="connsiteY14-690" fmla="*/ 39159 h 2880000"/>
              <a:gd name="connsiteX0-691" fmla="*/ 14934 w 3829225"/>
              <a:gd name="connsiteY0-692" fmla="*/ 39159 h 2880000"/>
              <a:gd name="connsiteX1-693" fmla="*/ 88616 w 3829225"/>
              <a:gd name="connsiteY1-694" fmla="*/ 0 h 2880000"/>
              <a:gd name="connsiteX2-695" fmla="*/ 3170198 w 3829225"/>
              <a:gd name="connsiteY2-696" fmla="*/ 0 h 2880000"/>
              <a:gd name="connsiteX3-697" fmla="*/ 3299727 w 3829225"/>
              <a:gd name="connsiteY3-698" fmla="*/ 87479 h 2880000"/>
              <a:gd name="connsiteX4-699" fmla="*/ 3814299 w 3829225"/>
              <a:gd name="connsiteY4-700" fmla="*/ 1364017 h 2880000"/>
              <a:gd name="connsiteX5-701" fmla="*/ 3814305 w 3829225"/>
              <a:gd name="connsiteY5-702" fmla="*/ 1515968 h 2880000"/>
              <a:gd name="connsiteX6-703" fmla="*/ 3299733 w 3829225"/>
              <a:gd name="connsiteY6-704" fmla="*/ 2792506 h 2880000"/>
              <a:gd name="connsiteX7-705" fmla="*/ 3170146 w 3829225"/>
              <a:gd name="connsiteY7-706" fmla="*/ 2880000 h 2880000"/>
              <a:gd name="connsiteX8-707" fmla="*/ 88564 w 3829225"/>
              <a:gd name="connsiteY8-708" fmla="*/ 2880000 h 2880000"/>
              <a:gd name="connsiteX9-709" fmla="*/ 14934 w 3829225"/>
              <a:gd name="connsiteY9-710" fmla="*/ 2840840 h 2880000"/>
              <a:gd name="connsiteX10-711" fmla="*/ 6162 w 3829225"/>
              <a:gd name="connsiteY10-712" fmla="*/ 2757862 h 2880000"/>
              <a:gd name="connsiteX11-713" fmla="*/ 506763 w 3829225"/>
              <a:gd name="connsiteY11-714" fmla="*/ 1515983 h 2880000"/>
              <a:gd name="connsiteX12-715" fmla="*/ 506769 w 3829225"/>
              <a:gd name="connsiteY12-716" fmla="*/ 1364032 h 2880000"/>
              <a:gd name="connsiteX13-717" fmla="*/ 6168 w 3829225"/>
              <a:gd name="connsiteY13-718" fmla="*/ 122153 h 2880000"/>
              <a:gd name="connsiteX14-719" fmla="*/ 14934 w 3829225"/>
              <a:gd name="connsiteY14-720" fmla="*/ 39159 h 2880000"/>
              <a:gd name="connsiteX0-721" fmla="*/ 14934 w 3829225"/>
              <a:gd name="connsiteY0-722" fmla="*/ 39159 h 2880000"/>
              <a:gd name="connsiteX1-723" fmla="*/ 88616 w 3829225"/>
              <a:gd name="connsiteY1-724" fmla="*/ 0 h 2880000"/>
              <a:gd name="connsiteX2-725" fmla="*/ 3170198 w 3829225"/>
              <a:gd name="connsiteY2-726" fmla="*/ 0 h 2880000"/>
              <a:gd name="connsiteX3-727" fmla="*/ 3299727 w 3829225"/>
              <a:gd name="connsiteY3-728" fmla="*/ 87479 h 2880000"/>
              <a:gd name="connsiteX4-729" fmla="*/ 3814299 w 3829225"/>
              <a:gd name="connsiteY4-730" fmla="*/ 1364017 h 2880000"/>
              <a:gd name="connsiteX5-731" fmla="*/ 3814305 w 3829225"/>
              <a:gd name="connsiteY5-732" fmla="*/ 1515968 h 2880000"/>
              <a:gd name="connsiteX6-733" fmla="*/ 3299733 w 3829225"/>
              <a:gd name="connsiteY6-734" fmla="*/ 2792506 h 2880000"/>
              <a:gd name="connsiteX7-735" fmla="*/ 3170146 w 3829225"/>
              <a:gd name="connsiteY7-736" fmla="*/ 2880000 h 2880000"/>
              <a:gd name="connsiteX8-737" fmla="*/ 88564 w 3829225"/>
              <a:gd name="connsiteY8-738" fmla="*/ 2880000 h 2880000"/>
              <a:gd name="connsiteX9-739" fmla="*/ 14934 w 3829225"/>
              <a:gd name="connsiteY9-740" fmla="*/ 2840840 h 2880000"/>
              <a:gd name="connsiteX10-741" fmla="*/ 6162 w 3829225"/>
              <a:gd name="connsiteY10-742" fmla="*/ 2757862 h 2880000"/>
              <a:gd name="connsiteX11-743" fmla="*/ 506763 w 3829225"/>
              <a:gd name="connsiteY11-744" fmla="*/ 1515983 h 2880000"/>
              <a:gd name="connsiteX12-745" fmla="*/ 506769 w 3829225"/>
              <a:gd name="connsiteY12-746" fmla="*/ 1364032 h 2880000"/>
              <a:gd name="connsiteX13-747" fmla="*/ 6168 w 3829225"/>
              <a:gd name="connsiteY13-748" fmla="*/ 122153 h 2880000"/>
              <a:gd name="connsiteX14-749" fmla="*/ 14934 w 3829225"/>
              <a:gd name="connsiteY14-750" fmla="*/ 39159 h 2880000"/>
              <a:gd name="connsiteX0-751" fmla="*/ 14934 w 3829225"/>
              <a:gd name="connsiteY0-752" fmla="*/ 39159 h 2880000"/>
              <a:gd name="connsiteX1-753" fmla="*/ 88616 w 3829225"/>
              <a:gd name="connsiteY1-754" fmla="*/ 0 h 2880000"/>
              <a:gd name="connsiteX2-755" fmla="*/ 3170198 w 3829225"/>
              <a:gd name="connsiteY2-756" fmla="*/ 0 h 2880000"/>
              <a:gd name="connsiteX3-757" fmla="*/ 3299727 w 3829225"/>
              <a:gd name="connsiteY3-758" fmla="*/ 87479 h 2880000"/>
              <a:gd name="connsiteX4-759" fmla="*/ 3814299 w 3829225"/>
              <a:gd name="connsiteY4-760" fmla="*/ 1364017 h 2880000"/>
              <a:gd name="connsiteX5-761" fmla="*/ 3814305 w 3829225"/>
              <a:gd name="connsiteY5-762" fmla="*/ 1515968 h 2880000"/>
              <a:gd name="connsiteX6-763" fmla="*/ 3299733 w 3829225"/>
              <a:gd name="connsiteY6-764" fmla="*/ 2792506 h 2880000"/>
              <a:gd name="connsiteX7-765" fmla="*/ 3170146 w 3829225"/>
              <a:gd name="connsiteY7-766" fmla="*/ 2880000 h 2880000"/>
              <a:gd name="connsiteX8-767" fmla="*/ 88564 w 3829225"/>
              <a:gd name="connsiteY8-768" fmla="*/ 2880000 h 2880000"/>
              <a:gd name="connsiteX9-769" fmla="*/ 14934 w 3829225"/>
              <a:gd name="connsiteY9-770" fmla="*/ 2840840 h 2880000"/>
              <a:gd name="connsiteX10-771" fmla="*/ 6162 w 3829225"/>
              <a:gd name="connsiteY10-772" fmla="*/ 2757862 h 2880000"/>
              <a:gd name="connsiteX11-773" fmla="*/ 506763 w 3829225"/>
              <a:gd name="connsiteY11-774" fmla="*/ 1515983 h 2880000"/>
              <a:gd name="connsiteX12-775" fmla="*/ 506769 w 3829225"/>
              <a:gd name="connsiteY12-776" fmla="*/ 1364032 h 2880000"/>
              <a:gd name="connsiteX13-777" fmla="*/ 6168 w 3829225"/>
              <a:gd name="connsiteY13-778" fmla="*/ 122153 h 2880000"/>
              <a:gd name="connsiteX14-779" fmla="*/ 14934 w 3829225"/>
              <a:gd name="connsiteY14-780" fmla="*/ 39159 h 2880000"/>
              <a:gd name="connsiteX0-781" fmla="*/ 14934 w 3829225"/>
              <a:gd name="connsiteY0-782" fmla="*/ 39159 h 2880000"/>
              <a:gd name="connsiteX1-783" fmla="*/ 88616 w 3829225"/>
              <a:gd name="connsiteY1-784" fmla="*/ 0 h 2880000"/>
              <a:gd name="connsiteX2-785" fmla="*/ 2612390 w 3829225"/>
              <a:gd name="connsiteY2-786" fmla="*/ 811 h 2880000"/>
              <a:gd name="connsiteX3-787" fmla="*/ 3170198 w 3829225"/>
              <a:gd name="connsiteY3-788" fmla="*/ 0 h 2880000"/>
              <a:gd name="connsiteX4-789" fmla="*/ 3299727 w 3829225"/>
              <a:gd name="connsiteY4-790" fmla="*/ 87479 h 2880000"/>
              <a:gd name="connsiteX5-791" fmla="*/ 3814299 w 3829225"/>
              <a:gd name="connsiteY5-792" fmla="*/ 1364017 h 2880000"/>
              <a:gd name="connsiteX6-793" fmla="*/ 3814305 w 3829225"/>
              <a:gd name="connsiteY6-794" fmla="*/ 1515968 h 2880000"/>
              <a:gd name="connsiteX7-795" fmla="*/ 3299733 w 3829225"/>
              <a:gd name="connsiteY7-796" fmla="*/ 2792506 h 2880000"/>
              <a:gd name="connsiteX8-797" fmla="*/ 3170146 w 3829225"/>
              <a:gd name="connsiteY8-798" fmla="*/ 2880000 h 2880000"/>
              <a:gd name="connsiteX9-799" fmla="*/ 88564 w 3829225"/>
              <a:gd name="connsiteY9-800" fmla="*/ 2880000 h 2880000"/>
              <a:gd name="connsiteX10-801" fmla="*/ 14934 w 3829225"/>
              <a:gd name="connsiteY10-802" fmla="*/ 2840840 h 2880000"/>
              <a:gd name="connsiteX11-803" fmla="*/ 6162 w 3829225"/>
              <a:gd name="connsiteY11-804" fmla="*/ 2757862 h 2880000"/>
              <a:gd name="connsiteX12-805" fmla="*/ 506763 w 3829225"/>
              <a:gd name="connsiteY12-806" fmla="*/ 1515983 h 2880000"/>
              <a:gd name="connsiteX13-807" fmla="*/ 506769 w 3829225"/>
              <a:gd name="connsiteY13-808" fmla="*/ 1364032 h 2880000"/>
              <a:gd name="connsiteX14-809" fmla="*/ 6168 w 3829225"/>
              <a:gd name="connsiteY14-810" fmla="*/ 122153 h 2880000"/>
              <a:gd name="connsiteX15" fmla="*/ 14934 w 3829225"/>
              <a:gd name="connsiteY15" fmla="*/ 39159 h 2880000"/>
              <a:gd name="connsiteX0-811" fmla="*/ 14934 w 3829225"/>
              <a:gd name="connsiteY0-812" fmla="*/ 41523 h 2882364"/>
              <a:gd name="connsiteX1-813" fmla="*/ 88616 w 3829225"/>
              <a:gd name="connsiteY1-814" fmla="*/ 2364 h 2882364"/>
              <a:gd name="connsiteX2-815" fmla="*/ 1218565 w 3829225"/>
              <a:gd name="connsiteY2-816" fmla="*/ 0 h 2882364"/>
              <a:gd name="connsiteX3-817" fmla="*/ 2612390 w 3829225"/>
              <a:gd name="connsiteY3-818" fmla="*/ 3175 h 2882364"/>
              <a:gd name="connsiteX4-819" fmla="*/ 3170198 w 3829225"/>
              <a:gd name="connsiteY4-820" fmla="*/ 2364 h 2882364"/>
              <a:gd name="connsiteX5-821" fmla="*/ 3299727 w 3829225"/>
              <a:gd name="connsiteY5-822" fmla="*/ 89843 h 2882364"/>
              <a:gd name="connsiteX6-823" fmla="*/ 3814299 w 3829225"/>
              <a:gd name="connsiteY6-824" fmla="*/ 1366381 h 2882364"/>
              <a:gd name="connsiteX7-825" fmla="*/ 3814305 w 3829225"/>
              <a:gd name="connsiteY7-826" fmla="*/ 1518332 h 2882364"/>
              <a:gd name="connsiteX8-827" fmla="*/ 3299733 w 3829225"/>
              <a:gd name="connsiteY8-828" fmla="*/ 2794870 h 2882364"/>
              <a:gd name="connsiteX9-829" fmla="*/ 3170146 w 3829225"/>
              <a:gd name="connsiteY9-830" fmla="*/ 2882364 h 2882364"/>
              <a:gd name="connsiteX10-831" fmla="*/ 88564 w 3829225"/>
              <a:gd name="connsiteY10-832" fmla="*/ 2882364 h 2882364"/>
              <a:gd name="connsiteX11-833" fmla="*/ 14934 w 3829225"/>
              <a:gd name="connsiteY11-834" fmla="*/ 2843204 h 2882364"/>
              <a:gd name="connsiteX12-835" fmla="*/ 6162 w 3829225"/>
              <a:gd name="connsiteY12-836" fmla="*/ 2760226 h 2882364"/>
              <a:gd name="connsiteX13-837" fmla="*/ 506763 w 3829225"/>
              <a:gd name="connsiteY13-838" fmla="*/ 1518347 h 2882364"/>
              <a:gd name="connsiteX14-839" fmla="*/ 506769 w 3829225"/>
              <a:gd name="connsiteY14-840" fmla="*/ 1366396 h 2882364"/>
              <a:gd name="connsiteX15-841" fmla="*/ 6168 w 3829225"/>
              <a:gd name="connsiteY15-842" fmla="*/ 124517 h 2882364"/>
              <a:gd name="connsiteX16" fmla="*/ 14934 w 3829225"/>
              <a:gd name="connsiteY16" fmla="*/ 41523 h 2882364"/>
              <a:gd name="connsiteX0-843" fmla="*/ 14934 w 3829225"/>
              <a:gd name="connsiteY0-844" fmla="*/ 41523 h 2882364"/>
              <a:gd name="connsiteX1-845" fmla="*/ 88616 w 3829225"/>
              <a:gd name="connsiteY1-846" fmla="*/ 2364 h 2882364"/>
              <a:gd name="connsiteX2-847" fmla="*/ 1218565 w 3829225"/>
              <a:gd name="connsiteY2-848" fmla="*/ 0 h 2882364"/>
              <a:gd name="connsiteX3-849" fmla="*/ 1904365 w 3829225"/>
              <a:gd name="connsiteY3-850" fmla="*/ 3175 h 2882364"/>
              <a:gd name="connsiteX4-851" fmla="*/ 2612390 w 3829225"/>
              <a:gd name="connsiteY4-852" fmla="*/ 3175 h 2882364"/>
              <a:gd name="connsiteX5-853" fmla="*/ 3170198 w 3829225"/>
              <a:gd name="connsiteY5-854" fmla="*/ 2364 h 2882364"/>
              <a:gd name="connsiteX6-855" fmla="*/ 3299727 w 3829225"/>
              <a:gd name="connsiteY6-856" fmla="*/ 89843 h 2882364"/>
              <a:gd name="connsiteX7-857" fmla="*/ 3814299 w 3829225"/>
              <a:gd name="connsiteY7-858" fmla="*/ 1366381 h 2882364"/>
              <a:gd name="connsiteX8-859" fmla="*/ 3814305 w 3829225"/>
              <a:gd name="connsiteY8-860" fmla="*/ 1518332 h 2882364"/>
              <a:gd name="connsiteX9-861" fmla="*/ 3299733 w 3829225"/>
              <a:gd name="connsiteY9-862" fmla="*/ 2794870 h 2882364"/>
              <a:gd name="connsiteX10-863" fmla="*/ 3170146 w 3829225"/>
              <a:gd name="connsiteY10-864" fmla="*/ 2882364 h 2882364"/>
              <a:gd name="connsiteX11-865" fmla="*/ 88564 w 3829225"/>
              <a:gd name="connsiteY11-866" fmla="*/ 2882364 h 2882364"/>
              <a:gd name="connsiteX12-867" fmla="*/ 14934 w 3829225"/>
              <a:gd name="connsiteY12-868" fmla="*/ 2843204 h 2882364"/>
              <a:gd name="connsiteX13-869" fmla="*/ 6162 w 3829225"/>
              <a:gd name="connsiteY13-870" fmla="*/ 2760226 h 2882364"/>
              <a:gd name="connsiteX14-871" fmla="*/ 506763 w 3829225"/>
              <a:gd name="connsiteY14-872" fmla="*/ 1518347 h 2882364"/>
              <a:gd name="connsiteX15-873" fmla="*/ 506769 w 3829225"/>
              <a:gd name="connsiteY15-874" fmla="*/ 1366396 h 2882364"/>
              <a:gd name="connsiteX16-875" fmla="*/ 6168 w 3829225"/>
              <a:gd name="connsiteY16-876" fmla="*/ 124517 h 2882364"/>
              <a:gd name="connsiteX17" fmla="*/ 14934 w 3829225"/>
              <a:gd name="connsiteY17" fmla="*/ 41523 h 2882364"/>
              <a:gd name="connsiteX0-877" fmla="*/ 1904365 w 3829225"/>
              <a:gd name="connsiteY0-878" fmla="*/ 3175 h 2882364"/>
              <a:gd name="connsiteX1-879" fmla="*/ 2612390 w 3829225"/>
              <a:gd name="connsiteY1-880" fmla="*/ 3175 h 2882364"/>
              <a:gd name="connsiteX2-881" fmla="*/ 3170198 w 3829225"/>
              <a:gd name="connsiteY2-882" fmla="*/ 2364 h 2882364"/>
              <a:gd name="connsiteX3-883" fmla="*/ 3299727 w 3829225"/>
              <a:gd name="connsiteY3-884" fmla="*/ 89843 h 2882364"/>
              <a:gd name="connsiteX4-885" fmla="*/ 3814299 w 3829225"/>
              <a:gd name="connsiteY4-886" fmla="*/ 1366381 h 2882364"/>
              <a:gd name="connsiteX5-887" fmla="*/ 3814305 w 3829225"/>
              <a:gd name="connsiteY5-888" fmla="*/ 1518332 h 2882364"/>
              <a:gd name="connsiteX6-889" fmla="*/ 3299733 w 3829225"/>
              <a:gd name="connsiteY6-890" fmla="*/ 2794870 h 2882364"/>
              <a:gd name="connsiteX7-891" fmla="*/ 3170146 w 3829225"/>
              <a:gd name="connsiteY7-892" fmla="*/ 2882364 h 2882364"/>
              <a:gd name="connsiteX8-893" fmla="*/ 88564 w 3829225"/>
              <a:gd name="connsiteY8-894" fmla="*/ 2882364 h 2882364"/>
              <a:gd name="connsiteX9-895" fmla="*/ 14934 w 3829225"/>
              <a:gd name="connsiteY9-896" fmla="*/ 2843204 h 2882364"/>
              <a:gd name="connsiteX10-897" fmla="*/ 6162 w 3829225"/>
              <a:gd name="connsiteY10-898" fmla="*/ 2760226 h 2882364"/>
              <a:gd name="connsiteX11-899" fmla="*/ 506763 w 3829225"/>
              <a:gd name="connsiteY11-900" fmla="*/ 1518347 h 2882364"/>
              <a:gd name="connsiteX12-901" fmla="*/ 506769 w 3829225"/>
              <a:gd name="connsiteY12-902" fmla="*/ 1366396 h 2882364"/>
              <a:gd name="connsiteX13-903" fmla="*/ 6168 w 3829225"/>
              <a:gd name="connsiteY13-904" fmla="*/ 124517 h 2882364"/>
              <a:gd name="connsiteX14-905" fmla="*/ 14934 w 3829225"/>
              <a:gd name="connsiteY14-906" fmla="*/ 41523 h 2882364"/>
              <a:gd name="connsiteX15-907" fmla="*/ 88616 w 3829225"/>
              <a:gd name="connsiteY15-908" fmla="*/ 2364 h 2882364"/>
              <a:gd name="connsiteX16-909" fmla="*/ 1218565 w 3829225"/>
              <a:gd name="connsiteY16-910" fmla="*/ 0 h 2882364"/>
              <a:gd name="connsiteX17-911" fmla="*/ 1995805 w 3829225"/>
              <a:gd name="connsiteY17-912" fmla="*/ 94615 h 2882364"/>
              <a:gd name="connsiteX0-913" fmla="*/ 1904365 w 3829225"/>
              <a:gd name="connsiteY0-914" fmla="*/ 3175 h 2882364"/>
              <a:gd name="connsiteX1-915" fmla="*/ 2612390 w 3829225"/>
              <a:gd name="connsiteY1-916" fmla="*/ 3175 h 2882364"/>
              <a:gd name="connsiteX2-917" fmla="*/ 3170198 w 3829225"/>
              <a:gd name="connsiteY2-918" fmla="*/ 2364 h 2882364"/>
              <a:gd name="connsiteX3-919" fmla="*/ 3299727 w 3829225"/>
              <a:gd name="connsiteY3-920" fmla="*/ 89843 h 2882364"/>
              <a:gd name="connsiteX4-921" fmla="*/ 3814299 w 3829225"/>
              <a:gd name="connsiteY4-922" fmla="*/ 1366381 h 2882364"/>
              <a:gd name="connsiteX5-923" fmla="*/ 3814305 w 3829225"/>
              <a:gd name="connsiteY5-924" fmla="*/ 1518332 h 2882364"/>
              <a:gd name="connsiteX6-925" fmla="*/ 3299733 w 3829225"/>
              <a:gd name="connsiteY6-926" fmla="*/ 2794870 h 2882364"/>
              <a:gd name="connsiteX7-927" fmla="*/ 3170146 w 3829225"/>
              <a:gd name="connsiteY7-928" fmla="*/ 2882364 h 2882364"/>
              <a:gd name="connsiteX8-929" fmla="*/ 88564 w 3829225"/>
              <a:gd name="connsiteY8-930" fmla="*/ 2882364 h 2882364"/>
              <a:gd name="connsiteX9-931" fmla="*/ 14934 w 3829225"/>
              <a:gd name="connsiteY9-932" fmla="*/ 2843204 h 2882364"/>
              <a:gd name="connsiteX10-933" fmla="*/ 6162 w 3829225"/>
              <a:gd name="connsiteY10-934" fmla="*/ 2760226 h 2882364"/>
              <a:gd name="connsiteX11-935" fmla="*/ 506763 w 3829225"/>
              <a:gd name="connsiteY11-936" fmla="*/ 1518347 h 2882364"/>
              <a:gd name="connsiteX12-937" fmla="*/ 506769 w 3829225"/>
              <a:gd name="connsiteY12-938" fmla="*/ 1366396 h 2882364"/>
              <a:gd name="connsiteX13-939" fmla="*/ 6168 w 3829225"/>
              <a:gd name="connsiteY13-940" fmla="*/ 124517 h 2882364"/>
              <a:gd name="connsiteX14-941" fmla="*/ 14934 w 3829225"/>
              <a:gd name="connsiteY14-942" fmla="*/ 41523 h 2882364"/>
              <a:gd name="connsiteX15-943" fmla="*/ 88616 w 3829225"/>
              <a:gd name="connsiteY15-944" fmla="*/ 2364 h 2882364"/>
              <a:gd name="connsiteX16-945" fmla="*/ 1218565 w 3829225"/>
              <a:gd name="connsiteY16-946" fmla="*/ 0 h 2882364"/>
              <a:gd name="connsiteX0-947" fmla="*/ 2612390 w 3829225"/>
              <a:gd name="connsiteY0-948" fmla="*/ 3175 h 2882364"/>
              <a:gd name="connsiteX1-949" fmla="*/ 3170198 w 3829225"/>
              <a:gd name="connsiteY1-950" fmla="*/ 2364 h 2882364"/>
              <a:gd name="connsiteX2-951" fmla="*/ 3299727 w 3829225"/>
              <a:gd name="connsiteY2-952" fmla="*/ 89843 h 2882364"/>
              <a:gd name="connsiteX3-953" fmla="*/ 3814299 w 3829225"/>
              <a:gd name="connsiteY3-954" fmla="*/ 1366381 h 2882364"/>
              <a:gd name="connsiteX4-955" fmla="*/ 3814305 w 3829225"/>
              <a:gd name="connsiteY4-956" fmla="*/ 1518332 h 2882364"/>
              <a:gd name="connsiteX5-957" fmla="*/ 3299733 w 3829225"/>
              <a:gd name="connsiteY5-958" fmla="*/ 2794870 h 2882364"/>
              <a:gd name="connsiteX6-959" fmla="*/ 3170146 w 3829225"/>
              <a:gd name="connsiteY6-960" fmla="*/ 2882364 h 2882364"/>
              <a:gd name="connsiteX7-961" fmla="*/ 88564 w 3829225"/>
              <a:gd name="connsiteY7-962" fmla="*/ 2882364 h 2882364"/>
              <a:gd name="connsiteX8-963" fmla="*/ 14934 w 3829225"/>
              <a:gd name="connsiteY8-964" fmla="*/ 2843204 h 2882364"/>
              <a:gd name="connsiteX9-965" fmla="*/ 6162 w 3829225"/>
              <a:gd name="connsiteY9-966" fmla="*/ 2760226 h 2882364"/>
              <a:gd name="connsiteX10-967" fmla="*/ 506763 w 3829225"/>
              <a:gd name="connsiteY10-968" fmla="*/ 1518347 h 2882364"/>
              <a:gd name="connsiteX11-969" fmla="*/ 506769 w 3829225"/>
              <a:gd name="connsiteY11-970" fmla="*/ 1366396 h 2882364"/>
              <a:gd name="connsiteX12-971" fmla="*/ 6168 w 3829225"/>
              <a:gd name="connsiteY12-972" fmla="*/ 124517 h 2882364"/>
              <a:gd name="connsiteX13-973" fmla="*/ 14934 w 3829225"/>
              <a:gd name="connsiteY13-974" fmla="*/ 41523 h 2882364"/>
              <a:gd name="connsiteX14-975" fmla="*/ 88616 w 3829225"/>
              <a:gd name="connsiteY14-976" fmla="*/ 2364 h 2882364"/>
              <a:gd name="connsiteX15-977" fmla="*/ 1218565 w 3829225"/>
              <a:gd name="connsiteY15-978" fmla="*/ 0 h 28823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841" y="connsiteY15-842"/>
              </a:cxn>
            </a:cxnLst>
            <a:rect l="l" t="t" r="r" b="b"/>
            <a:pathLst>
              <a:path w="3829225" h="2882364">
                <a:moveTo>
                  <a:pt x="2612390" y="3175"/>
                </a:moveTo>
                <a:lnTo>
                  <a:pt x="3170198" y="2364"/>
                </a:lnTo>
                <a:cubicBezTo>
                  <a:pt x="3229026" y="2364"/>
                  <a:pt x="3277733" y="35281"/>
                  <a:pt x="3299727" y="89843"/>
                </a:cubicBezTo>
                <a:lnTo>
                  <a:pt x="3814299" y="1366381"/>
                </a:lnTo>
                <a:cubicBezTo>
                  <a:pt x="3834196" y="1415740"/>
                  <a:pt x="3834203" y="1468973"/>
                  <a:pt x="3814305" y="1518332"/>
                </a:cubicBezTo>
                <a:cubicBezTo>
                  <a:pt x="3814306" y="1518332"/>
                  <a:pt x="3299734" y="2794870"/>
                  <a:pt x="3299733" y="2794870"/>
                </a:cubicBezTo>
                <a:cubicBezTo>
                  <a:pt x="3277740" y="2849433"/>
                  <a:pt x="3228975" y="2882364"/>
                  <a:pt x="3170146" y="2882364"/>
                </a:cubicBezTo>
                <a:lnTo>
                  <a:pt x="88564" y="2882364"/>
                </a:lnTo>
                <a:cubicBezTo>
                  <a:pt x="59916" y="2882364"/>
                  <a:pt x="30965" y="2866949"/>
                  <a:pt x="14934" y="2843204"/>
                </a:cubicBezTo>
                <a:cubicBezTo>
                  <a:pt x="-1095" y="2819460"/>
                  <a:pt x="-4548" y="2786797"/>
                  <a:pt x="6162" y="2760226"/>
                </a:cubicBezTo>
                <a:cubicBezTo>
                  <a:pt x="6163" y="2760226"/>
                  <a:pt x="506764" y="1518347"/>
                  <a:pt x="506763" y="1518347"/>
                </a:cubicBezTo>
                <a:cubicBezTo>
                  <a:pt x="526661" y="1468988"/>
                  <a:pt x="526667" y="1415755"/>
                  <a:pt x="506769" y="1366396"/>
                </a:cubicBezTo>
                <a:cubicBezTo>
                  <a:pt x="506770" y="1366396"/>
                  <a:pt x="6169" y="124517"/>
                  <a:pt x="6168" y="124517"/>
                </a:cubicBezTo>
                <a:cubicBezTo>
                  <a:pt x="-4542" y="97945"/>
                  <a:pt x="-1096" y="65268"/>
                  <a:pt x="14934" y="41523"/>
                </a:cubicBezTo>
                <a:cubicBezTo>
                  <a:pt x="30964" y="17778"/>
                  <a:pt x="59967" y="2364"/>
                  <a:pt x="88616" y="2364"/>
                </a:cubicBezTo>
                <a:lnTo>
                  <a:pt x="1218565" y="0"/>
                </a:lnTo>
              </a:path>
            </a:pathLst>
          </a:custGeom>
          <a:noFill/>
          <a:ln>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椭圆 8"/>
          <p:cNvSpPr>
            <a:spLocks noChangeAspect="1"/>
          </p:cNvSpPr>
          <p:nvPr>
            <p:custDataLst>
              <p:tags r:id="rId2"/>
            </p:custDataLst>
          </p:nvPr>
        </p:nvSpPr>
        <p:spPr>
          <a:xfrm>
            <a:off x="2508889" y="6311349"/>
            <a:ext cx="144000" cy="14400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椭圆 9"/>
          <p:cNvSpPr>
            <a:spLocks noChangeAspect="1"/>
          </p:cNvSpPr>
          <p:nvPr>
            <p:custDataLst>
              <p:tags r:id="rId3"/>
            </p:custDataLst>
          </p:nvPr>
        </p:nvSpPr>
        <p:spPr>
          <a:xfrm>
            <a:off x="6024000" y="6311349"/>
            <a:ext cx="144000" cy="14400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椭圆 10"/>
          <p:cNvSpPr>
            <a:spLocks noChangeAspect="1"/>
          </p:cNvSpPr>
          <p:nvPr>
            <p:custDataLst>
              <p:tags r:id="rId4"/>
            </p:custDataLst>
          </p:nvPr>
        </p:nvSpPr>
        <p:spPr>
          <a:xfrm>
            <a:off x="9539110" y="6311349"/>
            <a:ext cx="144000" cy="144000"/>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任意多边形: 形状 5"/>
          <p:cNvSpPr/>
          <p:nvPr>
            <p:custDataLst>
              <p:tags r:id="rId5"/>
            </p:custDataLst>
          </p:nvPr>
        </p:nvSpPr>
        <p:spPr>
          <a:xfrm>
            <a:off x="695960" y="3235325"/>
            <a:ext cx="3829050" cy="2838450"/>
          </a:xfrm>
          <a:custGeom>
            <a:avLst/>
            <a:gdLst>
              <a:gd name="connsiteX0" fmla="*/ 14932 w 3823144"/>
              <a:gd name="connsiteY0" fmla="*/ 39159 h 2880000"/>
              <a:gd name="connsiteX1" fmla="*/ 88614 w 3823144"/>
              <a:gd name="connsiteY1" fmla="*/ 0 h 2880000"/>
              <a:gd name="connsiteX2" fmla="*/ 3170196 w 3823144"/>
              <a:gd name="connsiteY2" fmla="*/ 0 h 2880000"/>
              <a:gd name="connsiteX3" fmla="*/ 3299725 w 3823144"/>
              <a:gd name="connsiteY3" fmla="*/ 87479 h 2880000"/>
              <a:gd name="connsiteX4" fmla="*/ 3814297 w 3823144"/>
              <a:gd name="connsiteY4" fmla="*/ 1364017 h 2880000"/>
              <a:gd name="connsiteX5" fmla="*/ 3814303 w 3823144"/>
              <a:gd name="connsiteY5" fmla="*/ 1515968 h 2880000"/>
              <a:gd name="connsiteX6" fmla="*/ 3299731 w 3823144"/>
              <a:gd name="connsiteY6" fmla="*/ 2792506 h 2880000"/>
              <a:gd name="connsiteX7" fmla="*/ 3170144 w 3823144"/>
              <a:gd name="connsiteY7" fmla="*/ 2880000 h 2880000"/>
              <a:gd name="connsiteX8" fmla="*/ 88562 w 3823144"/>
              <a:gd name="connsiteY8" fmla="*/ 2880000 h 2880000"/>
              <a:gd name="connsiteX9" fmla="*/ 14932 w 3823144"/>
              <a:gd name="connsiteY9" fmla="*/ 2840840 h 2880000"/>
              <a:gd name="connsiteX10" fmla="*/ 6160 w 3823144"/>
              <a:gd name="connsiteY10" fmla="*/ 2757862 h 2880000"/>
              <a:gd name="connsiteX11" fmla="*/ 506761 w 3823144"/>
              <a:gd name="connsiteY11" fmla="*/ 1515983 h 2880000"/>
              <a:gd name="connsiteX12" fmla="*/ 506767 w 3823144"/>
              <a:gd name="connsiteY12" fmla="*/ 1364032 h 2880000"/>
              <a:gd name="connsiteX13" fmla="*/ 6166 w 3823144"/>
              <a:gd name="connsiteY13" fmla="*/ 122153 h 2880000"/>
              <a:gd name="connsiteX14" fmla="*/ 14932 w 3823144"/>
              <a:gd name="connsiteY14" fmla="*/ 39159 h 2880000"/>
              <a:gd name="connsiteX0-1" fmla="*/ 14932 w 3823144"/>
              <a:gd name="connsiteY0-2" fmla="*/ 39159 h 2880000"/>
              <a:gd name="connsiteX1-3" fmla="*/ 88614 w 3823144"/>
              <a:gd name="connsiteY1-4" fmla="*/ 0 h 2880000"/>
              <a:gd name="connsiteX2-5" fmla="*/ 3170196 w 3823144"/>
              <a:gd name="connsiteY2-6" fmla="*/ 0 h 2880000"/>
              <a:gd name="connsiteX3-7" fmla="*/ 3299725 w 3823144"/>
              <a:gd name="connsiteY3-8" fmla="*/ 87479 h 2880000"/>
              <a:gd name="connsiteX4-9" fmla="*/ 3814297 w 3823144"/>
              <a:gd name="connsiteY4-10" fmla="*/ 1364017 h 2880000"/>
              <a:gd name="connsiteX5-11" fmla="*/ 3814303 w 3823144"/>
              <a:gd name="connsiteY5-12" fmla="*/ 1515968 h 2880000"/>
              <a:gd name="connsiteX6-13" fmla="*/ 3299731 w 3823144"/>
              <a:gd name="connsiteY6-14" fmla="*/ 2792506 h 2880000"/>
              <a:gd name="connsiteX7-15" fmla="*/ 3170144 w 3823144"/>
              <a:gd name="connsiteY7-16" fmla="*/ 2880000 h 2880000"/>
              <a:gd name="connsiteX8-17" fmla="*/ 88562 w 3823144"/>
              <a:gd name="connsiteY8-18" fmla="*/ 2880000 h 2880000"/>
              <a:gd name="connsiteX9-19" fmla="*/ 14932 w 3823144"/>
              <a:gd name="connsiteY9-20" fmla="*/ 2840840 h 2880000"/>
              <a:gd name="connsiteX10-21" fmla="*/ 6160 w 3823144"/>
              <a:gd name="connsiteY10-22" fmla="*/ 2757862 h 2880000"/>
              <a:gd name="connsiteX11-23" fmla="*/ 506761 w 3823144"/>
              <a:gd name="connsiteY11-24" fmla="*/ 1515983 h 2880000"/>
              <a:gd name="connsiteX12-25" fmla="*/ 506767 w 3823144"/>
              <a:gd name="connsiteY12-26" fmla="*/ 1364032 h 2880000"/>
              <a:gd name="connsiteX13-27" fmla="*/ 6166 w 3823144"/>
              <a:gd name="connsiteY13-28" fmla="*/ 122153 h 2880000"/>
              <a:gd name="connsiteX14-29" fmla="*/ 14932 w 3823144"/>
              <a:gd name="connsiteY14-30" fmla="*/ 39159 h 2880000"/>
              <a:gd name="connsiteX0-31" fmla="*/ 14932 w 3823144"/>
              <a:gd name="connsiteY0-32" fmla="*/ 39159 h 2880000"/>
              <a:gd name="connsiteX1-33" fmla="*/ 88614 w 3823144"/>
              <a:gd name="connsiteY1-34" fmla="*/ 0 h 2880000"/>
              <a:gd name="connsiteX2-35" fmla="*/ 3170196 w 3823144"/>
              <a:gd name="connsiteY2-36" fmla="*/ 0 h 2880000"/>
              <a:gd name="connsiteX3-37" fmla="*/ 3299725 w 3823144"/>
              <a:gd name="connsiteY3-38" fmla="*/ 87479 h 2880000"/>
              <a:gd name="connsiteX4-39" fmla="*/ 3814297 w 3823144"/>
              <a:gd name="connsiteY4-40" fmla="*/ 1364017 h 2880000"/>
              <a:gd name="connsiteX5-41" fmla="*/ 3814303 w 3823144"/>
              <a:gd name="connsiteY5-42" fmla="*/ 1515968 h 2880000"/>
              <a:gd name="connsiteX6-43" fmla="*/ 3299731 w 3823144"/>
              <a:gd name="connsiteY6-44" fmla="*/ 2792506 h 2880000"/>
              <a:gd name="connsiteX7-45" fmla="*/ 3170144 w 3823144"/>
              <a:gd name="connsiteY7-46" fmla="*/ 2880000 h 2880000"/>
              <a:gd name="connsiteX8-47" fmla="*/ 88562 w 3823144"/>
              <a:gd name="connsiteY8-48" fmla="*/ 2880000 h 2880000"/>
              <a:gd name="connsiteX9-49" fmla="*/ 14932 w 3823144"/>
              <a:gd name="connsiteY9-50" fmla="*/ 2840840 h 2880000"/>
              <a:gd name="connsiteX10-51" fmla="*/ 6160 w 3823144"/>
              <a:gd name="connsiteY10-52" fmla="*/ 2757862 h 2880000"/>
              <a:gd name="connsiteX11-53" fmla="*/ 506761 w 3823144"/>
              <a:gd name="connsiteY11-54" fmla="*/ 1515983 h 2880000"/>
              <a:gd name="connsiteX12-55" fmla="*/ 506767 w 3823144"/>
              <a:gd name="connsiteY12-56" fmla="*/ 1364032 h 2880000"/>
              <a:gd name="connsiteX13-57" fmla="*/ 6166 w 3823144"/>
              <a:gd name="connsiteY13-58" fmla="*/ 122153 h 2880000"/>
              <a:gd name="connsiteX14-59" fmla="*/ 14932 w 3823144"/>
              <a:gd name="connsiteY14-60" fmla="*/ 39159 h 2880000"/>
              <a:gd name="connsiteX0-61" fmla="*/ 14932 w 3823144"/>
              <a:gd name="connsiteY0-62" fmla="*/ 39159 h 2880000"/>
              <a:gd name="connsiteX1-63" fmla="*/ 88614 w 3823144"/>
              <a:gd name="connsiteY1-64" fmla="*/ 0 h 2880000"/>
              <a:gd name="connsiteX2-65" fmla="*/ 3170196 w 3823144"/>
              <a:gd name="connsiteY2-66" fmla="*/ 0 h 2880000"/>
              <a:gd name="connsiteX3-67" fmla="*/ 3299725 w 3823144"/>
              <a:gd name="connsiteY3-68" fmla="*/ 87479 h 2880000"/>
              <a:gd name="connsiteX4-69" fmla="*/ 3814297 w 3823144"/>
              <a:gd name="connsiteY4-70" fmla="*/ 1364017 h 2880000"/>
              <a:gd name="connsiteX5-71" fmla="*/ 3814303 w 3823144"/>
              <a:gd name="connsiteY5-72" fmla="*/ 1515968 h 2880000"/>
              <a:gd name="connsiteX6-73" fmla="*/ 3299731 w 3823144"/>
              <a:gd name="connsiteY6-74" fmla="*/ 2792506 h 2880000"/>
              <a:gd name="connsiteX7-75" fmla="*/ 3170144 w 3823144"/>
              <a:gd name="connsiteY7-76" fmla="*/ 2880000 h 2880000"/>
              <a:gd name="connsiteX8-77" fmla="*/ 88562 w 3823144"/>
              <a:gd name="connsiteY8-78" fmla="*/ 2880000 h 2880000"/>
              <a:gd name="connsiteX9-79" fmla="*/ 14932 w 3823144"/>
              <a:gd name="connsiteY9-80" fmla="*/ 2840840 h 2880000"/>
              <a:gd name="connsiteX10-81" fmla="*/ 6160 w 3823144"/>
              <a:gd name="connsiteY10-82" fmla="*/ 2757862 h 2880000"/>
              <a:gd name="connsiteX11-83" fmla="*/ 506761 w 3823144"/>
              <a:gd name="connsiteY11-84" fmla="*/ 1515983 h 2880000"/>
              <a:gd name="connsiteX12-85" fmla="*/ 506767 w 3823144"/>
              <a:gd name="connsiteY12-86" fmla="*/ 1364032 h 2880000"/>
              <a:gd name="connsiteX13-87" fmla="*/ 6166 w 3823144"/>
              <a:gd name="connsiteY13-88" fmla="*/ 122153 h 2880000"/>
              <a:gd name="connsiteX14-89" fmla="*/ 14932 w 3823144"/>
              <a:gd name="connsiteY14-90" fmla="*/ 39159 h 2880000"/>
              <a:gd name="connsiteX0-91" fmla="*/ 14932 w 3823144"/>
              <a:gd name="connsiteY0-92" fmla="*/ 39159 h 2880000"/>
              <a:gd name="connsiteX1-93" fmla="*/ 88614 w 3823144"/>
              <a:gd name="connsiteY1-94" fmla="*/ 0 h 2880000"/>
              <a:gd name="connsiteX2-95" fmla="*/ 3170196 w 3823144"/>
              <a:gd name="connsiteY2-96" fmla="*/ 0 h 2880000"/>
              <a:gd name="connsiteX3-97" fmla="*/ 3299725 w 3823144"/>
              <a:gd name="connsiteY3-98" fmla="*/ 87479 h 2880000"/>
              <a:gd name="connsiteX4-99" fmla="*/ 3814297 w 3823144"/>
              <a:gd name="connsiteY4-100" fmla="*/ 1364017 h 2880000"/>
              <a:gd name="connsiteX5-101" fmla="*/ 3814303 w 3823144"/>
              <a:gd name="connsiteY5-102" fmla="*/ 1515968 h 2880000"/>
              <a:gd name="connsiteX6-103" fmla="*/ 3299731 w 3823144"/>
              <a:gd name="connsiteY6-104" fmla="*/ 2792506 h 2880000"/>
              <a:gd name="connsiteX7-105" fmla="*/ 3170144 w 3823144"/>
              <a:gd name="connsiteY7-106" fmla="*/ 2880000 h 2880000"/>
              <a:gd name="connsiteX8-107" fmla="*/ 88562 w 3823144"/>
              <a:gd name="connsiteY8-108" fmla="*/ 2880000 h 2880000"/>
              <a:gd name="connsiteX9-109" fmla="*/ 14932 w 3823144"/>
              <a:gd name="connsiteY9-110" fmla="*/ 2840840 h 2880000"/>
              <a:gd name="connsiteX10-111" fmla="*/ 6160 w 3823144"/>
              <a:gd name="connsiteY10-112" fmla="*/ 2757862 h 2880000"/>
              <a:gd name="connsiteX11-113" fmla="*/ 506761 w 3823144"/>
              <a:gd name="connsiteY11-114" fmla="*/ 1515983 h 2880000"/>
              <a:gd name="connsiteX12-115" fmla="*/ 506767 w 3823144"/>
              <a:gd name="connsiteY12-116" fmla="*/ 1364032 h 2880000"/>
              <a:gd name="connsiteX13-117" fmla="*/ 6166 w 3823144"/>
              <a:gd name="connsiteY13-118" fmla="*/ 122153 h 2880000"/>
              <a:gd name="connsiteX14-119" fmla="*/ 14932 w 3823144"/>
              <a:gd name="connsiteY14-120" fmla="*/ 39159 h 2880000"/>
              <a:gd name="connsiteX0-121" fmla="*/ 14932 w 3823144"/>
              <a:gd name="connsiteY0-122" fmla="*/ 39159 h 2880000"/>
              <a:gd name="connsiteX1-123" fmla="*/ 88614 w 3823144"/>
              <a:gd name="connsiteY1-124" fmla="*/ 0 h 2880000"/>
              <a:gd name="connsiteX2-125" fmla="*/ 3170196 w 3823144"/>
              <a:gd name="connsiteY2-126" fmla="*/ 0 h 2880000"/>
              <a:gd name="connsiteX3-127" fmla="*/ 3299725 w 3823144"/>
              <a:gd name="connsiteY3-128" fmla="*/ 87479 h 2880000"/>
              <a:gd name="connsiteX4-129" fmla="*/ 3814297 w 3823144"/>
              <a:gd name="connsiteY4-130" fmla="*/ 1364017 h 2880000"/>
              <a:gd name="connsiteX5-131" fmla="*/ 3814303 w 3823144"/>
              <a:gd name="connsiteY5-132" fmla="*/ 1515968 h 2880000"/>
              <a:gd name="connsiteX6-133" fmla="*/ 3299731 w 3823144"/>
              <a:gd name="connsiteY6-134" fmla="*/ 2792506 h 2880000"/>
              <a:gd name="connsiteX7-135" fmla="*/ 3170144 w 3823144"/>
              <a:gd name="connsiteY7-136" fmla="*/ 2880000 h 2880000"/>
              <a:gd name="connsiteX8-137" fmla="*/ 88562 w 3823144"/>
              <a:gd name="connsiteY8-138" fmla="*/ 2880000 h 2880000"/>
              <a:gd name="connsiteX9-139" fmla="*/ 14932 w 3823144"/>
              <a:gd name="connsiteY9-140" fmla="*/ 2840840 h 2880000"/>
              <a:gd name="connsiteX10-141" fmla="*/ 6160 w 3823144"/>
              <a:gd name="connsiteY10-142" fmla="*/ 2757862 h 2880000"/>
              <a:gd name="connsiteX11-143" fmla="*/ 506761 w 3823144"/>
              <a:gd name="connsiteY11-144" fmla="*/ 1515983 h 2880000"/>
              <a:gd name="connsiteX12-145" fmla="*/ 506767 w 3823144"/>
              <a:gd name="connsiteY12-146" fmla="*/ 1364032 h 2880000"/>
              <a:gd name="connsiteX13-147" fmla="*/ 6166 w 3823144"/>
              <a:gd name="connsiteY13-148" fmla="*/ 122153 h 2880000"/>
              <a:gd name="connsiteX14-149" fmla="*/ 14932 w 3823144"/>
              <a:gd name="connsiteY14-150" fmla="*/ 39159 h 2880000"/>
              <a:gd name="connsiteX0-151" fmla="*/ 14932 w 3823144"/>
              <a:gd name="connsiteY0-152" fmla="*/ 39159 h 2880000"/>
              <a:gd name="connsiteX1-153" fmla="*/ 88614 w 3823144"/>
              <a:gd name="connsiteY1-154" fmla="*/ 0 h 2880000"/>
              <a:gd name="connsiteX2-155" fmla="*/ 3170196 w 3823144"/>
              <a:gd name="connsiteY2-156" fmla="*/ 0 h 2880000"/>
              <a:gd name="connsiteX3-157" fmla="*/ 3299725 w 3823144"/>
              <a:gd name="connsiteY3-158" fmla="*/ 87479 h 2880000"/>
              <a:gd name="connsiteX4-159" fmla="*/ 3814297 w 3823144"/>
              <a:gd name="connsiteY4-160" fmla="*/ 1364017 h 2880000"/>
              <a:gd name="connsiteX5-161" fmla="*/ 3814303 w 3823144"/>
              <a:gd name="connsiteY5-162" fmla="*/ 1515968 h 2880000"/>
              <a:gd name="connsiteX6-163" fmla="*/ 3299731 w 3823144"/>
              <a:gd name="connsiteY6-164" fmla="*/ 2792506 h 2880000"/>
              <a:gd name="connsiteX7-165" fmla="*/ 3170144 w 3823144"/>
              <a:gd name="connsiteY7-166" fmla="*/ 2880000 h 2880000"/>
              <a:gd name="connsiteX8-167" fmla="*/ 88562 w 3823144"/>
              <a:gd name="connsiteY8-168" fmla="*/ 2880000 h 2880000"/>
              <a:gd name="connsiteX9-169" fmla="*/ 14932 w 3823144"/>
              <a:gd name="connsiteY9-170" fmla="*/ 2840840 h 2880000"/>
              <a:gd name="connsiteX10-171" fmla="*/ 6160 w 3823144"/>
              <a:gd name="connsiteY10-172" fmla="*/ 2757862 h 2880000"/>
              <a:gd name="connsiteX11-173" fmla="*/ 506761 w 3823144"/>
              <a:gd name="connsiteY11-174" fmla="*/ 1515983 h 2880000"/>
              <a:gd name="connsiteX12-175" fmla="*/ 506767 w 3823144"/>
              <a:gd name="connsiteY12-176" fmla="*/ 1364032 h 2880000"/>
              <a:gd name="connsiteX13-177" fmla="*/ 6166 w 3823144"/>
              <a:gd name="connsiteY13-178" fmla="*/ 122153 h 2880000"/>
              <a:gd name="connsiteX14-179" fmla="*/ 14932 w 3823144"/>
              <a:gd name="connsiteY14-180" fmla="*/ 39159 h 2880000"/>
              <a:gd name="connsiteX0-181" fmla="*/ 14932 w 3823144"/>
              <a:gd name="connsiteY0-182" fmla="*/ 39159 h 2880000"/>
              <a:gd name="connsiteX1-183" fmla="*/ 88614 w 3823144"/>
              <a:gd name="connsiteY1-184" fmla="*/ 0 h 2880000"/>
              <a:gd name="connsiteX2-185" fmla="*/ 3170196 w 3823144"/>
              <a:gd name="connsiteY2-186" fmla="*/ 0 h 2880000"/>
              <a:gd name="connsiteX3-187" fmla="*/ 3299725 w 3823144"/>
              <a:gd name="connsiteY3-188" fmla="*/ 87479 h 2880000"/>
              <a:gd name="connsiteX4-189" fmla="*/ 3814297 w 3823144"/>
              <a:gd name="connsiteY4-190" fmla="*/ 1364017 h 2880000"/>
              <a:gd name="connsiteX5-191" fmla="*/ 3814303 w 3823144"/>
              <a:gd name="connsiteY5-192" fmla="*/ 1515968 h 2880000"/>
              <a:gd name="connsiteX6-193" fmla="*/ 3299731 w 3823144"/>
              <a:gd name="connsiteY6-194" fmla="*/ 2792506 h 2880000"/>
              <a:gd name="connsiteX7-195" fmla="*/ 3170144 w 3823144"/>
              <a:gd name="connsiteY7-196" fmla="*/ 2880000 h 2880000"/>
              <a:gd name="connsiteX8-197" fmla="*/ 88562 w 3823144"/>
              <a:gd name="connsiteY8-198" fmla="*/ 2880000 h 2880000"/>
              <a:gd name="connsiteX9-199" fmla="*/ 14932 w 3823144"/>
              <a:gd name="connsiteY9-200" fmla="*/ 2840840 h 2880000"/>
              <a:gd name="connsiteX10-201" fmla="*/ 6160 w 3823144"/>
              <a:gd name="connsiteY10-202" fmla="*/ 2757862 h 2880000"/>
              <a:gd name="connsiteX11-203" fmla="*/ 506761 w 3823144"/>
              <a:gd name="connsiteY11-204" fmla="*/ 1515983 h 2880000"/>
              <a:gd name="connsiteX12-205" fmla="*/ 506767 w 3823144"/>
              <a:gd name="connsiteY12-206" fmla="*/ 1364032 h 2880000"/>
              <a:gd name="connsiteX13-207" fmla="*/ 6166 w 3823144"/>
              <a:gd name="connsiteY13-208" fmla="*/ 122153 h 2880000"/>
              <a:gd name="connsiteX14-209" fmla="*/ 14932 w 3823144"/>
              <a:gd name="connsiteY14-210" fmla="*/ 39159 h 2880000"/>
              <a:gd name="connsiteX0-211" fmla="*/ 14932 w 3823141"/>
              <a:gd name="connsiteY0-212" fmla="*/ 39159 h 2880000"/>
              <a:gd name="connsiteX1-213" fmla="*/ 88614 w 3823141"/>
              <a:gd name="connsiteY1-214" fmla="*/ 0 h 2880000"/>
              <a:gd name="connsiteX2-215" fmla="*/ 3170196 w 3823141"/>
              <a:gd name="connsiteY2-216" fmla="*/ 0 h 2880000"/>
              <a:gd name="connsiteX3-217" fmla="*/ 3299725 w 3823141"/>
              <a:gd name="connsiteY3-218" fmla="*/ 87479 h 2880000"/>
              <a:gd name="connsiteX4-219" fmla="*/ 3814297 w 3823141"/>
              <a:gd name="connsiteY4-220" fmla="*/ 1364017 h 2880000"/>
              <a:gd name="connsiteX5-221" fmla="*/ 3814303 w 3823141"/>
              <a:gd name="connsiteY5-222" fmla="*/ 1515968 h 2880000"/>
              <a:gd name="connsiteX6-223" fmla="*/ 3299731 w 3823141"/>
              <a:gd name="connsiteY6-224" fmla="*/ 2792506 h 2880000"/>
              <a:gd name="connsiteX7-225" fmla="*/ 3170144 w 3823141"/>
              <a:gd name="connsiteY7-226" fmla="*/ 2880000 h 2880000"/>
              <a:gd name="connsiteX8-227" fmla="*/ 88562 w 3823141"/>
              <a:gd name="connsiteY8-228" fmla="*/ 2880000 h 2880000"/>
              <a:gd name="connsiteX9-229" fmla="*/ 14932 w 3823141"/>
              <a:gd name="connsiteY9-230" fmla="*/ 2840840 h 2880000"/>
              <a:gd name="connsiteX10-231" fmla="*/ 6160 w 3823141"/>
              <a:gd name="connsiteY10-232" fmla="*/ 2757862 h 2880000"/>
              <a:gd name="connsiteX11-233" fmla="*/ 506761 w 3823141"/>
              <a:gd name="connsiteY11-234" fmla="*/ 1515983 h 2880000"/>
              <a:gd name="connsiteX12-235" fmla="*/ 506767 w 3823141"/>
              <a:gd name="connsiteY12-236" fmla="*/ 1364032 h 2880000"/>
              <a:gd name="connsiteX13-237" fmla="*/ 6166 w 3823141"/>
              <a:gd name="connsiteY13-238" fmla="*/ 122153 h 2880000"/>
              <a:gd name="connsiteX14-239" fmla="*/ 14932 w 3823141"/>
              <a:gd name="connsiteY14-240" fmla="*/ 39159 h 2880000"/>
              <a:gd name="connsiteX0-241" fmla="*/ 14932 w 3829223"/>
              <a:gd name="connsiteY0-242" fmla="*/ 39159 h 2880000"/>
              <a:gd name="connsiteX1-243" fmla="*/ 88614 w 3829223"/>
              <a:gd name="connsiteY1-244" fmla="*/ 0 h 2880000"/>
              <a:gd name="connsiteX2-245" fmla="*/ 3170196 w 3829223"/>
              <a:gd name="connsiteY2-246" fmla="*/ 0 h 2880000"/>
              <a:gd name="connsiteX3-247" fmla="*/ 3299725 w 3829223"/>
              <a:gd name="connsiteY3-248" fmla="*/ 87479 h 2880000"/>
              <a:gd name="connsiteX4-249" fmla="*/ 3814297 w 3829223"/>
              <a:gd name="connsiteY4-250" fmla="*/ 1364017 h 2880000"/>
              <a:gd name="connsiteX5-251" fmla="*/ 3814303 w 3829223"/>
              <a:gd name="connsiteY5-252" fmla="*/ 1515968 h 2880000"/>
              <a:gd name="connsiteX6-253" fmla="*/ 3299731 w 3829223"/>
              <a:gd name="connsiteY6-254" fmla="*/ 2792506 h 2880000"/>
              <a:gd name="connsiteX7-255" fmla="*/ 3170144 w 3829223"/>
              <a:gd name="connsiteY7-256" fmla="*/ 2880000 h 2880000"/>
              <a:gd name="connsiteX8-257" fmla="*/ 88562 w 3829223"/>
              <a:gd name="connsiteY8-258" fmla="*/ 2880000 h 2880000"/>
              <a:gd name="connsiteX9-259" fmla="*/ 14932 w 3829223"/>
              <a:gd name="connsiteY9-260" fmla="*/ 2840840 h 2880000"/>
              <a:gd name="connsiteX10-261" fmla="*/ 6160 w 3829223"/>
              <a:gd name="connsiteY10-262" fmla="*/ 2757862 h 2880000"/>
              <a:gd name="connsiteX11-263" fmla="*/ 506761 w 3829223"/>
              <a:gd name="connsiteY11-264" fmla="*/ 1515983 h 2880000"/>
              <a:gd name="connsiteX12-265" fmla="*/ 506767 w 3829223"/>
              <a:gd name="connsiteY12-266" fmla="*/ 1364032 h 2880000"/>
              <a:gd name="connsiteX13-267" fmla="*/ 6166 w 3829223"/>
              <a:gd name="connsiteY13-268" fmla="*/ 122153 h 2880000"/>
              <a:gd name="connsiteX14-269" fmla="*/ 14932 w 3829223"/>
              <a:gd name="connsiteY14-270" fmla="*/ 39159 h 2880000"/>
              <a:gd name="connsiteX0-271" fmla="*/ 14932 w 3829223"/>
              <a:gd name="connsiteY0-272" fmla="*/ 39159 h 2880000"/>
              <a:gd name="connsiteX1-273" fmla="*/ 88614 w 3829223"/>
              <a:gd name="connsiteY1-274" fmla="*/ 0 h 2880000"/>
              <a:gd name="connsiteX2-275" fmla="*/ 3170196 w 3829223"/>
              <a:gd name="connsiteY2-276" fmla="*/ 0 h 2880000"/>
              <a:gd name="connsiteX3-277" fmla="*/ 3299725 w 3829223"/>
              <a:gd name="connsiteY3-278" fmla="*/ 87479 h 2880000"/>
              <a:gd name="connsiteX4-279" fmla="*/ 3814297 w 3829223"/>
              <a:gd name="connsiteY4-280" fmla="*/ 1364017 h 2880000"/>
              <a:gd name="connsiteX5-281" fmla="*/ 3814303 w 3829223"/>
              <a:gd name="connsiteY5-282" fmla="*/ 1515968 h 2880000"/>
              <a:gd name="connsiteX6-283" fmla="*/ 3299731 w 3829223"/>
              <a:gd name="connsiteY6-284" fmla="*/ 2792506 h 2880000"/>
              <a:gd name="connsiteX7-285" fmla="*/ 3170144 w 3829223"/>
              <a:gd name="connsiteY7-286" fmla="*/ 2880000 h 2880000"/>
              <a:gd name="connsiteX8-287" fmla="*/ 88562 w 3829223"/>
              <a:gd name="connsiteY8-288" fmla="*/ 2880000 h 2880000"/>
              <a:gd name="connsiteX9-289" fmla="*/ 14932 w 3829223"/>
              <a:gd name="connsiteY9-290" fmla="*/ 2840840 h 2880000"/>
              <a:gd name="connsiteX10-291" fmla="*/ 6160 w 3829223"/>
              <a:gd name="connsiteY10-292" fmla="*/ 2757862 h 2880000"/>
              <a:gd name="connsiteX11-293" fmla="*/ 506761 w 3829223"/>
              <a:gd name="connsiteY11-294" fmla="*/ 1515983 h 2880000"/>
              <a:gd name="connsiteX12-295" fmla="*/ 506767 w 3829223"/>
              <a:gd name="connsiteY12-296" fmla="*/ 1364032 h 2880000"/>
              <a:gd name="connsiteX13-297" fmla="*/ 6166 w 3829223"/>
              <a:gd name="connsiteY13-298" fmla="*/ 122153 h 2880000"/>
              <a:gd name="connsiteX14-299" fmla="*/ 14932 w 3829223"/>
              <a:gd name="connsiteY14-300" fmla="*/ 39159 h 2880000"/>
              <a:gd name="connsiteX0-301" fmla="*/ 14932 w 3829223"/>
              <a:gd name="connsiteY0-302" fmla="*/ 39159 h 2880000"/>
              <a:gd name="connsiteX1-303" fmla="*/ 88614 w 3829223"/>
              <a:gd name="connsiteY1-304" fmla="*/ 0 h 2880000"/>
              <a:gd name="connsiteX2-305" fmla="*/ 3170196 w 3829223"/>
              <a:gd name="connsiteY2-306" fmla="*/ 0 h 2880000"/>
              <a:gd name="connsiteX3-307" fmla="*/ 3299725 w 3829223"/>
              <a:gd name="connsiteY3-308" fmla="*/ 87479 h 2880000"/>
              <a:gd name="connsiteX4-309" fmla="*/ 3814297 w 3829223"/>
              <a:gd name="connsiteY4-310" fmla="*/ 1364017 h 2880000"/>
              <a:gd name="connsiteX5-311" fmla="*/ 3814303 w 3829223"/>
              <a:gd name="connsiteY5-312" fmla="*/ 1515968 h 2880000"/>
              <a:gd name="connsiteX6-313" fmla="*/ 3299731 w 3829223"/>
              <a:gd name="connsiteY6-314" fmla="*/ 2792506 h 2880000"/>
              <a:gd name="connsiteX7-315" fmla="*/ 3170144 w 3829223"/>
              <a:gd name="connsiteY7-316" fmla="*/ 2880000 h 2880000"/>
              <a:gd name="connsiteX8-317" fmla="*/ 88562 w 3829223"/>
              <a:gd name="connsiteY8-318" fmla="*/ 2880000 h 2880000"/>
              <a:gd name="connsiteX9-319" fmla="*/ 14932 w 3829223"/>
              <a:gd name="connsiteY9-320" fmla="*/ 2840840 h 2880000"/>
              <a:gd name="connsiteX10-321" fmla="*/ 6160 w 3829223"/>
              <a:gd name="connsiteY10-322" fmla="*/ 2757862 h 2880000"/>
              <a:gd name="connsiteX11-323" fmla="*/ 506761 w 3829223"/>
              <a:gd name="connsiteY11-324" fmla="*/ 1515983 h 2880000"/>
              <a:gd name="connsiteX12-325" fmla="*/ 506767 w 3829223"/>
              <a:gd name="connsiteY12-326" fmla="*/ 1364032 h 2880000"/>
              <a:gd name="connsiteX13-327" fmla="*/ 6166 w 3829223"/>
              <a:gd name="connsiteY13-328" fmla="*/ 122153 h 2880000"/>
              <a:gd name="connsiteX14-329" fmla="*/ 14932 w 3829223"/>
              <a:gd name="connsiteY14-330" fmla="*/ 39159 h 2880000"/>
              <a:gd name="connsiteX0-331" fmla="*/ 14932 w 3829223"/>
              <a:gd name="connsiteY0-332" fmla="*/ 39159 h 2880000"/>
              <a:gd name="connsiteX1-333" fmla="*/ 88614 w 3829223"/>
              <a:gd name="connsiteY1-334" fmla="*/ 0 h 2880000"/>
              <a:gd name="connsiteX2-335" fmla="*/ 3170196 w 3829223"/>
              <a:gd name="connsiteY2-336" fmla="*/ 0 h 2880000"/>
              <a:gd name="connsiteX3-337" fmla="*/ 3299725 w 3829223"/>
              <a:gd name="connsiteY3-338" fmla="*/ 87479 h 2880000"/>
              <a:gd name="connsiteX4-339" fmla="*/ 3814297 w 3829223"/>
              <a:gd name="connsiteY4-340" fmla="*/ 1364017 h 2880000"/>
              <a:gd name="connsiteX5-341" fmla="*/ 3814303 w 3829223"/>
              <a:gd name="connsiteY5-342" fmla="*/ 1515968 h 2880000"/>
              <a:gd name="connsiteX6-343" fmla="*/ 3299731 w 3829223"/>
              <a:gd name="connsiteY6-344" fmla="*/ 2792506 h 2880000"/>
              <a:gd name="connsiteX7-345" fmla="*/ 3170144 w 3829223"/>
              <a:gd name="connsiteY7-346" fmla="*/ 2880000 h 2880000"/>
              <a:gd name="connsiteX8-347" fmla="*/ 88562 w 3829223"/>
              <a:gd name="connsiteY8-348" fmla="*/ 2880000 h 2880000"/>
              <a:gd name="connsiteX9-349" fmla="*/ 14932 w 3829223"/>
              <a:gd name="connsiteY9-350" fmla="*/ 2840840 h 2880000"/>
              <a:gd name="connsiteX10-351" fmla="*/ 6160 w 3829223"/>
              <a:gd name="connsiteY10-352" fmla="*/ 2757862 h 2880000"/>
              <a:gd name="connsiteX11-353" fmla="*/ 506761 w 3829223"/>
              <a:gd name="connsiteY11-354" fmla="*/ 1515983 h 2880000"/>
              <a:gd name="connsiteX12-355" fmla="*/ 506767 w 3829223"/>
              <a:gd name="connsiteY12-356" fmla="*/ 1364032 h 2880000"/>
              <a:gd name="connsiteX13-357" fmla="*/ 6166 w 3829223"/>
              <a:gd name="connsiteY13-358" fmla="*/ 122153 h 2880000"/>
              <a:gd name="connsiteX14-359" fmla="*/ 14932 w 3829223"/>
              <a:gd name="connsiteY14-360" fmla="*/ 39159 h 2880000"/>
              <a:gd name="connsiteX0-361" fmla="*/ 14932 w 3829223"/>
              <a:gd name="connsiteY0-362" fmla="*/ 39159 h 2880000"/>
              <a:gd name="connsiteX1-363" fmla="*/ 88614 w 3829223"/>
              <a:gd name="connsiteY1-364" fmla="*/ 0 h 2880000"/>
              <a:gd name="connsiteX2-365" fmla="*/ 3170196 w 3829223"/>
              <a:gd name="connsiteY2-366" fmla="*/ 0 h 2880000"/>
              <a:gd name="connsiteX3-367" fmla="*/ 3299725 w 3829223"/>
              <a:gd name="connsiteY3-368" fmla="*/ 87479 h 2880000"/>
              <a:gd name="connsiteX4-369" fmla="*/ 3814297 w 3829223"/>
              <a:gd name="connsiteY4-370" fmla="*/ 1364017 h 2880000"/>
              <a:gd name="connsiteX5-371" fmla="*/ 3814303 w 3829223"/>
              <a:gd name="connsiteY5-372" fmla="*/ 1515968 h 2880000"/>
              <a:gd name="connsiteX6-373" fmla="*/ 3299731 w 3829223"/>
              <a:gd name="connsiteY6-374" fmla="*/ 2792506 h 2880000"/>
              <a:gd name="connsiteX7-375" fmla="*/ 3170144 w 3829223"/>
              <a:gd name="connsiteY7-376" fmla="*/ 2880000 h 2880000"/>
              <a:gd name="connsiteX8-377" fmla="*/ 88562 w 3829223"/>
              <a:gd name="connsiteY8-378" fmla="*/ 2880000 h 2880000"/>
              <a:gd name="connsiteX9-379" fmla="*/ 14932 w 3829223"/>
              <a:gd name="connsiteY9-380" fmla="*/ 2840840 h 2880000"/>
              <a:gd name="connsiteX10-381" fmla="*/ 6160 w 3829223"/>
              <a:gd name="connsiteY10-382" fmla="*/ 2757862 h 2880000"/>
              <a:gd name="connsiteX11-383" fmla="*/ 506761 w 3829223"/>
              <a:gd name="connsiteY11-384" fmla="*/ 1515983 h 2880000"/>
              <a:gd name="connsiteX12-385" fmla="*/ 506767 w 3829223"/>
              <a:gd name="connsiteY12-386" fmla="*/ 1364032 h 2880000"/>
              <a:gd name="connsiteX13-387" fmla="*/ 6166 w 3829223"/>
              <a:gd name="connsiteY13-388" fmla="*/ 122153 h 2880000"/>
              <a:gd name="connsiteX14-389" fmla="*/ 14932 w 3829223"/>
              <a:gd name="connsiteY14-390" fmla="*/ 39159 h 2880000"/>
              <a:gd name="connsiteX0-391" fmla="*/ 14932 w 3829223"/>
              <a:gd name="connsiteY0-392" fmla="*/ 39159 h 2880000"/>
              <a:gd name="connsiteX1-393" fmla="*/ 88614 w 3829223"/>
              <a:gd name="connsiteY1-394" fmla="*/ 0 h 2880000"/>
              <a:gd name="connsiteX2-395" fmla="*/ 3170196 w 3829223"/>
              <a:gd name="connsiteY2-396" fmla="*/ 0 h 2880000"/>
              <a:gd name="connsiteX3-397" fmla="*/ 3299725 w 3829223"/>
              <a:gd name="connsiteY3-398" fmla="*/ 87479 h 2880000"/>
              <a:gd name="connsiteX4-399" fmla="*/ 3814297 w 3829223"/>
              <a:gd name="connsiteY4-400" fmla="*/ 1364017 h 2880000"/>
              <a:gd name="connsiteX5-401" fmla="*/ 3814303 w 3829223"/>
              <a:gd name="connsiteY5-402" fmla="*/ 1515968 h 2880000"/>
              <a:gd name="connsiteX6-403" fmla="*/ 3299731 w 3829223"/>
              <a:gd name="connsiteY6-404" fmla="*/ 2792506 h 2880000"/>
              <a:gd name="connsiteX7-405" fmla="*/ 3170144 w 3829223"/>
              <a:gd name="connsiteY7-406" fmla="*/ 2880000 h 2880000"/>
              <a:gd name="connsiteX8-407" fmla="*/ 88562 w 3829223"/>
              <a:gd name="connsiteY8-408" fmla="*/ 2880000 h 2880000"/>
              <a:gd name="connsiteX9-409" fmla="*/ 14932 w 3829223"/>
              <a:gd name="connsiteY9-410" fmla="*/ 2840840 h 2880000"/>
              <a:gd name="connsiteX10-411" fmla="*/ 6160 w 3829223"/>
              <a:gd name="connsiteY10-412" fmla="*/ 2757862 h 2880000"/>
              <a:gd name="connsiteX11-413" fmla="*/ 506761 w 3829223"/>
              <a:gd name="connsiteY11-414" fmla="*/ 1515983 h 2880000"/>
              <a:gd name="connsiteX12-415" fmla="*/ 506767 w 3829223"/>
              <a:gd name="connsiteY12-416" fmla="*/ 1364032 h 2880000"/>
              <a:gd name="connsiteX13-417" fmla="*/ 6166 w 3829223"/>
              <a:gd name="connsiteY13-418" fmla="*/ 122153 h 2880000"/>
              <a:gd name="connsiteX14-419" fmla="*/ 14932 w 3829223"/>
              <a:gd name="connsiteY14-420" fmla="*/ 39159 h 2880000"/>
              <a:gd name="connsiteX0-421" fmla="*/ 14932 w 3829223"/>
              <a:gd name="connsiteY0-422" fmla="*/ 39159 h 2880000"/>
              <a:gd name="connsiteX1-423" fmla="*/ 88614 w 3829223"/>
              <a:gd name="connsiteY1-424" fmla="*/ 0 h 2880000"/>
              <a:gd name="connsiteX2-425" fmla="*/ 3170196 w 3829223"/>
              <a:gd name="connsiteY2-426" fmla="*/ 0 h 2880000"/>
              <a:gd name="connsiteX3-427" fmla="*/ 3299725 w 3829223"/>
              <a:gd name="connsiteY3-428" fmla="*/ 87479 h 2880000"/>
              <a:gd name="connsiteX4-429" fmla="*/ 3814297 w 3829223"/>
              <a:gd name="connsiteY4-430" fmla="*/ 1364017 h 2880000"/>
              <a:gd name="connsiteX5-431" fmla="*/ 3814303 w 3829223"/>
              <a:gd name="connsiteY5-432" fmla="*/ 1515968 h 2880000"/>
              <a:gd name="connsiteX6-433" fmla="*/ 3299731 w 3829223"/>
              <a:gd name="connsiteY6-434" fmla="*/ 2792506 h 2880000"/>
              <a:gd name="connsiteX7-435" fmla="*/ 3170144 w 3829223"/>
              <a:gd name="connsiteY7-436" fmla="*/ 2880000 h 2880000"/>
              <a:gd name="connsiteX8-437" fmla="*/ 88562 w 3829223"/>
              <a:gd name="connsiteY8-438" fmla="*/ 2880000 h 2880000"/>
              <a:gd name="connsiteX9-439" fmla="*/ 14932 w 3829223"/>
              <a:gd name="connsiteY9-440" fmla="*/ 2840840 h 2880000"/>
              <a:gd name="connsiteX10-441" fmla="*/ 6160 w 3829223"/>
              <a:gd name="connsiteY10-442" fmla="*/ 2757862 h 2880000"/>
              <a:gd name="connsiteX11-443" fmla="*/ 506761 w 3829223"/>
              <a:gd name="connsiteY11-444" fmla="*/ 1515983 h 2880000"/>
              <a:gd name="connsiteX12-445" fmla="*/ 506767 w 3829223"/>
              <a:gd name="connsiteY12-446" fmla="*/ 1364032 h 2880000"/>
              <a:gd name="connsiteX13-447" fmla="*/ 6166 w 3829223"/>
              <a:gd name="connsiteY13-448" fmla="*/ 122153 h 2880000"/>
              <a:gd name="connsiteX14-449" fmla="*/ 14932 w 3829223"/>
              <a:gd name="connsiteY14-450" fmla="*/ 39159 h 2880000"/>
              <a:gd name="connsiteX0-451" fmla="*/ 14932 w 3829223"/>
              <a:gd name="connsiteY0-452" fmla="*/ 39159 h 2880000"/>
              <a:gd name="connsiteX1-453" fmla="*/ 88614 w 3829223"/>
              <a:gd name="connsiteY1-454" fmla="*/ 0 h 2880000"/>
              <a:gd name="connsiteX2-455" fmla="*/ 3170196 w 3829223"/>
              <a:gd name="connsiteY2-456" fmla="*/ 0 h 2880000"/>
              <a:gd name="connsiteX3-457" fmla="*/ 3299725 w 3829223"/>
              <a:gd name="connsiteY3-458" fmla="*/ 87479 h 2880000"/>
              <a:gd name="connsiteX4-459" fmla="*/ 3814297 w 3829223"/>
              <a:gd name="connsiteY4-460" fmla="*/ 1364017 h 2880000"/>
              <a:gd name="connsiteX5-461" fmla="*/ 3814303 w 3829223"/>
              <a:gd name="connsiteY5-462" fmla="*/ 1515968 h 2880000"/>
              <a:gd name="connsiteX6-463" fmla="*/ 3299731 w 3829223"/>
              <a:gd name="connsiteY6-464" fmla="*/ 2792506 h 2880000"/>
              <a:gd name="connsiteX7-465" fmla="*/ 3170144 w 3829223"/>
              <a:gd name="connsiteY7-466" fmla="*/ 2880000 h 2880000"/>
              <a:gd name="connsiteX8-467" fmla="*/ 88562 w 3829223"/>
              <a:gd name="connsiteY8-468" fmla="*/ 2880000 h 2880000"/>
              <a:gd name="connsiteX9-469" fmla="*/ 14932 w 3829223"/>
              <a:gd name="connsiteY9-470" fmla="*/ 2840840 h 2880000"/>
              <a:gd name="connsiteX10-471" fmla="*/ 6160 w 3829223"/>
              <a:gd name="connsiteY10-472" fmla="*/ 2757862 h 2880000"/>
              <a:gd name="connsiteX11-473" fmla="*/ 506761 w 3829223"/>
              <a:gd name="connsiteY11-474" fmla="*/ 1515983 h 2880000"/>
              <a:gd name="connsiteX12-475" fmla="*/ 506767 w 3829223"/>
              <a:gd name="connsiteY12-476" fmla="*/ 1364032 h 2880000"/>
              <a:gd name="connsiteX13-477" fmla="*/ 6166 w 3829223"/>
              <a:gd name="connsiteY13-478" fmla="*/ 122153 h 2880000"/>
              <a:gd name="connsiteX14-479" fmla="*/ 14932 w 3829223"/>
              <a:gd name="connsiteY14-480" fmla="*/ 39159 h 2880000"/>
              <a:gd name="connsiteX0-481" fmla="*/ 14932 w 3829223"/>
              <a:gd name="connsiteY0-482" fmla="*/ 39159 h 2880000"/>
              <a:gd name="connsiteX1-483" fmla="*/ 88614 w 3829223"/>
              <a:gd name="connsiteY1-484" fmla="*/ 0 h 2880000"/>
              <a:gd name="connsiteX2-485" fmla="*/ 3170196 w 3829223"/>
              <a:gd name="connsiteY2-486" fmla="*/ 0 h 2880000"/>
              <a:gd name="connsiteX3-487" fmla="*/ 3299725 w 3829223"/>
              <a:gd name="connsiteY3-488" fmla="*/ 87479 h 2880000"/>
              <a:gd name="connsiteX4-489" fmla="*/ 3814297 w 3829223"/>
              <a:gd name="connsiteY4-490" fmla="*/ 1364017 h 2880000"/>
              <a:gd name="connsiteX5-491" fmla="*/ 3814303 w 3829223"/>
              <a:gd name="connsiteY5-492" fmla="*/ 1515968 h 2880000"/>
              <a:gd name="connsiteX6-493" fmla="*/ 3299731 w 3829223"/>
              <a:gd name="connsiteY6-494" fmla="*/ 2792506 h 2880000"/>
              <a:gd name="connsiteX7-495" fmla="*/ 3170144 w 3829223"/>
              <a:gd name="connsiteY7-496" fmla="*/ 2880000 h 2880000"/>
              <a:gd name="connsiteX8-497" fmla="*/ 88562 w 3829223"/>
              <a:gd name="connsiteY8-498" fmla="*/ 2880000 h 2880000"/>
              <a:gd name="connsiteX9-499" fmla="*/ 14932 w 3829223"/>
              <a:gd name="connsiteY9-500" fmla="*/ 2840840 h 2880000"/>
              <a:gd name="connsiteX10-501" fmla="*/ 6160 w 3829223"/>
              <a:gd name="connsiteY10-502" fmla="*/ 2757862 h 2880000"/>
              <a:gd name="connsiteX11-503" fmla="*/ 506761 w 3829223"/>
              <a:gd name="connsiteY11-504" fmla="*/ 1515983 h 2880000"/>
              <a:gd name="connsiteX12-505" fmla="*/ 506767 w 3829223"/>
              <a:gd name="connsiteY12-506" fmla="*/ 1364032 h 2880000"/>
              <a:gd name="connsiteX13-507" fmla="*/ 6166 w 3829223"/>
              <a:gd name="connsiteY13-508" fmla="*/ 122153 h 2880000"/>
              <a:gd name="connsiteX14-509" fmla="*/ 14932 w 3829223"/>
              <a:gd name="connsiteY14-510" fmla="*/ 39159 h 2880000"/>
              <a:gd name="connsiteX0-511" fmla="*/ 14932 w 3829223"/>
              <a:gd name="connsiteY0-512" fmla="*/ 39159 h 2880000"/>
              <a:gd name="connsiteX1-513" fmla="*/ 88614 w 3829223"/>
              <a:gd name="connsiteY1-514" fmla="*/ 0 h 2880000"/>
              <a:gd name="connsiteX2-515" fmla="*/ 3170196 w 3829223"/>
              <a:gd name="connsiteY2-516" fmla="*/ 0 h 2880000"/>
              <a:gd name="connsiteX3-517" fmla="*/ 3299725 w 3829223"/>
              <a:gd name="connsiteY3-518" fmla="*/ 87479 h 2880000"/>
              <a:gd name="connsiteX4-519" fmla="*/ 3814297 w 3829223"/>
              <a:gd name="connsiteY4-520" fmla="*/ 1364017 h 2880000"/>
              <a:gd name="connsiteX5-521" fmla="*/ 3814303 w 3829223"/>
              <a:gd name="connsiteY5-522" fmla="*/ 1515968 h 2880000"/>
              <a:gd name="connsiteX6-523" fmla="*/ 3299731 w 3829223"/>
              <a:gd name="connsiteY6-524" fmla="*/ 2792506 h 2880000"/>
              <a:gd name="connsiteX7-525" fmla="*/ 3170144 w 3829223"/>
              <a:gd name="connsiteY7-526" fmla="*/ 2880000 h 2880000"/>
              <a:gd name="connsiteX8-527" fmla="*/ 88562 w 3829223"/>
              <a:gd name="connsiteY8-528" fmla="*/ 2880000 h 2880000"/>
              <a:gd name="connsiteX9-529" fmla="*/ 14932 w 3829223"/>
              <a:gd name="connsiteY9-530" fmla="*/ 2840840 h 2880000"/>
              <a:gd name="connsiteX10-531" fmla="*/ 6160 w 3829223"/>
              <a:gd name="connsiteY10-532" fmla="*/ 2757862 h 2880000"/>
              <a:gd name="connsiteX11-533" fmla="*/ 506761 w 3829223"/>
              <a:gd name="connsiteY11-534" fmla="*/ 1515983 h 2880000"/>
              <a:gd name="connsiteX12-535" fmla="*/ 506767 w 3829223"/>
              <a:gd name="connsiteY12-536" fmla="*/ 1364032 h 2880000"/>
              <a:gd name="connsiteX13-537" fmla="*/ 6166 w 3829223"/>
              <a:gd name="connsiteY13-538" fmla="*/ 122153 h 2880000"/>
              <a:gd name="connsiteX14-539" fmla="*/ 14932 w 3829223"/>
              <a:gd name="connsiteY14-540" fmla="*/ 39159 h 2880000"/>
              <a:gd name="connsiteX0-541" fmla="*/ 14934 w 3829225"/>
              <a:gd name="connsiteY0-542" fmla="*/ 39159 h 2880000"/>
              <a:gd name="connsiteX1-543" fmla="*/ 88616 w 3829225"/>
              <a:gd name="connsiteY1-544" fmla="*/ 0 h 2880000"/>
              <a:gd name="connsiteX2-545" fmla="*/ 3170198 w 3829225"/>
              <a:gd name="connsiteY2-546" fmla="*/ 0 h 2880000"/>
              <a:gd name="connsiteX3-547" fmla="*/ 3299727 w 3829225"/>
              <a:gd name="connsiteY3-548" fmla="*/ 87479 h 2880000"/>
              <a:gd name="connsiteX4-549" fmla="*/ 3814299 w 3829225"/>
              <a:gd name="connsiteY4-550" fmla="*/ 1364017 h 2880000"/>
              <a:gd name="connsiteX5-551" fmla="*/ 3814305 w 3829225"/>
              <a:gd name="connsiteY5-552" fmla="*/ 1515968 h 2880000"/>
              <a:gd name="connsiteX6-553" fmla="*/ 3299733 w 3829225"/>
              <a:gd name="connsiteY6-554" fmla="*/ 2792506 h 2880000"/>
              <a:gd name="connsiteX7-555" fmla="*/ 3170146 w 3829225"/>
              <a:gd name="connsiteY7-556" fmla="*/ 2880000 h 2880000"/>
              <a:gd name="connsiteX8-557" fmla="*/ 88564 w 3829225"/>
              <a:gd name="connsiteY8-558" fmla="*/ 2880000 h 2880000"/>
              <a:gd name="connsiteX9-559" fmla="*/ 14934 w 3829225"/>
              <a:gd name="connsiteY9-560" fmla="*/ 2840840 h 2880000"/>
              <a:gd name="connsiteX10-561" fmla="*/ 6162 w 3829225"/>
              <a:gd name="connsiteY10-562" fmla="*/ 2757862 h 2880000"/>
              <a:gd name="connsiteX11-563" fmla="*/ 506763 w 3829225"/>
              <a:gd name="connsiteY11-564" fmla="*/ 1515983 h 2880000"/>
              <a:gd name="connsiteX12-565" fmla="*/ 506769 w 3829225"/>
              <a:gd name="connsiteY12-566" fmla="*/ 1364032 h 2880000"/>
              <a:gd name="connsiteX13-567" fmla="*/ 6168 w 3829225"/>
              <a:gd name="connsiteY13-568" fmla="*/ 122153 h 2880000"/>
              <a:gd name="connsiteX14-569" fmla="*/ 14934 w 3829225"/>
              <a:gd name="connsiteY14-570" fmla="*/ 39159 h 2880000"/>
              <a:gd name="connsiteX0-571" fmla="*/ 14934 w 3829225"/>
              <a:gd name="connsiteY0-572" fmla="*/ 39159 h 2880000"/>
              <a:gd name="connsiteX1-573" fmla="*/ 88616 w 3829225"/>
              <a:gd name="connsiteY1-574" fmla="*/ 0 h 2880000"/>
              <a:gd name="connsiteX2-575" fmla="*/ 3170198 w 3829225"/>
              <a:gd name="connsiteY2-576" fmla="*/ 0 h 2880000"/>
              <a:gd name="connsiteX3-577" fmla="*/ 3299727 w 3829225"/>
              <a:gd name="connsiteY3-578" fmla="*/ 87479 h 2880000"/>
              <a:gd name="connsiteX4-579" fmla="*/ 3814299 w 3829225"/>
              <a:gd name="connsiteY4-580" fmla="*/ 1364017 h 2880000"/>
              <a:gd name="connsiteX5-581" fmla="*/ 3814305 w 3829225"/>
              <a:gd name="connsiteY5-582" fmla="*/ 1515968 h 2880000"/>
              <a:gd name="connsiteX6-583" fmla="*/ 3299733 w 3829225"/>
              <a:gd name="connsiteY6-584" fmla="*/ 2792506 h 2880000"/>
              <a:gd name="connsiteX7-585" fmla="*/ 3170146 w 3829225"/>
              <a:gd name="connsiteY7-586" fmla="*/ 2880000 h 2880000"/>
              <a:gd name="connsiteX8-587" fmla="*/ 88564 w 3829225"/>
              <a:gd name="connsiteY8-588" fmla="*/ 2880000 h 2880000"/>
              <a:gd name="connsiteX9-589" fmla="*/ 14934 w 3829225"/>
              <a:gd name="connsiteY9-590" fmla="*/ 2840840 h 2880000"/>
              <a:gd name="connsiteX10-591" fmla="*/ 6162 w 3829225"/>
              <a:gd name="connsiteY10-592" fmla="*/ 2757862 h 2880000"/>
              <a:gd name="connsiteX11-593" fmla="*/ 506763 w 3829225"/>
              <a:gd name="connsiteY11-594" fmla="*/ 1515983 h 2880000"/>
              <a:gd name="connsiteX12-595" fmla="*/ 506769 w 3829225"/>
              <a:gd name="connsiteY12-596" fmla="*/ 1364032 h 2880000"/>
              <a:gd name="connsiteX13-597" fmla="*/ 6168 w 3829225"/>
              <a:gd name="connsiteY13-598" fmla="*/ 122153 h 2880000"/>
              <a:gd name="connsiteX14-599" fmla="*/ 14934 w 3829225"/>
              <a:gd name="connsiteY14-600" fmla="*/ 39159 h 2880000"/>
              <a:gd name="connsiteX0-601" fmla="*/ 14934 w 3829225"/>
              <a:gd name="connsiteY0-602" fmla="*/ 39159 h 2880000"/>
              <a:gd name="connsiteX1-603" fmla="*/ 88616 w 3829225"/>
              <a:gd name="connsiteY1-604" fmla="*/ 0 h 2880000"/>
              <a:gd name="connsiteX2-605" fmla="*/ 3170198 w 3829225"/>
              <a:gd name="connsiteY2-606" fmla="*/ 0 h 2880000"/>
              <a:gd name="connsiteX3-607" fmla="*/ 3299727 w 3829225"/>
              <a:gd name="connsiteY3-608" fmla="*/ 87479 h 2880000"/>
              <a:gd name="connsiteX4-609" fmla="*/ 3814299 w 3829225"/>
              <a:gd name="connsiteY4-610" fmla="*/ 1364017 h 2880000"/>
              <a:gd name="connsiteX5-611" fmla="*/ 3814305 w 3829225"/>
              <a:gd name="connsiteY5-612" fmla="*/ 1515968 h 2880000"/>
              <a:gd name="connsiteX6-613" fmla="*/ 3299733 w 3829225"/>
              <a:gd name="connsiteY6-614" fmla="*/ 2792506 h 2880000"/>
              <a:gd name="connsiteX7-615" fmla="*/ 3170146 w 3829225"/>
              <a:gd name="connsiteY7-616" fmla="*/ 2880000 h 2880000"/>
              <a:gd name="connsiteX8-617" fmla="*/ 88564 w 3829225"/>
              <a:gd name="connsiteY8-618" fmla="*/ 2880000 h 2880000"/>
              <a:gd name="connsiteX9-619" fmla="*/ 14934 w 3829225"/>
              <a:gd name="connsiteY9-620" fmla="*/ 2840840 h 2880000"/>
              <a:gd name="connsiteX10-621" fmla="*/ 6162 w 3829225"/>
              <a:gd name="connsiteY10-622" fmla="*/ 2757862 h 2880000"/>
              <a:gd name="connsiteX11-623" fmla="*/ 506763 w 3829225"/>
              <a:gd name="connsiteY11-624" fmla="*/ 1515983 h 2880000"/>
              <a:gd name="connsiteX12-625" fmla="*/ 506769 w 3829225"/>
              <a:gd name="connsiteY12-626" fmla="*/ 1364032 h 2880000"/>
              <a:gd name="connsiteX13-627" fmla="*/ 6168 w 3829225"/>
              <a:gd name="connsiteY13-628" fmla="*/ 122153 h 2880000"/>
              <a:gd name="connsiteX14-629" fmla="*/ 14934 w 3829225"/>
              <a:gd name="connsiteY14-630" fmla="*/ 39159 h 2880000"/>
              <a:gd name="connsiteX0-631" fmla="*/ 14934 w 3829225"/>
              <a:gd name="connsiteY0-632" fmla="*/ 39159 h 2880000"/>
              <a:gd name="connsiteX1-633" fmla="*/ 88616 w 3829225"/>
              <a:gd name="connsiteY1-634" fmla="*/ 0 h 2880000"/>
              <a:gd name="connsiteX2-635" fmla="*/ 3170198 w 3829225"/>
              <a:gd name="connsiteY2-636" fmla="*/ 0 h 2880000"/>
              <a:gd name="connsiteX3-637" fmla="*/ 3299727 w 3829225"/>
              <a:gd name="connsiteY3-638" fmla="*/ 87479 h 2880000"/>
              <a:gd name="connsiteX4-639" fmla="*/ 3814299 w 3829225"/>
              <a:gd name="connsiteY4-640" fmla="*/ 1364017 h 2880000"/>
              <a:gd name="connsiteX5-641" fmla="*/ 3814305 w 3829225"/>
              <a:gd name="connsiteY5-642" fmla="*/ 1515968 h 2880000"/>
              <a:gd name="connsiteX6-643" fmla="*/ 3299733 w 3829225"/>
              <a:gd name="connsiteY6-644" fmla="*/ 2792506 h 2880000"/>
              <a:gd name="connsiteX7-645" fmla="*/ 3170146 w 3829225"/>
              <a:gd name="connsiteY7-646" fmla="*/ 2880000 h 2880000"/>
              <a:gd name="connsiteX8-647" fmla="*/ 88564 w 3829225"/>
              <a:gd name="connsiteY8-648" fmla="*/ 2880000 h 2880000"/>
              <a:gd name="connsiteX9-649" fmla="*/ 14934 w 3829225"/>
              <a:gd name="connsiteY9-650" fmla="*/ 2840840 h 2880000"/>
              <a:gd name="connsiteX10-651" fmla="*/ 6162 w 3829225"/>
              <a:gd name="connsiteY10-652" fmla="*/ 2757862 h 2880000"/>
              <a:gd name="connsiteX11-653" fmla="*/ 506763 w 3829225"/>
              <a:gd name="connsiteY11-654" fmla="*/ 1515983 h 2880000"/>
              <a:gd name="connsiteX12-655" fmla="*/ 506769 w 3829225"/>
              <a:gd name="connsiteY12-656" fmla="*/ 1364032 h 2880000"/>
              <a:gd name="connsiteX13-657" fmla="*/ 6168 w 3829225"/>
              <a:gd name="connsiteY13-658" fmla="*/ 122153 h 2880000"/>
              <a:gd name="connsiteX14-659" fmla="*/ 14934 w 3829225"/>
              <a:gd name="connsiteY14-660" fmla="*/ 39159 h 2880000"/>
              <a:gd name="connsiteX0-661" fmla="*/ 14934 w 3829225"/>
              <a:gd name="connsiteY0-662" fmla="*/ 39159 h 2880000"/>
              <a:gd name="connsiteX1-663" fmla="*/ 88616 w 3829225"/>
              <a:gd name="connsiteY1-664" fmla="*/ 0 h 2880000"/>
              <a:gd name="connsiteX2-665" fmla="*/ 3170198 w 3829225"/>
              <a:gd name="connsiteY2-666" fmla="*/ 0 h 2880000"/>
              <a:gd name="connsiteX3-667" fmla="*/ 3299727 w 3829225"/>
              <a:gd name="connsiteY3-668" fmla="*/ 87479 h 2880000"/>
              <a:gd name="connsiteX4-669" fmla="*/ 3814299 w 3829225"/>
              <a:gd name="connsiteY4-670" fmla="*/ 1364017 h 2880000"/>
              <a:gd name="connsiteX5-671" fmla="*/ 3814305 w 3829225"/>
              <a:gd name="connsiteY5-672" fmla="*/ 1515968 h 2880000"/>
              <a:gd name="connsiteX6-673" fmla="*/ 3299733 w 3829225"/>
              <a:gd name="connsiteY6-674" fmla="*/ 2792506 h 2880000"/>
              <a:gd name="connsiteX7-675" fmla="*/ 3170146 w 3829225"/>
              <a:gd name="connsiteY7-676" fmla="*/ 2880000 h 2880000"/>
              <a:gd name="connsiteX8-677" fmla="*/ 88564 w 3829225"/>
              <a:gd name="connsiteY8-678" fmla="*/ 2880000 h 2880000"/>
              <a:gd name="connsiteX9-679" fmla="*/ 14934 w 3829225"/>
              <a:gd name="connsiteY9-680" fmla="*/ 2840840 h 2880000"/>
              <a:gd name="connsiteX10-681" fmla="*/ 6162 w 3829225"/>
              <a:gd name="connsiteY10-682" fmla="*/ 2757862 h 2880000"/>
              <a:gd name="connsiteX11-683" fmla="*/ 506763 w 3829225"/>
              <a:gd name="connsiteY11-684" fmla="*/ 1515983 h 2880000"/>
              <a:gd name="connsiteX12-685" fmla="*/ 506769 w 3829225"/>
              <a:gd name="connsiteY12-686" fmla="*/ 1364032 h 2880000"/>
              <a:gd name="connsiteX13-687" fmla="*/ 6168 w 3829225"/>
              <a:gd name="connsiteY13-688" fmla="*/ 122153 h 2880000"/>
              <a:gd name="connsiteX14-689" fmla="*/ 14934 w 3829225"/>
              <a:gd name="connsiteY14-690" fmla="*/ 39159 h 2880000"/>
              <a:gd name="connsiteX0-691" fmla="*/ 14934 w 3829225"/>
              <a:gd name="connsiteY0-692" fmla="*/ 39159 h 2880000"/>
              <a:gd name="connsiteX1-693" fmla="*/ 88616 w 3829225"/>
              <a:gd name="connsiteY1-694" fmla="*/ 0 h 2880000"/>
              <a:gd name="connsiteX2-695" fmla="*/ 3170198 w 3829225"/>
              <a:gd name="connsiteY2-696" fmla="*/ 0 h 2880000"/>
              <a:gd name="connsiteX3-697" fmla="*/ 3299727 w 3829225"/>
              <a:gd name="connsiteY3-698" fmla="*/ 87479 h 2880000"/>
              <a:gd name="connsiteX4-699" fmla="*/ 3814299 w 3829225"/>
              <a:gd name="connsiteY4-700" fmla="*/ 1364017 h 2880000"/>
              <a:gd name="connsiteX5-701" fmla="*/ 3814305 w 3829225"/>
              <a:gd name="connsiteY5-702" fmla="*/ 1515968 h 2880000"/>
              <a:gd name="connsiteX6-703" fmla="*/ 3299733 w 3829225"/>
              <a:gd name="connsiteY6-704" fmla="*/ 2792506 h 2880000"/>
              <a:gd name="connsiteX7-705" fmla="*/ 3170146 w 3829225"/>
              <a:gd name="connsiteY7-706" fmla="*/ 2880000 h 2880000"/>
              <a:gd name="connsiteX8-707" fmla="*/ 88564 w 3829225"/>
              <a:gd name="connsiteY8-708" fmla="*/ 2880000 h 2880000"/>
              <a:gd name="connsiteX9-709" fmla="*/ 14934 w 3829225"/>
              <a:gd name="connsiteY9-710" fmla="*/ 2840840 h 2880000"/>
              <a:gd name="connsiteX10-711" fmla="*/ 6162 w 3829225"/>
              <a:gd name="connsiteY10-712" fmla="*/ 2757862 h 2880000"/>
              <a:gd name="connsiteX11-713" fmla="*/ 506763 w 3829225"/>
              <a:gd name="connsiteY11-714" fmla="*/ 1515983 h 2880000"/>
              <a:gd name="connsiteX12-715" fmla="*/ 506769 w 3829225"/>
              <a:gd name="connsiteY12-716" fmla="*/ 1364032 h 2880000"/>
              <a:gd name="connsiteX13-717" fmla="*/ 6168 w 3829225"/>
              <a:gd name="connsiteY13-718" fmla="*/ 122153 h 2880000"/>
              <a:gd name="connsiteX14-719" fmla="*/ 14934 w 3829225"/>
              <a:gd name="connsiteY14-720" fmla="*/ 39159 h 2880000"/>
              <a:gd name="connsiteX0-721" fmla="*/ 14934 w 3829225"/>
              <a:gd name="connsiteY0-722" fmla="*/ 39159 h 2880000"/>
              <a:gd name="connsiteX1-723" fmla="*/ 88616 w 3829225"/>
              <a:gd name="connsiteY1-724" fmla="*/ 0 h 2880000"/>
              <a:gd name="connsiteX2-725" fmla="*/ 3170198 w 3829225"/>
              <a:gd name="connsiteY2-726" fmla="*/ 0 h 2880000"/>
              <a:gd name="connsiteX3-727" fmla="*/ 3299727 w 3829225"/>
              <a:gd name="connsiteY3-728" fmla="*/ 87479 h 2880000"/>
              <a:gd name="connsiteX4-729" fmla="*/ 3814299 w 3829225"/>
              <a:gd name="connsiteY4-730" fmla="*/ 1364017 h 2880000"/>
              <a:gd name="connsiteX5-731" fmla="*/ 3814305 w 3829225"/>
              <a:gd name="connsiteY5-732" fmla="*/ 1515968 h 2880000"/>
              <a:gd name="connsiteX6-733" fmla="*/ 3299733 w 3829225"/>
              <a:gd name="connsiteY6-734" fmla="*/ 2792506 h 2880000"/>
              <a:gd name="connsiteX7-735" fmla="*/ 3170146 w 3829225"/>
              <a:gd name="connsiteY7-736" fmla="*/ 2880000 h 2880000"/>
              <a:gd name="connsiteX8-737" fmla="*/ 88564 w 3829225"/>
              <a:gd name="connsiteY8-738" fmla="*/ 2880000 h 2880000"/>
              <a:gd name="connsiteX9-739" fmla="*/ 14934 w 3829225"/>
              <a:gd name="connsiteY9-740" fmla="*/ 2840840 h 2880000"/>
              <a:gd name="connsiteX10-741" fmla="*/ 6162 w 3829225"/>
              <a:gd name="connsiteY10-742" fmla="*/ 2757862 h 2880000"/>
              <a:gd name="connsiteX11-743" fmla="*/ 506763 w 3829225"/>
              <a:gd name="connsiteY11-744" fmla="*/ 1515983 h 2880000"/>
              <a:gd name="connsiteX12-745" fmla="*/ 506769 w 3829225"/>
              <a:gd name="connsiteY12-746" fmla="*/ 1364032 h 2880000"/>
              <a:gd name="connsiteX13-747" fmla="*/ 6168 w 3829225"/>
              <a:gd name="connsiteY13-748" fmla="*/ 122153 h 2880000"/>
              <a:gd name="connsiteX14-749" fmla="*/ 14934 w 3829225"/>
              <a:gd name="connsiteY14-750" fmla="*/ 39159 h 2880000"/>
              <a:gd name="connsiteX0-751" fmla="*/ 14934 w 3829225"/>
              <a:gd name="connsiteY0-752" fmla="*/ 39159 h 2880000"/>
              <a:gd name="connsiteX1-753" fmla="*/ 88616 w 3829225"/>
              <a:gd name="connsiteY1-754" fmla="*/ 0 h 2880000"/>
              <a:gd name="connsiteX2-755" fmla="*/ 3170198 w 3829225"/>
              <a:gd name="connsiteY2-756" fmla="*/ 0 h 2880000"/>
              <a:gd name="connsiteX3-757" fmla="*/ 3299727 w 3829225"/>
              <a:gd name="connsiteY3-758" fmla="*/ 87479 h 2880000"/>
              <a:gd name="connsiteX4-759" fmla="*/ 3814299 w 3829225"/>
              <a:gd name="connsiteY4-760" fmla="*/ 1364017 h 2880000"/>
              <a:gd name="connsiteX5-761" fmla="*/ 3814305 w 3829225"/>
              <a:gd name="connsiteY5-762" fmla="*/ 1515968 h 2880000"/>
              <a:gd name="connsiteX6-763" fmla="*/ 3299733 w 3829225"/>
              <a:gd name="connsiteY6-764" fmla="*/ 2792506 h 2880000"/>
              <a:gd name="connsiteX7-765" fmla="*/ 3170146 w 3829225"/>
              <a:gd name="connsiteY7-766" fmla="*/ 2880000 h 2880000"/>
              <a:gd name="connsiteX8-767" fmla="*/ 88564 w 3829225"/>
              <a:gd name="connsiteY8-768" fmla="*/ 2880000 h 2880000"/>
              <a:gd name="connsiteX9-769" fmla="*/ 14934 w 3829225"/>
              <a:gd name="connsiteY9-770" fmla="*/ 2840840 h 2880000"/>
              <a:gd name="connsiteX10-771" fmla="*/ 6162 w 3829225"/>
              <a:gd name="connsiteY10-772" fmla="*/ 2757862 h 2880000"/>
              <a:gd name="connsiteX11-773" fmla="*/ 506763 w 3829225"/>
              <a:gd name="connsiteY11-774" fmla="*/ 1515983 h 2880000"/>
              <a:gd name="connsiteX12-775" fmla="*/ 506769 w 3829225"/>
              <a:gd name="connsiteY12-776" fmla="*/ 1364032 h 2880000"/>
              <a:gd name="connsiteX13-777" fmla="*/ 6168 w 3829225"/>
              <a:gd name="connsiteY13-778" fmla="*/ 122153 h 2880000"/>
              <a:gd name="connsiteX14-779" fmla="*/ 14934 w 3829225"/>
              <a:gd name="connsiteY14-780" fmla="*/ 39159 h 2880000"/>
              <a:gd name="connsiteX0-781" fmla="*/ 14934 w 3829225"/>
              <a:gd name="connsiteY0-782" fmla="*/ 39159 h 2880000"/>
              <a:gd name="connsiteX1-783" fmla="*/ 88616 w 3829225"/>
              <a:gd name="connsiteY1-784" fmla="*/ 0 h 2880000"/>
              <a:gd name="connsiteX2-785" fmla="*/ 2612390 w 3829225"/>
              <a:gd name="connsiteY2-786" fmla="*/ 811 h 2880000"/>
              <a:gd name="connsiteX3-787" fmla="*/ 3170198 w 3829225"/>
              <a:gd name="connsiteY3-788" fmla="*/ 0 h 2880000"/>
              <a:gd name="connsiteX4-789" fmla="*/ 3299727 w 3829225"/>
              <a:gd name="connsiteY4-790" fmla="*/ 87479 h 2880000"/>
              <a:gd name="connsiteX5-791" fmla="*/ 3814299 w 3829225"/>
              <a:gd name="connsiteY5-792" fmla="*/ 1364017 h 2880000"/>
              <a:gd name="connsiteX6-793" fmla="*/ 3814305 w 3829225"/>
              <a:gd name="connsiteY6-794" fmla="*/ 1515968 h 2880000"/>
              <a:gd name="connsiteX7-795" fmla="*/ 3299733 w 3829225"/>
              <a:gd name="connsiteY7-796" fmla="*/ 2792506 h 2880000"/>
              <a:gd name="connsiteX8-797" fmla="*/ 3170146 w 3829225"/>
              <a:gd name="connsiteY8-798" fmla="*/ 2880000 h 2880000"/>
              <a:gd name="connsiteX9-799" fmla="*/ 88564 w 3829225"/>
              <a:gd name="connsiteY9-800" fmla="*/ 2880000 h 2880000"/>
              <a:gd name="connsiteX10-801" fmla="*/ 14934 w 3829225"/>
              <a:gd name="connsiteY10-802" fmla="*/ 2840840 h 2880000"/>
              <a:gd name="connsiteX11-803" fmla="*/ 6162 w 3829225"/>
              <a:gd name="connsiteY11-804" fmla="*/ 2757862 h 2880000"/>
              <a:gd name="connsiteX12-805" fmla="*/ 506763 w 3829225"/>
              <a:gd name="connsiteY12-806" fmla="*/ 1515983 h 2880000"/>
              <a:gd name="connsiteX13-807" fmla="*/ 506769 w 3829225"/>
              <a:gd name="connsiteY13-808" fmla="*/ 1364032 h 2880000"/>
              <a:gd name="connsiteX14-809" fmla="*/ 6168 w 3829225"/>
              <a:gd name="connsiteY14-810" fmla="*/ 122153 h 2880000"/>
              <a:gd name="connsiteX15" fmla="*/ 14934 w 3829225"/>
              <a:gd name="connsiteY15" fmla="*/ 39159 h 2880000"/>
              <a:gd name="connsiteX0-811" fmla="*/ 14934 w 3829225"/>
              <a:gd name="connsiteY0-812" fmla="*/ 41523 h 2882364"/>
              <a:gd name="connsiteX1-813" fmla="*/ 88616 w 3829225"/>
              <a:gd name="connsiteY1-814" fmla="*/ 2364 h 2882364"/>
              <a:gd name="connsiteX2-815" fmla="*/ 1218565 w 3829225"/>
              <a:gd name="connsiteY2-816" fmla="*/ 0 h 2882364"/>
              <a:gd name="connsiteX3-817" fmla="*/ 2612390 w 3829225"/>
              <a:gd name="connsiteY3-818" fmla="*/ 3175 h 2882364"/>
              <a:gd name="connsiteX4-819" fmla="*/ 3170198 w 3829225"/>
              <a:gd name="connsiteY4-820" fmla="*/ 2364 h 2882364"/>
              <a:gd name="connsiteX5-821" fmla="*/ 3299727 w 3829225"/>
              <a:gd name="connsiteY5-822" fmla="*/ 89843 h 2882364"/>
              <a:gd name="connsiteX6-823" fmla="*/ 3814299 w 3829225"/>
              <a:gd name="connsiteY6-824" fmla="*/ 1366381 h 2882364"/>
              <a:gd name="connsiteX7-825" fmla="*/ 3814305 w 3829225"/>
              <a:gd name="connsiteY7-826" fmla="*/ 1518332 h 2882364"/>
              <a:gd name="connsiteX8-827" fmla="*/ 3299733 w 3829225"/>
              <a:gd name="connsiteY8-828" fmla="*/ 2794870 h 2882364"/>
              <a:gd name="connsiteX9-829" fmla="*/ 3170146 w 3829225"/>
              <a:gd name="connsiteY9-830" fmla="*/ 2882364 h 2882364"/>
              <a:gd name="connsiteX10-831" fmla="*/ 88564 w 3829225"/>
              <a:gd name="connsiteY10-832" fmla="*/ 2882364 h 2882364"/>
              <a:gd name="connsiteX11-833" fmla="*/ 14934 w 3829225"/>
              <a:gd name="connsiteY11-834" fmla="*/ 2843204 h 2882364"/>
              <a:gd name="connsiteX12-835" fmla="*/ 6162 w 3829225"/>
              <a:gd name="connsiteY12-836" fmla="*/ 2760226 h 2882364"/>
              <a:gd name="connsiteX13-837" fmla="*/ 506763 w 3829225"/>
              <a:gd name="connsiteY13-838" fmla="*/ 1518347 h 2882364"/>
              <a:gd name="connsiteX14-839" fmla="*/ 506769 w 3829225"/>
              <a:gd name="connsiteY14-840" fmla="*/ 1366396 h 2882364"/>
              <a:gd name="connsiteX15-841" fmla="*/ 6168 w 3829225"/>
              <a:gd name="connsiteY15-842" fmla="*/ 124517 h 2882364"/>
              <a:gd name="connsiteX16" fmla="*/ 14934 w 3829225"/>
              <a:gd name="connsiteY16" fmla="*/ 41523 h 2882364"/>
              <a:gd name="connsiteX0-843" fmla="*/ 14934 w 3829225"/>
              <a:gd name="connsiteY0-844" fmla="*/ 41523 h 2882364"/>
              <a:gd name="connsiteX1-845" fmla="*/ 88616 w 3829225"/>
              <a:gd name="connsiteY1-846" fmla="*/ 2364 h 2882364"/>
              <a:gd name="connsiteX2-847" fmla="*/ 1218565 w 3829225"/>
              <a:gd name="connsiteY2-848" fmla="*/ 0 h 2882364"/>
              <a:gd name="connsiteX3-849" fmla="*/ 1904365 w 3829225"/>
              <a:gd name="connsiteY3-850" fmla="*/ 3175 h 2882364"/>
              <a:gd name="connsiteX4-851" fmla="*/ 2612390 w 3829225"/>
              <a:gd name="connsiteY4-852" fmla="*/ 3175 h 2882364"/>
              <a:gd name="connsiteX5-853" fmla="*/ 3170198 w 3829225"/>
              <a:gd name="connsiteY5-854" fmla="*/ 2364 h 2882364"/>
              <a:gd name="connsiteX6-855" fmla="*/ 3299727 w 3829225"/>
              <a:gd name="connsiteY6-856" fmla="*/ 89843 h 2882364"/>
              <a:gd name="connsiteX7-857" fmla="*/ 3814299 w 3829225"/>
              <a:gd name="connsiteY7-858" fmla="*/ 1366381 h 2882364"/>
              <a:gd name="connsiteX8-859" fmla="*/ 3814305 w 3829225"/>
              <a:gd name="connsiteY8-860" fmla="*/ 1518332 h 2882364"/>
              <a:gd name="connsiteX9-861" fmla="*/ 3299733 w 3829225"/>
              <a:gd name="connsiteY9-862" fmla="*/ 2794870 h 2882364"/>
              <a:gd name="connsiteX10-863" fmla="*/ 3170146 w 3829225"/>
              <a:gd name="connsiteY10-864" fmla="*/ 2882364 h 2882364"/>
              <a:gd name="connsiteX11-865" fmla="*/ 88564 w 3829225"/>
              <a:gd name="connsiteY11-866" fmla="*/ 2882364 h 2882364"/>
              <a:gd name="connsiteX12-867" fmla="*/ 14934 w 3829225"/>
              <a:gd name="connsiteY12-868" fmla="*/ 2843204 h 2882364"/>
              <a:gd name="connsiteX13-869" fmla="*/ 6162 w 3829225"/>
              <a:gd name="connsiteY13-870" fmla="*/ 2760226 h 2882364"/>
              <a:gd name="connsiteX14-871" fmla="*/ 506763 w 3829225"/>
              <a:gd name="connsiteY14-872" fmla="*/ 1518347 h 2882364"/>
              <a:gd name="connsiteX15-873" fmla="*/ 506769 w 3829225"/>
              <a:gd name="connsiteY15-874" fmla="*/ 1366396 h 2882364"/>
              <a:gd name="connsiteX16-875" fmla="*/ 6168 w 3829225"/>
              <a:gd name="connsiteY16-876" fmla="*/ 124517 h 2882364"/>
              <a:gd name="connsiteX17" fmla="*/ 14934 w 3829225"/>
              <a:gd name="connsiteY17" fmla="*/ 41523 h 2882364"/>
              <a:gd name="connsiteX0-877" fmla="*/ 1904365 w 3829225"/>
              <a:gd name="connsiteY0-878" fmla="*/ 3175 h 2882364"/>
              <a:gd name="connsiteX1-879" fmla="*/ 2612390 w 3829225"/>
              <a:gd name="connsiteY1-880" fmla="*/ 3175 h 2882364"/>
              <a:gd name="connsiteX2-881" fmla="*/ 3170198 w 3829225"/>
              <a:gd name="connsiteY2-882" fmla="*/ 2364 h 2882364"/>
              <a:gd name="connsiteX3-883" fmla="*/ 3299727 w 3829225"/>
              <a:gd name="connsiteY3-884" fmla="*/ 89843 h 2882364"/>
              <a:gd name="connsiteX4-885" fmla="*/ 3814299 w 3829225"/>
              <a:gd name="connsiteY4-886" fmla="*/ 1366381 h 2882364"/>
              <a:gd name="connsiteX5-887" fmla="*/ 3814305 w 3829225"/>
              <a:gd name="connsiteY5-888" fmla="*/ 1518332 h 2882364"/>
              <a:gd name="connsiteX6-889" fmla="*/ 3299733 w 3829225"/>
              <a:gd name="connsiteY6-890" fmla="*/ 2794870 h 2882364"/>
              <a:gd name="connsiteX7-891" fmla="*/ 3170146 w 3829225"/>
              <a:gd name="connsiteY7-892" fmla="*/ 2882364 h 2882364"/>
              <a:gd name="connsiteX8-893" fmla="*/ 88564 w 3829225"/>
              <a:gd name="connsiteY8-894" fmla="*/ 2882364 h 2882364"/>
              <a:gd name="connsiteX9-895" fmla="*/ 14934 w 3829225"/>
              <a:gd name="connsiteY9-896" fmla="*/ 2843204 h 2882364"/>
              <a:gd name="connsiteX10-897" fmla="*/ 6162 w 3829225"/>
              <a:gd name="connsiteY10-898" fmla="*/ 2760226 h 2882364"/>
              <a:gd name="connsiteX11-899" fmla="*/ 506763 w 3829225"/>
              <a:gd name="connsiteY11-900" fmla="*/ 1518347 h 2882364"/>
              <a:gd name="connsiteX12-901" fmla="*/ 506769 w 3829225"/>
              <a:gd name="connsiteY12-902" fmla="*/ 1366396 h 2882364"/>
              <a:gd name="connsiteX13-903" fmla="*/ 6168 w 3829225"/>
              <a:gd name="connsiteY13-904" fmla="*/ 124517 h 2882364"/>
              <a:gd name="connsiteX14-905" fmla="*/ 14934 w 3829225"/>
              <a:gd name="connsiteY14-906" fmla="*/ 41523 h 2882364"/>
              <a:gd name="connsiteX15-907" fmla="*/ 88616 w 3829225"/>
              <a:gd name="connsiteY15-908" fmla="*/ 2364 h 2882364"/>
              <a:gd name="connsiteX16-909" fmla="*/ 1218565 w 3829225"/>
              <a:gd name="connsiteY16-910" fmla="*/ 0 h 2882364"/>
              <a:gd name="connsiteX17-911" fmla="*/ 1995805 w 3829225"/>
              <a:gd name="connsiteY17-912" fmla="*/ 94615 h 2882364"/>
              <a:gd name="connsiteX0-913" fmla="*/ 1904365 w 3829225"/>
              <a:gd name="connsiteY0-914" fmla="*/ 3175 h 2882364"/>
              <a:gd name="connsiteX1-915" fmla="*/ 2612390 w 3829225"/>
              <a:gd name="connsiteY1-916" fmla="*/ 3175 h 2882364"/>
              <a:gd name="connsiteX2-917" fmla="*/ 3170198 w 3829225"/>
              <a:gd name="connsiteY2-918" fmla="*/ 2364 h 2882364"/>
              <a:gd name="connsiteX3-919" fmla="*/ 3299727 w 3829225"/>
              <a:gd name="connsiteY3-920" fmla="*/ 89843 h 2882364"/>
              <a:gd name="connsiteX4-921" fmla="*/ 3814299 w 3829225"/>
              <a:gd name="connsiteY4-922" fmla="*/ 1366381 h 2882364"/>
              <a:gd name="connsiteX5-923" fmla="*/ 3814305 w 3829225"/>
              <a:gd name="connsiteY5-924" fmla="*/ 1518332 h 2882364"/>
              <a:gd name="connsiteX6-925" fmla="*/ 3299733 w 3829225"/>
              <a:gd name="connsiteY6-926" fmla="*/ 2794870 h 2882364"/>
              <a:gd name="connsiteX7-927" fmla="*/ 3170146 w 3829225"/>
              <a:gd name="connsiteY7-928" fmla="*/ 2882364 h 2882364"/>
              <a:gd name="connsiteX8-929" fmla="*/ 88564 w 3829225"/>
              <a:gd name="connsiteY8-930" fmla="*/ 2882364 h 2882364"/>
              <a:gd name="connsiteX9-931" fmla="*/ 14934 w 3829225"/>
              <a:gd name="connsiteY9-932" fmla="*/ 2843204 h 2882364"/>
              <a:gd name="connsiteX10-933" fmla="*/ 6162 w 3829225"/>
              <a:gd name="connsiteY10-934" fmla="*/ 2760226 h 2882364"/>
              <a:gd name="connsiteX11-935" fmla="*/ 506763 w 3829225"/>
              <a:gd name="connsiteY11-936" fmla="*/ 1518347 h 2882364"/>
              <a:gd name="connsiteX12-937" fmla="*/ 506769 w 3829225"/>
              <a:gd name="connsiteY12-938" fmla="*/ 1366396 h 2882364"/>
              <a:gd name="connsiteX13-939" fmla="*/ 6168 w 3829225"/>
              <a:gd name="connsiteY13-940" fmla="*/ 124517 h 2882364"/>
              <a:gd name="connsiteX14-941" fmla="*/ 14934 w 3829225"/>
              <a:gd name="connsiteY14-942" fmla="*/ 41523 h 2882364"/>
              <a:gd name="connsiteX15-943" fmla="*/ 88616 w 3829225"/>
              <a:gd name="connsiteY15-944" fmla="*/ 2364 h 2882364"/>
              <a:gd name="connsiteX16-945" fmla="*/ 1218565 w 3829225"/>
              <a:gd name="connsiteY16-946" fmla="*/ 0 h 2882364"/>
              <a:gd name="connsiteX0-947" fmla="*/ 2612390 w 3829225"/>
              <a:gd name="connsiteY0-948" fmla="*/ 3175 h 2882364"/>
              <a:gd name="connsiteX1-949" fmla="*/ 3170198 w 3829225"/>
              <a:gd name="connsiteY1-950" fmla="*/ 2364 h 2882364"/>
              <a:gd name="connsiteX2-951" fmla="*/ 3299727 w 3829225"/>
              <a:gd name="connsiteY2-952" fmla="*/ 89843 h 2882364"/>
              <a:gd name="connsiteX3-953" fmla="*/ 3814299 w 3829225"/>
              <a:gd name="connsiteY3-954" fmla="*/ 1366381 h 2882364"/>
              <a:gd name="connsiteX4-955" fmla="*/ 3814305 w 3829225"/>
              <a:gd name="connsiteY4-956" fmla="*/ 1518332 h 2882364"/>
              <a:gd name="connsiteX5-957" fmla="*/ 3299733 w 3829225"/>
              <a:gd name="connsiteY5-958" fmla="*/ 2794870 h 2882364"/>
              <a:gd name="connsiteX6-959" fmla="*/ 3170146 w 3829225"/>
              <a:gd name="connsiteY6-960" fmla="*/ 2882364 h 2882364"/>
              <a:gd name="connsiteX7-961" fmla="*/ 88564 w 3829225"/>
              <a:gd name="connsiteY7-962" fmla="*/ 2882364 h 2882364"/>
              <a:gd name="connsiteX8-963" fmla="*/ 14934 w 3829225"/>
              <a:gd name="connsiteY8-964" fmla="*/ 2843204 h 2882364"/>
              <a:gd name="connsiteX9-965" fmla="*/ 6162 w 3829225"/>
              <a:gd name="connsiteY9-966" fmla="*/ 2760226 h 2882364"/>
              <a:gd name="connsiteX10-967" fmla="*/ 506763 w 3829225"/>
              <a:gd name="connsiteY10-968" fmla="*/ 1518347 h 2882364"/>
              <a:gd name="connsiteX11-969" fmla="*/ 506769 w 3829225"/>
              <a:gd name="connsiteY11-970" fmla="*/ 1366396 h 2882364"/>
              <a:gd name="connsiteX12-971" fmla="*/ 6168 w 3829225"/>
              <a:gd name="connsiteY12-972" fmla="*/ 124517 h 2882364"/>
              <a:gd name="connsiteX13-973" fmla="*/ 14934 w 3829225"/>
              <a:gd name="connsiteY13-974" fmla="*/ 41523 h 2882364"/>
              <a:gd name="connsiteX14-975" fmla="*/ 88616 w 3829225"/>
              <a:gd name="connsiteY14-976" fmla="*/ 2364 h 2882364"/>
              <a:gd name="connsiteX15-977" fmla="*/ 1218565 w 3829225"/>
              <a:gd name="connsiteY15-978" fmla="*/ 0 h 28823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841" y="connsiteY15-842"/>
              </a:cxn>
            </a:cxnLst>
            <a:rect l="l" t="t" r="r" b="b"/>
            <a:pathLst>
              <a:path w="3829225" h="2882364">
                <a:moveTo>
                  <a:pt x="2612390" y="3175"/>
                </a:moveTo>
                <a:lnTo>
                  <a:pt x="3170198" y="2364"/>
                </a:lnTo>
                <a:cubicBezTo>
                  <a:pt x="3229026" y="2364"/>
                  <a:pt x="3277733" y="35281"/>
                  <a:pt x="3299727" y="89843"/>
                </a:cubicBezTo>
                <a:lnTo>
                  <a:pt x="3814299" y="1366381"/>
                </a:lnTo>
                <a:cubicBezTo>
                  <a:pt x="3834196" y="1415740"/>
                  <a:pt x="3834203" y="1468973"/>
                  <a:pt x="3814305" y="1518332"/>
                </a:cubicBezTo>
                <a:cubicBezTo>
                  <a:pt x="3814306" y="1518332"/>
                  <a:pt x="3299734" y="2794870"/>
                  <a:pt x="3299733" y="2794870"/>
                </a:cubicBezTo>
                <a:cubicBezTo>
                  <a:pt x="3277740" y="2849433"/>
                  <a:pt x="3228975" y="2882364"/>
                  <a:pt x="3170146" y="2882364"/>
                </a:cubicBezTo>
                <a:lnTo>
                  <a:pt x="88564" y="2882364"/>
                </a:lnTo>
                <a:cubicBezTo>
                  <a:pt x="59916" y="2882364"/>
                  <a:pt x="30965" y="2866949"/>
                  <a:pt x="14934" y="2843204"/>
                </a:cubicBezTo>
                <a:cubicBezTo>
                  <a:pt x="-1095" y="2819460"/>
                  <a:pt x="-4548" y="2786797"/>
                  <a:pt x="6162" y="2760226"/>
                </a:cubicBezTo>
                <a:cubicBezTo>
                  <a:pt x="6163" y="2760226"/>
                  <a:pt x="506764" y="1518347"/>
                  <a:pt x="506763" y="1518347"/>
                </a:cubicBezTo>
                <a:cubicBezTo>
                  <a:pt x="526661" y="1468988"/>
                  <a:pt x="526667" y="1415755"/>
                  <a:pt x="506769" y="1366396"/>
                </a:cubicBezTo>
                <a:cubicBezTo>
                  <a:pt x="506770" y="1366396"/>
                  <a:pt x="6169" y="124517"/>
                  <a:pt x="6168" y="124517"/>
                </a:cubicBezTo>
                <a:cubicBezTo>
                  <a:pt x="-4542" y="97945"/>
                  <a:pt x="-1096" y="65268"/>
                  <a:pt x="14934" y="41523"/>
                </a:cubicBezTo>
                <a:cubicBezTo>
                  <a:pt x="30964" y="17778"/>
                  <a:pt x="59967" y="2364"/>
                  <a:pt x="88616" y="2364"/>
                </a:cubicBezTo>
                <a:lnTo>
                  <a:pt x="1218565" y="0"/>
                </a:lnTo>
              </a:path>
            </a:pathLst>
          </a:custGeom>
          <a:noFill/>
          <a:ln>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任意多边形: 形状 6"/>
          <p:cNvSpPr>
            <a:spLocks noChangeAspect="1"/>
          </p:cNvSpPr>
          <p:nvPr>
            <p:custDataLst>
              <p:tags r:id="rId6"/>
            </p:custDataLst>
          </p:nvPr>
        </p:nvSpPr>
        <p:spPr>
          <a:xfrm>
            <a:off x="1916178" y="2345251"/>
            <a:ext cx="1388789" cy="1548000"/>
          </a:xfrm>
          <a:custGeom>
            <a:avLst/>
            <a:gdLst>
              <a:gd name="connsiteX0" fmla="*/ 652191 w 1152000"/>
              <a:gd name="connsiteY0" fmla="*/ 20914 h 1275542"/>
              <a:gd name="connsiteX1" fmla="*/ 1075799 w 1152000"/>
              <a:gd name="connsiteY1" fmla="*/ 265488 h 1275542"/>
              <a:gd name="connsiteX2" fmla="*/ 1152000 w 1152000"/>
              <a:gd name="connsiteY2" fmla="*/ 397462 h 1275542"/>
              <a:gd name="connsiteX3" fmla="*/ 1152000 w 1152000"/>
              <a:gd name="connsiteY3" fmla="*/ 886604 h 1275542"/>
              <a:gd name="connsiteX4" fmla="*/ 1075809 w 1152000"/>
              <a:gd name="connsiteY4" fmla="*/ 1018570 h 1275542"/>
              <a:gd name="connsiteX5" fmla="*/ 652201 w 1152000"/>
              <a:gd name="connsiteY5" fmla="*/ 1263144 h 1275542"/>
              <a:gd name="connsiteX6" fmla="*/ 499809 w 1152000"/>
              <a:gd name="connsiteY6" fmla="*/ 1263149 h 1275542"/>
              <a:gd name="connsiteX7" fmla="*/ 76201 w 1152000"/>
              <a:gd name="connsiteY7" fmla="*/ 1018575 h 1275542"/>
              <a:gd name="connsiteX8" fmla="*/ 0 w 1152000"/>
              <a:gd name="connsiteY8" fmla="*/ 886602 h 1275542"/>
              <a:gd name="connsiteX9" fmla="*/ 0 w 1152000"/>
              <a:gd name="connsiteY9" fmla="*/ 397459 h 1275542"/>
              <a:gd name="connsiteX10" fmla="*/ 76191 w 1152000"/>
              <a:gd name="connsiteY10" fmla="*/ 265493 h 1275542"/>
              <a:gd name="connsiteX11" fmla="*/ 499799 w 1152000"/>
              <a:gd name="connsiteY11" fmla="*/ 20919 h 1275542"/>
              <a:gd name="connsiteX12" fmla="*/ 652191 w 1152000"/>
              <a:gd name="connsiteY12" fmla="*/ 20914 h 1275542"/>
              <a:gd name="connsiteX0-1" fmla="*/ 652191 w 1152000"/>
              <a:gd name="connsiteY0-2" fmla="*/ 20914 h 1275542"/>
              <a:gd name="connsiteX1-3" fmla="*/ 1075799 w 1152000"/>
              <a:gd name="connsiteY1-4" fmla="*/ 265488 h 1275542"/>
              <a:gd name="connsiteX2-5" fmla="*/ 1152000 w 1152000"/>
              <a:gd name="connsiteY2-6" fmla="*/ 397462 h 1275542"/>
              <a:gd name="connsiteX3-7" fmla="*/ 1152000 w 1152000"/>
              <a:gd name="connsiteY3-8" fmla="*/ 886604 h 1275542"/>
              <a:gd name="connsiteX4-9" fmla="*/ 1075809 w 1152000"/>
              <a:gd name="connsiteY4-10" fmla="*/ 1018570 h 1275542"/>
              <a:gd name="connsiteX5-11" fmla="*/ 652201 w 1152000"/>
              <a:gd name="connsiteY5-12" fmla="*/ 1263144 h 1275542"/>
              <a:gd name="connsiteX6-13" fmla="*/ 499809 w 1152000"/>
              <a:gd name="connsiteY6-14" fmla="*/ 1263149 h 1275542"/>
              <a:gd name="connsiteX7-15" fmla="*/ 76201 w 1152000"/>
              <a:gd name="connsiteY7-16" fmla="*/ 1018575 h 1275542"/>
              <a:gd name="connsiteX8-17" fmla="*/ 0 w 1152000"/>
              <a:gd name="connsiteY8-18" fmla="*/ 886602 h 1275542"/>
              <a:gd name="connsiteX9-19" fmla="*/ 0 w 1152000"/>
              <a:gd name="connsiteY9-20" fmla="*/ 397459 h 1275542"/>
              <a:gd name="connsiteX10-21" fmla="*/ 76191 w 1152000"/>
              <a:gd name="connsiteY10-22" fmla="*/ 265493 h 1275542"/>
              <a:gd name="connsiteX11-23" fmla="*/ 499799 w 1152000"/>
              <a:gd name="connsiteY11-24" fmla="*/ 20919 h 1275542"/>
              <a:gd name="connsiteX12-25" fmla="*/ 652191 w 1152000"/>
              <a:gd name="connsiteY12-26" fmla="*/ 20914 h 1275542"/>
              <a:gd name="connsiteX0-27" fmla="*/ 652191 w 1152000"/>
              <a:gd name="connsiteY0-28" fmla="*/ 20914 h 1275542"/>
              <a:gd name="connsiteX1-29" fmla="*/ 1075799 w 1152000"/>
              <a:gd name="connsiteY1-30" fmla="*/ 265488 h 1275542"/>
              <a:gd name="connsiteX2-31" fmla="*/ 1152000 w 1152000"/>
              <a:gd name="connsiteY2-32" fmla="*/ 397462 h 1275542"/>
              <a:gd name="connsiteX3-33" fmla="*/ 1152000 w 1152000"/>
              <a:gd name="connsiteY3-34" fmla="*/ 886604 h 1275542"/>
              <a:gd name="connsiteX4-35" fmla="*/ 1075809 w 1152000"/>
              <a:gd name="connsiteY4-36" fmla="*/ 1018570 h 1275542"/>
              <a:gd name="connsiteX5-37" fmla="*/ 652201 w 1152000"/>
              <a:gd name="connsiteY5-38" fmla="*/ 1263144 h 1275542"/>
              <a:gd name="connsiteX6-39" fmla="*/ 499809 w 1152000"/>
              <a:gd name="connsiteY6-40" fmla="*/ 1263149 h 1275542"/>
              <a:gd name="connsiteX7-41" fmla="*/ 76201 w 1152000"/>
              <a:gd name="connsiteY7-42" fmla="*/ 1018575 h 1275542"/>
              <a:gd name="connsiteX8-43" fmla="*/ 0 w 1152000"/>
              <a:gd name="connsiteY8-44" fmla="*/ 886602 h 1275542"/>
              <a:gd name="connsiteX9-45" fmla="*/ 0 w 1152000"/>
              <a:gd name="connsiteY9-46" fmla="*/ 397459 h 1275542"/>
              <a:gd name="connsiteX10-47" fmla="*/ 76191 w 1152000"/>
              <a:gd name="connsiteY10-48" fmla="*/ 265493 h 1275542"/>
              <a:gd name="connsiteX11-49" fmla="*/ 499799 w 1152000"/>
              <a:gd name="connsiteY11-50" fmla="*/ 20919 h 1275542"/>
              <a:gd name="connsiteX12-51" fmla="*/ 652191 w 1152000"/>
              <a:gd name="connsiteY12-52" fmla="*/ 20914 h 1275542"/>
              <a:gd name="connsiteX0-53" fmla="*/ 652191 w 1152000"/>
              <a:gd name="connsiteY0-54" fmla="*/ 20914 h 1275542"/>
              <a:gd name="connsiteX1-55" fmla="*/ 1075799 w 1152000"/>
              <a:gd name="connsiteY1-56" fmla="*/ 265488 h 1275542"/>
              <a:gd name="connsiteX2-57" fmla="*/ 1152000 w 1152000"/>
              <a:gd name="connsiteY2-58" fmla="*/ 397462 h 1275542"/>
              <a:gd name="connsiteX3-59" fmla="*/ 1152000 w 1152000"/>
              <a:gd name="connsiteY3-60" fmla="*/ 886604 h 1275542"/>
              <a:gd name="connsiteX4-61" fmla="*/ 1075809 w 1152000"/>
              <a:gd name="connsiteY4-62" fmla="*/ 1018570 h 1275542"/>
              <a:gd name="connsiteX5-63" fmla="*/ 652201 w 1152000"/>
              <a:gd name="connsiteY5-64" fmla="*/ 1263144 h 1275542"/>
              <a:gd name="connsiteX6-65" fmla="*/ 499809 w 1152000"/>
              <a:gd name="connsiteY6-66" fmla="*/ 1263149 h 1275542"/>
              <a:gd name="connsiteX7-67" fmla="*/ 76201 w 1152000"/>
              <a:gd name="connsiteY7-68" fmla="*/ 1018575 h 1275542"/>
              <a:gd name="connsiteX8-69" fmla="*/ 0 w 1152000"/>
              <a:gd name="connsiteY8-70" fmla="*/ 886602 h 1275542"/>
              <a:gd name="connsiteX9-71" fmla="*/ 0 w 1152000"/>
              <a:gd name="connsiteY9-72" fmla="*/ 397459 h 1275542"/>
              <a:gd name="connsiteX10-73" fmla="*/ 76191 w 1152000"/>
              <a:gd name="connsiteY10-74" fmla="*/ 265493 h 1275542"/>
              <a:gd name="connsiteX11-75" fmla="*/ 499799 w 1152000"/>
              <a:gd name="connsiteY11-76" fmla="*/ 20919 h 1275542"/>
              <a:gd name="connsiteX12-77" fmla="*/ 652191 w 1152000"/>
              <a:gd name="connsiteY12-78" fmla="*/ 20914 h 1275542"/>
              <a:gd name="connsiteX0-79" fmla="*/ 652191 w 1152000"/>
              <a:gd name="connsiteY0-80" fmla="*/ 20914 h 1275542"/>
              <a:gd name="connsiteX1-81" fmla="*/ 1075799 w 1152000"/>
              <a:gd name="connsiteY1-82" fmla="*/ 265488 h 1275542"/>
              <a:gd name="connsiteX2-83" fmla="*/ 1152000 w 1152000"/>
              <a:gd name="connsiteY2-84" fmla="*/ 397462 h 1275542"/>
              <a:gd name="connsiteX3-85" fmla="*/ 1152000 w 1152000"/>
              <a:gd name="connsiteY3-86" fmla="*/ 886604 h 1275542"/>
              <a:gd name="connsiteX4-87" fmla="*/ 1075809 w 1152000"/>
              <a:gd name="connsiteY4-88" fmla="*/ 1018570 h 1275542"/>
              <a:gd name="connsiteX5-89" fmla="*/ 652201 w 1152000"/>
              <a:gd name="connsiteY5-90" fmla="*/ 1263144 h 1275542"/>
              <a:gd name="connsiteX6-91" fmla="*/ 499809 w 1152000"/>
              <a:gd name="connsiteY6-92" fmla="*/ 1263149 h 1275542"/>
              <a:gd name="connsiteX7-93" fmla="*/ 76201 w 1152000"/>
              <a:gd name="connsiteY7-94" fmla="*/ 1018575 h 1275542"/>
              <a:gd name="connsiteX8-95" fmla="*/ 0 w 1152000"/>
              <a:gd name="connsiteY8-96" fmla="*/ 886602 h 1275542"/>
              <a:gd name="connsiteX9-97" fmla="*/ 0 w 1152000"/>
              <a:gd name="connsiteY9-98" fmla="*/ 397459 h 1275542"/>
              <a:gd name="connsiteX10-99" fmla="*/ 76191 w 1152000"/>
              <a:gd name="connsiteY10-100" fmla="*/ 265493 h 1275542"/>
              <a:gd name="connsiteX11-101" fmla="*/ 499799 w 1152000"/>
              <a:gd name="connsiteY11-102" fmla="*/ 20919 h 1275542"/>
              <a:gd name="connsiteX12-103" fmla="*/ 652191 w 1152000"/>
              <a:gd name="connsiteY12-104" fmla="*/ 20914 h 1275542"/>
              <a:gd name="connsiteX0-105" fmla="*/ 652191 w 1152000"/>
              <a:gd name="connsiteY0-106" fmla="*/ 20914 h 1275542"/>
              <a:gd name="connsiteX1-107" fmla="*/ 1075799 w 1152000"/>
              <a:gd name="connsiteY1-108" fmla="*/ 265488 h 1275542"/>
              <a:gd name="connsiteX2-109" fmla="*/ 1152000 w 1152000"/>
              <a:gd name="connsiteY2-110" fmla="*/ 397462 h 1275542"/>
              <a:gd name="connsiteX3-111" fmla="*/ 1152000 w 1152000"/>
              <a:gd name="connsiteY3-112" fmla="*/ 886604 h 1275542"/>
              <a:gd name="connsiteX4-113" fmla="*/ 1075809 w 1152000"/>
              <a:gd name="connsiteY4-114" fmla="*/ 1018570 h 1275542"/>
              <a:gd name="connsiteX5-115" fmla="*/ 652201 w 1152000"/>
              <a:gd name="connsiteY5-116" fmla="*/ 1263144 h 1275542"/>
              <a:gd name="connsiteX6-117" fmla="*/ 499809 w 1152000"/>
              <a:gd name="connsiteY6-118" fmla="*/ 1263149 h 1275542"/>
              <a:gd name="connsiteX7-119" fmla="*/ 76201 w 1152000"/>
              <a:gd name="connsiteY7-120" fmla="*/ 1018575 h 1275542"/>
              <a:gd name="connsiteX8-121" fmla="*/ 0 w 1152000"/>
              <a:gd name="connsiteY8-122" fmla="*/ 886602 h 1275542"/>
              <a:gd name="connsiteX9-123" fmla="*/ 0 w 1152000"/>
              <a:gd name="connsiteY9-124" fmla="*/ 397459 h 1275542"/>
              <a:gd name="connsiteX10-125" fmla="*/ 76191 w 1152000"/>
              <a:gd name="connsiteY10-126" fmla="*/ 265493 h 1275542"/>
              <a:gd name="connsiteX11-127" fmla="*/ 499799 w 1152000"/>
              <a:gd name="connsiteY11-128" fmla="*/ 20919 h 1275542"/>
              <a:gd name="connsiteX12-129" fmla="*/ 652191 w 1152000"/>
              <a:gd name="connsiteY12-130" fmla="*/ 20914 h 1275542"/>
              <a:gd name="connsiteX0-131" fmla="*/ 652191 w 1152000"/>
              <a:gd name="connsiteY0-132" fmla="*/ 20914 h 1275542"/>
              <a:gd name="connsiteX1-133" fmla="*/ 1075799 w 1152000"/>
              <a:gd name="connsiteY1-134" fmla="*/ 265488 h 1275542"/>
              <a:gd name="connsiteX2-135" fmla="*/ 1152000 w 1152000"/>
              <a:gd name="connsiteY2-136" fmla="*/ 397462 h 1275542"/>
              <a:gd name="connsiteX3-137" fmla="*/ 1152000 w 1152000"/>
              <a:gd name="connsiteY3-138" fmla="*/ 886604 h 1275542"/>
              <a:gd name="connsiteX4-139" fmla="*/ 1075809 w 1152000"/>
              <a:gd name="connsiteY4-140" fmla="*/ 1018570 h 1275542"/>
              <a:gd name="connsiteX5-141" fmla="*/ 652201 w 1152000"/>
              <a:gd name="connsiteY5-142" fmla="*/ 1263144 h 1275542"/>
              <a:gd name="connsiteX6-143" fmla="*/ 499809 w 1152000"/>
              <a:gd name="connsiteY6-144" fmla="*/ 1263149 h 1275542"/>
              <a:gd name="connsiteX7-145" fmla="*/ 76201 w 1152000"/>
              <a:gd name="connsiteY7-146" fmla="*/ 1018575 h 1275542"/>
              <a:gd name="connsiteX8-147" fmla="*/ 0 w 1152000"/>
              <a:gd name="connsiteY8-148" fmla="*/ 886602 h 1275542"/>
              <a:gd name="connsiteX9-149" fmla="*/ 0 w 1152000"/>
              <a:gd name="connsiteY9-150" fmla="*/ 397459 h 1275542"/>
              <a:gd name="connsiteX10-151" fmla="*/ 76191 w 1152000"/>
              <a:gd name="connsiteY10-152" fmla="*/ 265493 h 1275542"/>
              <a:gd name="connsiteX11-153" fmla="*/ 499799 w 1152000"/>
              <a:gd name="connsiteY11-154" fmla="*/ 20919 h 1275542"/>
              <a:gd name="connsiteX12-155" fmla="*/ 652191 w 1152000"/>
              <a:gd name="connsiteY12-156" fmla="*/ 20914 h 1275542"/>
              <a:gd name="connsiteX0-157" fmla="*/ 652191 w 1152000"/>
              <a:gd name="connsiteY0-158" fmla="*/ 20914 h 1275542"/>
              <a:gd name="connsiteX1-159" fmla="*/ 1075799 w 1152000"/>
              <a:gd name="connsiteY1-160" fmla="*/ 265488 h 1275542"/>
              <a:gd name="connsiteX2-161" fmla="*/ 1152000 w 1152000"/>
              <a:gd name="connsiteY2-162" fmla="*/ 397462 h 1275542"/>
              <a:gd name="connsiteX3-163" fmla="*/ 1152000 w 1152000"/>
              <a:gd name="connsiteY3-164" fmla="*/ 886604 h 1275542"/>
              <a:gd name="connsiteX4-165" fmla="*/ 1075809 w 1152000"/>
              <a:gd name="connsiteY4-166" fmla="*/ 1018570 h 1275542"/>
              <a:gd name="connsiteX5-167" fmla="*/ 652201 w 1152000"/>
              <a:gd name="connsiteY5-168" fmla="*/ 1263144 h 1275542"/>
              <a:gd name="connsiteX6-169" fmla="*/ 499809 w 1152000"/>
              <a:gd name="connsiteY6-170" fmla="*/ 1263149 h 1275542"/>
              <a:gd name="connsiteX7-171" fmla="*/ 76201 w 1152000"/>
              <a:gd name="connsiteY7-172" fmla="*/ 1018575 h 1275542"/>
              <a:gd name="connsiteX8-173" fmla="*/ 0 w 1152000"/>
              <a:gd name="connsiteY8-174" fmla="*/ 886602 h 1275542"/>
              <a:gd name="connsiteX9-175" fmla="*/ 0 w 1152000"/>
              <a:gd name="connsiteY9-176" fmla="*/ 397459 h 1275542"/>
              <a:gd name="connsiteX10-177" fmla="*/ 76191 w 1152000"/>
              <a:gd name="connsiteY10-178" fmla="*/ 265493 h 1275542"/>
              <a:gd name="connsiteX11-179" fmla="*/ 499799 w 1152000"/>
              <a:gd name="connsiteY11-180" fmla="*/ 20919 h 1275542"/>
              <a:gd name="connsiteX12-181" fmla="*/ 652191 w 1152000"/>
              <a:gd name="connsiteY12-182" fmla="*/ 20914 h 1275542"/>
              <a:gd name="connsiteX0-183" fmla="*/ 652191 w 1152000"/>
              <a:gd name="connsiteY0-184" fmla="*/ 20914 h 1275542"/>
              <a:gd name="connsiteX1-185" fmla="*/ 1075799 w 1152000"/>
              <a:gd name="connsiteY1-186" fmla="*/ 265488 h 1275542"/>
              <a:gd name="connsiteX2-187" fmla="*/ 1152000 w 1152000"/>
              <a:gd name="connsiteY2-188" fmla="*/ 397462 h 1275542"/>
              <a:gd name="connsiteX3-189" fmla="*/ 1152000 w 1152000"/>
              <a:gd name="connsiteY3-190" fmla="*/ 886604 h 1275542"/>
              <a:gd name="connsiteX4-191" fmla="*/ 1075809 w 1152000"/>
              <a:gd name="connsiteY4-192" fmla="*/ 1018570 h 1275542"/>
              <a:gd name="connsiteX5-193" fmla="*/ 652201 w 1152000"/>
              <a:gd name="connsiteY5-194" fmla="*/ 1263144 h 1275542"/>
              <a:gd name="connsiteX6-195" fmla="*/ 499809 w 1152000"/>
              <a:gd name="connsiteY6-196" fmla="*/ 1263149 h 1275542"/>
              <a:gd name="connsiteX7-197" fmla="*/ 76201 w 1152000"/>
              <a:gd name="connsiteY7-198" fmla="*/ 1018575 h 1275542"/>
              <a:gd name="connsiteX8-199" fmla="*/ 0 w 1152000"/>
              <a:gd name="connsiteY8-200" fmla="*/ 886602 h 1275542"/>
              <a:gd name="connsiteX9-201" fmla="*/ 0 w 1152000"/>
              <a:gd name="connsiteY9-202" fmla="*/ 397459 h 1275542"/>
              <a:gd name="connsiteX10-203" fmla="*/ 76191 w 1152000"/>
              <a:gd name="connsiteY10-204" fmla="*/ 265493 h 1275542"/>
              <a:gd name="connsiteX11-205" fmla="*/ 499799 w 1152000"/>
              <a:gd name="connsiteY11-206" fmla="*/ 20919 h 1275542"/>
              <a:gd name="connsiteX12-207" fmla="*/ 652191 w 1152000"/>
              <a:gd name="connsiteY12-208" fmla="*/ 20914 h 1275542"/>
              <a:gd name="connsiteX0-209" fmla="*/ 652191 w 1152000"/>
              <a:gd name="connsiteY0-210" fmla="*/ 20914 h 1275542"/>
              <a:gd name="connsiteX1-211" fmla="*/ 1075799 w 1152000"/>
              <a:gd name="connsiteY1-212" fmla="*/ 265488 h 1275542"/>
              <a:gd name="connsiteX2-213" fmla="*/ 1152000 w 1152000"/>
              <a:gd name="connsiteY2-214" fmla="*/ 397462 h 1275542"/>
              <a:gd name="connsiteX3-215" fmla="*/ 1152000 w 1152000"/>
              <a:gd name="connsiteY3-216" fmla="*/ 886604 h 1275542"/>
              <a:gd name="connsiteX4-217" fmla="*/ 1075809 w 1152000"/>
              <a:gd name="connsiteY4-218" fmla="*/ 1018570 h 1275542"/>
              <a:gd name="connsiteX5-219" fmla="*/ 652201 w 1152000"/>
              <a:gd name="connsiteY5-220" fmla="*/ 1263144 h 1275542"/>
              <a:gd name="connsiteX6-221" fmla="*/ 499809 w 1152000"/>
              <a:gd name="connsiteY6-222" fmla="*/ 1263149 h 1275542"/>
              <a:gd name="connsiteX7-223" fmla="*/ 76201 w 1152000"/>
              <a:gd name="connsiteY7-224" fmla="*/ 1018575 h 1275542"/>
              <a:gd name="connsiteX8-225" fmla="*/ 0 w 1152000"/>
              <a:gd name="connsiteY8-226" fmla="*/ 886602 h 1275542"/>
              <a:gd name="connsiteX9-227" fmla="*/ 0 w 1152000"/>
              <a:gd name="connsiteY9-228" fmla="*/ 397459 h 1275542"/>
              <a:gd name="connsiteX10-229" fmla="*/ 76191 w 1152000"/>
              <a:gd name="connsiteY10-230" fmla="*/ 265493 h 1275542"/>
              <a:gd name="connsiteX11-231" fmla="*/ 499799 w 1152000"/>
              <a:gd name="connsiteY11-232" fmla="*/ 20919 h 1275542"/>
              <a:gd name="connsiteX12-233" fmla="*/ 652191 w 1152000"/>
              <a:gd name="connsiteY12-234" fmla="*/ 20914 h 1275542"/>
              <a:gd name="connsiteX0-235" fmla="*/ 652191 w 1152000"/>
              <a:gd name="connsiteY0-236" fmla="*/ 20914 h 1275539"/>
              <a:gd name="connsiteX1-237" fmla="*/ 1075799 w 1152000"/>
              <a:gd name="connsiteY1-238" fmla="*/ 265488 h 1275539"/>
              <a:gd name="connsiteX2-239" fmla="*/ 1152000 w 1152000"/>
              <a:gd name="connsiteY2-240" fmla="*/ 397462 h 1275539"/>
              <a:gd name="connsiteX3-241" fmla="*/ 1152000 w 1152000"/>
              <a:gd name="connsiteY3-242" fmla="*/ 886604 h 1275539"/>
              <a:gd name="connsiteX4-243" fmla="*/ 1075809 w 1152000"/>
              <a:gd name="connsiteY4-244" fmla="*/ 1018570 h 1275539"/>
              <a:gd name="connsiteX5-245" fmla="*/ 652201 w 1152000"/>
              <a:gd name="connsiteY5-246" fmla="*/ 1263144 h 1275539"/>
              <a:gd name="connsiteX6-247" fmla="*/ 499809 w 1152000"/>
              <a:gd name="connsiteY6-248" fmla="*/ 1263149 h 1275539"/>
              <a:gd name="connsiteX7-249" fmla="*/ 76201 w 1152000"/>
              <a:gd name="connsiteY7-250" fmla="*/ 1018575 h 1275539"/>
              <a:gd name="connsiteX8-251" fmla="*/ 0 w 1152000"/>
              <a:gd name="connsiteY8-252" fmla="*/ 886602 h 1275539"/>
              <a:gd name="connsiteX9-253" fmla="*/ 0 w 1152000"/>
              <a:gd name="connsiteY9-254" fmla="*/ 397459 h 1275539"/>
              <a:gd name="connsiteX10-255" fmla="*/ 76191 w 1152000"/>
              <a:gd name="connsiteY10-256" fmla="*/ 265493 h 1275539"/>
              <a:gd name="connsiteX11-257" fmla="*/ 499799 w 1152000"/>
              <a:gd name="connsiteY11-258" fmla="*/ 20919 h 1275539"/>
              <a:gd name="connsiteX12-259" fmla="*/ 652191 w 1152000"/>
              <a:gd name="connsiteY12-260" fmla="*/ 20914 h 1275539"/>
              <a:gd name="connsiteX0-261" fmla="*/ 652191 w 1152000"/>
              <a:gd name="connsiteY0-262" fmla="*/ 20914 h 1284063"/>
              <a:gd name="connsiteX1-263" fmla="*/ 1075799 w 1152000"/>
              <a:gd name="connsiteY1-264" fmla="*/ 265488 h 1284063"/>
              <a:gd name="connsiteX2-265" fmla="*/ 1152000 w 1152000"/>
              <a:gd name="connsiteY2-266" fmla="*/ 397462 h 1284063"/>
              <a:gd name="connsiteX3-267" fmla="*/ 1152000 w 1152000"/>
              <a:gd name="connsiteY3-268" fmla="*/ 886604 h 1284063"/>
              <a:gd name="connsiteX4-269" fmla="*/ 1075809 w 1152000"/>
              <a:gd name="connsiteY4-270" fmla="*/ 1018570 h 1284063"/>
              <a:gd name="connsiteX5-271" fmla="*/ 652201 w 1152000"/>
              <a:gd name="connsiteY5-272" fmla="*/ 1263144 h 1284063"/>
              <a:gd name="connsiteX6-273" fmla="*/ 499809 w 1152000"/>
              <a:gd name="connsiteY6-274" fmla="*/ 1263149 h 1284063"/>
              <a:gd name="connsiteX7-275" fmla="*/ 76201 w 1152000"/>
              <a:gd name="connsiteY7-276" fmla="*/ 1018575 h 1284063"/>
              <a:gd name="connsiteX8-277" fmla="*/ 0 w 1152000"/>
              <a:gd name="connsiteY8-278" fmla="*/ 886602 h 1284063"/>
              <a:gd name="connsiteX9-279" fmla="*/ 0 w 1152000"/>
              <a:gd name="connsiteY9-280" fmla="*/ 397459 h 1284063"/>
              <a:gd name="connsiteX10-281" fmla="*/ 76191 w 1152000"/>
              <a:gd name="connsiteY10-282" fmla="*/ 265493 h 1284063"/>
              <a:gd name="connsiteX11-283" fmla="*/ 499799 w 1152000"/>
              <a:gd name="connsiteY11-284" fmla="*/ 20919 h 1284063"/>
              <a:gd name="connsiteX12-285" fmla="*/ 652191 w 1152000"/>
              <a:gd name="connsiteY12-286" fmla="*/ 20914 h 1284063"/>
              <a:gd name="connsiteX0-287" fmla="*/ 652191 w 1152000"/>
              <a:gd name="connsiteY0-288" fmla="*/ 20914 h 1284063"/>
              <a:gd name="connsiteX1-289" fmla="*/ 1075799 w 1152000"/>
              <a:gd name="connsiteY1-290" fmla="*/ 265488 h 1284063"/>
              <a:gd name="connsiteX2-291" fmla="*/ 1152000 w 1152000"/>
              <a:gd name="connsiteY2-292" fmla="*/ 397462 h 1284063"/>
              <a:gd name="connsiteX3-293" fmla="*/ 1152000 w 1152000"/>
              <a:gd name="connsiteY3-294" fmla="*/ 886604 h 1284063"/>
              <a:gd name="connsiteX4-295" fmla="*/ 1075809 w 1152000"/>
              <a:gd name="connsiteY4-296" fmla="*/ 1018570 h 1284063"/>
              <a:gd name="connsiteX5-297" fmla="*/ 652201 w 1152000"/>
              <a:gd name="connsiteY5-298" fmla="*/ 1263144 h 1284063"/>
              <a:gd name="connsiteX6-299" fmla="*/ 499809 w 1152000"/>
              <a:gd name="connsiteY6-300" fmla="*/ 1263149 h 1284063"/>
              <a:gd name="connsiteX7-301" fmla="*/ 76201 w 1152000"/>
              <a:gd name="connsiteY7-302" fmla="*/ 1018575 h 1284063"/>
              <a:gd name="connsiteX8-303" fmla="*/ 0 w 1152000"/>
              <a:gd name="connsiteY8-304" fmla="*/ 886602 h 1284063"/>
              <a:gd name="connsiteX9-305" fmla="*/ 0 w 1152000"/>
              <a:gd name="connsiteY9-306" fmla="*/ 397459 h 1284063"/>
              <a:gd name="connsiteX10-307" fmla="*/ 76191 w 1152000"/>
              <a:gd name="connsiteY10-308" fmla="*/ 265493 h 1284063"/>
              <a:gd name="connsiteX11-309" fmla="*/ 499799 w 1152000"/>
              <a:gd name="connsiteY11-310" fmla="*/ 20919 h 1284063"/>
              <a:gd name="connsiteX12-311" fmla="*/ 652191 w 1152000"/>
              <a:gd name="connsiteY12-312" fmla="*/ 20914 h 1284063"/>
              <a:gd name="connsiteX0-313" fmla="*/ 652191 w 1152000"/>
              <a:gd name="connsiteY0-314" fmla="*/ 20914 h 1284063"/>
              <a:gd name="connsiteX1-315" fmla="*/ 1075799 w 1152000"/>
              <a:gd name="connsiteY1-316" fmla="*/ 265488 h 1284063"/>
              <a:gd name="connsiteX2-317" fmla="*/ 1152000 w 1152000"/>
              <a:gd name="connsiteY2-318" fmla="*/ 397462 h 1284063"/>
              <a:gd name="connsiteX3-319" fmla="*/ 1152000 w 1152000"/>
              <a:gd name="connsiteY3-320" fmla="*/ 886604 h 1284063"/>
              <a:gd name="connsiteX4-321" fmla="*/ 1075809 w 1152000"/>
              <a:gd name="connsiteY4-322" fmla="*/ 1018570 h 1284063"/>
              <a:gd name="connsiteX5-323" fmla="*/ 652201 w 1152000"/>
              <a:gd name="connsiteY5-324" fmla="*/ 1263144 h 1284063"/>
              <a:gd name="connsiteX6-325" fmla="*/ 499809 w 1152000"/>
              <a:gd name="connsiteY6-326" fmla="*/ 1263149 h 1284063"/>
              <a:gd name="connsiteX7-327" fmla="*/ 76201 w 1152000"/>
              <a:gd name="connsiteY7-328" fmla="*/ 1018575 h 1284063"/>
              <a:gd name="connsiteX8-329" fmla="*/ 0 w 1152000"/>
              <a:gd name="connsiteY8-330" fmla="*/ 886602 h 1284063"/>
              <a:gd name="connsiteX9-331" fmla="*/ 0 w 1152000"/>
              <a:gd name="connsiteY9-332" fmla="*/ 397459 h 1284063"/>
              <a:gd name="connsiteX10-333" fmla="*/ 76191 w 1152000"/>
              <a:gd name="connsiteY10-334" fmla="*/ 265493 h 1284063"/>
              <a:gd name="connsiteX11-335" fmla="*/ 499799 w 1152000"/>
              <a:gd name="connsiteY11-336" fmla="*/ 20919 h 1284063"/>
              <a:gd name="connsiteX12-337" fmla="*/ 652191 w 1152000"/>
              <a:gd name="connsiteY12-338" fmla="*/ 20914 h 1284063"/>
              <a:gd name="connsiteX0-339" fmla="*/ 652191 w 1152000"/>
              <a:gd name="connsiteY0-340" fmla="*/ 20914 h 1284063"/>
              <a:gd name="connsiteX1-341" fmla="*/ 1075799 w 1152000"/>
              <a:gd name="connsiteY1-342" fmla="*/ 265488 h 1284063"/>
              <a:gd name="connsiteX2-343" fmla="*/ 1152000 w 1152000"/>
              <a:gd name="connsiteY2-344" fmla="*/ 397462 h 1284063"/>
              <a:gd name="connsiteX3-345" fmla="*/ 1152000 w 1152000"/>
              <a:gd name="connsiteY3-346" fmla="*/ 886604 h 1284063"/>
              <a:gd name="connsiteX4-347" fmla="*/ 1075809 w 1152000"/>
              <a:gd name="connsiteY4-348" fmla="*/ 1018570 h 1284063"/>
              <a:gd name="connsiteX5-349" fmla="*/ 652201 w 1152000"/>
              <a:gd name="connsiteY5-350" fmla="*/ 1263144 h 1284063"/>
              <a:gd name="connsiteX6-351" fmla="*/ 499809 w 1152000"/>
              <a:gd name="connsiteY6-352" fmla="*/ 1263149 h 1284063"/>
              <a:gd name="connsiteX7-353" fmla="*/ 76201 w 1152000"/>
              <a:gd name="connsiteY7-354" fmla="*/ 1018575 h 1284063"/>
              <a:gd name="connsiteX8-355" fmla="*/ 0 w 1152000"/>
              <a:gd name="connsiteY8-356" fmla="*/ 886602 h 1284063"/>
              <a:gd name="connsiteX9-357" fmla="*/ 0 w 1152000"/>
              <a:gd name="connsiteY9-358" fmla="*/ 397459 h 1284063"/>
              <a:gd name="connsiteX10-359" fmla="*/ 76191 w 1152000"/>
              <a:gd name="connsiteY10-360" fmla="*/ 265493 h 1284063"/>
              <a:gd name="connsiteX11-361" fmla="*/ 499799 w 1152000"/>
              <a:gd name="connsiteY11-362" fmla="*/ 20919 h 1284063"/>
              <a:gd name="connsiteX12-363" fmla="*/ 652191 w 1152000"/>
              <a:gd name="connsiteY12-364" fmla="*/ 20914 h 1284063"/>
              <a:gd name="connsiteX0-365" fmla="*/ 652191 w 1152000"/>
              <a:gd name="connsiteY0-366" fmla="*/ 20914 h 1284063"/>
              <a:gd name="connsiteX1-367" fmla="*/ 1075799 w 1152000"/>
              <a:gd name="connsiteY1-368" fmla="*/ 265488 h 1284063"/>
              <a:gd name="connsiteX2-369" fmla="*/ 1152000 w 1152000"/>
              <a:gd name="connsiteY2-370" fmla="*/ 397462 h 1284063"/>
              <a:gd name="connsiteX3-371" fmla="*/ 1152000 w 1152000"/>
              <a:gd name="connsiteY3-372" fmla="*/ 886604 h 1284063"/>
              <a:gd name="connsiteX4-373" fmla="*/ 1075809 w 1152000"/>
              <a:gd name="connsiteY4-374" fmla="*/ 1018570 h 1284063"/>
              <a:gd name="connsiteX5-375" fmla="*/ 652201 w 1152000"/>
              <a:gd name="connsiteY5-376" fmla="*/ 1263144 h 1284063"/>
              <a:gd name="connsiteX6-377" fmla="*/ 499809 w 1152000"/>
              <a:gd name="connsiteY6-378" fmla="*/ 1263149 h 1284063"/>
              <a:gd name="connsiteX7-379" fmla="*/ 76201 w 1152000"/>
              <a:gd name="connsiteY7-380" fmla="*/ 1018575 h 1284063"/>
              <a:gd name="connsiteX8-381" fmla="*/ 0 w 1152000"/>
              <a:gd name="connsiteY8-382" fmla="*/ 886602 h 1284063"/>
              <a:gd name="connsiteX9-383" fmla="*/ 0 w 1152000"/>
              <a:gd name="connsiteY9-384" fmla="*/ 397459 h 1284063"/>
              <a:gd name="connsiteX10-385" fmla="*/ 76191 w 1152000"/>
              <a:gd name="connsiteY10-386" fmla="*/ 265493 h 1284063"/>
              <a:gd name="connsiteX11-387" fmla="*/ 499799 w 1152000"/>
              <a:gd name="connsiteY11-388" fmla="*/ 20919 h 1284063"/>
              <a:gd name="connsiteX12-389" fmla="*/ 652191 w 1152000"/>
              <a:gd name="connsiteY12-390" fmla="*/ 20914 h 1284063"/>
              <a:gd name="connsiteX0-391" fmla="*/ 652191 w 1152000"/>
              <a:gd name="connsiteY0-392" fmla="*/ 20914 h 1284063"/>
              <a:gd name="connsiteX1-393" fmla="*/ 1075799 w 1152000"/>
              <a:gd name="connsiteY1-394" fmla="*/ 265488 h 1284063"/>
              <a:gd name="connsiteX2-395" fmla="*/ 1152000 w 1152000"/>
              <a:gd name="connsiteY2-396" fmla="*/ 397462 h 1284063"/>
              <a:gd name="connsiteX3-397" fmla="*/ 1152000 w 1152000"/>
              <a:gd name="connsiteY3-398" fmla="*/ 886604 h 1284063"/>
              <a:gd name="connsiteX4-399" fmla="*/ 1075809 w 1152000"/>
              <a:gd name="connsiteY4-400" fmla="*/ 1018570 h 1284063"/>
              <a:gd name="connsiteX5-401" fmla="*/ 652201 w 1152000"/>
              <a:gd name="connsiteY5-402" fmla="*/ 1263144 h 1284063"/>
              <a:gd name="connsiteX6-403" fmla="*/ 499809 w 1152000"/>
              <a:gd name="connsiteY6-404" fmla="*/ 1263149 h 1284063"/>
              <a:gd name="connsiteX7-405" fmla="*/ 76201 w 1152000"/>
              <a:gd name="connsiteY7-406" fmla="*/ 1018575 h 1284063"/>
              <a:gd name="connsiteX8-407" fmla="*/ 0 w 1152000"/>
              <a:gd name="connsiteY8-408" fmla="*/ 886602 h 1284063"/>
              <a:gd name="connsiteX9-409" fmla="*/ 0 w 1152000"/>
              <a:gd name="connsiteY9-410" fmla="*/ 397459 h 1284063"/>
              <a:gd name="connsiteX10-411" fmla="*/ 76191 w 1152000"/>
              <a:gd name="connsiteY10-412" fmla="*/ 265493 h 1284063"/>
              <a:gd name="connsiteX11-413" fmla="*/ 499799 w 1152000"/>
              <a:gd name="connsiteY11-414" fmla="*/ 20919 h 1284063"/>
              <a:gd name="connsiteX12-415" fmla="*/ 652191 w 1152000"/>
              <a:gd name="connsiteY12-416" fmla="*/ 20914 h 1284063"/>
              <a:gd name="connsiteX0-417" fmla="*/ 652191 w 1152000"/>
              <a:gd name="connsiteY0-418" fmla="*/ 20914 h 1284063"/>
              <a:gd name="connsiteX1-419" fmla="*/ 1075799 w 1152000"/>
              <a:gd name="connsiteY1-420" fmla="*/ 265488 h 1284063"/>
              <a:gd name="connsiteX2-421" fmla="*/ 1152000 w 1152000"/>
              <a:gd name="connsiteY2-422" fmla="*/ 397462 h 1284063"/>
              <a:gd name="connsiteX3-423" fmla="*/ 1152000 w 1152000"/>
              <a:gd name="connsiteY3-424" fmla="*/ 886604 h 1284063"/>
              <a:gd name="connsiteX4-425" fmla="*/ 1075809 w 1152000"/>
              <a:gd name="connsiteY4-426" fmla="*/ 1018570 h 1284063"/>
              <a:gd name="connsiteX5-427" fmla="*/ 652201 w 1152000"/>
              <a:gd name="connsiteY5-428" fmla="*/ 1263144 h 1284063"/>
              <a:gd name="connsiteX6-429" fmla="*/ 499809 w 1152000"/>
              <a:gd name="connsiteY6-430" fmla="*/ 1263149 h 1284063"/>
              <a:gd name="connsiteX7-431" fmla="*/ 76201 w 1152000"/>
              <a:gd name="connsiteY7-432" fmla="*/ 1018575 h 1284063"/>
              <a:gd name="connsiteX8-433" fmla="*/ 0 w 1152000"/>
              <a:gd name="connsiteY8-434" fmla="*/ 886602 h 1284063"/>
              <a:gd name="connsiteX9-435" fmla="*/ 0 w 1152000"/>
              <a:gd name="connsiteY9-436" fmla="*/ 397459 h 1284063"/>
              <a:gd name="connsiteX10-437" fmla="*/ 76191 w 1152000"/>
              <a:gd name="connsiteY10-438" fmla="*/ 265493 h 1284063"/>
              <a:gd name="connsiteX11-439" fmla="*/ 499799 w 1152000"/>
              <a:gd name="connsiteY11-440" fmla="*/ 20919 h 1284063"/>
              <a:gd name="connsiteX12-441" fmla="*/ 652191 w 1152000"/>
              <a:gd name="connsiteY12-442" fmla="*/ 20914 h 1284063"/>
              <a:gd name="connsiteX0-443" fmla="*/ 652191 w 1152000"/>
              <a:gd name="connsiteY0-444" fmla="*/ 20914 h 1284063"/>
              <a:gd name="connsiteX1-445" fmla="*/ 1075799 w 1152000"/>
              <a:gd name="connsiteY1-446" fmla="*/ 265488 h 1284063"/>
              <a:gd name="connsiteX2-447" fmla="*/ 1152000 w 1152000"/>
              <a:gd name="connsiteY2-448" fmla="*/ 397462 h 1284063"/>
              <a:gd name="connsiteX3-449" fmla="*/ 1152000 w 1152000"/>
              <a:gd name="connsiteY3-450" fmla="*/ 886604 h 1284063"/>
              <a:gd name="connsiteX4-451" fmla="*/ 1075809 w 1152000"/>
              <a:gd name="connsiteY4-452" fmla="*/ 1018570 h 1284063"/>
              <a:gd name="connsiteX5-453" fmla="*/ 652201 w 1152000"/>
              <a:gd name="connsiteY5-454" fmla="*/ 1263144 h 1284063"/>
              <a:gd name="connsiteX6-455" fmla="*/ 499809 w 1152000"/>
              <a:gd name="connsiteY6-456" fmla="*/ 1263149 h 1284063"/>
              <a:gd name="connsiteX7-457" fmla="*/ 76201 w 1152000"/>
              <a:gd name="connsiteY7-458" fmla="*/ 1018575 h 1284063"/>
              <a:gd name="connsiteX8-459" fmla="*/ 0 w 1152000"/>
              <a:gd name="connsiteY8-460" fmla="*/ 886602 h 1284063"/>
              <a:gd name="connsiteX9-461" fmla="*/ 0 w 1152000"/>
              <a:gd name="connsiteY9-462" fmla="*/ 397459 h 1284063"/>
              <a:gd name="connsiteX10-463" fmla="*/ 76191 w 1152000"/>
              <a:gd name="connsiteY10-464" fmla="*/ 265493 h 1284063"/>
              <a:gd name="connsiteX11-465" fmla="*/ 499799 w 1152000"/>
              <a:gd name="connsiteY11-466" fmla="*/ 20919 h 1284063"/>
              <a:gd name="connsiteX12-467" fmla="*/ 652191 w 1152000"/>
              <a:gd name="connsiteY12-468" fmla="*/ 20914 h 1284063"/>
              <a:gd name="connsiteX0-469" fmla="*/ 652191 w 1152000"/>
              <a:gd name="connsiteY0-470" fmla="*/ 20914 h 1284063"/>
              <a:gd name="connsiteX1-471" fmla="*/ 1075799 w 1152000"/>
              <a:gd name="connsiteY1-472" fmla="*/ 265488 h 1284063"/>
              <a:gd name="connsiteX2-473" fmla="*/ 1152000 w 1152000"/>
              <a:gd name="connsiteY2-474" fmla="*/ 397462 h 1284063"/>
              <a:gd name="connsiteX3-475" fmla="*/ 1152000 w 1152000"/>
              <a:gd name="connsiteY3-476" fmla="*/ 886604 h 1284063"/>
              <a:gd name="connsiteX4-477" fmla="*/ 1075809 w 1152000"/>
              <a:gd name="connsiteY4-478" fmla="*/ 1018570 h 1284063"/>
              <a:gd name="connsiteX5-479" fmla="*/ 652201 w 1152000"/>
              <a:gd name="connsiteY5-480" fmla="*/ 1263144 h 1284063"/>
              <a:gd name="connsiteX6-481" fmla="*/ 499809 w 1152000"/>
              <a:gd name="connsiteY6-482" fmla="*/ 1263149 h 1284063"/>
              <a:gd name="connsiteX7-483" fmla="*/ 76201 w 1152000"/>
              <a:gd name="connsiteY7-484" fmla="*/ 1018575 h 1284063"/>
              <a:gd name="connsiteX8-485" fmla="*/ 0 w 1152000"/>
              <a:gd name="connsiteY8-486" fmla="*/ 886602 h 1284063"/>
              <a:gd name="connsiteX9-487" fmla="*/ 0 w 1152000"/>
              <a:gd name="connsiteY9-488" fmla="*/ 397459 h 1284063"/>
              <a:gd name="connsiteX10-489" fmla="*/ 76191 w 1152000"/>
              <a:gd name="connsiteY10-490" fmla="*/ 265493 h 1284063"/>
              <a:gd name="connsiteX11-491" fmla="*/ 499799 w 1152000"/>
              <a:gd name="connsiteY11-492" fmla="*/ 20919 h 1284063"/>
              <a:gd name="connsiteX12-493" fmla="*/ 652191 w 1152000"/>
              <a:gd name="connsiteY12-494" fmla="*/ 20914 h 1284063"/>
              <a:gd name="connsiteX0-495" fmla="*/ 652191 w 1152000"/>
              <a:gd name="connsiteY0-496" fmla="*/ 20914 h 1284063"/>
              <a:gd name="connsiteX1-497" fmla="*/ 1075799 w 1152000"/>
              <a:gd name="connsiteY1-498" fmla="*/ 265488 h 1284063"/>
              <a:gd name="connsiteX2-499" fmla="*/ 1152000 w 1152000"/>
              <a:gd name="connsiteY2-500" fmla="*/ 397462 h 1284063"/>
              <a:gd name="connsiteX3-501" fmla="*/ 1152000 w 1152000"/>
              <a:gd name="connsiteY3-502" fmla="*/ 886604 h 1284063"/>
              <a:gd name="connsiteX4-503" fmla="*/ 1075809 w 1152000"/>
              <a:gd name="connsiteY4-504" fmla="*/ 1018570 h 1284063"/>
              <a:gd name="connsiteX5-505" fmla="*/ 652201 w 1152000"/>
              <a:gd name="connsiteY5-506" fmla="*/ 1263144 h 1284063"/>
              <a:gd name="connsiteX6-507" fmla="*/ 499809 w 1152000"/>
              <a:gd name="connsiteY6-508" fmla="*/ 1263149 h 1284063"/>
              <a:gd name="connsiteX7-509" fmla="*/ 76201 w 1152000"/>
              <a:gd name="connsiteY7-510" fmla="*/ 1018575 h 1284063"/>
              <a:gd name="connsiteX8-511" fmla="*/ 0 w 1152000"/>
              <a:gd name="connsiteY8-512" fmla="*/ 886602 h 1284063"/>
              <a:gd name="connsiteX9-513" fmla="*/ 0 w 1152000"/>
              <a:gd name="connsiteY9-514" fmla="*/ 397459 h 1284063"/>
              <a:gd name="connsiteX10-515" fmla="*/ 76191 w 1152000"/>
              <a:gd name="connsiteY10-516" fmla="*/ 265493 h 1284063"/>
              <a:gd name="connsiteX11-517" fmla="*/ 499799 w 1152000"/>
              <a:gd name="connsiteY11-518" fmla="*/ 20919 h 1284063"/>
              <a:gd name="connsiteX12-519" fmla="*/ 652191 w 1152000"/>
              <a:gd name="connsiteY12-520" fmla="*/ 20914 h 1284063"/>
              <a:gd name="connsiteX0-521" fmla="*/ 652191 w 1152000"/>
              <a:gd name="connsiteY0-522" fmla="*/ 20914 h 1284063"/>
              <a:gd name="connsiteX1-523" fmla="*/ 1075799 w 1152000"/>
              <a:gd name="connsiteY1-524" fmla="*/ 265488 h 1284063"/>
              <a:gd name="connsiteX2-525" fmla="*/ 1152000 w 1152000"/>
              <a:gd name="connsiteY2-526" fmla="*/ 397462 h 1284063"/>
              <a:gd name="connsiteX3-527" fmla="*/ 1152000 w 1152000"/>
              <a:gd name="connsiteY3-528" fmla="*/ 886604 h 1284063"/>
              <a:gd name="connsiteX4-529" fmla="*/ 1075809 w 1152000"/>
              <a:gd name="connsiteY4-530" fmla="*/ 1018570 h 1284063"/>
              <a:gd name="connsiteX5-531" fmla="*/ 652201 w 1152000"/>
              <a:gd name="connsiteY5-532" fmla="*/ 1263144 h 1284063"/>
              <a:gd name="connsiteX6-533" fmla="*/ 499809 w 1152000"/>
              <a:gd name="connsiteY6-534" fmla="*/ 1263149 h 1284063"/>
              <a:gd name="connsiteX7-535" fmla="*/ 76201 w 1152000"/>
              <a:gd name="connsiteY7-536" fmla="*/ 1018575 h 1284063"/>
              <a:gd name="connsiteX8-537" fmla="*/ 0 w 1152000"/>
              <a:gd name="connsiteY8-538" fmla="*/ 886602 h 1284063"/>
              <a:gd name="connsiteX9-539" fmla="*/ 0 w 1152000"/>
              <a:gd name="connsiteY9-540" fmla="*/ 397459 h 1284063"/>
              <a:gd name="connsiteX10-541" fmla="*/ 76191 w 1152000"/>
              <a:gd name="connsiteY10-542" fmla="*/ 265493 h 1284063"/>
              <a:gd name="connsiteX11-543" fmla="*/ 499799 w 1152000"/>
              <a:gd name="connsiteY11-544" fmla="*/ 20919 h 1284063"/>
              <a:gd name="connsiteX12-545" fmla="*/ 652191 w 1152000"/>
              <a:gd name="connsiteY12-546" fmla="*/ 20914 h 1284063"/>
              <a:gd name="connsiteX0-547" fmla="*/ 652191 w 1152000"/>
              <a:gd name="connsiteY0-548" fmla="*/ 20914 h 1284063"/>
              <a:gd name="connsiteX1-549" fmla="*/ 1075799 w 1152000"/>
              <a:gd name="connsiteY1-550" fmla="*/ 265488 h 1284063"/>
              <a:gd name="connsiteX2-551" fmla="*/ 1152000 w 1152000"/>
              <a:gd name="connsiteY2-552" fmla="*/ 397462 h 1284063"/>
              <a:gd name="connsiteX3-553" fmla="*/ 1152000 w 1152000"/>
              <a:gd name="connsiteY3-554" fmla="*/ 886604 h 1284063"/>
              <a:gd name="connsiteX4-555" fmla="*/ 1075809 w 1152000"/>
              <a:gd name="connsiteY4-556" fmla="*/ 1018570 h 1284063"/>
              <a:gd name="connsiteX5-557" fmla="*/ 652201 w 1152000"/>
              <a:gd name="connsiteY5-558" fmla="*/ 1263144 h 1284063"/>
              <a:gd name="connsiteX6-559" fmla="*/ 499809 w 1152000"/>
              <a:gd name="connsiteY6-560" fmla="*/ 1263149 h 1284063"/>
              <a:gd name="connsiteX7-561" fmla="*/ 76201 w 1152000"/>
              <a:gd name="connsiteY7-562" fmla="*/ 1018575 h 1284063"/>
              <a:gd name="connsiteX8-563" fmla="*/ 0 w 1152000"/>
              <a:gd name="connsiteY8-564" fmla="*/ 886602 h 1284063"/>
              <a:gd name="connsiteX9-565" fmla="*/ 0 w 1152000"/>
              <a:gd name="connsiteY9-566" fmla="*/ 397459 h 1284063"/>
              <a:gd name="connsiteX10-567" fmla="*/ 76191 w 1152000"/>
              <a:gd name="connsiteY10-568" fmla="*/ 265493 h 1284063"/>
              <a:gd name="connsiteX11-569" fmla="*/ 499799 w 1152000"/>
              <a:gd name="connsiteY11-570" fmla="*/ 20919 h 1284063"/>
              <a:gd name="connsiteX12-571" fmla="*/ 652191 w 1152000"/>
              <a:gd name="connsiteY12-572" fmla="*/ 20914 h 1284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152000" h="1284063">
                <a:moveTo>
                  <a:pt x="652191" y="20914"/>
                </a:moveTo>
                <a:cubicBezTo>
                  <a:pt x="652191" y="20914"/>
                  <a:pt x="1075799" y="265488"/>
                  <a:pt x="1075799" y="265488"/>
                </a:cubicBezTo>
                <a:cubicBezTo>
                  <a:pt x="1124103" y="293377"/>
                  <a:pt x="1152000" y="341685"/>
                  <a:pt x="1152000" y="397462"/>
                </a:cubicBezTo>
                <a:cubicBezTo>
                  <a:pt x="1152000" y="397462"/>
                  <a:pt x="1152000" y="886604"/>
                  <a:pt x="1152000" y="886604"/>
                </a:cubicBezTo>
                <a:cubicBezTo>
                  <a:pt x="1152000" y="942380"/>
                  <a:pt x="1124112" y="990681"/>
                  <a:pt x="1075809" y="1018570"/>
                </a:cubicBezTo>
                <a:cubicBezTo>
                  <a:pt x="1075809" y="1018570"/>
                  <a:pt x="652201" y="1263144"/>
                  <a:pt x="652201" y="1263144"/>
                </a:cubicBezTo>
                <a:cubicBezTo>
                  <a:pt x="603897" y="1291032"/>
                  <a:pt x="548112" y="1291039"/>
                  <a:pt x="499809" y="1263149"/>
                </a:cubicBezTo>
                <a:cubicBezTo>
                  <a:pt x="499809" y="1263150"/>
                  <a:pt x="76201" y="1018576"/>
                  <a:pt x="76201" y="1018575"/>
                </a:cubicBezTo>
                <a:cubicBezTo>
                  <a:pt x="27897" y="990688"/>
                  <a:pt x="0" y="942379"/>
                  <a:pt x="0" y="886602"/>
                </a:cubicBezTo>
                <a:cubicBezTo>
                  <a:pt x="0" y="886603"/>
                  <a:pt x="0" y="397460"/>
                  <a:pt x="0" y="397459"/>
                </a:cubicBezTo>
                <a:cubicBezTo>
                  <a:pt x="0" y="341684"/>
                  <a:pt x="27887" y="293383"/>
                  <a:pt x="76191" y="265493"/>
                </a:cubicBezTo>
                <a:cubicBezTo>
                  <a:pt x="76191" y="265494"/>
                  <a:pt x="499799" y="20920"/>
                  <a:pt x="499799" y="20919"/>
                </a:cubicBezTo>
                <a:cubicBezTo>
                  <a:pt x="548103" y="-6968"/>
                  <a:pt x="603887" y="-6975"/>
                  <a:pt x="652191" y="20914"/>
                </a:cubicBezTo>
                <a:close/>
              </a:path>
            </a:pathLst>
          </a:custGeom>
          <a:noFill/>
          <a:ln w="635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endParaRPr>
          </a:p>
        </p:txBody>
      </p:sp>
      <p:sp>
        <p:nvSpPr>
          <p:cNvPr id="12" name="矩形 11"/>
          <p:cNvSpPr/>
          <p:nvPr>
            <p:custDataLst>
              <p:tags r:id="rId7"/>
            </p:custDataLst>
          </p:nvPr>
        </p:nvSpPr>
        <p:spPr>
          <a:xfrm>
            <a:off x="1603375" y="3994785"/>
            <a:ext cx="2253616" cy="448065"/>
          </a:xfrm>
          <a:prstGeom prst="rect">
            <a:avLst/>
          </a:prstGeom>
          <a:noFill/>
        </p:spPr>
        <p:txBody>
          <a:bodyPr wrap="square" lIns="0" tIns="0" rIns="0" bIns="0" rtlCol="0" anchor="ctr">
            <a:noAutofit/>
          </a:bodyPr>
          <a:p>
            <a:pPr>
              <a:spcBef>
                <a:spcPct val="0"/>
              </a:spcBef>
              <a:spcAft>
                <a:spcPct val="0"/>
              </a:spcAft>
            </a:pPr>
            <a:r>
              <a:rPr lang="en-US" altLang="zh-CN" b="1">
                <a:solidFill>
                  <a:schemeClr val="accent1"/>
                </a:solidFill>
                <a:latin typeface="+mn-ea"/>
                <a:cs typeface="+mn-ea"/>
              </a:rPr>
              <a:t>01</a:t>
            </a:r>
            <a:endParaRPr lang="en-US" altLang="zh-CN" b="1">
              <a:solidFill>
                <a:schemeClr val="accent1"/>
              </a:solidFill>
              <a:latin typeface="+mn-ea"/>
              <a:cs typeface="+mn-ea"/>
            </a:endParaRPr>
          </a:p>
        </p:txBody>
      </p:sp>
      <p:pic>
        <p:nvPicPr>
          <p:cNvPr id="14" name="图片 13"/>
          <p:cNvPicPr>
            <a:picLocks noChangeAspect="1"/>
          </p:cNvPicPr>
          <p:nvPr>
            <p:custDataLst>
              <p:tags r:id="rId8"/>
            </p:custDataLst>
          </p:nvPr>
        </p:nvPicPr>
        <p:blipFill rotWithShape="1">
          <a:blip r:embed="rId9" cstate="print">
            <a:extLst>
              <a:ext uri="{28A0092B-C50C-407E-A947-70E740481C1C}">
                <a14:useLocalDpi xmlns:a14="http://schemas.microsoft.com/office/drawing/2010/main" val="0"/>
              </a:ext>
            </a:extLst>
          </a:blip>
          <a:srcRect l="34816" t="9227" r="33166" b="37226"/>
          <a:stretch>
            <a:fillRect/>
          </a:stretch>
        </p:blipFill>
        <p:spPr>
          <a:xfrm>
            <a:off x="2034572" y="2485578"/>
            <a:ext cx="1152000" cy="1284063"/>
          </a:xfrm>
          <a:custGeom>
            <a:avLst/>
            <a:gdLst>
              <a:gd name="connsiteX0" fmla="*/ 575995 w 1152000"/>
              <a:gd name="connsiteY0" fmla="*/ 1 h 1284063"/>
              <a:gd name="connsiteX1" fmla="*/ 652191 w 1152000"/>
              <a:gd name="connsiteY1" fmla="*/ 20914 h 1284063"/>
              <a:gd name="connsiteX2" fmla="*/ 1075799 w 1152000"/>
              <a:gd name="connsiteY2" fmla="*/ 265488 h 1284063"/>
              <a:gd name="connsiteX3" fmla="*/ 1152000 w 1152000"/>
              <a:gd name="connsiteY3" fmla="*/ 397462 h 1284063"/>
              <a:gd name="connsiteX4" fmla="*/ 1152000 w 1152000"/>
              <a:gd name="connsiteY4" fmla="*/ 886604 h 1284063"/>
              <a:gd name="connsiteX5" fmla="*/ 1075809 w 1152000"/>
              <a:gd name="connsiteY5" fmla="*/ 1018570 h 1284063"/>
              <a:gd name="connsiteX6" fmla="*/ 652201 w 1152000"/>
              <a:gd name="connsiteY6" fmla="*/ 1263144 h 1284063"/>
              <a:gd name="connsiteX7" fmla="*/ 499809 w 1152000"/>
              <a:gd name="connsiteY7" fmla="*/ 1263149 h 1284063"/>
              <a:gd name="connsiteX8" fmla="*/ 76201 w 1152000"/>
              <a:gd name="connsiteY8" fmla="*/ 1018575 h 1284063"/>
              <a:gd name="connsiteX9" fmla="*/ 0 w 1152000"/>
              <a:gd name="connsiteY9" fmla="*/ 886602 h 1284063"/>
              <a:gd name="connsiteX10" fmla="*/ 0 w 1152000"/>
              <a:gd name="connsiteY10" fmla="*/ 397459 h 1284063"/>
              <a:gd name="connsiteX11" fmla="*/ 76191 w 1152000"/>
              <a:gd name="connsiteY11" fmla="*/ 265493 h 1284063"/>
              <a:gd name="connsiteX12" fmla="*/ 499799 w 1152000"/>
              <a:gd name="connsiteY12" fmla="*/ 20919 h 1284063"/>
              <a:gd name="connsiteX13" fmla="*/ 575995 w 1152000"/>
              <a:gd name="connsiteY13" fmla="*/ 1 h 1284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2000" h="1284063">
                <a:moveTo>
                  <a:pt x="575995" y="1"/>
                </a:moveTo>
                <a:cubicBezTo>
                  <a:pt x="602017" y="-1"/>
                  <a:pt x="628039" y="6970"/>
                  <a:pt x="652191" y="20914"/>
                </a:cubicBezTo>
                <a:cubicBezTo>
                  <a:pt x="652191" y="20914"/>
                  <a:pt x="1075799" y="265488"/>
                  <a:pt x="1075799" y="265488"/>
                </a:cubicBezTo>
                <a:cubicBezTo>
                  <a:pt x="1124103" y="293377"/>
                  <a:pt x="1152000" y="341685"/>
                  <a:pt x="1152000" y="397462"/>
                </a:cubicBezTo>
                <a:cubicBezTo>
                  <a:pt x="1152000" y="397462"/>
                  <a:pt x="1152000" y="886604"/>
                  <a:pt x="1152000" y="886604"/>
                </a:cubicBezTo>
                <a:cubicBezTo>
                  <a:pt x="1152000" y="942380"/>
                  <a:pt x="1124112" y="990681"/>
                  <a:pt x="1075809" y="1018570"/>
                </a:cubicBezTo>
                <a:cubicBezTo>
                  <a:pt x="1075809" y="1018570"/>
                  <a:pt x="652201" y="1263144"/>
                  <a:pt x="652201" y="1263144"/>
                </a:cubicBezTo>
                <a:cubicBezTo>
                  <a:pt x="603897" y="1291032"/>
                  <a:pt x="548112" y="1291039"/>
                  <a:pt x="499809" y="1263149"/>
                </a:cubicBezTo>
                <a:cubicBezTo>
                  <a:pt x="499809" y="1263150"/>
                  <a:pt x="76201" y="1018576"/>
                  <a:pt x="76201" y="1018575"/>
                </a:cubicBezTo>
                <a:cubicBezTo>
                  <a:pt x="27897" y="990688"/>
                  <a:pt x="0" y="942379"/>
                  <a:pt x="0" y="886602"/>
                </a:cubicBezTo>
                <a:cubicBezTo>
                  <a:pt x="0" y="886603"/>
                  <a:pt x="0" y="397460"/>
                  <a:pt x="0" y="397459"/>
                </a:cubicBezTo>
                <a:cubicBezTo>
                  <a:pt x="0" y="341684"/>
                  <a:pt x="27887" y="293383"/>
                  <a:pt x="76191" y="265493"/>
                </a:cubicBezTo>
                <a:cubicBezTo>
                  <a:pt x="76191" y="265494"/>
                  <a:pt x="499799" y="20920"/>
                  <a:pt x="499799" y="20919"/>
                </a:cubicBezTo>
                <a:cubicBezTo>
                  <a:pt x="523951" y="6976"/>
                  <a:pt x="549973" y="2"/>
                  <a:pt x="575995" y="1"/>
                </a:cubicBezTo>
                <a:close/>
              </a:path>
            </a:pathLst>
          </a:custGeom>
          <a:ln w="6350">
            <a:solidFill>
              <a:schemeClr val="tx1">
                <a:lumMod val="40000"/>
                <a:lumOff val="60000"/>
                <a:alpha val="50000"/>
              </a:schemeClr>
            </a:solidFill>
          </a:ln>
          <a:effectLst>
            <a:outerShdw blurRad="101600" dist="101600" dir="5400000" algn="t" rotWithShape="0">
              <a:schemeClr val="accent1">
                <a:alpha val="15000"/>
              </a:schemeClr>
            </a:outerShdw>
          </a:effectLst>
        </p:spPr>
      </p:pic>
      <p:sp>
        <p:nvSpPr>
          <p:cNvPr id="28" name="任意多边形: 形状 27"/>
          <p:cNvSpPr>
            <a:spLocks noChangeAspect="1"/>
          </p:cNvSpPr>
          <p:nvPr>
            <p:custDataLst>
              <p:tags r:id="rId10"/>
            </p:custDataLst>
          </p:nvPr>
        </p:nvSpPr>
        <p:spPr>
          <a:xfrm>
            <a:off x="8887033" y="2345251"/>
            <a:ext cx="1388789" cy="1548000"/>
          </a:xfrm>
          <a:custGeom>
            <a:avLst/>
            <a:gdLst>
              <a:gd name="connsiteX0" fmla="*/ 652191 w 1152000"/>
              <a:gd name="connsiteY0" fmla="*/ 20914 h 1275542"/>
              <a:gd name="connsiteX1" fmla="*/ 1075799 w 1152000"/>
              <a:gd name="connsiteY1" fmla="*/ 265488 h 1275542"/>
              <a:gd name="connsiteX2" fmla="*/ 1152000 w 1152000"/>
              <a:gd name="connsiteY2" fmla="*/ 397462 h 1275542"/>
              <a:gd name="connsiteX3" fmla="*/ 1152000 w 1152000"/>
              <a:gd name="connsiteY3" fmla="*/ 886604 h 1275542"/>
              <a:gd name="connsiteX4" fmla="*/ 1075809 w 1152000"/>
              <a:gd name="connsiteY4" fmla="*/ 1018570 h 1275542"/>
              <a:gd name="connsiteX5" fmla="*/ 652201 w 1152000"/>
              <a:gd name="connsiteY5" fmla="*/ 1263144 h 1275542"/>
              <a:gd name="connsiteX6" fmla="*/ 499809 w 1152000"/>
              <a:gd name="connsiteY6" fmla="*/ 1263149 h 1275542"/>
              <a:gd name="connsiteX7" fmla="*/ 76201 w 1152000"/>
              <a:gd name="connsiteY7" fmla="*/ 1018575 h 1275542"/>
              <a:gd name="connsiteX8" fmla="*/ 0 w 1152000"/>
              <a:gd name="connsiteY8" fmla="*/ 886602 h 1275542"/>
              <a:gd name="connsiteX9" fmla="*/ 0 w 1152000"/>
              <a:gd name="connsiteY9" fmla="*/ 397459 h 1275542"/>
              <a:gd name="connsiteX10" fmla="*/ 76191 w 1152000"/>
              <a:gd name="connsiteY10" fmla="*/ 265493 h 1275542"/>
              <a:gd name="connsiteX11" fmla="*/ 499799 w 1152000"/>
              <a:gd name="connsiteY11" fmla="*/ 20919 h 1275542"/>
              <a:gd name="connsiteX12" fmla="*/ 652191 w 1152000"/>
              <a:gd name="connsiteY12" fmla="*/ 20914 h 1275542"/>
              <a:gd name="connsiteX0-1" fmla="*/ 652191 w 1152000"/>
              <a:gd name="connsiteY0-2" fmla="*/ 20914 h 1275542"/>
              <a:gd name="connsiteX1-3" fmla="*/ 1075799 w 1152000"/>
              <a:gd name="connsiteY1-4" fmla="*/ 265488 h 1275542"/>
              <a:gd name="connsiteX2-5" fmla="*/ 1152000 w 1152000"/>
              <a:gd name="connsiteY2-6" fmla="*/ 397462 h 1275542"/>
              <a:gd name="connsiteX3-7" fmla="*/ 1152000 w 1152000"/>
              <a:gd name="connsiteY3-8" fmla="*/ 886604 h 1275542"/>
              <a:gd name="connsiteX4-9" fmla="*/ 1075809 w 1152000"/>
              <a:gd name="connsiteY4-10" fmla="*/ 1018570 h 1275542"/>
              <a:gd name="connsiteX5-11" fmla="*/ 652201 w 1152000"/>
              <a:gd name="connsiteY5-12" fmla="*/ 1263144 h 1275542"/>
              <a:gd name="connsiteX6-13" fmla="*/ 499809 w 1152000"/>
              <a:gd name="connsiteY6-14" fmla="*/ 1263149 h 1275542"/>
              <a:gd name="connsiteX7-15" fmla="*/ 76201 w 1152000"/>
              <a:gd name="connsiteY7-16" fmla="*/ 1018575 h 1275542"/>
              <a:gd name="connsiteX8-17" fmla="*/ 0 w 1152000"/>
              <a:gd name="connsiteY8-18" fmla="*/ 886602 h 1275542"/>
              <a:gd name="connsiteX9-19" fmla="*/ 0 w 1152000"/>
              <a:gd name="connsiteY9-20" fmla="*/ 397459 h 1275542"/>
              <a:gd name="connsiteX10-21" fmla="*/ 76191 w 1152000"/>
              <a:gd name="connsiteY10-22" fmla="*/ 265493 h 1275542"/>
              <a:gd name="connsiteX11-23" fmla="*/ 499799 w 1152000"/>
              <a:gd name="connsiteY11-24" fmla="*/ 20919 h 1275542"/>
              <a:gd name="connsiteX12-25" fmla="*/ 652191 w 1152000"/>
              <a:gd name="connsiteY12-26" fmla="*/ 20914 h 1275542"/>
              <a:gd name="connsiteX0-27" fmla="*/ 652191 w 1152000"/>
              <a:gd name="connsiteY0-28" fmla="*/ 20914 h 1275542"/>
              <a:gd name="connsiteX1-29" fmla="*/ 1075799 w 1152000"/>
              <a:gd name="connsiteY1-30" fmla="*/ 265488 h 1275542"/>
              <a:gd name="connsiteX2-31" fmla="*/ 1152000 w 1152000"/>
              <a:gd name="connsiteY2-32" fmla="*/ 397462 h 1275542"/>
              <a:gd name="connsiteX3-33" fmla="*/ 1152000 w 1152000"/>
              <a:gd name="connsiteY3-34" fmla="*/ 886604 h 1275542"/>
              <a:gd name="connsiteX4-35" fmla="*/ 1075809 w 1152000"/>
              <a:gd name="connsiteY4-36" fmla="*/ 1018570 h 1275542"/>
              <a:gd name="connsiteX5-37" fmla="*/ 652201 w 1152000"/>
              <a:gd name="connsiteY5-38" fmla="*/ 1263144 h 1275542"/>
              <a:gd name="connsiteX6-39" fmla="*/ 499809 w 1152000"/>
              <a:gd name="connsiteY6-40" fmla="*/ 1263149 h 1275542"/>
              <a:gd name="connsiteX7-41" fmla="*/ 76201 w 1152000"/>
              <a:gd name="connsiteY7-42" fmla="*/ 1018575 h 1275542"/>
              <a:gd name="connsiteX8-43" fmla="*/ 0 w 1152000"/>
              <a:gd name="connsiteY8-44" fmla="*/ 886602 h 1275542"/>
              <a:gd name="connsiteX9-45" fmla="*/ 0 w 1152000"/>
              <a:gd name="connsiteY9-46" fmla="*/ 397459 h 1275542"/>
              <a:gd name="connsiteX10-47" fmla="*/ 76191 w 1152000"/>
              <a:gd name="connsiteY10-48" fmla="*/ 265493 h 1275542"/>
              <a:gd name="connsiteX11-49" fmla="*/ 499799 w 1152000"/>
              <a:gd name="connsiteY11-50" fmla="*/ 20919 h 1275542"/>
              <a:gd name="connsiteX12-51" fmla="*/ 652191 w 1152000"/>
              <a:gd name="connsiteY12-52" fmla="*/ 20914 h 1275542"/>
              <a:gd name="connsiteX0-53" fmla="*/ 652191 w 1152000"/>
              <a:gd name="connsiteY0-54" fmla="*/ 20914 h 1275542"/>
              <a:gd name="connsiteX1-55" fmla="*/ 1075799 w 1152000"/>
              <a:gd name="connsiteY1-56" fmla="*/ 265488 h 1275542"/>
              <a:gd name="connsiteX2-57" fmla="*/ 1152000 w 1152000"/>
              <a:gd name="connsiteY2-58" fmla="*/ 397462 h 1275542"/>
              <a:gd name="connsiteX3-59" fmla="*/ 1152000 w 1152000"/>
              <a:gd name="connsiteY3-60" fmla="*/ 886604 h 1275542"/>
              <a:gd name="connsiteX4-61" fmla="*/ 1075809 w 1152000"/>
              <a:gd name="connsiteY4-62" fmla="*/ 1018570 h 1275542"/>
              <a:gd name="connsiteX5-63" fmla="*/ 652201 w 1152000"/>
              <a:gd name="connsiteY5-64" fmla="*/ 1263144 h 1275542"/>
              <a:gd name="connsiteX6-65" fmla="*/ 499809 w 1152000"/>
              <a:gd name="connsiteY6-66" fmla="*/ 1263149 h 1275542"/>
              <a:gd name="connsiteX7-67" fmla="*/ 76201 w 1152000"/>
              <a:gd name="connsiteY7-68" fmla="*/ 1018575 h 1275542"/>
              <a:gd name="connsiteX8-69" fmla="*/ 0 w 1152000"/>
              <a:gd name="connsiteY8-70" fmla="*/ 886602 h 1275542"/>
              <a:gd name="connsiteX9-71" fmla="*/ 0 w 1152000"/>
              <a:gd name="connsiteY9-72" fmla="*/ 397459 h 1275542"/>
              <a:gd name="connsiteX10-73" fmla="*/ 76191 w 1152000"/>
              <a:gd name="connsiteY10-74" fmla="*/ 265493 h 1275542"/>
              <a:gd name="connsiteX11-75" fmla="*/ 499799 w 1152000"/>
              <a:gd name="connsiteY11-76" fmla="*/ 20919 h 1275542"/>
              <a:gd name="connsiteX12-77" fmla="*/ 652191 w 1152000"/>
              <a:gd name="connsiteY12-78" fmla="*/ 20914 h 1275542"/>
              <a:gd name="connsiteX0-79" fmla="*/ 652191 w 1152000"/>
              <a:gd name="connsiteY0-80" fmla="*/ 20914 h 1275542"/>
              <a:gd name="connsiteX1-81" fmla="*/ 1075799 w 1152000"/>
              <a:gd name="connsiteY1-82" fmla="*/ 265488 h 1275542"/>
              <a:gd name="connsiteX2-83" fmla="*/ 1152000 w 1152000"/>
              <a:gd name="connsiteY2-84" fmla="*/ 397462 h 1275542"/>
              <a:gd name="connsiteX3-85" fmla="*/ 1152000 w 1152000"/>
              <a:gd name="connsiteY3-86" fmla="*/ 886604 h 1275542"/>
              <a:gd name="connsiteX4-87" fmla="*/ 1075809 w 1152000"/>
              <a:gd name="connsiteY4-88" fmla="*/ 1018570 h 1275542"/>
              <a:gd name="connsiteX5-89" fmla="*/ 652201 w 1152000"/>
              <a:gd name="connsiteY5-90" fmla="*/ 1263144 h 1275542"/>
              <a:gd name="connsiteX6-91" fmla="*/ 499809 w 1152000"/>
              <a:gd name="connsiteY6-92" fmla="*/ 1263149 h 1275542"/>
              <a:gd name="connsiteX7-93" fmla="*/ 76201 w 1152000"/>
              <a:gd name="connsiteY7-94" fmla="*/ 1018575 h 1275542"/>
              <a:gd name="connsiteX8-95" fmla="*/ 0 w 1152000"/>
              <a:gd name="connsiteY8-96" fmla="*/ 886602 h 1275542"/>
              <a:gd name="connsiteX9-97" fmla="*/ 0 w 1152000"/>
              <a:gd name="connsiteY9-98" fmla="*/ 397459 h 1275542"/>
              <a:gd name="connsiteX10-99" fmla="*/ 76191 w 1152000"/>
              <a:gd name="connsiteY10-100" fmla="*/ 265493 h 1275542"/>
              <a:gd name="connsiteX11-101" fmla="*/ 499799 w 1152000"/>
              <a:gd name="connsiteY11-102" fmla="*/ 20919 h 1275542"/>
              <a:gd name="connsiteX12-103" fmla="*/ 652191 w 1152000"/>
              <a:gd name="connsiteY12-104" fmla="*/ 20914 h 1275542"/>
              <a:gd name="connsiteX0-105" fmla="*/ 652191 w 1152000"/>
              <a:gd name="connsiteY0-106" fmla="*/ 20914 h 1275542"/>
              <a:gd name="connsiteX1-107" fmla="*/ 1075799 w 1152000"/>
              <a:gd name="connsiteY1-108" fmla="*/ 265488 h 1275542"/>
              <a:gd name="connsiteX2-109" fmla="*/ 1152000 w 1152000"/>
              <a:gd name="connsiteY2-110" fmla="*/ 397462 h 1275542"/>
              <a:gd name="connsiteX3-111" fmla="*/ 1152000 w 1152000"/>
              <a:gd name="connsiteY3-112" fmla="*/ 886604 h 1275542"/>
              <a:gd name="connsiteX4-113" fmla="*/ 1075809 w 1152000"/>
              <a:gd name="connsiteY4-114" fmla="*/ 1018570 h 1275542"/>
              <a:gd name="connsiteX5-115" fmla="*/ 652201 w 1152000"/>
              <a:gd name="connsiteY5-116" fmla="*/ 1263144 h 1275542"/>
              <a:gd name="connsiteX6-117" fmla="*/ 499809 w 1152000"/>
              <a:gd name="connsiteY6-118" fmla="*/ 1263149 h 1275542"/>
              <a:gd name="connsiteX7-119" fmla="*/ 76201 w 1152000"/>
              <a:gd name="connsiteY7-120" fmla="*/ 1018575 h 1275542"/>
              <a:gd name="connsiteX8-121" fmla="*/ 0 w 1152000"/>
              <a:gd name="connsiteY8-122" fmla="*/ 886602 h 1275542"/>
              <a:gd name="connsiteX9-123" fmla="*/ 0 w 1152000"/>
              <a:gd name="connsiteY9-124" fmla="*/ 397459 h 1275542"/>
              <a:gd name="connsiteX10-125" fmla="*/ 76191 w 1152000"/>
              <a:gd name="connsiteY10-126" fmla="*/ 265493 h 1275542"/>
              <a:gd name="connsiteX11-127" fmla="*/ 499799 w 1152000"/>
              <a:gd name="connsiteY11-128" fmla="*/ 20919 h 1275542"/>
              <a:gd name="connsiteX12-129" fmla="*/ 652191 w 1152000"/>
              <a:gd name="connsiteY12-130" fmla="*/ 20914 h 1275542"/>
              <a:gd name="connsiteX0-131" fmla="*/ 652191 w 1152000"/>
              <a:gd name="connsiteY0-132" fmla="*/ 20914 h 1275542"/>
              <a:gd name="connsiteX1-133" fmla="*/ 1075799 w 1152000"/>
              <a:gd name="connsiteY1-134" fmla="*/ 265488 h 1275542"/>
              <a:gd name="connsiteX2-135" fmla="*/ 1152000 w 1152000"/>
              <a:gd name="connsiteY2-136" fmla="*/ 397462 h 1275542"/>
              <a:gd name="connsiteX3-137" fmla="*/ 1152000 w 1152000"/>
              <a:gd name="connsiteY3-138" fmla="*/ 886604 h 1275542"/>
              <a:gd name="connsiteX4-139" fmla="*/ 1075809 w 1152000"/>
              <a:gd name="connsiteY4-140" fmla="*/ 1018570 h 1275542"/>
              <a:gd name="connsiteX5-141" fmla="*/ 652201 w 1152000"/>
              <a:gd name="connsiteY5-142" fmla="*/ 1263144 h 1275542"/>
              <a:gd name="connsiteX6-143" fmla="*/ 499809 w 1152000"/>
              <a:gd name="connsiteY6-144" fmla="*/ 1263149 h 1275542"/>
              <a:gd name="connsiteX7-145" fmla="*/ 76201 w 1152000"/>
              <a:gd name="connsiteY7-146" fmla="*/ 1018575 h 1275542"/>
              <a:gd name="connsiteX8-147" fmla="*/ 0 w 1152000"/>
              <a:gd name="connsiteY8-148" fmla="*/ 886602 h 1275542"/>
              <a:gd name="connsiteX9-149" fmla="*/ 0 w 1152000"/>
              <a:gd name="connsiteY9-150" fmla="*/ 397459 h 1275542"/>
              <a:gd name="connsiteX10-151" fmla="*/ 76191 w 1152000"/>
              <a:gd name="connsiteY10-152" fmla="*/ 265493 h 1275542"/>
              <a:gd name="connsiteX11-153" fmla="*/ 499799 w 1152000"/>
              <a:gd name="connsiteY11-154" fmla="*/ 20919 h 1275542"/>
              <a:gd name="connsiteX12-155" fmla="*/ 652191 w 1152000"/>
              <a:gd name="connsiteY12-156" fmla="*/ 20914 h 1275542"/>
              <a:gd name="connsiteX0-157" fmla="*/ 652191 w 1152000"/>
              <a:gd name="connsiteY0-158" fmla="*/ 20914 h 1275542"/>
              <a:gd name="connsiteX1-159" fmla="*/ 1075799 w 1152000"/>
              <a:gd name="connsiteY1-160" fmla="*/ 265488 h 1275542"/>
              <a:gd name="connsiteX2-161" fmla="*/ 1152000 w 1152000"/>
              <a:gd name="connsiteY2-162" fmla="*/ 397462 h 1275542"/>
              <a:gd name="connsiteX3-163" fmla="*/ 1152000 w 1152000"/>
              <a:gd name="connsiteY3-164" fmla="*/ 886604 h 1275542"/>
              <a:gd name="connsiteX4-165" fmla="*/ 1075809 w 1152000"/>
              <a:gd name="connsiteY4-166" fmla="*/ 1018570 h 1275542"/>
              <a:gd name="connsiteX5-167" fmla="*/ 652201 w 1152000"/>
              <a:gd name="connsiteY5-168" fmla="*/ 1263144 h 1275542"/>
              <a:gd name="connsiteX6-169" fmla="*/ 499809 w 1152000"/>
              <a:gd name="connsiteY6-170" fmla="*/ 1263149 h 1275542"/>
              <a:gd name="connsiteX7-171" fmla="*/ 76201 w 1152000"/>
              <a:gd name="connsiteY7-172" fmla="*/ 1018575 h 1275542"/>
              <a:gd name="connsiteX8-173" fmla="*/ 0 w 1152000"/>
              <a:gd name="connsiteY8-174" fmla="*/ 886602 h 1275542"/>
              <a:gd name="connsiteX9-175" fmla="*/ 0 w 1152000"/>
              <a:gd name="connsiteY9-176" fmla="*/ 397459 h 1275542"/>
              <a:gd name="connsiteX10-177" fmla="*/ 76191 w 1152000"/>
              <a:gd name="connsiteY10-178" fmla="*/ 265493 h 1275542"/>
              <a:gd name="connsiteX11-179" fmla="*/ 499799 w 1152000"/>
              <a:gd name="connsiteY11-180" fmla="*/ 20919 h 1275542"/>
              <a:gd name="connsiteX12-181" fmla="*/ 652191 w 1152000"/>
              <a:gd name="connsiteY12-182" fmla="*/ 20914 h 1275542"/>
              <a:gd name="connsiteX0-183" fmla="*/ 652191 w 1152000"/>
              <a:gd name="connsiteY0-184" fmla="*/ 20914 h 1275542"/>
              <a:gd name="connsiteX1-185" fmla="*/ 1075799 w 1152000"/>
              <a:gd name="connsiteY1-186" fmla="*/ 265488 h 1275542"/>
              <a:gd name="connsiteX2-187" fmla="*/ 1152000 w 1152000"/>
              <a:gd name="connsiteY2-188" fmla="*/ 397462 h 1275542"/>
              <a:gd name="connsiteX3-189" fmla="*/ 1152000 w 1152000"/>
              <a:gd name="connsiteY3-190" fmla="*/ 886604 h 1275542"/>
              <a:gd name="connsiteX4-191" fmla="*/ 1075809 w 1152000"/>
              <a:gd name="connsiteY4-192" fmla="*/ 1018570 h 1275542"/>
              <a:gd name="connsiteX5-193" fmla="*/ 652201 w 1152000"/>
              <a:gd name="connsiteY5-194" fmla="*/ 1263144 h 1275542"/>
              <a:gd name="connsiteX6-195" fmla="*/ 499809 w 1152000"/>
              <a:gd name="connsiteY6-196" fmla="*/ 1263149 h 1275542"/>
              <a:gd name="connsiteX7-197" fmla="*/ 76201 w 1152000"/>
              <a:gd name="connsiteY7-198" fmla="*/ 1018575 h 1275542"/>
              <a:gd name="connsiteX8-199" fmla="*/ 0 w 1152000"/>
              <a:gd name="connsiteY8-200" fmla="*/ 886602 h 1275542"/>
              <a:gd name="connsiteX9-201" fmla="*/ 0 w 1152000"/>
              <a:gd name="connsiteY9-202" fmla="*/ 397459 h 1275542"/>
              <a:gd name="connsiteX10-203" fmla="*/ 76191 w 1152000"/>
              <a:gd name="connsiteY10-204" fmla="*/ 265493 h 1275542"/>
              <a:gd name="connsiteX11-205" fmla="*/ 499799 w 1152000"/>
              <a:gd name="connsiteY11-206" fmla="*/ 20919 h 1275542"/>
              <a:gd name="connsiteX12-207" fmla="*/ 652191 w 1152000"/>
              <a:gd name="connsiteY12-208" fmla="*/ 20914 h 1275542"/>
              <a:gd name="connsiteX0-209" fmla="*/ 652191 w 1152000"/>
              <a:gd name="connsiteY0-210" fmla="*/ 20914 h 1275542"/>
              <a:gd name="connsiteX1-211" fmla="*/ 1075799 w 1152000"/>
              <a:gd name="connsiteY1-212" fmla="*/ 265488 h 1275542"/>
              <a:gd name="connsiteX2-213" fmla="*/ 1152000 w 1152000"/>
              <a:gd name="connsiteY2-214" fmla="*/ 397462 h 1275542"/>
              <a:gd name="connsiteX3-215" fmla="*/ 1152000 w 1152000"/>
              <a:gd name="connsiteY3-216" fmla="*/ 886604 h 1275542"/>
              <a:gd name="connsiteX4-217" fmla="*/ 1075809 w 1152000"/>
              <a:gd name="connsiteY4-218" fmla="*/ 1018570 h 1275542"/>
              <a:gd name="connsiteX5-219" fmla="*/ 652201 w 1152000"/>
              <a:gd name="connsiteY5-220" fmla="*/ 1263144 h 1275542"/>
              <a:gd name="connsiteX6-221" fmla="*/ 499809 w 1152000"/>
              <a:gd name="connsiteY6-222" fmla="*/ 1263149 h 1275542"/>
              <a:gd name="connsiteX7-223" fmla="*/ 76201 w 1152000"/>
              <a:gd name="connsiteY7-224" fmla="*/ 1018575 h 1275542"/>
              <a:gd name="connsiteX8-225" fmla="*/ 0 w 1152000"/>
              <a:gd name="connsiteY8-226" fmla="*/ 886602 h 1275542"/>
              <a:gd name="connsiteX9-227" fmla="*/ 0 w 1152000"/>
              <a:gd name="connsiteY9-228" fmla="*/ 397459 h 1275542"/>
              <a:gd name="connsiteX10-229" fmla="*/ 76191 w 1152000"/>
              <a:gd name="connsiteY10-230" fmla="*/ 265493 h 1275542"/>
              <a:gd name="connsiteX11-231" fmla="*/ 499799 w 1152000"/>
              <a:gd name="connsiteY11-232" fmla="*/ 20919 h 1275542"/>
              <a:gd name="connsiteX12-233" fmla="*/ 652191 w 1152000"/>
              <a:gd name="connsiteY12-234" fmla="*/ 20914 h 1275542"/>
              <a:gd name="connsiteX0-235" fmla="*/ 652191 w 1152000"/>
              <a:gd name="connsiteY0-236" fmla="*/ 20914 h 1275539"/>
              <a:gd name="connsiteX1-237" fmla="*/ 1075799 w 1152000"/>
              <a:gd name="connsiteY1-238" fmla="*/ 265488 h 1275539"/>
              <a:gd name="connsiteX2-239" fmla="*/ 1152000 w 1152000"/>
              <a:gd name="connsiteY2-240" fmla="*/ 397462 h 1275539"/>
              <a:gd name="connsiteX3-241" fmla="*/ 1152000 w 1152000"/>
              <a:gd name="connsiteY3-242" fmla="*/ 886604 h 1275539"/>
              <a:gd name="connsiteX4-243" fmla="*/ 1075809 w 1152000"/>
              <a:gd name="connsiteY4-244" fmla="*/ 1018570 h 1275539"/>
              <a:gd name="connsiteX5-245" fmla="*/ 652201 w 1152000"/>
              <a:gd name="connsiteY5-246" fmla="*/ 1263144 h 1275539"/>
              <a:gd name="connsiteX6-247" fmla="*/ 499809 w 1152000"/>
              <a:gd name="connsiteY6-248" fmla="*/ 1263149 h 1275539"/>
              <a:gd name="connsiteX7-249" fmla="*/ 76201 w 1152000"/>
              <a:gd name="connsiteY7-250" fmla="*/ 1018575 h 1275539"/>
              <a:gd name="connsiteX8-251" fmla="*/ 0 w 1152000"/>
              <a:gd name="connsiteY8-252" fmla="*/ 886602 h 1275539"/>
              <a:gd name="connsiteX9-253" fmla="*/ 0 w 1152000"/>
              <a:gd name="connsiteY9-254" fmla="*/ 397459 h 1275539"/>
              <a:gd name="connsiteX10-255" fmla="*/ 76191 w 1152000"/>
              <a:gd name="connsiteY10-256" fmla="*/ 265493 h 1275539"/>
              <a:gd name="connsiteX11-257" fmla="*/ 499799 w 1152000"/>
              <a:gd name="connsiteY11-258" fmla="*/ 20919 h 1275539"/>
              <a:gd name="connsiteX12-259" fmla="*/ 652191 w 1152000"/>
              <a:gd name="connsiteY12-260" fmla="*/ 20914 h 1275539"/>
              <a:gd name="connsiteX0-261" fmla="*/ 652191 w 1152000"/>
              <a:gd name="connsiteY0-262" fmla="*/ 20914 h 1284063"/>
              <a:gd name="connsiteX1-263" fmla="*/ 1075799 w 1152000"/>
              <a:gd name="connsiteY1-264" fmla="*/ 265488 h 1284063"/>
              <a:gd name="connsiteX2-265" fmla="*/ 1152000 w 1152000"/>
              <a:gd name="connsiteY2-266" fmla="*/ 397462 h 1284063"/>
              <a:gd name="connsiteX3-267" fmla="*/ 1152000 w 1152000"/>
              <a:gd name="connsiteY3-268" fmla="*/ 886604 h 1284063"/>
              <a:gd name="connsiteX4-269" fmla="*/ 1075809 w 1152000"/>
              <a:gd name="connsiteY4-270" fmla="*/ 1018570 h 1284063"/>
              <a:gd name="connsiteX5-271" fmla="*/ 652201 w 1152000"/>
              <a:gd name="connsiteY5-272" fmla="*/ 1263144 h 1284063"/>
              <a:gd name="connsiteX6-273" fmla="*/ 499809 w 1152000"/>
              <a:gd name="connsiteY6-274" fmla="*/ 1263149 h 1284063"/>
              <a:gd name="connsiteX7-275" fmla="*/ 76201 w 1152000"/>
              <a:gd name="connsiteY7-276" fmla="*/ 1018575 h 1284063"/>
              <a:gd name="connsiteX8-277" fmla="*/ 0 w 1152000"/>
              <a:gd name="connsiteY8-278" fmla="*/ 886602 h 1284063"/>
              <a:gd name="connsiteX9-279" fmla="*/ 0 w 1152000"/>
              <a:gd name="connsiteY9-280" fmla="*/ 397459 h 1284063"/>
              <a:gd name="connsiteX10-281" fmla="*/ 76191 w 1152000"/>
              <a:gd name="connsiteY10-282" fmla="*/ 265493 h 1284063"/>
              <a:gd name="connsiteX11-283" fmla="*/ 499799 w 1152000"/>
              <a:gd name="connsiteY11-284" fmla="*/ 20919 h 1284063"/>
              <a:gd name="connsiteX12-285" fmla="*/ 652191 w 1152000"/>
              <a:gd name="connsiteY12-286" fmla="*/ 20914 h 1284063"/>
              <a:gd name="connsiteX0-287" fmla="*/ 652191 w 1152000"/>
              <a:gd name="connsiteY0-288" fmla="*/ 20914 h 1284063"/>
              <a:gd name="connsiteX1-289" fmla="*/ 1075799 w 1152000"/>
              <a:gd name="connsiteY1-290" fmla="*/ 265488 h 1284063"/>
              <a:gd name="connsiteX2-291" fmla="*/ 1152000 w 1152000"/>
              <a:gd name="connsiteY2-292" fmla="*/ 397462 h 1284063"/>
              <a:gd name="connsiteX3-293" fmla="*/ 1152000 w 1152000"/>
              <a:gd name="connsiteY3-294" fmla="*/ 886604 h 1284063"/>
              <a:gd name="connsiteX4-295" fmla="*/ 1075809 w 1152000"/>
              <a:gd name="connsiteY4-296" fmla="*/ 1018570 h 1284063"/>
              <a:gd name="connsiteX5-297" fmla="*/ 652201 w 1152000"/>
              <a:gd name="connsiteY5-298" fmla="*/ 1263144 h 1284063"/>
              <a:gd name="connsiteX6-299" fmla="*/ 499809 w 1152000"/>
              <a:gd name="connsiteY6-300" fmla="*/ 1263149 h 1284063"/>
              <a:gd name="connsiteX7-301" fmla="*/ 76201 w 1152000"/>
              <a:gd name="connsiteY7-302" fmla="*/ 1018575 h 1284063"/>
              <a:gd name="connsiteX8-303" fmla="*/ 0 w 1152000"/>
              <a:gd name="connsiteY8-304" fmla="*/ 886602 h 1284063"/>
              <a:gd name="connsiteX9-305" fmla="*/ 0 w 1152000"/>
              <a:gd name="connsiteY9-306" fmla="*/ 397459 h 1284063"/>
              <a:gd name="connsiteX10-307" fmla="*/ 76191 w 1152000"/>
              <a:gd name="connsiteY10-308" fmla="*/ 265493 h 1284063"/>
              <a:gd name="connsiteX11-309" fmla="*/ 499799 w 1152000"/>
              <a:gd name="connsiteY11-310" fmla="*/ 20919 h 1284063"/>
              <a:gd name="connsiteX12-311" fmla="*/ 652191 w 1152000"/>
              <a:gd name="connsiteY12-312" fmla="*/ 20914 h 1284063"/>
              <a:gd name="connsiteX0-313" fmla="*/ 652191 w 1152000"/>
              <a:gd name="connsiteY0-314" fmla="*/ 20914 h 1284063"/>
              <a:gd name="connsiteX1-315" fmla="*/ 1075799 w 1152000"/>
              <a:gd name="connsiteY1-316" fmla="*/ 265488 h 1284063"/>
              <a:gd name="connsiteX2-317" fmla="*/ 1152000 w 1152000"/>
              <a:gd name="connsiteY2-318" fmla="*/ 397462 h 1284063"/>
              <a:gd name="connsiteX3-319" fmla="*/ 1152000 w 1152000"/>
              <a:gd name="connsiteY3-320" fmla="*/ 886604 h 1284063"/>
              <a:gd name="connsiteX4-321" fmla="*/ 1075809 w 1152000"/>
              <a:gd name="connsiteY4-322" fmla="*/ 1018570 h 1284063"/>
              <a:gd name="connsiteX5-323" fmla="*/ 652201 w 1152000"/>
              <a:gd name="connsiteY5-324" fmla="*/ 1263144 h 1284063"/>
              <a:gd name="connsiteX6-325" fmla="*/ 499809 w 1152000"/>
              <a:gd name="connsiteY6-326" fmla="*/ 1263149 h 1284063"/>
              <a:gd name="connsiteX7-327" fmla="*/ 76201 w 1152000"/>
              <a:gd name="connsiteY7-328" fmla="*/ 1018575 h 1284063"/>
              <a:gd name="connsiteX8-329" fmla="*/ 0 w 1152000"/>
              <a:gd name="connsiteY8-330" fmla="*/ 886602 h 1284063"/>
              <a:gd name="connsiteX9-331" fmla="*/ 0 w 1152000"/>
              <a:gd name="connsiteY9-332" fmla="*/ 397459 h 1284063"/>
              <a:gd name="connsiteX10-333" fmla="*/ 76191 w 1152000"/>
              <a:gd name="connsiteY10-334" fmla="*/ 265493 h 1284063"/>
              <a:gd name="connsiteX11-335" fmla="*/ 499799 w 1152000"/>
              <a:gd name="connsiteY11-336" fmla="*/ 20919 h 1284063"/>
              <a:gd name="connsiteX12-337" fmla="*/ 652191 w 1152000"/>
              <a:gd name="connsiteY12-338" fmla="*/ 20914 h 1284063"/>
              <a:gd name="connsiteX0-339" fmla="*/ 652191 w 1152000"/>
              <a:gd name="connsiteY0-340" fmla="*/ 20914 h 1284063"/>
              <a:gd name="connsiteX1-341" fmla="*/ 1075799 w 1152000"/>
              <a:gd name="connsiteY1-342" fmla="*/ 265488 h 1284063"/>
              <a:gd name="connsiteX2-343" fmla="*/ 1152000 w 1152000"/>
              <a:gd name="connsiteY2-344" fmla="*/ 397462 h 1284063"/>
              <a:gd name="connsiteX3-345" fmla="*/ 1152000 w 1152000"/>
              <a:gd name="connsiteY3-346" fmla="*/ 886604 h 1284063"/>
              <a:gd name="connsiteX4-347" fmla="*/ 1075809 w 1152000"/>
              <a:gd name="connsiteY4-348" fmla="*/ 1018570 h 1284063"/>
              <a:gd name="connsiteX5-349" fmla="*/ 652201 w 1152000"/>
              <a:gd name="connsiteY5-350" fmla="*/ 1263144 h 1284063"/>
              <a:gd name="connsiteX6-351" fmla="*/ 499809 w 1152000"/>
              <a:gd name="connsiteY6-352" fmla="*/ 1263149 h 1284063"/>
              <a:gd name="connsiteX7-353" fmla="*/ 76201 w 1152000"/>
              <a:gd name="connsiteY7-354" fmla="*/ 1018575 h 1284063"/>
              <a:gd name="connsiteX8-355" fmla="*/ 0 w 1152000"/>
              <a:gd name="connsiteY8-356" fmla="*/ 886602 h 1284063"/>
              <a:gd name="connsiteX9-357" fmla="*/ 0 w 1152000"/>
              <a:gd name="connsiteY9-358" fmla="*/ 397459 h 1284063"/>
              <a:gd name="connsiteX10-359" fmla="*/ 76191 w 1152000"/>
              <a:gd name="connsiteY10-360" fmla="*/ 265493 h 1284063"/>
              <a:gd name="connsiteX11-361" fmla="*/ 499799 w 1152000"/>
              <a:gd name="connsiteY11-362" fmla="*/ 20919 h 1284063"/>
              <a:gd name="connsiteX12-363" fmla="*/ 652191 w 1152000"/>
              <a:gd name="connsiteY12-364" fmla="*/ 20914 h 1284063"/>
              <a:gd name="connsiteX0-365" fmla="*/ 652191 w 1152000"/>
              <a:gd name="connsiteY0-366" fmla="*/ 20914 h 1284063"/>
              <a:gd name="connsiteX1-367" fmla="*/ 1075799 w 1152000"/>
              <a:gd name="connsiteY1-368" fmla="*/ 265488 h 1284063"/>
              <a:gd name="connsiteX2-369" fmla="*/ 1152000 w 1152000"/>
              <a:gd name="connsiteY2-370" fmla="*/ 397462 h 1284063"/>
              <a:gd name="connsiteX3-371" fmla="*/ 1152000 w 1152000"/>
              <a:gd name="connsiteY3-372" fmla="*/ 886604 h 1284063"/>
              <a:gd name="connsiteX4-373" fmla="*/ 1075809 w 1152000"/>
              <a:gd name="connsiteY4-374" fmla="*/ 1018570 h 1284063"/>
              <a:gd name="connsiteX5-375" fmla="*/ 652201 w 1152000"/>
              <a:gd name="connsiteY5-376" fmla="*/ 1263144 h 1284063"/>
              <a:gd name="connsiteX6-377" fmla="*/ 499809 w 1152000"/>
              <a:gd name="connsiteY6-378" fmla="*/ 1263149 h 1284063"/>
              <a:gd name="connsiteX7-379" fmla="*/ 76201 w 1152000"/>
              <a:gd name="connsiteY7-380" fmla="*/ 1018575 h 1284063"/>
              <a:gd name="connsiteX8-381" fmla="*/ 0 w 1152000"/>
              <a:gd name="connsiteY8-382" fmla="*/ 886602 h 1284063"/>
              <a:gd name="connsiteX9-383" fmla="*/ 0 w 1152000"/>
              <a:gd name="connsiteY9-384" fmla="*/ 397459 h 1284063"/>
              <a:gd name="connsiteX10-385" fmla="*/ 76191 w 1152000"/>
              <a:gd name="connsiteY10-386" fmla="*/ 265493 h 1284063"/>
              <a:gd name="connsiteX11-387" fmla="*/ 499799 w 1152000"/>
              <a:gd name="connsiteY11-388" fmla="*/ 20919 h 1284063"/>
              <a:gd name="connsiteX12-389" fmla="*/ 652191 w 1152000"/>
              <a:gd name="connsiteY12-390" fmla="*/ 20914 h 1284063"/>
              <a:gd name="connsiteX0-391" fmla="*/ 652191 w 1152000"/>
              <a:gd name="connsiteY0-392" fmla="*/ 20914 h 1284063"/>
              <a:gd name="connsiteX1-393" fmla="*/ 1075799 w 1152000"/>
              <a:gd name="connsiteY1-394" fmla="*/ 265488 h 1284063"/>
              <a:gd name="connsiteX2-395" fmla="*/ 1152000 w 1152000"/>
              <a:gd name="connsiteY2-396" fmla="*/ 397462 h 1284063"/>
              <a:gd name="connsiteX3-397" fmla="*/ 1152000 w 1152000"/>
              <a:gd name="connsiteY3-398" fmla="*/ 886604 h 1284063"/>
              <a:gd name="connsiteX4-399" fmla="*/ 1075809 w 1152000"/>
              <a:gd name="connsiteY4-400" fmla="*/ 1018570 h 1284063"/>
              <a:gd name="connsiteX5-401" fmla="*/ 652201 w 1152000"/>
              <a:gd name="connsiteY5-402" fmla="*/ 1263144 h 1284063"/>
              <a:gd name="connsiteX6-403" fmla="*/ 499809 w 1152000"/>
              <a:gd name="connsiteY6-404" fmla="*/ 1263149 h 1284063"/>
              <a:gd name="connsiteX7-405" fmla="*/ 76201 w 1152000"/>
              <a:gd name="connsiteY7-406" fmla="*/ 1018575 h 1284063"/>
              <a:gd name="connsiteX8-407" fmla="*/ 0 w 1152000"/>
              <a:gd name="connsiteY8-408" fmla="*/ 886602 h 1284063"/>
              <a:gd name="connsiteX9-409" fmla="*/ 0 w 1152000"/>
              <a:gd name="connsiteY9-410" fmla="*/ 397459 h 1284063"/>
              <a:gd name="connsiteX10-411" fmla="*/ 76191 w 1152000"/>
              <a:gd name="connsiteY10-412" fmla="*/ 265493 h 1284063"/>
              <a:gd name="connsiteX11-413" fmla="*/ 499799 w 1152000"/>
              <a:gd name="connsiteY11-414" fmla="*/ 20919 h 1284063"/>
              <a:gd name="connsiteX12-415" fmla="*/ 652191 w 1152000"/>
              <a:gd name="connsiteY12-416" fmla="*/ 20914 h 1284063"/>
              <a:gd name="connsiteX0-417" fmla="*/ 652191 w 1152000"/>
              <a:gd name="connsiteY0-418" fmla="*/ 20914 h 1284063"/>
              <a:gd name="connsiteX1-419" fmla="*/ 1075799 w 1152000"/>
              <a:gd name="connsiteY1-420" fmla="*/ 265488 h 1284063"/>
              <a:gd name="connsiteX2-421" fmla="*/ 1152000 w 1152000"/>
              <a:gd name="connsiteY2-422" fmla="*/ 397462 h 1284063"/>
              <a:gd name="connsiteX3-423" fmla="*/ 1152000 w 1152000"/>
              <a:gd name="connsiteY3-424" fmla="*/ 886604 h 1284063"/>
              <a:gd name="connsiteX4-425" fmla="*/ 1075809 w 1152000"/>
              <a:gd name="connsiteY4-426" fmla="*/ 1018570 h 1284063"/>
              <a:gd name="connsiteX5-427" fmla="*/ 652201 w 1152000"/>
              <a:gd name="connsiteY5-428" fmla="*/ 1263144 h 1284063"/>
              <a:gd name="connsiteX6-429" fmla="*/ 499809 w 1152000"/>
              <a:gd name="connsiteY6-430" fmla="*/ 1263149 h 1284063"/>
              <a:gd name="connsiteX7-431" fmla="*/ 76201 w 1152000"/>
              <a:gd name="connsiteY7-432" fmla="*/ 1018575 h 1284063"/>
              <a:gd name="connsiteX8-433" fmla="*/ 0 w 1152000"/>
              <a:gd name="connsiteY8-434" fmla="*/ 886602 h 1284063"/>
              <a:gd name="connsiteX9-435" fmla="*/ 0 w 1152000"/>
              <a:gd name="connsiteY9-436" fmla="*/ 397459 h 1284063"/>
              <a:gd name="connsiteX10-437" fmla="*/ 76191 w 1152000"/>
              <a:gd name="connsiteY10-438" fmla="*/ 265493 h 1284063"/>
              <a:gd name="connsiteX11-439" fmla="*/ 499799 w 1152000"/>
              <a:gd name="connsiteY11-440" fmla="*/ 20919 h 1284063"/>
              <a:gd name="connsiteX12-441" fmla="*/ 652191 w 1152000"/>
              <a:gd name="connsiteY12-442" fmla="*/ 20914 h 1284063"/>
              <a:gd name="connsiteX0-443" fmla="*/ 652191 w 1152000"/>
              <a:gd name="connsiteY0-444" fmla="*/ 20914 h 1284063"/>
              <a:gd name="connsiteX1-445" fmla="*/ 1075799 w 1152000"/>
              <a:gd name="connsiteY1-446" fmla="*/ 265488 h 1284063"/>
              <a:gd name="connsiteX2-447" fmla="*/ 1152000 w 1152000"/>
              <a:gd name="connsiteY2-448" fmla="*/ 397462 h 1284063"/>
              <a:gd name="connsiteX3-449" fmla="*/ 1152000 w 1152000"/>
              <a:gd name="connsiteY3-450" fmla="*/ 886604 h 1284063"/>
              <a:gd name="connsiteX4-451" fmla="*/ 1075809 w 1152000"/>
              <a:gd name="connsiteY4-452" fmla="*/ 1018570 h 1284063"/>
              <a:gd name="connsiteX5-453" fmla="*/ 652201 w 1152000"/>
              <a:gd name="connsiteY5-454" fmla="*/ 1263144 h 1284063"/>
              <a:gd name="connsiteX6-455" fmla="*/ 499809 w 1152000"/>
              <a:gd name="connsiteY6-456" fmla="*/ 1263149 h 1284063"/>
              <a:gd name="connsiteX7-457" fmla="*/ 76201 w 1152000"/>
              <a:gd name="connsiteY7-458" fmla="*/ 1018575 h 1284063"/>
              <a:gd name="connsiteX8-459" fmla="*/ 0 w 1152000"/>
              <a:gd name="connsiteY8-460" fmla="*/ 886602 h 1284063"/>
              <a:gd name="connsiteX9-461" fmla="*/ 0 w 1152000"/>
              <a:gd name="connsiteY9-462" fmla="*/ 397459 h 1284063"/>
              <a:gd name="connsiteX10-463" fmla="*/ 76191 w 1152000"/>
              <a:gd name="connsiteY10-464" fmla="*/ 265493 h 1284063"/>
              <a:gd name="connsiteX11-465" fmla="*/ 499799 w 1152000"/>
              <a:gd name="connsiteY11-466" fmla="*/ 20919 h 1284063"/>
              <a:gd name="connsiteX12-467" fmla="*/ 652191 w 1152000"/>
              <a:gd name="connsiteY12-468" fmla="*/ 20914 h 1284063"/>
              <a:gd name="connsiteX0-469" fmla="*/ 652191 w 1152000"/>
              <a:gd name="connsiteY0-470" fmla="*/ 20914 h 1284063"/>
              <a:gd name="connsiteX1-471" fmla="*/ 1075799 w 1152000"/>
              <a:gd name="connsiteY1-472" fmla="*/ 265488 h 1284063"/>
              <a:gd name="connsiteX2-473" fmla="*/ 1152000 w 1152000"/>
              <a:gd name="connsiteY2-474" fmla="*/ 397462 h 1284063"/>
              <a:gd name="connsiteX3-475" fmla="*/ 1152000 w 1152000"/>
              <a:gd name="connsiteY3-476" fmla="*/ 886604 h 1284063"/>
              <a:gd name="connsiteX4-477" fmla="*/ 1075809 w 1152000"/>
              <a:gd name="connsiteY4-478" fmla="*/ 1018570 h 1284063"/>
              <a:gd name="connsiteX5-479" fmla="*/ 652201 w 1152000"/>
              <a:gd name="connsiteY5-480" fmla="*/ 1263144 h 1284063"/>
              <a:gd name="connsiteX6-481" fmla="*/ 499809 w 1152000"/>
              <a:gd name="connsiteY6-482" fmla="*/ 1263149 h 1284063"/>
              <a:gd name="connsiteX7-483" fmla="*/ 76201 w 1152000"/>
              <a:gd name="connsiteY7-484" fmla="*/ 1018575 h 1284063"/>
              <a:gd name="connsiteX8-485" fmla="*/ 0 w 1152000"/>
              <a:gd name="connsiteY8-486" fmla="*/ 886602 h 1284063"/>
              <a:gd name="connsiteX9-487" fmla="*/ 0 w 1152000"/>
              <a:gd name="connsiteY9-488" fmla="*/ 397459 h 1284063"/>
              <a:gd name="connsiteX10-489" fmla="*/ 76191 w 1152000"/>
              <a:gd name="connsiteY10-490" fmla="*/ 265493 h 1284063"/>
              <a:gd name="connsiteX11-491" fmla="*/ 499799 w 1152000"/>
              <a:gd name="connsiteY11-492" fmla="*/ 20919 h 1284063"/>
              <a:gd name="connsiteX12-493" fmla="*/ 652191 w 1152000"/>
              <a:gd name="connsiteY12-494" fmla="*/ 20914 h 1284063"/>
              <a:gd name="connsiteX0-495" fmla="*/ 652191 w 1152000"/>
              <a:gd name="connsiteY0-496" fmla="*/ 20914 h 1284063"/>
              <a:gd name="connsiteX1-497" fmla="*/ 1075799 w 1152000"/>
              <a:gd name="connsiteY1-498" fmla="*/ 265488 h 1284063"/>
              <a:gd name="connsiteX2-499" fmla="*/ 1152000 w 1152000"/>
              <a:gd name="connsiteY2-500" fmla="*/ 397462 h 1284063"/>
              <a:gd name="connsiteX3-501" fmla="*/ 1152000 w 1152000"/>
              <a:gd name="connsiteY3-502" fmla="*/ 886604 h 1284063"/>
              <a:gd name="connsiteX4-503" fmla="*/ 1075809 w 1152000"/>
              <a:gd name="connsiteY4-504" fmla="*/ 1018570 h 1284063"/>
              <a:gd name="connsiteX5-505" fmla="*/ 652201 w 1152000"/>
              <a:gd name="connsiteY5-506" fmla="*/ 1263144 h 1284063"/>
              <a:gd name="connsiteX6-507" fmla="*/ 499809 w 1152000"/>
              <a:gd name="connsiteY6-508" fmla="*/ 1263149 h 1284063"/>
              <a:gd name="connsiteX7-509" fmla="*/ 76201 w 1152000"/>
              <a:gd name="connsiteY7-510" fmla="*/ 1018575 h 1284063"/>
              <a:gd name="connsiteX8-511" fmla="*/ 0 w 1152000"/>
              <a:gd name="connsiteY8-512" fmla="*/ 886602 h 1284063"/>
              <a:gd name="connsiteX9-513" fmla="*/ 0 w 1152000"/>
              <a:gd name="connsiteY9-514" fmla="*/ 397459 h 1284063"/>
              <a:gd name="connsiteX10-515" fmla="*/ 76191 w 1152000"/>
              <a:gd name="connsiteY10-516" fmla="*/ 265493 h 1284063"/>
              <a:gd name="connsiteX11-517" fmla="*/ 499799 w 1152000"/>
              <a:gd name="connsiteY11-518" fmla="*/ 20919 h 1284063"/>
              <a:gd name="connsiteX12-519" fmla="*/ 652191 w 1152000"/>
              <a:gd name="connsiteY12-520" fmla="*/ 20914 h 1284063"/>
              <a:gd name="connsiteX0-521" fmla="*/ 652191 w 1152000"/>
              <a:gd name="connsiteY0-522" fmla="*/ 20914 h 1284063"/>
              <a:gd name="connsiteX1-523" fmla="*/ 1075799 w 1152000"/>
              <a:gd name="connsiteY1-524" fmla="*/ 265488 h 1284063"/>
              <a:gd name="connsiteX2-525" fmla="*/ 1152000 w 1152000"/>
              <a:gd name="connsiteY2-526" fmla="*/ 397462 h 1284063"/>
              <a:gd name="connsiteX3-527" fmla="*/ 1152000 w 1152000"/>
              <a:gd name="connsiteY3-528" fmla="*/ 886604 h 1284063"/>
              <a:gd name="connsiteX4-529" fmla="*/ 1075809 w 1152000"/>
              <a:gd name="connsiteY4-530" fmla="*/ 1018570 h 1284063"/>
              <a:gd name="connsiteX5-531" fmla="*/ 652201 w 1152000"/>
              <a:gd name="connsiteY5-532" fmla="*/ 1263144 h 1284063"/>
              <a:gd name="connsiteX6-533" fmla="*/ 499809 w 1152000"/>
              <a:gd name="connsiteY6-534" fmla="*/ 1263149 h 1284063"/>
              <a:gd name="connsiteX7-535" fmla="*/ 76201 w 1152000"/>
              <a:gd name="connsiteY7-536" fmla="*/ 1018575 h 1284063"/>
              <a:gd name="connsiteX8-537" fmla="*/ 0 w 1152000"/>
              <a:gd name="connsiteY8-538" fmla="*/ 886602 h 1284063"/>
              <a:gd name="connsiteX9-539" fmla="*/ 0 w 1152000"/>
              <a:gd name="connsiteY9-540" fmla="*/ 397459 h 1284063"/>
              <a:gd name="connsiteX10-541" fmla="*/ 76191 w 1152000"/>
              <a:gd name="connsiteY10-542" fmla="*/ 265493 h 1284063"/>
              <a:gd name="connsiteX11-543" fmla="*/ 499799 w 1152000"/>
              <a:gd name="connsiteY11-544" fmla="*/ 20919 h 1284063"/>
              <a:gd name="connsiteX12-545" fmla="*/ 652191 w 1152000"/>
              <a:gd name="connsiteY12-546" fmla="*/ 20914 h 1284063"/>
              <a:gd name="connsiteX0-547" fmla="*/ 652191 w 1152000"/>
              <a:gd name="connsiteY0-548" fmla="*/ 20914 h 1284063"/>
              <a:gd name="connsiteX1-549" fmla="*/ 1075799 w 1152000"/>
              <a:gd name="connsiteY1-550" fmla="*/ 265488 h 1284063"/>
              <a:gd name="connsiteX2-551" fmla="*/ 1152000 w 1152000"/>
              <a:gd name="connsiteY2-552" fmla="*/ 397462 h 1284063"/>
              <a:gd name="connsiteX3-553" fmla="*/ 1152000 w 1152000"/>
              <a:gd name="connsiteY3-554" fmla="*/ 886604 h 1284063"/>
              <a:gd name="connsiteX4-555" fmla="*/ 1075809 w 1152000"/>
              <a:gd name="connsiteY4-556" fmla="*/ 1018570 h 1284063"/>
              <a:gd name="connsiteX5-557" fmla="*/ 652201 w 1152000"/>
              <a:gd name="connsiteY5-558" fmla="*/ 1263144 h 1284063"/>
              <a:gd name="connsiteX6-559" fmla="*/ 499809 w 1152000"/>
              <a:gd name="connsiteY6-560" fmla="*/ 1263149 h 1284063"/>
              <a:gd name="connsiteX7-561" fmla="*/ 76201 w 1152000"/>
              <a:gd name="connsiteY7-562" fmla="*/ 1018575 h 1284063"/>
              <a:gd name="connsiteX8-563" fmla="*/ 0 w 1152000"/>
              <a:gd name="connsiteY8-564" fmla="*/ 886602 h 1284063"/>
              <a:gd name="connsiteX9-565" fmla="*/ 0 w 1152000"/>
              <a:gd name="connsiteY9-566" fmla="*/ 397459 h 1284063"/>
              <a:gd name="connsiteX10-567" fmla="*/ 76191 w 1152000"/>
              <a:gd name="connsiteY10-568" fmla="*/ 265493 h 1284063"/>
              <a:gd name="connsiteX11-569" fmla="*/ 499799 w 1152000"/>
              <a:gd name="connsiteY11-570" fmla="*/ 20919 h 1284063"/>
              <a:gd name="connsiteX12-571" fmla="*/ 652191 w 1152000"/>
              <a:gd name="connsiteY12-572" fmla="*/ 20914 h 1284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152000" h="1284063">
                <a:moveTo>
                  <a:pt x="652191" y="20914"/>
                </a:moveTo>
                <a:cubicBezTo>
                  <a:pt x="652191" y="20914"/>
                  <a:pt x="1075799" y="265488"/>
                  <a:pt x="1075799" y="265488"/>
                </a:cubicBezTo>
                <a:cubicBezTo>
                  <a:pt x="1124103" y="293377"/>
                  <a:pt x="1152000" y="341685"/>
                  <a:pt x="1152000" y="397462"/>
                </a:cubicBezTo>
                <a:cubicBezTo>
                  <a:pt x="1152000" y="397462"/>
                  <a:pt x="1152000" y="886604"/>
                  <a:pt x="1152000" y="886604"/>
                </a:cubicBezTo>
                <a:cubicBezTo>
                  <a:pt x="1152000" y="942380"/>
                  <a:pt x="1124112" y="990681"/>
                  <a:pt x="1075809" y="1018570"/>
                </a:cubicBezTo>
                <a:cubicBezTo>
                  <a:pt x="1075809" y="1018570"/>
                  <a:pt x="652201" y="1263144"/>
                  <a:pt x="652201" y="1263144"/>
                </a:cubicBezTo>
                <a:cubicBezTo>
                  <a:pt x="603897" y="1291032"/>
                  <a:pt x="548112" y="1291039"/>
                  <a:pt x="499809" y="1263149"/>
                </a:cubicBezTo>
                <a:cubicBezTo>
                  <a:pt x="499809" y="1263150"/>
                  <a:pt x="76201" y="1018576"/>
                  <a:pt x="76201" y="1018575"/>
                </a:cubicBezTo>
                <a:cubicBezTo>
                  <a:pt x="27897" y="990688"/>
                  <a:pt x="0" y="942379"/>
                  <a:pt x="0" y="886602"/>
                </a:cubicBezTo>
                <a:cubicBezTo>
                  <a:pt x="0" y="886603"/>
                  <a:pt x="0" y="397460"/>
                  <a:pt x="0" y="397459"/>
                </a:cubicBezTo>
                <a:cubicBezTo>
                  <a:pt x="0" y="341684"/>
                  <a:pt x="27887" y="293383"/>
                  <a:pt x="76191" y="265493"/>
                </a:cubicBezTo>
                <a:cubicBezTo>
                  <a:pt x="76191" y="265494"/>
                  <a:pt x="499799" y="20920"/>
                  <a:pt x="499799" y="20919"/>
                </a:cubicBezTo>
                <a:cubicBezTo>
                  <a:pt x="548103" y="-6968"/>
                  <a:pt x="603887" y="-6975"/>
                  <a:pt x="652191" y="20914"/>
                </a:cubicBezTo>
                <a:close/>
              </a:path>
            </a:pathLst>
          </a:custGeom>
          <a:noFill/>
          <a:ln w="635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5" name="矩形 14"/>
          <p:cNvSpPr/>
          <p:nvPr>
            <p:custDataLst>
              <p:tags r:id="rId11"/>
            </p:custDataLst>
          </p:nvPr>
        </p:nvSpPr>
        <p:spPr>
          <a:xfrm>
            <a:off x="8574230" y="3994785"/>
            <a:ext cx="2253616" cy="448065"/>
          </a:xfrm>
          <a:prstGeom prst="rect">
            <a:avLst/>
          </a:prstGeom>
          <a:noFill/>
        </p:spPr>
        <p:txBody>
          <a:bodyPr wrap="square" lIns="0" tIns="0" rIns="0" bIns="0" rtlCol="0" anchor="ctr">
            <a:noAutofit/>
          </a:bodyPr>
          <a:p>
            <a:pPr>
              <a:spcBef>
                <a:spcPct val="0"/>
              </a:spcBef>
              <a:spcAft>
                <a:spcPct val="0"/>
              </a:spcAft>
            </a:pPr>
            <a:r>
              <a:rPr lang="en-US" altLang="zh-CN" b="1">
                <a:solidFill>
                  <a:schemeClr val="accent1"/>
                </a:solidFill>
                <a:latin typeface="+mn-ea"/>
                <a:cs typeface="+mn-ea"/>
              </a:rPr>
              <a:t>03</a:t>
            </a:r>
            <a:endParaRPr lang="en-US" altLang="zh-CN" b="1">
              <a:solidFill>
                <a:schemeClr val="accent1"/>
              </a:solidFill>
              <a:latin typeface="+mn-ea"/>
              <a:cs typeface="+mn-ea"/>
            </a:endParaRPr>
          </a:p>
        </p:txBody>
      </p:sp>
      <p:sp>
        <p:nvSpPr>
          <p:cNvPr id="16" name="矩形 15"/>
          <p:cNvSpPr/>
          <p:nvPr>
            <p:custDataLst>
              <p:tags r:id="rId12"/>
            </p:custDataLst>
          </p:nvPr>
        </p:nvSpPr>
        <p:spPr>
          <a:xfrm>
            <a:off x="8574230" y="4452374"/>
            <a:ext cx="2253615" cy="1466017"/>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最后，评估工作环境、薪酬福利、工作生活平衡</a:t>
            </a:r>
            <a:r>
              <a:rPr lang="en-US" altLang="zh-CN" sz="1600">
                <a:ln>
                  <a:noFill/>
                  <a:prstDash val="sysDot"/>
                </a:ln>
                <a:solidFill>
                  <a:schemeClr val="tx1">
                    <a:lumMod val="85000"/>
                    <a:lumOff val="15000"/>
                  </a:schemeClr>
                </a:solidFill>
                <a:latin typeface="+mn-ea"/>
                <a:cs typeface="+mn-ea"/>
              </a:rPr>
              <a:t>  </a:t>
            </a:r>
            <a:r>
              <a:rPr lang="zh-CN" altLang="en-US" sz="1600">
                <a:ln>
                  <a:noFill/>
                  <a:prstDash val="sysDot"/>
                </a:ln>
                <a:solidFill>
                  <a:schemeClr val="tx1">
                    <a:lumMod val="85000"/>
                    <a:lumOff val="15000"/>
                  </a:schemeClr>
                </a:solidFill>
                <a:latin typeface="+mn-ea"/>
                <a:cs typeface="+mn-ea"/>
              </a:rPr>
              <a:t>等实际因素，确保个人需求与用人单位提供的条件相契合。</a:t>
            </a:r>
            <a:endParaRPr lang="zh-CN" altLang="en-US" sz="1600">
              <a:ln>
                <a:noFill/>
                <a:prstDash val="sysDot"/>
              </a:ln>
              <a:solidFill>
                <a:schemeClr val="tx1">
                  <a:lumMod val="85000"/>
                  <a:lumOff val="15000"/>
                </a:schemeClr>
              </a:solidFill>
              <a:latin typeface="+mn-ea"/>
              <a:cs typeface="+mn-ea"/>
            </a:endParaRPr>
          </a:p>
        </p:txBody>
      </p:sp>
      <p:pic>
        <p:nvPicPr>
          <p:cNvPr id="36" name="图片 35"/>
          <p:cNvPicPr>
            <a:picLocks noChangeAspect="1"/>
          </p:cNvPicPr>
          <p:nvPr>
            <p:custDataLst>
              <p:tags r:id="rId13"/>
            </p:custDataLst>
          </p:nvPr>
        </p:nvPicPr>
        <p:blipFill rotWithShape="1">
          <a:blip r:embed="rId14" cstate="print">
            <a:extLst>
              <a:ext uri="{28A0092B-C50C-407E-A947-70E740481C1C}">
                <a14:useLocalDpi xmlns:a14="http://schemas.microsoft.com/office/drawing/2010/main" val="0"/>
              </a:ext>
            </a:extLst>
          </a:blip>
          <a:srcRect l="33379" t="5086" r="33379" b="39317"/>
          <a:stretch>
            <a:fillRect/>
          </a:stretch>
        </p:blipFill>
        <p:spPr>
          <a:xfrm>
            <a:off x="9005427" y="2485578"/>
            <a:ext cx="1152000" cy="1284063"/>
          </a:xfrm>
          <a:custGeom>
            <a:avLst/>
            <a:gdLst>
              <a:gd name="connsiteX0" fmla="*/ 575995 w 1152000"/>
              <a:gd name="connsiteY0" fmla="*/ 1 h 1284063"/>
              <a:gd name="connsiteX1" fmla="*/ 652191 w 1152000"/>
              <a:gd name="connsiteY1" fmla="*/ 20914 h 1284063"/>
              <a:gd name="connsiteX2" fmla="*/ 1075799 w 1152000"/>
              <a:gd name="connsiteY2" fmla="*/ 265488 h 1284063"/>
              <a:gd name="connsiteX3" fmla="*/ 1152000 w 1152000"/>
              <a:gd name="connsiteY3" fmla="*/ 397462 h 1284063"/>
              <a:gd name="connsiteX4" fmla="*/ 1152000 w 1152000"/>
              <a:gd name="connsiteY4" fmla="*/ 886604 h 1284063"/>
              <a:gd name="connsiteX5" fmla="*/ 1075809 w 1152000"/>
              <a:gd name="connsiteY5" fmla="*/ 1018570 h 1284063"/>
              <a:gd name="connsiteX6" fmla="*/ 652201 w 1152000"/>
              <a:gd name="connsiteY6" fmla="*/ 1263144 h 1284063"/>
              <a:gd name="connsiteX7" fmla="*/ 499809 w 1152000"/>
              <a:gd name="connsiteY7" fmla="*/ 1263149 h 1284063"/>
              <a:gd name="connsiteX8" fmla="*/ 76201 w 1152000"/>
              <a:gd name="connsiteY8" fmla="*/ 1018575 h 1284063"/>
              <a:gd name="connsiteX9" fmla="*/ 0 w 1152000"/>
              <a:gd name="connsiteY9" fmla="*/ 886602 h 1284063"/>
              <a:gd name="connsiteX10" fmla="*/ 0 w 1152000"/>
              <a:gd name="connsiteY10" fmla="*/ 397459 h 1284063"/>
              <a:gd name="connsiteX11" fmla="*/ 76191 w 1152000"/>
              <a:gd name="connsiteY11" fmla="*/ 265493 h 1284063"/>
              <a:gd name="connsiteX12" fmla="*/ 499799 w 1152000"/>
              <a:gd name="connsiteY12" fmla="*/ 20919 h 1284063"/>
              <a:gd name="connsiteX13" fmla="*/ 575995 w 1152000"/>
              <a:gd name="connsiteY13" fmla="*/ 1 h 1284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2000" h="1284063">
                <a:moveTo>
                  <a:pt x="575995" y="1"/>
                </a:moveTo>
                <a:cubicBezTo>
                  <a:pt x="602017" y="-1"/>
                  <a:pt x="628039" y="6970"/>
                  <a:pt x="652191" y="20914"/>
                </a:cubicBezTo>
                <a:cubicBezTo>
                  <a:pt x="652191" y="20914"/>
                  <a:pt x="1075799" y="265488"/>
                  <a:pt x="1075799" y="265488"/>
                </a:cubicBezTo>
                <a:cubicBezTo>
                  <a:pt x="1124103" y="293377"/>
                  <a:pt x="1152000" y="341685"/>
                  <a:pt x="1152000" y="397462"/>
                </a:cubicBezTo>
                <a:cubicBezTo>
                  <a:pt x="1152000" y="397462"/>
                  <a:pt x="1152000" y="886604"/>
                  <a:pt x="1152000" y="886604"/>
                </a:cubicBezTo>
                <a:cubicBezTo>
                  <a:pt x="1152000" y="942380"/>
                  <a:pt x="1124112" y="990681"/>
                  <a:pt x="1075809" y="1018570"/>
                </a:cubicBezTo>
                <a:cubicBezTo>
                  <a:pt x="1075809" y="1018570"/>
                  <a:pt x="652201" y="1263144"/>
                  <a:pt x="652201" y="1263144"/>
                </a:cubicBezTo>
                <a:cubicBezTo>
                  <a:pt x="603897" y="1291032"/>
                  <a:pt x="548112" y="1291039"/>
                  <a:pt x="499809" y="1263149"/>
                </a:cubicBezTo>
                <a:cubicBezTo>
                  <a:pt x="499809" y="1263150"/>
                  <a:pt x="76201" y="1018576"/>
                  <a:pt x="76201" y="1018575"/>
                </a:cubicBezTo>
                <a:cubicBezTo>
                  <a:pt x="27897" y="990688"/>
                  <a:pt x="0" y="942379"/>
                  <a:pt x="0" y="886602"/>
                </a:cubicBezTo>
                <a:cubicBezTo>
                  <a:pt x="0" y="886603"/>
                  <a:pt x="0" y="397460"/>
                  <a:pt x="0" y="397459"/>
                </a:cubicBezTo>
                <a:cubicBezTo>
                  <a:pt x="0" y="341684"/>
                  <a:pt x="27887" y="293383"/>
                  <a:pt x="76191" y="265493"/>
                </a:cubicBezTo>
                <a:cubicBezTo>
                  <a:pt x="76191" y="265494"/>
                  <a:pt x="499799" y="20920"/>
                  <a:pt x="499799" y="20919"/>
                </a:cubicBezTo>
                <a:cubicBezTo>
                  <a:pt x="523951" y="6976"/>
                  <a:pt x="549973" y="2"/>
                  <a:pt x="575995" y="1"/>
                </a:cubicBezTo>
                <a:close/>
              </a:path>
            </a:pathLst>
          </a:custGeom>
          <a:ln w="6350">
            <a:solidFill>
              <a:schemeClr val="tx1">
                <a:lumMod val="40000"/>
                <a:lumOff val="60000"/>
                <a:alpha val="50000"/>
              </a:schemeClr>
            </a:solidFill>
          </a:ln>
          <a:effectLst>
            <a:outerShdw blurRad="101600" dist="101600" dir="5400000" algn="t" rotWithShape="0">
              <a:schemeClr val="accent1">
                <a:alpha val="15000"/>
              </a:schemeClr>
            </a:outerShdw>
          </a:effectLst>
        </p:spPr>
      </p:pic>
      <p:sp>
        <p:nvSpPr>
          <p:cNvPr id="13" name="任意多边形: 形状 2"/>
          <p:cNvSpPr/>
          <p:nvPr>
            <p:custDataLst>
              <p:tags r:id="rId15"/>
            </p:custDataLst>
          </p:nvPr>
        </p:nvSpPr>
        <p:spPr>
          <a:xfrm>
            <a:off x="4181475" y="3235325"/>
            <a:ext cx="3829050" cy="2838450"/>
          </a:xfrm>
          <a:custGeom>
            <a:avLst/>
            <a:gdLst>
              <a:gd name="connsiteX0" fmla="*/ 14932 w 3823144"/>
              <a:gd name="connsiteY0" fmla="*/ 39159 h 2880000"/>
              <a:gd name="connsiteX1" fmla="*/ 88614 w 3823144"/>
              <a:gd name="connsiteY1" fmla="*/ 0 h 2880000"/>
              <a:gd name="connsiteX2" fmla="*/ 3170196 w 3823144"/>
              <a:gd name="connsiteY2" fmla="*/ 0 h 2880000"/>
              <a:gd name="connsiteX3" fmla="*/ 3299725 w 3823144"/>
              <a:gd name="connsiteY3" fmla="*/ 87479 h 2880000"/>
              <a:gd name="connsiteX4" fmla="*/ 3814297 w 3823144"/>
              <a:gd name="connsiteY4" fmla="*/ 1364017 h 2880000"/>
              <a:gd name="connsiteX5" fmla="*/ 3814303 w 3823144"/>
              <a:gd name="connsiteY5" fmla="*/ 1515968 h 2880000"/>
              <a:gd name="connsiteX6" fmla="*/ 3299731 w 3823144"/>
              <a:gd name="connsiteY6" fmla="*/ 2792506 h 2880000"/>
              <a:gd name="connsiteX7" fmla="*/ 3170144 w 3823144"/>
              <a:gd name="connsiteY7" fmla="*/ 2880000 h 2880000"/>
              <a:gd name="connsiteX8" fmla="*/ 88562 w 3823144"/>
              <a:gd name="connsiteY8" fmla="*/ 2880000 h 2880000"/>
              <a:gd name="connsiteX9" fmla="*/ 14932 w 3823144"/>
              <a:gd name="connsiteY9" fmla="*/ 2840840 h 2880000"/>
              <a:gd name="connsiteX10" fmla="*/ 6160 w 3823144"/>
              <a:gd name="connsiteY10" fmla="*/ 2757862 h 2880000"/>
              <a:gd name="connsiteX11" fmla="*/ 506761 w 3823144"/>
              <a:gd name="connsiteY11" fmla="*/ 1515983 h 2880000"/>
              <a:gd name="connsiteX12" fmla="*/ 506767 w 3823144"/>
              <a:gd name="connsiteY12" fmla="*/ 1364032 h 2880000"/>
              <a:gd name="connsiteX13" fmla="*/ 6166 w 3823144"/>
              <a:gd name="connsiteY13" fmla="*/ 122153 h 2880000"/>
              <a:gd name="connsiteX14" fmla="*/ 14932 w 3823144"/>
              <a:gd name="connsiteY14" fmla="*/ 39159 h 2880000"/>
              <a:gd name="connsiteX0-1" fmla="*/ 14932 w 3823144"/>
              <a:gd name="connsiteY0-2" fmla="*/ 39159 h 2880000"/>
              <a:gd name="connsiteX1-3" fmla="*/ 88614 w 3823144"/>
              <a:gd name="connsiteY1-4" fmla="*/ 0 h 2880000"/>
              <a:gd name="connsiteX2-5" fmla="*/ 3170196 w 3823144"/>
              <a:gd name="connsiteY2-6" fmla="*/ 0 h 2880000"/>
              <a:gd name="connsiteX3-7" fmla="*/ 3299725 w 3823144"/>
              <a:gd name="connsiteY3-8" fmla="*/ 87479 h 2880000"/>
              <a:gd name="connsiteX4-9" fmla="*/ 3814297 w 3823144"/>
              <a:gd name="connsiteY4-10" fmla="*/ 1364017 h 2880000"/>
              <a:gd name="connsiteX5-11" fmla="*/ 3814303 w 3823144"/>
              <a:gd name="connsiteY5-12" fmla="*/ 1515968 h 2880000"/>
              <a:gd name="connsiteX6-13" fmla="*/ 3299731 w 3823144"/>
              <a:gd name="connsiteY6-14" fmla="*/ 2792506 h 2880000"/>
              <a:gd name="connsiteX7-15" fmla="*/ 3170144 w 3823144"/>
              <a:gd name="connsiteY7-16" fmla="*/ 2880000 h 2880000"/>
              <a:gd name="connsiteX8-17" fmla="*/ 88562 w 3823144"/>
              <a:gd name="connsiteY8-18" fmla="*/ 2880000 h 2880000"/>
              <a:gd name="connsiteX9-19" fmla="*/ 14932 w 3823144"/>
              <a:gd name="connsiteY9-20" fmla="*/ 2840840 h 2880000"/>
              <a:gd name="connsiteX10-21" fmla="*/ 6160 w 3823144"/>
              <a:gd name="connsiteY10-22" fmla="*/ 2757862 h 2880000"/>
              <a:gd name="connsiteX11-23" fmla="*/ 506761 w 3823144"/>
              <a:gd name="connsiteY11-24" fmla="*/ 1515983 h 2880000"/>
              <a:gd name="connsiteX12-25" fmla="*/ 506767 w 3823144"/>
              <a:gd name="connsiteY12-26" fmla="*/ 1364032 h 2880000"/>
              <a:gd name="connsiteX13-27" fmla="*/ 6166 w 3823144"/>
              <a:gd name="connsiteY13-28" fmla="*/ 122153 h 2880000"/>
              <a:gd name="connsiteX14-29" fmla="*/ 14932 w 3823144"/>
              <a:gd name="connsiteY14-30" fmla="*/ 39159 h 2880000"/>
              <a:gd name="connsiteX0-31" fmla="*/ 14932 w 3823144"/>
              <a:gd name="connsiteY0-32" fmla="*/ 39159 h 2880000"/>
              <a:gd name="connsiteX1-33" fmla="*/ 88614 w 3823144"/>
              <a:gd name="connsiteY1-34" fmla="*/ 0 h 2880000"/>
              <a:gd name="connsiteX2-35" fmla="*/ 3170196 w 3823144"/>
              <a:gd name="connsiteY2-36" fmla="*/ 0 h 2880000"/>
              <a:gd name="connsiteX3-37" fmla="*/ 3299725 w 3823144"/>
              <a:gd name="connsiteY3-38" fmla="*/ 87479 h 2880000"/>
              <a:gd name="connsiteX4-39" fmla="*/ 3814297 w 3823144"/>
              <a:gd name="connsiteY4-40" fmla="*/ 1364017 h 2880000"/>
              <a:gd name="connsiteX5-41" fmla="*/ 3814303 w 3823144"/>
              <a:gd name="connsiteY5-42" fmla="*/ 1515968 h 2880000"/>
              <a:gd name="connsiteX6-43" fmla="*/ 3299731 w 3823144"/>
              <a:gd name="connsiteY6-44" fmla="*/ 2792506 h 2880000"/>
              <a:gd name="connsiteX7-45" fmla="*/ 3170144 w 3823144"/>
              <a:gd name="connsiteY7-46" fmla="*/ 2880000 h 2880000"/>
              <a:gd name="connsiteX8-47" fmla="*/ 88562 w 3823144"/>
              <a:gd name="connsiteY8-48" fmla="*/ 2880000 h 2880000"/>
              <a:gd name="connsiteX9-49" fmla="*/ 14932 w 3823144"/>
              <a:gd name="connsiteY9-50" fmla="*/ 2840840 h 2880000"/>
              <a:gd name="connsiteX10-51" fmla="*/ 6160 w 3823144"/>
              <a:gd name="connsiteY10-52" fmla="*/ 2757862 h 2880000"/>
              <a:gd name="connsiteX11-53" fmla="*/ 506761 w 3823144"/>
              <a:gd name="connsiteY11-54" fmla="*/ 1515983 h 2880000"/>
              <a:gd name="connsiteX12-55" fmla="*/ 506767 w 3823144"/>
              <a:gd name="connsiteY12-56" fmla="*/ 1364032 h 2880000"/>
              <a:gd name="connsiteX13-57" fmla="*/ 6166 w 3823144"/>
              <a:gd name="connsiteY13-58" fmla="*/ 122153 h 2880000"/>
              <a:gd name="connsiteX14-59" fmla="*/ 14932 w 3823144"/>
              <a:gd name="connsiteY14-60" fmla="*/ 39159 h 2880000"/>
              <a:gd name="connsiteX0-61" fmla="*/ 14932 w 3823144"/>
              <a:gd name="connsiteY0-62" fmla="*/ 39159 h 2880000"/>
              <a:gd name="connsiteX1-63" fmla="*/ 88614 w 3823144"/>
              <a:gd name="connsiteY1-64" fmla="*/ 0 h 2880000"/>
              <a:gd name="connsiteX2-65" fmla="*/ 3170196 w 3823144"/>
              <a:gd name="connsiteY2-66" fmla="*/ 0 h 2880000"/>
              <a:gd name="connsiteX3-67" fmla="*/ 3299725 w 3823144"/>
              <a:gd name="connsiteY3-68" fmla="*/ 87479 h 2880000"/>
              <a:gd name="connsiteX4-69" fmla="*/ 3814297 w 3823144"/>
              <a:gd name="connsiteY4-70" fmla="*/ 1364017 h 2880000"/>
              <a:gd name="connsiteX5-71" fmla="*/ 3814303 w 3823144"/>
              <a:gd name="connsiteY5-72" fmla="*/ 1515968 h 2880000"/>
              <a:gd name="connsiteX6-73" fmla="*/ 3299731 w 3823144"/>
              <a:gd name="connsiteY6-74" fmla="*/ 2792506 h 2880000"/>
              <a:gd name="connsiteX7-75" fmla="*/ 3170144 w 3823144"/>
              <a:gd name="connsiteY7-76" fmla="*/ 2880000 h 2880000"/>
              <a:gd name="connsiteX8-77" fmla="*/ 88562 w 3823144"/>
              <a:gd name="connsiteY8-78" fmla="*/ 2880000 h 2880000"/>
              <a:gd name="connsiteX9-79" fmla="*/ 14932 w 3823144"/>
              <a:gd name="connsiteY9-80" fmla="*/ 2840840 h 2880000"/>
              <a:gd name="connsiteX10-81" fmla="*/ 6160 w 3823144"/>
              <a:gd name="connsiteY10-82" fmla="*/ 2757862 h 2880000"/>
              <a:gd name="connsiteX11-83" fmla="*/ 506761 w 3823144"/>
              <a:gd name="connsiteY11-84" fmla="*/ 1515983 h 2880000"/>
              <a:gd name="connsiteX12-85" fmla="*/ 506767 w 3823144"/>
              <a:gd name="connsiteY12-86" fmla="*/ 1364032 h 2880000"/>
              <a:gd name="connsiteX13-87" fmla="*/ 6166 w 3823144"/>
              <a:gd name="connsiteY13-88" fmla="*/ 122153 h 2880000"/>
              <a:gd name="connsiteX14-89" fmla="*/ 14932 w 3823144"/>
              <a:gd name="connsiteY14-90" fmla="*/ 39159 h 2880000"/>
              <a:gd name="connsiteX0-91" fmla="*/ 14932 w 3823144"/>
              <a:gd name="connsiteY0-92" fmla="*/ 39159 h 2880000"/>
              <a:gd name="connsiteX1-93" fmla="*/ 88614 w 3823144"/>
              <a:gd name="connsiteY1-94" fmla="*/ 0 h 2880000"/>
              <a:gd name="connsiteX2-95" fmla="*/ 3170196 w 3823144"/>
              <a:gd name="connsiteY2-96" fmla="*/ 0 h 2880000"/>
              <a:gd name="connsiteX3-97" fmla="*/ 3299725 w 3823144"/>
              <a:gd name="connsiteY3-98" fmla="*/ 87479 h 2880000"/>
              <a:gd name="connsiteX4-99" fmla="*/ 3814297 w 3823144"/>
              <a:gd name="connsiteY4-100" fmla="*/ 1364017 h 2880000"/>
              <a:gd name="connsiteX5-101" fmla="*/ 3814303 w 3823144"/>
              <a:gd name="connsiteY5-102" fmla="*/ 1515968 h 2880000"/>
              <a:gd name="connsiteX6-103" fmla="*/ 3299731 w 3823144"/>
              <a:gd name="connsiteY6-104" fmla="*/ 2792506 h 2880000"/>
              <a:gd name="connsiteX7-105" fmla="*/ 3170144 w 3823144"/>
              <a:gd name="connsiteY7-106" fmla="*/ 2880000 h 2880000"/>
              <a:gd name="connsiteX8-107" fmla="*/ 88562 w 3823144"/>
              <a:gd name="connsiteY8-108" fmla="*/ 2880000 h 2880000"/>
              <a:gd name="connsiteX9-109" fmla="*/ 14932 w 3823144"/>
              <a:gd name="connsiteY9-110" fmla="*/ 2840840 h 2880000"/>
              <a:gd name="connsiteX10-111" fmla="*/ 6160 w 3823144"/>
              <a:gd name="connsiteY10-112" fmla="*/ 2757862 h 2880000"/>
              <a:gd name="connsiteX11-113" fmla="*/ 506761 w 3823144"/>
              <a:gd name="connsiteY11-114" fmla="*/ 1515983 h 2880000"/>
              <a:gd name="connsiteX12-115" fmla="*/ 506767 w 3823144"/>
              <a:gd name="connsiteY12-116" fmla="*/ 1364032 h 2880000"/>
              <a:gd name="connsiteX13-117" fmla="*/ 6166 w 3823144"/>
              <a:gd name="connsiteY13-118" fmla="*/ 122153 h 2880000"/>
              <a:gd name="connsiteX14-119" fmla="*/ 14932 w 3823144"/>
              <a:gd name="connsiteY14-120" fmla="*/ 39159 h 2880000"/>
              <a:gd name="connsiteX0-121" fmla="*/ 14932 w 3823144"/>
              <a:gd name="connsiteY0-122" fmla="*/ 39159 h 2880000"/>
              <a:gd name="connsiteX1-123" fmla="*/ 88614 w 3823144"/>
              <a:gd name="connsiteY1-124" fmla="*/ 0 h 2880000"/>
              <a:gd name="connsiteX2-125" fmla="*/ 3170196 w 3823144"/>
              <a:gd name="connsiteY2-126" fmla="*/ 0 h 2880000"/>
              <a:gd name="connsiteX3-127" fmla="*/ 3299725 w 3823144"/>
              <a:gd name="connsiteY3-128" fmla="*/ 87479 h 2880000"/>
              <a:gd name="connsiteX4-129" fmla="*/ 3814297 w 3823144"/>
              <a:gd name="connsiteY4-130" fmla="*/ 1364017 h 2880000"/>
              <a:gd name="connsiteX5-131" fmla="*/ 3814303 w 3823144"/>
              <a:gd name="connsiteY5-132" fmla="*/ 1515968 h 2880000"/>
              <a:gd name="connsiteX6-133" fmla="*/ 3299731 w 3823144"/>
              <a:gd name="connsiteY6-134" fmla="*/ 2792506 h 2880000"/>
              <a:gd name="connsiteX7-135" fmla="*/ 3170144 w 3823144"/>
              <a:gd name="connsiteY7-136" fmla="*/ 2880000 h 2880000"/>
              <a:gd name="connsiteX8-137" fmla="*/ 88562 w 3823144"/>
              <a:gd name="connsiteY8-138" fmla="*/ 2880000 h 2880000"/>
              <a:gd name="connsiteX9-139" fmla="*/ 14932 w 3823144"/>
              <a:gd name="connsiteY9-140" fmla="*/ 2840840 h 2880000"/>
              <a:gd name="connsiteX10-141" fmla="*/ 6160 w 3823144"/>
              <a:gd name="connsiteY10-142" fmla="*/ 2757862 h 2880000"/>
              <a:gd name="connsiteX11-143" fmla="*/ 506761 w 3823144"/>
              <a:gd name="connsiteY11-144" fmla="*/ 1515983 h 2880000"/>
              <a:gd name="connsiteX12-145" fmla="*/ 506767 w 3823144"/>
              <a:gd name="connsiteY12-146" fmla="*/ 1364032 h 2880000"/>
              <a:gd name="connsiteX13-147" fmla="*/ 6166 w 3823144"/>
              <a:gd name="connsiteY13-148" fmla="*/ 122153 h 2880000"/>
              <a:gd name="connsiteX14-149" fmla="*/ 14932 w 3823144"/>
              <a:gd name="connsiteY14-150" fmla="*/ 39159 h 2880000"/>
              <a:gd name="connsiteX0-151" fmla="*/ 14932 w 3823144"/>
              <a:gd name="connsiteY0-152" fmla="*/ 39159 h 2880000"/>
              <a:gd name="connsiteX1-153" fmla="*/ 88614 w 3823144"/>
              <a:gd name="connsiteY1-154" fmla="*/ 0 h 2880000"/>
              <a:gd name="connsiteX2-155" fmla="*/ 3170196 w 3823144"/>
              <a:gd name="connsiteY2-156" fmla="*/ 0 h 2880000"/>
              <a:gd name="connsiteX3-157" fmla="*/ 3299725 w 3823144"/>
              <a:gd name="connsiteY3-158" fmla="*/ 87479 h 2880000"/>
              <a:gd name="connsiteX4-159" fmla="*/ 3814297 w 3823144"/>
              <a:gd name="connsiteY4-160" fmla="*/ 1364017 h 2880000"/>
              <a:gd name="connsiteX5-161" fmla="*/ 3814303 w 3823144"/>
              <a:gd name="connsiteY5-162" fmla="*/ 1515968 h 2880000"/>
              <a:gd name="connsiteX6-163" fmla="*/ 3299731 w 3823144"/>
              <a:gd name="connsiteY6-164" fmla="*/ 2792506 h 2880000"/>
              <a:gd name="connsiteX7-165" fmla="*/ 3170144 w 3823144"/>
              <a:gd name="connsiteY7-166" fmla="*/ 2880000 h 2880000"/>
              <a:gd name="connsiteX8-167" fmla="*/ 88562 w 3823144"/>
              <a:gd name="connsiteY8-168" fmla="*/ 2880000 h 2880000"/>
              <a:gd name="connsiteX9-169" fmla="*/ 14932 w 3823144"/>
              <a:gd name="connsiteY9-170" fmla="*/ 2840840 h 2880000"/>
              <a:gd name="connsiteX10-171" fmla="*/ 6160 w 3823144"/>
              <a:gd name="connsiteY10-172" fmla="*/ 2757862 h 2880000"/>
              <a:gd name="connsiteX11-173" fmla="*/ 506761 w 3823144"/>
              <a:gd name="connsiteY11-174" fmla="*/ 1515983 h 2880000"/>
              <a:gd name="connsiteX12-175" fmla="*/ 506767 w 3823144"/>
              <a:gd name="connsiteY12-176" fmla="*/ 1364032 h 2880000"/>
              <a:gd name="connsiteX13-177" fmla="*/ 6166 w 3823144"/>
              <a:gd name="connsiteY13-178" fmla="*/ 122153 h 2880000"/>
              <a:gd name="connsiteX14-179" fmla="*/ 14932 w 3823144"/>
              <a:gd name="connsiteY14-180" fmla="*/ 39159 h 2880000"/>
              <a:gd name="connsiteX0-181" fmla="*/ 14932 w 3823144"/>
              <a:gd name="connsiteY0-182" fmla="*/ 39159 h 2880000"/>
              <a:gd name="connsiteX1-183" fmla="*/ 88614 w 3823144"/>
              <a:gd name="connsiteY1-184" fmla="*/ 0 h 2880000"/>
              <a:gd name="connsiteX2-185" fmla="*/ 3170196 w 3823144"/>
              <a:gd name="connsiteY2-186" fmla="*/ 0 h 2880000"/>
              <a:gd name="connsiteX3-187" fmla="*/ 3299725 w 3823144"/>
              <a:gd name="connsiteY3-188" fmla="*/ 87479 h 2880000"/>
              <a:gd name="connsiteX4-189" fmla="*/ 3814297 w 3823144"/>
              <a:gd name="connsiteY4-190" fmla="*/ 1364017 h 2880000"/>
              <a:gd name="connsiteX5-191" fmla="*/ 3814303 w 3823144"/>
              <a:gd name="connsiteY5-192" fmla="*/ 1515968 h 2880000"/>
              <a:gd name="connsiteX6-193" fmla="*/ 3299731 w 3823144"/>
              <a:gd name="connsiteY6-194" fmla="*/ 2792506 h 2880000"/>
              <a:gd name="connsiteX7-195" fmla="*/ 3170144 w 3823144"/>
              <a:gd name="connsiteY7-196" fmla="*/ 2880000 h 2880000"/>
              <a:gd name="connsiteX8-197" fmla="*/ 88562 w 3823144"/>
              <a:gd name="connsiteY8-198" fmla="*/ 2880000 h 2880000"/>
              <a:gd name="connsiteX9-199" fmla="*/ 14932 w 3823144"/>
              <a:gd name="connsiteY9-200" fmla="*/ 2840840 h 2880000"/>
              <a:gd name="connsiteX10-201" fmla="*/ 6160 w 3823144"/>
              <a:gd name="connsiteY10-202" fmla="*/ 2757862 h 2880000"/>
              <a:gd name="connsiteX11-203" fmla="*/ 506761 w 3823144"/>
              <a:gd name="connsiteY11-204" fmla="*/ 1515983 h 2880000"/>
              <a:gd name="connsiteX12-205" fmla="*/ 506767 w 3823144"/>
              <a:gd name="connsiteY12-206" fmla="*/ 1364032 h 2880000"/>
              <a:gd name="connsiteX13-207" fmla="*/ 6166 w 3823144"/>
              <a:gd name="connsiteY13-208" fmla="*/ 122153 h 2880000"/>
              <a:gd name="connsiteX14-209" fmla="*/ 14932 w 3823144"/>
              <a:gd name="connsiteY14-210" fmla="*/ 39159 h 2880000"/>
              <a:gd name="connsiteX0-211" fmla="*/ 14932 w 3823141"/>
              <a:gd name="connsiteY0-212" fmla="*/ 39159 h 2880000"/>
              <a:gd name="connsiteX1-213" fmla="*/ 88614 w 3823141"/>
              <a:gd name="connsiteY1-214" fmla="*/ 0 h 2880000"/>
              <a:gd name="connsiteX2-215" fmla="*/ 3170196 w 3823141"/>
              <a:gd name="connsiteY2-216" fmla="*/ 0 h 2880000"/>
              <a:gd name="connsiteX3-217" fmla="*/ 3299725 w 3823141"/>
              <a:gd name="connsiteY3-218" fmla="*/ 87479 h 2880000"/>
              <a:gd name="connsiteX4-219" fmla="*/ 3814297 w 3823141"/>
              <a:gd name="connsiteY4-220" fmla="*/ 1364017 h 2880000"/>
              <a:gd name="connsiteX5-221" fmla="*/ 3814303 w 3823141"/>
              <a:gd name="connsiteY5-222" fmla="*/ 1515968 h 2880000"/>
              <a:gd name="connsiteX6-223" fmla="*/ 3299731 w 3823141"/>
              <a:gd name="connsiteY6-224" fmla="*/ 2792506 h 2880000"/>
              <a:gd name="connsiteX7-225" fmla="*/ 3170144 w 3823141"/>
              <a:gd name="connsiteY7-226" fmla="*/ 2880000 h 2880000"/>
              <a:gd name="connsiteX8-227" fmla="*/ 88562 w 3823141"/>
              <a:gd name="connsiteY8-228" fmla="*/ 2880000 h 2880000"/>
              <a:gd name="connsiteX9-229" fmla="*/ 14932 w 3823141"/>
              <a:gd name="connsiteY9-230" fmla="*/ 2840840 h 2880000"/>
              <a:gd name="connsiteX10-231" fmla="*/ 6160 w 3823141"/>
              <a:gd name="connsiteY10-232" fmla="*/ 2757862 h 2880000"/>
              <a:gd name="connsiteX11-233" fmla="*/ 506761 w 3823141"/>
              <a:gd name="connsiteY11-234" fmla="*/ 1515983 h 2880000"/>
              <a:gd name="connsiteX12-235" fmla="*/ 506767 w 3823141"/>
              <a:gd name="connsiteY12-236" fmla="*/ 1364032 h 2880000"/>
              <a:gd name="connsiteX13-237" fmla="*/ 6166 w 3823141"/>
              <a:gd name="connsiteY13-238" fmla="*/ 122153 h 2880000"/>
              <a:gd name="connsiteX14-239" fmla="*/ 14932 w 3823141"/>
              <a:gd name="connsiteY14-240" fmla="*/ 39159 h 2880000"/>
              <a:gd name="connsiteX0-241" fmla="*/ 14932 w 3829223"/>
              <a:gd name="connsiteY0-242" fmla="*/ 39159 h 2880000"/>
              <a:gd name="connsiteX1-243" fmla="*/ 88614 w 3829223"/>
              <a:gd name="connsiteY1-244" fmla="*/ 0 h 2880000"/>
              <a:gd name="connsiteX2-245" fmla="*/ 3170196 w 3829223"/>
              <a:gd name="connsiteY2-246" fmla="*/ 0 h 2880000"/>
              <a:gd name="connsiteX3-247" fmla="*/ 3299725 w 3829223"/>
              <a:gd name="connsiteY3-248" fmla="*/ 87479 h 2880000"/>
              <a:gd name="connsiteX4-249" fmla="*/ 3814297 w 3829223"/>
              <a:gd name="connsiteY4-250" fmla="*/ 1364017 h 2880000"/>
              <a:gd name="connsiteX5-251" fmla="*/ 3814303 w 3829223"/>
              <a:gd name="connsiteY5-252" fmla="*/ 1515968 h 2880000"/>
              <a:gd name="connsiteX6-253" fmla="*/ 3299731 w 3829223"/>
              <a:gd name="connsiteY6-254" fmla="*/ 2792506 h 2880000"/>
              <a:gd name="connsiteX7-255" fmla="*/ 3170144 w 3829223"/>
              <a:gd name="connsiteY7-256" fmla="*/ 2880000 h 2880000"/>
              <a:gd name="connsiteX8-257" fmla="*/ 88562 w 3829223"/>
              <a:gd name="connsiteY8-258" fmla="*/ 2880000 h 2880000"/>
              <a:gd name="connsiteX9-259" fmla="*/ 14932 w 3829223"/>
              <a:gd name="connsiteY9-260" fmla="*/ 2840840 h 2880000"/>
              <a:gd name="connsiteX10-261" fmla="*/ 6160 w 3829223"/>
              <a:gd name="connsiteY10-262" fmla="*/ 2757862 h 2880000"/>
              <a:gd name="connsiteX11-263" fmla="*/ 506761 w 3829223"/>
              <a:gd name="connsiteY11-264" fmla="*/ 1515983 h 2880000"/>
              <a:gd name="connsiteX12-265" fmla="*/ 506767 w 3829223"/>
              <a:gd name="connsiteY12-266" fmla="*/ 1364032 h 2880000"/>
              <a:gd name="connsiteX13-267" fmla="*/ 6166 w 3829223"/>
              <a:gd name="connsiteY13-268" fmla="*/ 122153 h 2880000"/>
              <a:gd name="connsiteX14-269" fmla="*/ 14932 w 3829223"/>
              <a:gd name="connsiteY14-270" fmla="*/ 39159 h 2880000"/>
              <a:gd name="connsiteX0-271" fmla="*/ 14932 w 3829223"/>
              <a:gd name="connsiteY0-272" fmla="*/ 39159 h 2880000"/>
              <a:gd name="connsiteX1-273" fmla="*/ 88614 w 3829223"/>
              <a:gd name="connsiteY1-274" fmla="*/ 0 h 2880000"/>
              <a:gd name="connsiteX2-275" fmla="*/ 3170196 w 3829223"/>
              <a:gd name="connsiteY2-276" fmla="*/ 0 h 2880000"/>
              <a:gd name="connsiteX3-277" fmla="*/ 3299725 w 3829223"/>
              <a:gd name="connsiteY3-278" fmla="*/ 87479 h 2880000"/>
              <a:gd name="connsiteX4-279" fmla="*/ 3814297 w 3829223"/>
              <a:gd name="connsiteY4-280" fmla="*/ 1364017 h 2880000"/>
              <a:gd name="connsiteX5-281" fmla="*/ 3814303 w 3829223"/>
              <a:gd name="connsiteY5-282" fmla="*/ 1515968 h 2880000"/>
              <a:gd name="connsiteX6-283" fmla="*/ 3299731 w 3829223"/>
              <a:gd name="connsiteY6-284" fmla="*/ 2792506 h 2880000"/>
              <a:gd name="connsiteX7-285" fmla="*/ 3170144 w 3829223"/>
              <a:gd name="connsiteY7-286" fmla="*/ 2880000 h 2880000"/>
              <a:gd name="connsiteX8-287" fmla="*/ 88562 w 3829223"/>
              <a:gd name="connsiteY8-288" fmla="*/ 2880000 h 2880000"/>
              <a:gd name="connsiteX9-289" fmla="*/ 14932 w 3829223"/>
              <a:gd name="connsiteY9-290" fmla="*/ 2840840 h 2880000"/>
              <a:gd name="connsiteX10-291" fmla="*/ 6160 w 3829223"/>
              <a:gd name="connsiteY10-292" fmla="*/ 2757862 h 2880000"/>
              <a:gd name="connsiteX11-293" fmla="*/ 506761 w 3829223"/>
              <a:gd name="connsiteY11-294" fmla="*/ 1515983 h 2880000"/>
              <a:gd name="connsiteX12-295" fmla="*/ 506767 w 3829223"/>
              <a:gd name="connsiteY12-296" fmla="*/ 1364032 h 2880000"/>
              <a:gd name="connsiteX13-297" fmla="*/ 6166 w 3829223"/>
              <a:gd name="connsiteY13-298" fmla="*/ 122153 h 2880000"/>
              <a:gd name="connsiteX14-299" fmla="*/ 14932 w 3829223"/>
              <a:gd name="connsiteY14-300" fmla="*/ 39159 h 2880000"/>
              <a:gd name="connsiteX0-301" fmla="*/ 14932 w 3829223"/>
              <a:gd name="connsiteY0-302" fmla="*/ 39159 h 2880000"/>
              <a:gd name="connsiteX1-303" fmla="*/ 88614 w 3829223"/>
              <a:gd name="connsiteY1-304" fmla="*/ 0 h 2880000"/>
              <a:gd name="connsiteX2-305" fmla="*/ 3170196 w 3829223"/>
              <a:gd name="connsiteY2-306" fmla="*/ 0 h 2880000"/>
              <a:gd name="connsiteX3-307" fmla="*/ 3299725 w 3829223"/>
              <a:gd name="connsiteY3-308" fmla="*/ 87479 h 2880000"/>
              <a:gd name="connsiteX4-309" fmla="*/ 3814297 w 3829223"/>
              <a:gd name="connsiteY4-310" fmla="*/ 1364017 h 2880000"/>
              <a:gd name="connsiteX5-311" fmla="*/ 3814303 w 3829223"/>
              <a:gd name="connsiteY5-312" fmla="*/ 1515968 h 2880000"/>
              <a:gd name="connsiteX6-313" fmla="*/ 3299731 w 3829223"/>
              <a:gd name="connsiteY6-314" fmla="*/ 2792506 h 2880000"/>
              <a:gd name="connsiteX7-315" fmla="*/ 3170144 w 3829223"/>
              <a:gd name="connsiteY7-316" fmla="*/ 2880000 h 2880000"/>
              <a:gd name="connsiteX8-317" fmla="*/ 88562 w 3829223"/>
              <a:gd name="connsiteY8-318" fmla="*/ 2880000 h 2880000"/>
              <a:gd name="connsiteX9-319" fmla="*/ 14932 w 3829223"/>
              <a:gd name="connsiteY9-320" fmla="*/ 2840840 h 2880000"/>
              <a:gd name="connsiteX10-321" fmla="*/ 6160 w 3829223"/>
              <a:gd name="connsiteY10-322" fmla="*/ 2757862 h 2880000"/>
              <a:gd name="connsiteX11-323" fmla="*/ 506761 w 3829223"/>
              <a:gd name="connsiteY11-324" fmla="*/ 1515983 h 2880000"/>
              <a:gd name="connsiteX12-325" fmla="*/ 506767 w 3829223"/>
              <a:gd name="connsiteY12-326" fmla="*/ 1364032 h 2880000"/>
              <a:gd name="connsiteX13-327" fmla="*/ 6166 w 3829223"/>
              <a:gd name="connsiteY13-328" fmla="*/ 122153 h 2880000"/>
              <a:gd name="connsiteX14-329" fmla="*/ 14932 w 3829223"/>
              <a:gd name="connsiteY14-330" fmla="*/ 39159 h 2880000"/>
              <a:gd name="connsiteX0-331" fmla="*/ 14932 w 3829223"/>
              <a:gd name="connsiteY0-332" fmla="*/ 39159 h 2880000"/>
              <a:gd name="connsiteX1-333" fmla="*/ 88614 w 3829223"/>
              <a:gd name="connsiteY1-334" fmla="*/ 0 h 2880000"/>
              <a:gd name="connsiteX2-335" fmla="*/ 3170196 w 3829223"/>
              <a:gd name="connsiteY2-336" fmla="*/ 0 h 2880000"/>
              <a:gd name="connsiteX3-337" fmla="*/ 3299725 w 3829223"/>
              <a:gd name="connsiteY3-338" fmla="*/ 87479 h 2880000"/>
              <a:gd name="connsiteX4-339" fmla="*/ 3814297 w 3829223"/>
              <a:gd name="connsiteY4-340" fmla="*/ 1364017 h 2880000"/>
              <a:gd name="connsiteX5-341" fmla="*/ 3814303 w 3829223"/>
              <a:gd name="connsiteY5-342" fmla="*/ 1515968 h 2880000"/>
              <a:gd name="connsiteX6-343" fmla="*/ 3299731 w 3829223"/>
              <a:gd name="connsiteY6-344" fmla="*/ 2792506 h 2880000"/>
              <a:gd name="connsiteX7-345" fmla="*/ 3170144 w 3829223"/>
              <a:gd name="connsiteY7-346" fmla="*/ 2880000 h 2880000"/>
              <a:gd name="connsiteX8-347" fmla="*/ 88562 w 3829223"/>
              <a:gd name="connsiteY8-348" fmla="*/ 2880000 h 2880000"/>
              <a:gd name="connsiteX9-349" fmla="*/ 14932 w 3829223"/>
              <a:gd name="connsiteY9-350" fmla="*/ 2840840 h 2880000"/>
              <a:gd name="connsiteX10-351" fmla="*/ 6160 w 3829223"/>
              <a:gd name="connsiteY10-352" fmla="*/ 2757862 h 2880000"/>
              <a:gd name="connsiteX11-353" fmla="*/ 506761 w 3829223"/>
              <a:gd name="connsiteY11-354" fmla="*/ 1515983 h 2880000"/>
              <a:gd name="connsiteX12-355" fmla="*/ 506767 w 3829223"/>
              <a:gd name="connsiteY12-356" fmla="*/ 1364032 h 2880000"/>
              <a:gd name="connsiteX13-357" fmla="*/ 6166 w 3829223"/>
              <a:gd name="connsiteY13-358" fmla="*/ 122153 h 2880000"/>
              <a:gd name="connsiteX14-359" fmla="*/ 14932 w 3829223"/>
              <a:gd name="connsiteY14-360" fmla="*/ 39159 h 2880000"/>
              <a:gd name="connsiteX0-361" fmla="*/ 14932 w 3829223"/>
              <a:gd name="connsiteY0-362" fmla="*/ 39159 h 2880000"/>
              <a:gd name="connsiteX1-363" fmla="*/ 88614 w 3829223"/>
              <a:gd name="connsiteY1-364" fmla="*/ 0 h 2880000"/>
              <a:gd name="connsiteX2-365" fmla="*/ 3170196 w 3829223"/>
              <a:gd name="connsiteY2-366" fmla="*/ 0 h 2880000"/>
              <a:gd name="connsiteX3-367" fmla="*/ 3299725 w 3829223"/>
              <a:gd name="connsiteY3-368" fmla="*/ 87479 h 2880000"/>
              <a:gd name="connsiteX4-369" fmla="*/ 3814297 w 3829223"/>
              <a:gd name="connsiteY4-370" fmla="*/ 1364017 h 2880000"/>
              <a:gd name="connsiteX5-371" fmla="*/ 3814303 w 3829223"/>
              <a:gd name="connsiteY5-372" fmla="*/ 1515968 h 2880000"/>
              <a:gd name="connsiteX6-373" fmla="*/ 3299731 w 3829223"/>
              <a:gd name="connsiteY6-374" fmla="*/ 2792506 h 2880000"/>
              <a:gd name="connsiteX7-375" fmla="*/ 3170144 w 3829223"/>
              <a:gd name="connsiteY7-376" fmla="*/ 2880000 h 2880000"/>
              <a:gd name="connsiteX8-377" fmla="*/ 88562 w 3829223"/>
              <a:gd name="connsiteY8-378" fmla="*/ 2880000 h 2880000"/>
              <a:gd name="connsiteX9-379" fmla="*/ 14932 w 3829223"/>
              <a:gd name="connsiteY9-380" fmla="*/ 2840840 h 2880000"/>
              <a:gd name="connsiteX10-381" fmla="*/ 6160 w 3829223"/>
              <a:gd name="connsiteY10-382" fmla="*/ 2757862 h 2880000"/>
              <a:gd name="connsiteX11-383" fmla="*/ 506761 w 3829223"/>
              <a:gd name="connsiteY11-384" fmla="*/ 1515983 h 2880000"/>
              <a:gd name="connsiteX12-385" fmla="*/ 506767 w 3829223"/>
              <a:gd name="connsiteY12-386" fmla="*/ 1364032 h 2880000"/>
              <a:gd name="connsiteX13-387" fmla="*/ 6166 w 3829223"/>
              <a:gd name="connsiteY13-388" fmla="*/ 122153 h 2880000"/>
              <a:gd name="connsiteX14-389" fmla="*/ 14932 w 3829223"/>
              <a:gd name="connsiteY14-390" fmla="*/ 39159 h 2880000"/>
              <a:gd name="connsiteX0-391" fmla="*/ 14932 w 3829223"/>
              <a:gd name="connsiteY0-392" fmla="*/ 39159 h 2880000"/>
              <a:gd name="connsiteX1-393" fmla="*/ 88614 w 3829223"/>
              <a:gd name="connsiteY1-394" fmla="*/ 0 h 2880000"/>
              <a:gd name="connsiteX2-395" fmla="*/ 3170196 w 3829223"/>
              <a:gd name="connsiteY2-396" fmla="*/ 0 h 2880000"/>
              <a:gd name="connsiteX3-397" fmla="*/ 3299725 w 3829223"/>
              <a:gd name="connsiteY3-398" fmla="*/ 87479 h 2880000"/>
              <a:gd name="connsiteX4-399" fmla="*/ 3814297 w 3829223"/>
              <a:gd name="connsiteY4-400" fmla="*/ 1364017 h 2880000"/>
              <a:gd name="connsiteX5-401" fmla="*/ 3814303 w 3829223"/>
              <a:gd name="connsiteY5-402" fmla="*/ 1515968 h 2880000"/>
              <a:gd name="connsiteX6-403" fmla="*/ 3299731 w 3829223"/>
              <a:gd name="connsiteY6-404" fmla="*/ 2792506 h 2880000"/>
              <a:gd name="connsiteX7-405" fmla="*/ 3170144 w 3829223"/>
              <a:gd name="connsiteY7-406" fmla="*/ 2880000 h 2880000"/>
              <a:gd name="connsiteX8-407" fmla="*/ 88562 w 3829223"/>
              <a:gd name="connsiteY8-408" fmla="*/ 2880000 h 2880000"/>
              <a:gd name="connsiteX9-409" fmla="*/ 14932 w 3829223"/>
              <a:gd name="connsiteY9-410" fmla="*/ 2840840 h 2880000"/>
              <a:gd name="connsiteX10-411" fmla="*/ 6160 w 3829223"/>
              <a:gd name="connsiteY10-412" fmla="*/ 2757862 h 2880000"/>
              <a:gd name="connsiteX11-413" fmla="*/ 506761 w 3829223"/>
              <a:gd name="connsiteY11-414" fmla="*/ 1515983 h 2880000"/>
              <a:gd name="connsiteX12-415" fmla="*/ 506767 w 3829223"/>
              <a:gd name="connsiteY12-416" fmla="*/ 1364032 h 2880000"/>
              <a:gd name="connsiteX13-417" fmla="*/ 6166 w 3829223"/>
              <a:gd name="connsiteY13-418" fmla="*/ 122153 h 2880000"/>
              <a:gd name="connsiteX14-419" fmla="*/ 14932 w 3829223"/>
              <a:gd name="connsiteY14-420" fmla="*/ 39159 h 2880000"/>
              <a:gd name="connsiteX0-421" fmla="*/ 14932 w 3829223"/>
              <a:gd name="connsiteY0-422" fmla="*/ 39159 h 2880000"/>
              <a:gd name="connsiteX1-423" fmla="*/ 88614 w 3829223"/>
              <a:gd name="connsiteY1-424" fmla="*/ 0 h 2880000"/>
              <a:gd name="connsiteX2-425" fmla="*/ 3170196 w 3829223"/>
              <a:gd name="connsiteY2-426" fmla="*/ 0 h 2880000"/>
              <a:gd name="connsiteX3-427" fmla="*/ 3299725 w 3829223"/>
              <a:gd name="connsiteY3-428" fmla="*/ 87479 h 2880000"/>
              <a:gd name="connsiteX4-429" fmla="*/ 3814297 w 3829223"/>
              <a:gd name="connsiteY4-430" fmla="*/ 1364017 h 2880000"/>
              <a:gd name="connsiteX5-431" fmla="*/ 3814303 w 3829223"/>
              <a:gd name="connsiteY5-432" fmla="*/ 1515968 h 2880000"/>
              <a:gd name="connsiteX6-433" fmla="*/ 3299731 w 3829223"/>
              <a:gd name="connsiteY6-434" fmla="*/ 2792506 h 2880000"/>
              <a:gd name="connsiteX7-435" fmla="*/ 3170144 w 3829223"/>
              <a:gd name="connsiteY7-436" fmla="*/ 2880000 h 2880000"/>
              <a:gd name="connsiteX8-437" fmla="*/ 88562 w 3829223"/>
              <a:gd name="connsiteY8-438" fmla="*/ 2880000 h 2880000"/>
              <a:gd name="connsiteX9-439" fmla="*/ 14932 w 3829223"/>
              <a:gd name="connsiteY9-440" fmla="*/ 2840840 h 2880000"/>
              <a:gd name="connsiteX10-441" fmla="*/ 6160 w 3829223"/>
              <a:gd name="connsiteY10-442" fmla="*/ 2757862 h 2880000"/>
              <a:gd name="connsiteX11-443" fmla="*/ 506761 w 3829223"/>
              <a:gd name="connsiteY11-444" fmla="*/ 1515983 h 2880000"/>
              <a:gd name="connsiteX12-445" fmla="*/ 506767 w 3829223"/>
              <a:gd name="connsiteY12-446" fmla="*/ 1364032 h 2880000"/>
              <a:gd name="connsiteX13-447" fmla="*/ 6166 w 3829223"/>
              <a:gd name="connsiteY13-448" fmla="*/ 122153 h 2880000"/>
              <a:gd name="connsiteX14-449" fmla="*/ 14932 w 3829223"/>
              <a:gd name="connsiteY14-450" fmla="*/ 39159 h 2880000"/>
              <a:gd name="connsiteX0-451" fmla="*/ 14932 w 3829223"/>
              <a:gd name="connsiteY0-452" fmla="*/ 39159 h 2880000"/>
              <a:gd name="connsiteX1-453" fmla="*/ 88614 w 3829223"/>
              <a:gd name="connsiteY1-454" fmla="*/ 0 h 2880000"/>
              <a:gd name="connsiteX2-455" fmla="*/ 3170196 w 3829223"/>
              <a:gd name="connsiteY2-456" fmla="*/ 0 h 2880000"/>
              <a:gd name="connsiteX3-457" fmla="*/ 3299725 w 3829223"/>
              <a:gd name="connsiteY3-458" fmla="*/ 87479 h 2880000"/>
              <a:gd name="connsiteX4-459" fmla="*/ 3814297 w 3829223"/>
              <a:gd name="connsiteY4-460" fmla="*/ 1364017 h 2880000"/>
              <a:gd name="connsiteX5-461" fmla="*/ 3814303 w 3829223"/>
              <a:gd name="connsiteY5-462" fmla="*/ 1515968 h 2880000"/>
              <a:gd name="connsiteX6-463" fmla="*/ 3299731 w 3829223"/>
              <a:gd name="connsiteY6-464" fmla="*/ 2792506 h 2880000"/>
              <a:gd name="connsiteX7-465" fmla="*/ 3170144 w 3829223"/>
              <a:gd name="connsiteY7-466" fmla="*/ 2880000 h 2880000"/>
              <a:gd name="connsiteX8-467" fmla="*/ 88562 w 3829223"/>
              <a:gd name="connsiteY8-468" fmla="*/ 2880000 h 2880000"/>
              <a:gd name="connsiteX9-469" fmla="*/ 14932 w 3829223"/>
              <a:gd name="connsiteY9-470" fmla="*/ 2840840 h 2880000"/>
              <a:gd name="connsiteX10-471" fmla="*/ 6160 w 3829223"/>
              <a:gd name="connsiteY10-472" fmla="*/ 2757862 h 2880000"/>
              <a:gd name="connsiteX11-473" fmla="*/ 506761 w 3829223"/>
              <a:gd name="connsiteY11-474" fmla="*/ 1515983 h 2880000"/>
              <a:gd name="connsiteX12-475" fmla="*/ 506767 w 3829223"/>
              <a:gd name="connsiteY12-476" fmla="*/ 1364032 h 2880000"/>
              <a:gd name="connsiteX13-477" fmla="*/ 6166 w 3829223"/>
              <a:gd name="connsiteY13-478" fmla="*/ 122153 h 2880000"/>
              <a:gd name="connsiteX14-479" fmla="*/ 14932 w 3829223"/>
              <a:gd name="connsiteY14-480" fmla="*/ 39159 h 2880000"/>
              <a:gd name="connsiteX0-481" fmla="*/ 14932 w 3829223"/>
              <a:gd name="connsiteY0-482" fmla="*/ 39159 h 2880000"/>
              <a:gd name="connsiteX1-483" fmla="*/ 88614 w 3829223"/>
              <a:gd name="connsiteY1-484" fmla="*/ 0 h 2880000"/>
              <a:gd name="connsiteX2-485" fmla="*/ 3170196 w 3829223"/>
              <a:gd name="connsiteY2-486" fmla="*/ 0 h 2880000"/>
              <a:gd name="connsiteX3-487" fmla="*/ 3299725 w 3829223"/>
              <a:gd name="connsiteY3-488" fmla="*/ 87479 h 2880000"/>
              <a:gd name="connsiteX4-489" fmla="*/ 3814297 w 3829223"/>
              <a:gd name="connsiteY4-490" fmla="*/ 1364017 h 2880000"/>
              <a:gd name="connsiteX5-491" fmla="*/ 3814303 w 3829223"/>
              <a:gd name="connsiteY5-492" fmla="*/ 1515968 h 2880000"/>
              <a:gd name="connsiteX6-493" fmla="*/ 3299731 w 3829223"/>
              <a:gd name="connsiteY6-494" fmla="*/ 2792506 h 2880000"/>
              <a:gd name="connsiteX7-495" fmla="*/ 3170144 w 3829223"/>
              <a:gd name="connsiteY7-496" fmla="*/ 2880000 h 2880000"/>
              <a:gd name="connsiteX8-497" fmla="*/ 88562 w 3829223"/>
              <a:gd name="connsiteY8-498" fmla="*/ 2880000 h 2880000"/>
              <a:gd name="connsiteX9-499" fmla="*/ 14932 w 3829223"/>
              <a:gd name="connsiteY9-500" fmla="*/ 2840840 h 2880000"/>
              <a:gd name="connsiteX10-501" fmla="*/ 6160 w 3829223"/>
              <a:gd name="connsiteY10-502" fmla="*/ 2757862 h 2880000"/>
              <a:gd name="connsiteX11-503" fmla="*/ 506761 w 3829223"/>
              <a:gd name="connsiteY11-504" fmla="*/ 1515983 h 2880000"/>
              <a:gd name="connsiteX12-505" fmla="*/ 506767 w 3829223"/>
              <a:gd name="connsiteY12-506" fmla="*/ 1364032 h 2880000"/>
              <a:gd name="connsiteX13-507" fmla="*/ 6166 w 3829223"/>
              <a:gd name="connsiteY13-508" fmla="*/ 122153 h 2880000"/>
              <a:gd name="connsiteX14-509" fmla="*/ 14932 w 3829223"/>
              <a:gd name="connsiteY14-510" fmla="*/ 39159 h 2880000"/>
              <a:gd name="connsiteX0-511" fmla="*/ 14932 w 3829223"/>
              <a:gd name="connsiteY0-512" fmla="*/ 39159 h 2880000"/>
              <a:gd name="connsiteX1-513" fmla="*/ 88614 w 3829223"/>
              <a:gd name="connsiteY1-514" fmla="*/ 0 h 2880000"/>
              <a:gd name="connsiteX2-515" fmla="*/ 3170196 w 3829223"/>
              <a:gd name="connsiteY2-516" fmla="*/ 0 h 2880000"/>
              <a:gd name="connsiteX3-517" fmla="*/ 3299725 w 3829223"/>
              <a:gd name="connsiteY3-518" fmla="*/ 87479 h 2880000"/>
              <a:gd name="connsiteX4-519" fmla="*/ 3814297 w 3829223"/>
              <a:gd name="connsiteY4-520" fmla="*/ 1364017 h 2880000"/>
              <a:gd name="connsiteX5-521" fmla="*/ 3814303 w 3829223"/>
              <a:gd name="connsiteY5-522" fmla="*/ 1515968 h 2880000"/>
              <a:gd name="connsiteX6-523" fmla="*/ 3299731 w 3829223"/>
              <a:gd name="connsiteY6-524" fmla="*/ 2792506 h 2880000"/>
              <a:gd name="connsiteX7-525" fmla="*/ 3170144 w 3829223"/>
              <a:gd name="connsiteY7-526" fmla="*/ 2880000 h 2880000"/>
              <a:gd name="connsiteX8-527" fmla="*/ 88562 w 3829223"/>
              <a:gd name="connsiteY8-528" fmla="*/ 2880000 h 2880000"/>
              <a:gd name="connsiteX9-529" fmla="*/ 14932 w 3829223"/>
              <a:gd name="connsiteY9-530" fmla="*/ 2840840 h 2880000"/>
              <a:gd name="connsiteX10-531" fmla="*/ 6160 w 3829223"/>
              <a:gd name="connsiteY10-532" fmla="*/ 2757862 h 2880000"/>
              <a:gd name="connsiteX11-533" fmla="*/ 506761 w 3829223"/>
              <a:gd name="connsiteY11-534" fmla="*/ 1515983 h 2880000"/>
              <a:gd name="connsiteX12-535" fmla="*/ 506767 w 3829223"/>
              <a:gd name="connsiteY12-536" fmla="*/ 1364032 h 2880000"/>
              <a:gd name="connsiteX13-537" fmla="*/ 6166 w 3829223"/>
              <a:gd name="connsiteY13-538" fmla="*/ 122153 h 2880000"/>
              <a:gd name="connsiteX14-539" fmla="*/ 14932 w 3829223"/>
              <a:gd name="connsiteY14-540" fmla="*/ 39159 h 2880000"/>
              <a:gd name="connsiteX0-541" fmla="*/ 14934 w 3829225"/>
              <a:gd name="connsiteY0-542" fmla="*/ 39159 h 2880000"/>
              <a:gd name="connsiteX1-543" fmla="*/ 88616 w 3829225"/>
              <a:gd name="connsiteY1-544" fmla="*/ 0 h 2880000"/>
              <a:gd name="connsiteX2-545" fmla="*/ 3170198 w 3829225"/>
              <a:gd name="connsiteY2-546" fmla="*/ 0 h 2880000"/>
              <a:gd name="connsiteX3-547" fmla="*/ 3299727 w 3829225"/>
              <a:gd name="connsiteY3-548" fmla="*/ 87479 h 2880000"/>
              <a:gd name="connsiteX4-549" fmla="*/ 3814299 w 3829225"/>
              <a:gd name="connsiteY4-550" fmla="*/ 1364017 h 2880000"/>
              <a:gd name="connsiteX5-551" fmla="*/ 3814305 w 3829225"/>
              <a:gd name="connsiteY5-552" fmla="*/ 1515968 h 2880000"/>
              <a:gd name="connsiteX6-553" fmla="*/ 3299733 w 3829225"/>
              <a:gd name="connsiteY6-554" fmla="*/ 2792506 h 2880000"/>
              <a:gd name="connsiteX7-555" fmla="*/ 3170146 w 3829225"/>
              <a:gd name="connsiteY7-556" fmla="*/ 2880000 h 2880000"/>
              <a:gd name="connsiteX8-557" fmla="*/ 88564 w 3829225"/>
              <a:gd name="connsiteY8-558" fmla="*/ 2880000 h 2880000"/>
              <a:gd name="connsiteX9-559" fmla="*/ 14934 w 3829225"/>
              <a:gd name="connsiteY9-560" fmla="*/ 2840840 h 2880000"/>
              <a:gd name="connsiteX10-561" fmla="*/ 6162 w 3829225"/>
              <a:gd name="connsiteY10-562" fmla="*/ 2757862 h 2880000"/>
              <a:gd name="connsiteX11-563" fmla="*/ 506763 w 3829225"/>
              <a:gd name="connsiteY11-564" fmla="*/ 1515983 h 2880000"/>
              <a:gd name="connsiteX12-565" fmla="*/ 506769 w 3829225"/>
              <a:gd name="connsiteY12-566" fmla="*/ 1364032 h 2880000"/>
              <a:gd name="connsiteX13-567" fmla="*/ 6168 w 3829225"/>
              <a:gd name="connsiteY13-568" fmla="*/ 122153 h 2880000"/>
              <a:gd name="connsiteX14-569" fmla="*/ 14934 w 3829225"/>
              <a:gd name="connsiteY14-570" fmla="*/ 39159 h 2880000"/>
              <a:gd name="connsiteX0-571" fmla="*/ 14934 w 3829225"/>
              <a:gd name="connsiteY0-572" fmla="*/ 39159 h 2880000"/>
              <a:gd name="connsiteX1-573" fmla="*/ 88616 w 3829225"/>
              <a:gd name="connsiteY1-574" fmla="*/ 0 h 2880000"/>
              <a:gd name="connsiteX2-575" fmla="*/ 3170198 w 3829225"/>
              <a:gd name="connsiteY2-576" fmla="*/ 0 h 2880000"/>
              <a:gd name="connsiteX3-577" fmla="*/ 3299727 w 3829225"/>
              <a:gd name="connsiteY3-578" fmla="*/ 87479 h 2880000"/>
              <a:gd name="connsiteX4-579" fmla="*/ 3814299 w 3829225"/>
              <a:gd name="connsiteY4-580" fmla="*/ 1364017 h 2880000"/>
              <a:gd name="connsiteX5-581" fmla="*/ 3814305 w 3829225"/>
              <a:gd name="connsiteY5-582" fmla="*/ 1515968 h 2880000"/>
              <a:gd name="connsiteX6-583" fmla="*/ 3299733 w 3829225"/>
              <a:gd name="connsiteY6-584" fmla="*/ 2792506 h 2880000"/>
              <a:gd name="connsiteX7-585" fmla="*/ 3170146 w 3829225"/>
              <a:gd name="connsiteY7-586" fmla="*/ 2880000 h 2880000"/>
              <a:gd name="connsiteX8-587" fmla="*/ 88564 w 3829225"/>
              <a:gd name="connsiteY8-588" fmla="*/ 2880000 h 2880000"/>
              <a:gd name="connsiteX9-589" fmla="*/ 14934 w 3829225"/>
              <a:gd name="connsiteY9-590" fmla="*/ 2840840 h 2880000"/>
              <a:gd name="connsiteX10-591" fmla="*/ 6162 w 3829225"/>
              <a:gd name="connsiteY10-592" fmla="*/ 2757862 h 2880000"/>
              <a:gd name="connsiteX11-593" fmla="*/ 506763 w 3829225"/>
              <a:gd name="connsiteY11-594" fmla="*/ 1515983 h 2880000"/>
              <a:gd name="connsiteX12-595" fmla="*/ 506769 w 3829225"/>
              <a:gd name="connsiteY12-596" fmla="*/ 1364032 h 2880000"/>
              <a:gd name="connsiteX13-597" fmla="*/ 6168 w 3829225"/>
              <a:gd name="connsiteY13-598" fmla="*/ 122153 h 2880000"/>
              <a:gd name="connsiteX14-599" fmla="*/ 14934 w 3829225"/>
              <a:gd name="connsiteY14-600" fmla="*/ 39159 h 2880000"/>
              <a:gd name="connsiteX0-601" fmla="*/ 14934 w 3829225"/>
              <a:gd name="connsiteY0-602" fmla="*/ 39159 h 2880000"/>
              <a:gd name="connsiteX1-603" fmla="*/ 88616 w 3829225"/>
              <a:gd name="connsiteY1-604" fmla="*/ 0 h 2880000"/>
              <a:gd name="connsiteX2-605" fmla="*/ 3170198 w 3829225"/>
              <a:gd name="connsiteY2-606" fmla="*/ 0 h 2880000"/>
              <a:gd name="connsiteX3-607" fmla="*/ 3299727 w 3829225"/>
              <a:gd name="connsiteY3-608" fmla="*/ 87479 h 2880000"/>
              <a:gd name="connsiteX4-609" fmla="*/ 3814299 w 3829225"/>
              <a:gd name="connsiteY4-610" fmla="*/ 1364017 h 2880000"/>
              <a:gd name="connsiteX5-611" fmla="*/ 3814305 w 3829225"/>
              <a:gd name="connsiteY5-612" fmla="*/ 1515968 h 2880000"/>
              <a:gd name="connsiteX6-613" fmla="*/ 3299733 w 3829225"/>
              <a:gd name="connsiteY6-614" fmla="*/ 2792506 h 2880000"/>
              <a:gd name="connsiteX7-615" fmla="*/ 3170146 w 3829225"/>
              <a:gd name="connsiteY7-616" fmla="*/ 2880000 h 2880000"/>
              <a:gd name="connsiteX8-617" fmla="*/ 88564 w 3829225"/>
              <a:gd name="connsiteY8-618" fmla="*/ 2880000 h 2880000"/>
              <a:gd name="connsiteX9-619" fmla="*/ 14934 w 3829225"/>
              <a:gd name="connsiteY9-620" fmla="*/ 2840840 h 2880000"/>
              <a:gd name="connsiteX10-621" fmla="*/ 6162 w 3829225"/>
              <a:gd name="connsiteY10-622" fmla="*/ 2757862 h 2880000"/>
              <a:gd name="connsiteX11-623" fmla="*/ 506763 w 3829225"/>
              <a:gd name="connsiteY11-624" fmla="*/ 1515983 h 2880000"/>
              <a:gd name="connsiteX12-625" fmla="*/ 506769 w 3829225"/>
              <a:gd name="connsiteY12-626" fmla="*/ 1364032 h 2880000"/>
              <a:gd name="connsiteX13-627" fmla="*/ 6168 w 3829225"/>
              <a:gd name="connsiteY13-628" fmla="*/ 122153 h 2880000"/>
              <a:gd name="connsiteX14-629" fmla="*/ 14934 w 3829225"/>
              <a:gd name="connsiteY14-630" fmla="*/ 39159 h 2880000"/>
              <a:gd name="connsiteX0-631" fmla="*/ 14934 w 3829225"/>
              <a:gd name="connsiteY0-632" fmla="*/ 39159 h 2880000"/>
              <a:gd name="connsiteX1-633" fmla="*/ 88616 w 3829225"/>
              <a:gd name="connsiteY1-634" fmla="*/ 0 h 2880000"/>
              <a:gd name="connsiteX2-635" fmla="*/ 3170198 w 3829225"/>
              <a:gd name="connsiteY2-636" fmla="*/ 0 h 2880000"/>
              <a:gd name="connsiteX3-637" fmla="*/ 3299727 w 3829225"/>
              <a:gd name="connsiteY3-638" fmla="*/ 87479 h 2880000"/>
              <a:gd name="connsiteX4-639" fmla="*/ 3814299 w 3829225"/>
              <a:gd name="connsiteY4-640" fmla="*/ 1364017 h 2880000"/>
              <a:gd name="connsiteX5-641" fmla="*/ 3814305 w 3829225"/>
              <a:gd name="connsiteY5-642" fmla="*/ 1515968 h 2880000"/>
              <a:gd name="connsiteX6-643" fmla="*/ 3299733 w 3829225"/>
              <a:gd name="connsiteY6-644" fmla="*/ 2792506 h 2880000"/>
              <a:gd name="connsiteX7-645" fmla="*/ 3170146 w 3829225"/>
              <a:gd name="connsiteY7-646" fmla="*/ 2880000 h 2880000"/>
              <a:gd name="connsiteX8-647" fmla="*/ 88564 w 3829225"/>
              <a:gd name="connsiteY8-648" fmla="*/ 2880000 h 2880000"/>
              <a:gd name="connsiteX9-649" fmla="*/ 14934 w 3829225"/>
              <a:gd name="connsiteY9-650" fmla="*/ 2840840 h 2880000"/>
              <a:gd name="connsiteX10-651" fmla="*/ 6162 w 3829225"/>
              <a:gd name="connsiteY10-652" fmla="*/ 2757862 h 2880000"/>
              <a:gd name="connsiteX11-653" fmla="*/ 506763 w 3829225"/>
              <a:gd name="connsiteY11-654" fmla="*/ 1515983 h 2880000"/>
              <a:gd name="connsiteX12-655" fmla="*/ 506769 w 3829225"/>
              <a:gd name="connsiteY12-656" fmla="*/ 1364032 h 2880000"/>
              <a:gd name="connsiteX13-657" fmla="*/ 6168 w 3829225"/>
              <a:gd name="connsiteY13-658" fmla="*/ 122153 h 2880000"/>
              <a:gd name="connsiteX14-659" fmla="*/ 14934 w 3829225"/>
              <a:gd name="connsiteY14-660" fmla="*/ 39159 h 2880000"/>
              <a:gd name="connsiteX0-661" fmla="*/ 14934 w 3829225"/>
              <a:gd name="connsiteY0-662" fmla="*/ 39159 h 2880000"/>
              <a:gd name="connsiteX1-663" fmla="*/ 88616 w 3829225"/>
              <a:gd name="connsiteY1-664" fmla="*/ 0 h 2880000"/>
              <a:gd name="connsiteX2-665" fmla="*/ 3170198 w 3829225"/>
              <a:gd name="connsiteY2-666" fmla="*/ 0 h 2880000"/>
              <a:gd name="connsiteX3-667" fmla="*/ 3299727 w 3829225"/>
              <a:gd name="connsiteY3-668" fmla="*/ 87479 h 2880000"/>
              <a:gd name="connsiteX4-669" fmla="*/ 3814299 w 3829225"/>
              <a:gd name="connsiteY4-670" fmla="*/ 1364017 h 2880000"/>
              <a:gd name="connsiteX5-671" fmla="*/ 3814305 w 3829225"/>
              <a:gd name="connsiteY5-672" fmla="*/ 1515968 h 2880000"/>
              <a:gd name="connsiteX6-673" fmla="*/ 3299733 w 3829225"/>
              <a:gd name="connsiteY6-674" fmla="*/ 2792506 h 2880000"/>
              <a:gd name="connsiteX7-675" fmla="*/ 3170146 w 3829225"/>
              <a:gd name="connsiteY7-676" fmla="*/ 2880000 h 2880000"/>
              <a:gd name="connsiteX8-677" fmla="*/ 88564 w 3829225"/>
              <a:gd name="connsiteY8-678" fmla="*/ 2880000 h 2880000"/>
              <a:gd name="connsiteX9-679" fmla="*/ 14934 w 3829225"/>
              <a:gd name="connsiteY9-680" fmla="*/ 2840840 h 2880000"/>
              <a:gd name="connsiteX10-681" fmla="*/ 6162 w 3829225"/>
              <a:gd name="connsiteY10-682" fmla="*/ 2757862 h 2880000"/>
              <a:gd name="connsiteX11-683" fmla="*/ 506763 w 3829225"/>
              <a:gd name="connsiteY11-684" fmla="*/ 1515983 h 2880000"/>
              <a:gd name="connsiteX12-685" fmla="*/ 506769 w 3829225"/>
              <a:gd name="connsiteY12-686" fmla="*/ 1364032 h 2880000"/>
              <a:gd name="connsiteX13-687" fmla="*/ 6168 w 3829225"/>
              <a:gd name="connsiteY13-688" fmla="*/ 122153 h 2880000"/>
              <a:gd name="connsiteX14-689" fmla="*/ 14934 w 3829225"/>
              <a:gd name="connsiteY14-690" fmla="*/ 39159 h 2880000"/>
              <a:gd name="connsiteX0-691" fmla="*/ 14934 w 3829225"/>
              <a:gd name="connsiteY0-692" fmla="*/ 39159 h 2880000"/>
              <a:gd name="connsiteX1-693" fmla="*/ 88616 w 3829225"/>
              <a:gd name="connsiteY1-694" fmla="*/ 0 h 2880000"/>
              <a:gd name="connsiteX2-695" fmla="*/ 3170198 w 3829225"/>
              <a:gd name="connsiteY2-696" fmla="*/ 0 h 2880000"/>
              <a:gd name="connsiteX3-697" fmla="*/ 3299727 w 3829225"/>
              <a:gd name="connsiteY3-698" fmla="*/ 87479 h 2880000"/>
              <a:gd name="connsiteX4-699" fmla="*/ 3814299 w 3829225"/>
              <a:gd name="connsiteY4-700" fmla="*/ 1364017 h 2880000"/>
              <a:gd name="connsiteX5-701" fmla="*/ 3814305 w 3829225"/>
              <a:gd name="connsiteY5-702" fmla="*/ 1515968 h 2880000"/>
              <a:gd name="connsiteX6-703" fmla="*/ 3299733 w 3829225"/>
              <a:gd name="connsiteY6-704" fmla="*/ 2792506 h 2880000"/>
              <a:gd name="connsiteX7-705" fmla="*/ 3170146 w 3829225"/>
              <a:gd name="connsiteY7-706" fmla="*/ 2880000 h 2880000"/>
              <a:gd name="connsiteX8-707" fmla="*/ 88564 w 3829225"/>
              <a:gd name="connsiteY8-708" fmla="*/ 2880000 h 2880000"/>
              <a:gd name="connsiteX9-709" fmla="*/ 14934 w 3829225"/>
              <a:gd name="connsiteY9-710" fmla="*/ 2840840 h 2880000"/>
              <a:gd name="connsiteX10-711" fmla="*/ 6162 w 3829225"/>
              <a:gd name="connsiteY10-712" fmla="*/ 2757862 h 2880000"/>
              <a:gd name="connsiteX11-713" fmla="*/ 506763 w 3829225"/>
              <a:gd name="connsiteY11-714" fmla="*/ 1515983 h 2880000"/>
              <a:gd name="connsiteX12-715" fmla="*/ 506769 w 3829225"/>
              <a:gd name="connsiteY12-716" fmla="*/ 1364032 h 2880000"/>
              <a:gd name="connsiteX13-717" fmla="*/ 6168 w 3829225"/>
              <a:gd name="connsiteY13-718" fmla="*/ 122153 h 2880000"/>
              <a:gd name="connsiteX14-719" fmla="*/ 14934 w 3829225"/>
              <a:gd name="connsiteY14-720" fmla="*/ 39159 h 2880000"/>
              <a:gd name="connsiteX0-721" fmla="*/ 14934 w 3829225"/>
              <a:gd name="connsiteY0-722" fmla="*/ 39159 h 2880000"/>
              <a:gd name="connsiteX1-723" fmla="*/ 88616 w 3829225"/>
              <a:gd name="connsiteY1-724" fmla="*/ 0 h 2880000"/>
              <a:gd name="connsiteX2-725" fmla="*/ 3170198 w 3829225"/>
              <a:gd name="connsiteY2-726" fmla="*/ 0 h 2880000"/>
              <a:gd name="connsiteX3-727" fmla="*/ 3299727 w 3829225"/>
              <a:gd name="connsiteY3-728" fmla="*/ 87479 h 2880000"/>
              <a:gd name="connsiteX4-729" fmla="*/ 3814299 w 3829225"/>
              <a:gd name="connsiteY4-730" fmla="*/ 1364017 h 2880000"/>
              <a:gd name="connsiteX5-731" fmla="*/ 3814305 w 3829225"/>
              <a:gd name="connsiteY5-732" fmla="*/ 1515968 h 2880000"/>
              <a:gd name="connsiteX6-733" fmla="*/ 3299733 w 3829225"/>
              <a:gd name="connsiteY6-734" fmla="*/ 2792506 h 2880000"/>
              <a:gd name="connsiteX7-735" fmla="*/ 3170146 w 3829225"/>
              <a:gd name="connsiteY7-736" fmla="*/ 2880000 h 2880000"/>
              <a:gd name="connsiteX8-737" fmla="*/ 88564 w 3829225"/>
              <a:gd name="connsiteY8-738" fmla="*/ 2880000 h 2880000"/>
              <a:gd name="connsiteX9-739" fmla="*/ 14934 w 3829225"/>
              <a:gd name="connsiteY9-740" fmla="*/ 2840840 h 2880000"/>
              <a:gd name="connsiteX10-741" fmla="*/ 6162 w 3829225"/>
              <a:gd name="connsiteY10-742" fmla="*/ 2757862 h 2880000"/>
              <a:gd name="connsiteX11-743" fmla="*/ 506763 w 3829225"/>
              <a:gd name="connsiteY11-744" fmla="*/ 1515983 h 2880000"/>
              <a:gd name="connsiteX12-745" fmla="*/ 506769 w 3829225"/>
              <a:gd name="connsiteY12-746" fmla="*/ 1364032 h 2880000"/>
              <a:gd name="connsiteX13-747" fmla="*/ 6168 w 3829225"/>
              <a:gd name="connsiteY13-748" fmla="*/ 122153 h 2880000"/>
              <a:gd name="connsiteX14-749" fmla="*/ 14934 w 3829225"/>
              <a:gd name="connsiteY14-750" fmla="*/ 39159 h 2880000"/>
              <a:gd name="connsiteX0-751" fmla="*/ 14934 w 3829225"/>
              <a:gd name="connsiteY0-752" fmla="*/ 39159 h 2880000"/>
              <a:gd name="connsiteX1-753" fmla="*/ 88616 w 3829225"/>
              <a:gd name="connsiteY1-754" fmla="*/ 0 h 2880000"/>
              <a:gd name="connsiteX2-755" fmla="*/ 3170198 w 3829225"/>
              <a:gd name="connsiteY2-756" fmla="*/ 0 h 2880000"/>
              <a:gd name="connsiteX3-757" fmla="*/ 3299727 w 3829225"/>
              <a:gd name="connsiteY3-758" fmla="*/ 87479 h 2880000"/>
              <a:gd name="connsiteX4-759" fmla="*/ 3814299 w 3829225"/>
              <a:gd name="connsiteY4-760" fmla="*/ 1364017 h 2880000"/>
              <a:gd name="connsiteX5-761" fmla="*/ 3814305 w 3829225"/>
              <a:gd name="connsiteY5-762" fmla="*/ 1515968 h 2880000"/>
              <a:gd name="connsiteX6-763" fmla="*/ 3299733 w 3829225"/>
              <a:gd name="connsiteY6-764" fmla="*/ 2792506 h 2880000"/>
              <a:gd name="connsiteX7-765" fmla="*/ 3170146 w 3829225"/>
              <a:gd name="connsiteY7-766" fmla="*/ 2880000 h 2880000"/>
              <a:gd name="connsiteX8-767" fmla="*/ 88564 w 3829225"/>
              <a:gd name="connsiteY8-768" fmla="*/ 2880000 h 2880000"/>
              <a:gd name="connsiteX9-769" fmla="*/ 14934 w 3829225"/>
              <a:gd name="connsiteY9-770" fmla="*/ 2840840 h 2880000"/>
              <a:gd name="connsiteX10-771" fmla="*/ 6162 w 3829225"/>
              <a:gd name="connsiteY10-772" fmla="*/ 2757862 h 2880000"/>
              <a:gd name="connsiteX11-773" fmla="*/ 506763 w 3829225"/>
              <a:gd name="connsiteY11-774" fmla="*/ 1515983 h 2880000"/>
              <a:gd name="connsiteX12-775" fmla="*/ 506769 w 3829225"/>
              <a:gd name="connsiteY12-776" fmla="*/ 1364032 h 2880000"/>
              <a:gd name="connsiteX13-777" fmla="*/ 6168 w 3829225"/>
              <a:gd name="connsiteY13-778" fmla="*/ 122153 h 2880000"/>
              <a:gd name="connsiteX14-779" fmla="*/ 14934 w 3829225"/>
              <a:gd name="connsiteY14-780" fmla="*/ 39159 h 2880000"/>
              <a:gd name="connsiteX0-781" fmla="*/ 14934 w 3829225"/>
              <a:gd name="connsiteY0-782" fmla="*/ 39159 h 2880000"/>
              <a:gd name="connsiteX1-783" fmla="*/ 88616 w 3829225"/>
              <a:gd name="connsiteY1-784" fmla="*/ 0 h 2880000"/>
              <a:gd name="connsiteX2-785" fmla="*/ 2612390 w 3829225"/>
              <a:gd name="connsiteY2-786" fmla="*/ 811 h 2880000"/>
              <a:gd name="connsiteX3-787" fmla="*/ 3170198 w 3829225"/>
              <a:gd name="connsiteY3-788" fmla="*/ 0 h 2880000"/>
              <a:gd name="connsiteX4-789" fmla="*/ 3299727 w 3829225"/>
              <a:gd name="connsiteY4-790" fmla="*/ 87479 h 2880000"/>
              <a:gd name="connsiteX5-791" fmla="*/ 3814299 w 3829225"/>
              <a:gd name="connsiteY5-792" fmla="*/ 1364017 h 2880000"/>
              <a:gd name="connsiteX6-793" fmla="*/ 3814305 w 3829225"/>
              <a:gd name="connsiteY6-794" fmla="*/ 1515968 h 2880000"/>
              <a:gd name="connsiteX7-795" fmla="*/ 3299733 w 3829225"/>
              <a:gd name="connsiteY7-796" fmla="*/ 2792506 h 2880000"/>
              <a:gd name="connsiteX8-797" fmla="*/ 3170146 w 3829225"/>
              <a:gd name="connsiteY8-798" fmla="*/ 2880000 h 2880000"/>
              <a:gd name="connsiteX9-799" fmla="*/ 88564 w 3829225"/>
              <a:gd name="connsiteY9-800" fmla="*/ 2880000 h 2880000"/>
              <a:gd name="connsiteX10-801" fmla="*/ 14934 w 3829225"/>
              <a:gd name="connsiteY10-802" fmla="*/ 2840840 h 2880000"/>
              <a:gd name="connsiteX11-803" fmla="*/ 6162 w 3829225"/>
              <a:gd name="connsiteY11-804" fmla="*/ 2757862 h 2880000"/>
              <a:gd name="connsiteX12-805" fmla="*/ 506763 w 3829225"/>
              <a:gd name="connsiteY12-806" fmla="*/ 1515983 h 2880000"/>
              <a:gd name="connsiteX13-807" fmla="*/ 506769 w 3829225"/>
              <a:gd name="connsiteY13-808" fmla="*/ 1364032 h 2880000"/>
              <a:gd name="connsiteX14-809" fmla="*/ 6168 w 3829225"/>
              <a:gd name="connsiteY14-810" fmla="*/ 122153 h 2880000"/>
              <a:gd name="connsiteX15" fmla="*/ 14934 w 3829225"/>
              <a:gd name="connsiteY15" fmla="*/ 39159 h 2880000"/>
              <a:gd name="connsiteX0-811" fmla="*/ 14934 w 3829225"/>
              <a:gd name="connsiteY0-812" fmla="*/ 41523 h 2882364"/>
              <a:gd name="connsiteX1-813" fmla="*/ 88616 w 3829225"/>
              <a:gd name="connsiteY1-814" fmla="*/ 2364 h 2882364"/>
              <a:gd name="connsiteX2-815" fmla="*/ 1218565 w 3829225"/>
              <a:gd name="connsiteY2-816" fmla="*/ 0 h 2882364"/>
              <a:gd name="connsiteX3-817" fmla="*/ 2612390 w 3829225"/>
              <a:gd name="connsiteY3-818" fmla="*/ 3175 h 2882364"/>
              <a:gd name="connsiteX4-819" fmla="*/ 3170198 w 3829225"/>
              <a:gd name="connsiteY4-820" fmla="*/ 2364 h 2882364"/>
              <a:gd name="connsiteX5-821" fmla="*/ 3299727 w 3829225"/>
              <a:gd name="connsiteY5-822" fmla="*/ 89843 h 2882364"/>
              <a:gd name="connsiteX6-823" fmla="*/ 3814299 w 3829225"/>
              <a:gd name="connsiteY6-824" fmla="*/ 1366381 h 2882364"/>
              <a:gd name="connsiteX7-825" fmla="*/ 3814305 w 3829225"/>
              <a:gd name="connsiteY7-826" fmla="*/ 1518332 h 2882364"/>
              <a:gd name="connsiteX8-827" fmla="*/ 3299733 w 3829225"/>
              <a:gd name="connsiteY8-828" fmla="*/ 2794870 h 2882364"/>
              <a:gd name="connsiteX9-829" fmla="*/ 3170146 w 3829225"/>
              <a:gd name="connsiteY9-830" fmla="*/ 2882364 h 2882364"/>
              <a:gd name="connsiteX10-831" fmla="*/ 88564 w 3829225"/>
              <a:gd name="connsiteY10-832" fmla="*/ 2882364 h 2882364"/>
              <a:gd name="connsiteX11-833" fmla="*/ 14934 w 3829225"/>
              <a:gd name="connsiteY11-834" fmla="*/ 2843204 h 2882364"/>
              <a:gd name="connsiteX12-835" fmla="*/ 6162 w 3829225"/>
              <a:gd name="connsiteY12-836" fmla="*/ 2760226 h 2882364"/>
              <a:gd name="connsiteX13-837" fmla="*/ 506763 w 3829225"/>
              <a:gd name="connsiteY13-838" fmla="*/ 1518347 h 2882364"/>
              <a:gd name="connsiteX14-839" fmla="*/ 506769 w 3829225"/>
              <a:gd name="connsiteY14-840" fmla="*/ 1366396 h 2882364"/>
              <a:gd name="connsiteX15-841" fmla="*/ 6168 w 3829225"/>
              <a:gd name="connsiteY15-842" fmla="*/ 124517 h 2882364"/>
              <a:gd name="connsiteX16" fmla="*/ 14934 w 3829225"/>
              <a:gd name="connsiteY16" fmla="*/ 41523 h 2882364"/>
              <a:gd name="connsiteX0-843" fmla="*/ 14934 w 3829225"/>
              <a:gd name="connsiteY0-844" fmla="*/ 41523 h 2882364"/>
              <a:gd name="connsiteX1-845" fmla="*/ 88616 w 3829225"/>
              <a:gd name="connsiteY1-846" fmla="*/ 2364 h 2882364"/>
              <a:gd name="connsiteX2-847" fmla="*/ 1218565 w 3829225"/>
              <a:gd name="connsiteY2-848" fmla="*/ 0 h 2882364"/>
              <a:gd name="connsiteX3-849" fmla="*/ 1904365 w 3829225"/>
              <a:gd name="connsiteY3-850" fmla="*/ 3175 h 2882364"/>
              <a:gd name="connsiteX4-851" fmla="*/ 2612390 w 3829225"/>
              <a:gd name="connsiteY4-852" fmla="*/ 3175 h 2882364"/>
              <a:gd name="connsiteX5-853" fmla="*/ 3170198 w 3829225"/>
              <a:gd name="connsiteY5-854" fmla="*/ 2364 h 2882364"/>
              <a:gd name="connsiteX6-855" fmla="*/ 3299727 w 3829225"/>
              <a:gd name="connsiteY6-856" fmla="*/ 89843 h 2882364"/>
              <a:gd name="connsiteX7-857" fmla="*/ 3814299 w 3829225"/>
              <a:gd name="connsiteY7-858" fmla="*/ 1366381 h 2882364"/>
              <a:gd name="connsiteX8-859" fmla="*/ 3814305 w 3829225"/>
              <a:gd name="connsiteY8-860" fmla="*/ 1518332 h 2882364"/>
              <a:gd name="connsiteX9-861" fmla="*/ 3299733 w 3829225"/>
              <a:gd name="connsiteY9-862" fmla="*/ 2794870 h 2882364"/>
              <a:gd name="connsiteX10-863" fmla="*/ 3170146 w 3829225"/>
              <a:gd name="connsiteY10-864" fmla="*/ 2882364 h 2882364"/>
              <a:gd name="connsiteX11-865" fmla="*/ 88564 w 3829225"/>
              <a:gd name="connsiteY11-866" fmla="*/ 2882364 h 2882364"/>
              <a:gd name="connsiteX12-867" fmla="*/ 14934 w 3829225"/>
              <a:gd name="connsiteY12-868" fmla="*/ 2843204 h 2882364"/>
              <a:gd name="connsiteX13-869" fmla="*/ 6162 w 3829225"/>
              <a:gd name="connsiteY13-870" fmla="*/ 2760226 h 2882364"/>
              <a:gd name="connsiteX14-871" fmla="*/ 506763 w 3829225"/>
              <a:gd name="connsiteY14-872" fmla="*/ 1518347 h 2882364"/>
              <a:gd name="connsiteX15-873" fmla="*/ 506769 w 3829225"/>
              <a:gd name="connsiteY15-874" fmla="*/ 1366396 h 2882364"/>
              <a:gd name="connsiteX16-875" fmla="*/ 6168 w 3829225"/>
              <a:gd name="connsiteY16-876" fmla="*/ 124517 h 2882364"/>
              <a:gd name="connsiteX17" fmla="*/ 14934 w 3829225"/>
              <a:gd name="connsiteY17" fmla="*/ 41523 h 2882364"/>
              <a:gd name="connsiteX0-877" fmla="*/ 1904365 w 3829225"/>
              <a:gd name="connsiteY0-878" fmla="*/ 3175 h 2882364"/>
              <a:gd name="connsiteX1-879" fmla="*/ 2612390 w 3829225"/>
              <a:gd name="connsiteY1-880" fmla="*/ 3175 h 2882364"/>
              <a:gd name="connsiteX2-881" fmla="*/ 3170198 w 3829225"/>
              <a:gd name="connsiteY2-882" fmla="*/ 2364 h 2882364"/>
              <a:gd name="connsiteX3-883" fmla="*/ 3299727 w 3829225"/>
              <a:gd name="connsiteY3-884" fmla="*/ 89843 h 2882364"/>
              <a:gd name="connsiteX4-885" fmla="*/ 3814299 w 3829225"/>
              <a:gd name="connsiteY4-886" fmla="*/ 1366381 h 2882364"/>
              <a:gd name="connsiteX5-887" fmla="*/ 3814305 w 3829225"/>
              <a:gd name="connsiteY5-888" fmla="*/ 1518332 h 2882364"/>
              <a:gd name="connsiteX6-889" fmla="*/ 3299733 w 3829225"/>
              <a:gd name="connsiteY6-890" fmla="*/ 2794870 h 2882364"/>
              <a:gd name="connsiteX7-891" fmla="*/ 3170146 w 3829225"/>
              <a:gd name="connsiteY7-892" fmla="*/ 2882364 h 2882364"/>
              <a:gd name="connsiteX8-893" fmla="*/ 88564 w 3829225"/>
              <a:gd name="connsiteY8-894" fmla="*/ 2882364 h 2882364"/>
              <a:gd name="connsiteX9-895" fmla="*/ 14934 w 3829225"/>
              <a:gd name="connsiteY9-896" fmla="*/ 2843204 h 2882364"/>
              <a:gd name="connsiteX10-897" fmla="*/ 6162 w 3829225"/>
              <a:gd name="connsiteY10-898" fmla="*/ 2760226 h 2882364"/>
              <a:gd name="connsiteX11-899" fmla="*/ 506763 w 3829225"/>
              <a:gd name="connsiteY11-900" fmla="*/ 1518347 h 2882364"/>
              <a:gd name="connsiteX12-901" fmla="*/ 506769 w 3829225"/>
              <a:gd name="connsiteY12-902" fmla="*/ 1366396 h 2882364"/>
              <a:gd name="connsiteX13-903" fmla="*/ 6168 w 3829225"/>
              <a:gd name="connsiteY13-904" fmla="*/ 124517 h 2882364"/>
              <a:gd name="connsiteX14-905" fmla="*/ 14934 w 3829225"/>
              <a:gd name="connsiteY14-906" fmla="*/ 41523 h 2882364"/>
              <a:gd name="connsiteX15-907" fmla="*/ 88616 w 3829225"/>
              <a:gd name="connsiteY15-908" fmla="*/ 2364 h 2882364"/>
              <a:gd name="connsiteX16-909" fmla="*/ 1218565 w 3829225"/>
              <a:gd name="connsiteY16-910" fmla="*/ 0 h 2882364"/>
              <a:gd name="connsiteX17-911" fmla="*/ 1995805 w 3829225"/>
              <a:gd name="connsiteY17-912" fmla="*/ 94615 h 2882364"/>
              <a:gd name="connsiteX0-913" fmla="*/ 1904365 w 3829225"/>
              <a:gd name="connsiteY0-914" fmla="*/ 3175 h 2882364"/>
              <a:gd name="connsiteX1-915" fmla="*/ 2612390 w 3829225"/>
              <a:gd name="connsiteY1-916" fmla="*/ 3175 h 2882364"/>
              <a:gd name="connsiteX2-917" fmla="*/ 3170198 w 3829225"/>
              <a:gd name="connsiteY2-918" fmla="*/ 2364 h 2882364"/>
              <a:gd name="connsiteX3-919" fmla="*/ 3299727 w 3829225"/>
              <a:gd name="connsiteY3-920" fmla="*/ 89843 h 2882364"/>
              <a:gd name="connsiteX4-921" fmla="*/ 3814299 w 3829225"/>
              <a:gd name="connsiteY4-922" fmla="*/ 1366381 h 2882364"/>
              <a:gd name="connsiteX5-923" fmla="*/ 3814305 w 3829225"/>
              <a:gd name="connsiteY5-924" fmla="*/ 1518332 h 2882364"/>
              <a:gd name="connsiteX6-925" fmla="*/ 3299733 w 3829225"/>
              <a:gd name="connsiteY6-926" fmla="*/ 2794870 h 2882364"/>
              <a:gd name="connsiteX7-927" fmla="*/ 3170146 w 3829225"/>
              <a:gd name="connsiteY7-928" fmla="*/ 2882364 h 2882364"/>
              <a:gd name="connsiteX8-929" fmla="*/ 88564 w 3829225"/>
              <a:gd name="connsiteY8-930" fmla="*/ 2882364 h 2882364"/>
              <a:gd name="connsiteX9-931" fmla="*/ 14934 w 3829225"/>
              <a:gd name="connsiteY9-932" fmla="*/ 2843204 h 2882364"/>
              <a:gd name="connsiteX10-933" fmla="*/ 6162 w 3829225"/>
              <a:gd name="connsiteY10-934" fmla="*/ 2760226 h 2882364"/>
              <a:gd name="connsiteX11-935" fmla="*/ 506763 w 3829225"/>
              <a:gd name="connsiteY11-936" fmla="*/ 1518347 h 2882364"/>
              <a:gd name="connsiteX12-937" fmla="*/ 506769 w 3829225"/>
              <a:gd name="connsiteY12-938" fmla="*/ 1366396 h 2882364"/>
              <a:gd name="connsiteX13-939" fmla="*/ 6168 w 3829225"/>
              <a:gd name="connsiteY13-940" fmla="*/ 124517 h 2882364"/>
              <a:gd name="connsiteX14-941" fmla="*/ 14934 w 3829225"/>
              <a:gd name="connsiteY14-942" fmla="*/ 41523 h 2882364"/>
              <a:gd name="connsiteX15-943" fmla="*/ 88616 w 3829225"/>
              <a:gd name="connsiteY15-944" fmla="*/ 2364 h 2882364"/>
              <a:gd name="connsiteX16-945" fmla="*/ 1218565 w 3829225"/>
              <a:gd name="connsiteY16-946" fmla="*/ 0 h 2882364"/>
              <a:gd name="connsiteX0-947" fmla="*/ 2612390 w 3829225"/>
              <a:gd name="connsiteY0-948" fmla="*/ 3175 h 2882364"/>
              <a:gd name="connsiteX1-949" fmla="*/ 3170198 w 3829225"/>
              <a:gd name="connsiteY1-950" fmla="*/ 2364 h 2882364"/>
              <a:gd name="connsiteX2-951" fmla="*/ 3299727 w 3829225"/>
              <a:gd name="connsiteY2-952" fmla="*/ 89843 h 2882364"/>
              <a:gd name="connsiteX3-953" fmla="*/ 3814299 w 3829225"/>
              <a:gd name="connsiteY3-954" fmla="*/ 1366381 h 2882364"/>
              <a:gd name="connsiteX4-955" fmla="*/ 3814305 w 3829225"/>
              <a:gd name="connsiteY4-956" fmla="*/ 1518332 h 2882364"/>
              <a:gd name="connsiteX5-957" fmla="*/ 3299733 w 3829225"/>
              <a:gd name="connsiteY5-958" fmla="*/ 2794870 h 2882364"/>
              <a:gd name="connsiteX6-959" fmla="*/ 3170146 w 3829225"/>
              <a:gd name="connsiteY6-960" fmla="*/ 2882364 h 2882364"/>
              <a:gd name="connsiteX7-961" fmla="*/ 88564 w 3829225"/>
              <a:gd name="connsiteY7-962" fmla="*/ 2882364 h 2882364"/>
              <a:gd name="connsiteX8-963" fmla="*/ 14934 w 3829225"/>
              <a:gd name="connsiteY8-964" fmla="*/ 2843204 h 2882364"/>
              <a:gd name="connsiteX9-965" fmla="*/ 6162 w 3829225"/>
              <a:gd name="connsiteY9-966" fmla="*/ 2760226 h 2882364"/>
              <a:gd name="connsiteX10-967" fmla="*/ 506763 w 3829225"/>
              <a:gd name="connsiteY10-968" fmla="*/ 1518347 h 2882364"/>
              <a:gd name="connsiteX11-969" fmla="*/ 506769 w 3829225"/>
              <a:gd name="connsiteY11-970" fmla="*/ 1366396 h 2882364"/>
              <a:gd name="connsiteX12-971" fmla="*/ 6168 w 3829225"/>
              <a:gd name="connsiteY12-972" fmla="*/ 124517 h 2882364"/>
              <a:gd name="connsiteX13-973" fmla="*/ 14934 w 3829225"/>
              <a:gd name="connsiteY13-974" fmla="*/ 41523 h 2882364"/>
              <a:gd name="connsiteX14-975" fmla="*/ 88616 w 3829225"/>
              <a:gd name="connsiteY14-976" fmla="*/ 2364 h 2882364"/>
              <a:gd name="connsiteX15-977" fmla="*/ 1218565 w 3829225"/>
              <a:gd name="connsiteY15-978" fmla="*/ 0 h 28823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841" y="connsiteY15-842"/>
              </a:cxn>
            </a:cxnLst>
            <a:rect l="l" t="t" r="r" b="b"/>
            <a:pathLst>
              <a:path w="3829225" h="2882364">
                <a:moveTo>
                  <a:pt x="2612390" y="3175"/>
                </a:moveTo>
                <a:lnTo>
                  <a:pt x="3170198" y="2364"/>
                </a:lnTo>
                <a:cubicBezTo>
                  <a:pt x="3229026" y="2364"/>
                  <a:pt x="3277733" y="35281"/>
                  <a:pt x="3299727" y="89843"/>
                </a:cubicBezTo>
                <a:lnTo>
                  <a:pt x="3814299" y="1366381"/>
                </a:lnTo>
                <a:cubicBezTo>
                  <a:pt x="3834196" y="1415740"/>
                  <a:pt x="3834203" y="1468973"/>
                  <a:pt x="3814305" y="1518332"/>
                </a:cubicBezTo>
                <a:cubicBezTo>
                  <a:pt x="3814306" y="1518332"/>
                  <a:pt x="3299734" y="2794870"/>
                  <a:pt x="3299733" y="2794870"/>
                </a:cubicBezTo>
                <a:cubicBezTo>
                  <a:pt x="3277740" y="2849433"/>
                  <a:pt x="3228975" y="2882364"/>
                  <a:pt x="3170146" y="2882364"/>
                </a:cubicBezTo>
                <a:lnTo>
                  <a:pt x="88564" y="2882364"/>
                </a:lnTo>
                <a:cubicBezTo>
                  <a:pt x="59916" y="2882364"/>
                  <a:pt x="30965" y="2866949"/>
                  <a:pt x="14934" y="2843204"/>
                </a:cubicBezTo>
                <a:cubicBezTo>
                  <a:pt x="-1095" y="2819460"/>
                  <a:pt x="-4548" y="2786797"/>
                  <a:pt x="6162" y="2760226"/>
                </a:cubicBezTo>
                <a:cubicBezTo>
                  <a:pt x="6163" y="2760226"/>
                  <a:pt x="506764" y="1518347"/>
                  <a:pt x="506763" y="1518347"/>
                </a:cubicBezTo>
                <a:cubicBezTo>
                  <a:pt x="526661" y="1468988"/>
                  <a:pt x="526667" y="1415755"/>
                  <a:pt x="506769" y="1366396"/>
                </a:cubicBezTo>
                <a:cubicBezTo>
                  <a:pt x="506770" y="1366396"/>
                  <a:pt x="6169" y="124517"/>
                  <a:pt x="6168" y="124517"/>
                </a:cubicBezTo>
                <a:cubicBezTo>
                  <a:pt x="-4542" y="97945"/>
                  <a:pt x="-1096" y="65268"/>
                  <a:pt x="14934" y="41523"/>
                </a:cubicBezTo>
                <a:cubicBezTo>
                  <a:pt x="30964" y="17778"/>
                  <a:pt x="59967" y="2364"/>
                  <a:pt x="88616" y="2364"/>
                </a:cubicBezTo>
                <a:lnTo>
                  <a:pt x="1218565" y="0"/>
                </a:lnTo>
              </a:path>
            </a:pathLst>
          </a:custGeom>
          <a:noFill/>
          <a:ln>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7" name="矩形 16"/>
          <p:cNvSpPr/>
          <p:nvPr>
            <p:custDataLst>
              <p:tags r:id="rId16"/>
            </p:custDataLst>
          </p:nvPr>
        </p:nvSpPr>
        <p:spPr>
          <a:xfrm>
            <a:off x="5088803" y="3994785"/>
            <a:ext cx="2253615" cy="448065"/>
          </a:xfrm>
          <a:prstGeom prst="rect">
            <a:avLst/>
          </a:prstGeom>
          <a:noFill/>
        </p:spPr>
        <p:txBody>
          <a:bodyPr wrap="square" lIns="0" tIns="0" rIns="0" bIns="0" rtlCol="0" anchor="ctr">
            <a:noAutofit/>
          </a:bodyPr>
          <a:p>
            <a:pPr>
              <a:spcBef>
                <a:spcPct val="0"/>
              </a:spcBef>
              <a:spcAft>
                <a:spcPct val="0"/>
              </a:spcAft>
            </a:pPr>
            <a:r>
              <a:rPr lang="en-US" altLang="zh-CN" b="1">
                <a:solidFill>
                  <a:schemeClr val="accent1"/>
                </a:solidFill>
                <a:latin typeface="+mn-ea"/>
                <a:cs typeface="+mn-ea"/>
              </a:rPr>
              <a:t>02</a:t>
            </a:r>
            <a:endParaRPr lang="en-US" altLang="zh-CN" b="1">
              <a:solidFill>
                <a:schemeClr val="accent1"/>
              </a:solidFill>
              <a:latin typeface="+mn-ea"/>
              <a:cs typeface="+mn-ea"/>
            </a:endParaRPr>
          </a:p>
        </p:txBody>
      </p:sp>
      <p:sp>
        <p:nvSpPr>
          <p:cNvPr id="18" name="矩形 17"/>
          <p:cNvSpPr/>
          <p:nvPr>
            <p:custDataLst>
              <p:tags r:id="rId17"/>
            </p:custDataLst>
          </p:nvPr>
        </p:nvSpPr>
        <p:spPr>
          <a:xfrm>
            <a:off x="5088803" y="4452374"/>
            <a:ext cx="2253615" cy="1466017"/>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其次，关注岗位提供的学习机会、晋升路径以及工作内</a:t>
            </a:r>
            <a:r>
              <a:rPr lang="en-US" altLang="zh-CN" sz="1600">
                <a:ln>
                  <a:noFill/>
                  <a:prstDash val="sysDot"/>
                </a:ln>
                <a:solidFill>
                  <a:schemeClr val="tx1">
                    <a:lumMod val="85000"/>
                    <a:lumOff val="15000"/>
                  </a:schemeClr>
                </a:solidFill>
                <a:latin typeface="+mn-ea"/>
                <a:cs typeface="+mn-ea"/>
              </a:rPr>
              <a:t>  </a:t>
            </a:r>
            <a:r>
              <a:rPr lang="zh-CN" altLang="en-US" sz="1600">
                <a:ln>
                  <a:noFill/>
                  <a:prstDash val="sysDot"/>
                </a:ln>
                <a:solidFill>
                  <a:schemeClr val="tx1">
                    <a:lumMod val="85000"/>
                    <a:lumOff val="15000"/>
                  </a:schemeClr>
                </a:solidFill>
                <a:latin typeface="+mn-ea"/>
                <a:cs typeface="+mn-ea"/>
              </a:rPr>
              <a:t>容是否有助于能力提升和职业规划。</a:t>
            </a:r>
            <a:endParaRPr lang="zh-CN" altLang="en-US" sz="1600">
              <a:ln>
                <a:noFill/>
                <a:prstDash val="sysDot"/>
              </a:ln>
              <a:solidFill>
                <a:schemeClr val="tx1">
                  <a:lumMod val="85000"/>
                  <a:lumOff val="15000"/>
                </a:schemeClr>
              </a:solidFill>
              <a:latin typeface="+mn-ea"/>
              <a:cs typeface="+mn-ea"/>
            </a:endParaRPr>
          </a:p>
        </p:txBody>
      </p:sp>
      <p:sp>
        <p:nvSpPr>
          <p:cNvPr id="20" name="任意多边形: 形状 19"/>
          <p:cNvSpPr>
            <a:spLocks noChangeAspect="1"/>
          </p:cNvSpPr>
          <p:nvPr>
            <p:custDataLst>
              <p:tags r:id="rId18"/>
            </p:custDataLst>
          </p:nvPr>
        </p:nvSpPr>
        <p:spPr>
          <a:xfrm>
            <a:off x="5401606" y="2345251"/>
            <a:ext cx="1388789" cy="1548000"/>
          </a:xfrm>
          <a:custGeom>
            <a:avLst/>
            <a:gdLst>
              <a:gd name="connsiteX0" fmla="*/ 652191 w 1152000"/>
              <a:gd name="connsiteY0" fmla="*/ 20914 h 1275542"/>
              <a:gd name="connsiteX1" fmla="*/ 1075799 w 1152000"/>
              <a:gd name="connsiteY1" fmla="*/ 265488 h 1275542"/>
              <a:gd name="connsiteX2" fmla="*/ 1152000 w 1152000"/>
              <a:gd name="connsiteY2" fmla="*/ 397462 h 1275542"/>
              <a:gd name="connsiteX3" fmla="*/ 1152000 w 1152000"/>
              <a:gd name="connsiteY3" fmla="*/ 886604 h 1275542"/>
              <a:gd name="connsiteX4" fmla="*/ 1075809 w 1152000"/>
              <a:gd name="connsiteY4" fmla="*/ 1018570 h 1275542"/>
              <a:gd name="connsiteX5" fmla="*/ 652201 w 1152000"/>
              <a:gd name="connsiteY5" fmla="*/ 1263144 h 1275542"/>
              <a:gd name="connsiteX6" fmla="*/ 499809 w 1152000"/>
              <a:gd name="connsiteY6" fmla="*/ 1263149 h 1275542"/>
              <a:gd name="connsiteX7" fmla="*/ 76201 w 1152000"/>
              <a:gd name="connsiteY7" fmla="*/ 1018575 h 1275542"/>
              <a:gd name="connsiteX8" fmla="*/ 0 w 1152000"/>
              <a:gd name="connsiteY8" fmla="*/ 886602 h 1275542"/>
              <a:gd name="connsiteX9" fmla="*/ 0 w 1152000"/>
              <a:gd name="connsiteY9" fmla="*/ 397459 h 1275542"/>
              <a:gd name="connsiteX10" fmla="*/ 76191 w 1152000"/>
              <a:gd name="connsiteY10" fmla="*/ 265493 h 1275542"/>
              <a:gd name="connsiteX11" fmla="*/ 499799 w 1152000"/>
              <a:gd name="connsiteY11" fmla="*/ 20919 h 1275542"/>
              <a:gd name="connsiteX12" fmla="*/ 652191 w 1152000"/>
              <a:gd name="connsiteY12" fmla="*/ 20914 h 1275542"/>
              <a:gd name="connsiteX0-1" fmla="*/ 652191 w 1152000"/>
              <a:gd name="connsiteY0-2" fmla="*/ 20914 h 1275542"/>
              <a:gd name="connsiteX1-3" fmla="*/ 1075799 w 1152000"/>
              <a:gd name="connsiteY1-4" fmla="*/ 265488 h 1275542"/>
              <a:gd name="connsiteX2-5" fmla="*/ 1152000 w 1152000"/>
              <a:gd name="connsiteY2-6" fmla="*/ 397462 h 1275542"/>
              <a:gd name="connsiteX3-7" fmla="*/ 1152000 w 1152000"/>
              <a:gd name="connsiteY3-8" fmla="*/ 886604 h 1275542"/>
              <a:gd name="connsiteX4-9" fmla="*/ 1075809 w 1152000"/>
              <a:gd name="connsiteY4-10" fmla="*/ 1018570 h 1275542"/>
              <a:gd name="connsiteX5-11" fmla="*/ 652201 w 1152000"/>
              <a:gd name="connsiteY5-12" fmla="*/ 1263144 h 1275542"/>
              <a:gd name="connsiteX6-13" fmla="*/ 499809 w 1152000"/>
              <a:gd name="connsiteY6-14" fmla="*/ 1263149 h 1275542"/>
              <a:gd name="connsiteX7-15" fmla="*/ 76201 w 1152000"/>
              <a:gd name="connsiteY7-16" fmla="*/ 1018575 h 1275542"/>
              <a:gd name="connsiteX8-17" fmla="*/ 0 w 1152000"/>
              <a:gd name="connsiteY8-18" fmla="*/ 886602 h 1275542"/>
              <a:gd name="connsiteX9-19" fmla="*/ 0 w 1152000"/>
              <a:gd name="connsiteY9-20" fmla="*/ 397459 h 1275542"/>
              <a:gd name="connsiteX10-21" fmla="*/ 76191 w 1152000"/>
              <a:gd name="connsiteY10-22" fmla="*/ 265493 h 1275542"/>
              <a:gd name="connsiteX11-23" fmla="*/ 499799 w 1152000"/>
              <a:gd name="connsiteY11-24" fmla="*/ 20919 h 1275542"/>
              <a:gd name="connsiteX12-25" fmla="*/ 652191 w 1152000"/>
              <a:gd name="connsiteY12-26" fmla="*/ 20914 h 1275542"/>
              <a:gd name="connsiteX0-27" fmla="*/ 652191 w 1152000"/>
              <a:gd name="connsiteY0-28" fmla="*/ 20914 h 1275542"/>
              <a:gd name="connsiteX1-29" fmla="*/ 1075799 w 1152000"/>
              <a:gd name="connsiteY1-30" fmla="*/ 265488 h 1275542"/>
              <a:gd name="connsiteX2-31" fmla="*/ 1152000 w 1152000"/>
              <a:gd name="connsiteY2-32" fmla="*/ 397462 h 1275542"/>
              <a:gd name="connsiteX3-33" fmla="*/ 1152000 w 1152000"/>
              <a:gd name="connsiteY3-34" fmla="*/ 886604 h 1275542"/>
              <a:gd name="connsiteX4-35" fmla="*/ 1075809 w 1152000"/>
              <a:gd name="connsiteY4-36" fmla="*/ 1018570 h 1275542"/>
              <a:gd name="connsiteX5-37" fmla="*/ 652201 w 1152000"/>
              <a:gd name="connsiteY5-38" fmla="*/ 1263144 h 1275542"/>
              <a:gd name="connsiteX6-39" fmla="*/ 499809 w 1152000"/>
              <a:gd name="connsiteY6-40" fmla="*/ 1263149 h 1275542"/>
              <a:gd name="connsiteX7-41" fmla="*/ 76201 w 1152000"/>
              <a:gd name="connsiteY7-42" fmla="*/ 1018575 h 1275542"/>
              <a:gd name="connsiteX8-43" fmla="*/ 0 w 1152000"/>
              <a:gd name="connsiteY8-44" fmla="*/ 886602 h 1275542"/>
              <a:gd name="connsiteX9-45" fmla="*/ 0 w 1152000"/>
              <a:gd name="connsiteY9-46" fmla="*/ 397459 h 1275542"/>
              <a:gd name="connsiteX10-47" fmla="*/ 76191 w 1152000"/>
              <a:gd name="connsiteY10-48" fmla="*/ 265493 h 1275542"/>
              <a:gd name="connsiteX11-49" fmla="*/ 499799 w 1152000"/>
              <a:gd name="connsiteY11-50" fmla="*/ 20919 h 1275542"/>
              <a:gd name="connsiteX12-51" fmla="*/ 652191 w 1152000"/>
              <a:gd name="connsiteY12-52" fmla="*/ 20914 h 1275542"/>
              <a:gd name="connsiteX0-53" fmla="*/ 652191 w 1152000"/>
              <a:gd name="connsiteY0-54" fmla="*/ 20914 h 1275542"/>
              <a:gd name="connsiteX1-55" fmla="*/ 1075799 w 1152000"/>
              <a:gd name="connsiteY1-56" fmla="*/ 265488 h 1275542"/>
              <a:gd name="connsiteX2-57" fmla="*/ 1152000 w 1152000"/>
              <a:gd name="connsiteY2-58" fmla="*/ 397462 h 1275542"/>
              <a:gd name="connsiteX3-59" fmla="*/ 1152000 w 1152000"/>
              <a:gd name="connsiteY3-60" fmla="*/ 886604 h 1275542"/>
              <a:gd name="connsiteX4-61" fmla="*/ 1075809 w 1152000"/>
              <a:gd name="connsiteY4-62" fmla="*/ 1018570 h 1275542"/>
              <a:gd name="connsiteX5-63" fmla="*/ 652201 w 1152000"/>
              <a:gd name="connsiteY5-64" fmla="*/ 1263144 h 1275542"/>
              <a:gd name="connsiteX6-65" fmla="*/ 499809 w 1152000"/>
              <a:gd name="connsiteY6-66" fmla="*/ 1263149 h 1275542"/>
              <a:gd name="connsiteX7-67" fmla="*/ 76201 w 1152000"/>
              <a:gd name="connsiteY7-68" fmla="*/ 1018575 h 1275542"/>
              <a:gd name="connsiteX8-69" fmla="*/ 0 w 1152000"/>
              <a:gd name="connsiteY8-70" fmla="*/ 886602 h 1275542"/>
              <a:gd name="connsiteX9-71" fmla="*/ 0 w 1152000"/>
              <a:gd name="connsiteY9-72" fmla="*/ 397459 h 1275542"/>
              <a:gd name="connsiteX10-73" fmla="*/ 76191 w 1152000"/>
              <a:gd name="connsiteY10-74" fmla="*/ 265493 h 1275542"/>
              <a:gd name="connsiteX11-75" fmla="*/ 499799 w 1152000"/>
              <a:gd name="connsiteY11-76" fmla="*/ 20919 h 1275542"/>
              <a:gd name="connsiteX12-77" fmla="*/ 652191 w 1152000"/>
              <a:gd name="connsiteY12-78" fmla="*/ 20914 h 1275542"/>
              <a:gd name="connsiteX0-79" fmla="*/ 652191 w 1152000"/>
              <a:gd name="connsiteY0-80" fmla="*/ 20914 h 1275542"/>
              <a:gd name="connsiteX1-81" fmla="*/ 1075799 w 1152000"/>
              <a:gd name="connsiteY1-82" fmla="*/ 265488 h 1275542"/>
              <a:gd name="connsiteX2-83" fmla="*/ 1152000 w 1152000"/>
              <a:gd name="connsiteY2-84" fmla="*/ 397462 h 1275542"/>
              <a:gd name="connsiteX3-85" fmla="*/ 1152000 w 1152000"/>
              <a:gd name="connsiteY3-86" fmla="*/ 886604 h 1275542"/>
              <a:gd name="connsiteX4-87" fmla="*/ 1075809 w 1152000"/>
              <a:gd name="connsiteY4-88" fmla="*/ 1018570 h 1275542"/>
              <a:gd name="connsiteX5-89" fmla="*/ 652201 w 1152000"/>
              <a:gd name="connsiteY5-90" fmla="*/ 1263144 h 1275542"/>
              <a:gd name="connsiteX6-91" fmla="*/ 499809 w 1152000"/>
              <a:gd name="connsiteY6-92" fmla="*/ 1263149 h 1275542"/>
              <a:gd name="connsiteX7-93" fmla="*/ 76201 w 1152000"/>
              <a:gd name="connsiteY7-94" fmla="*/ 1018575 h 1275542"/>
              <a:gd name="connsiteX8-95" fmla="*/ 0 w 1152000"/>
              <a:gd name="connsiteY8-96" fmla="*/ 886602 h 1275542"/>
              <a:gd name="connsiteX9-97" fmla="*/ 0 w 1152000"/>
              <a:gd name="connsiteY9-98" fmla="*/ 397459 h 1275542"/>
              <a:gd name="connsiteX10-99" fmla="*/ 76191 w 1152000"/>
              <a:gd name="connsiteY10-100" fmla="*/ 265493 h 1275542"/>
              <a:gd name="connsiteX11-101" fmla="*/ 499799 w 1152000"/>
              <a:gd name="connsiteY11-102" fmla="*/ 20919 h 1275542"/>
              <a:gd name="connsiteX12-103" fmla="*/ 652191 w 1152000"/>
              <a:gd name="connsiteY12-104" fmla="*/ 20914 h 1275542"/>
              <a:gd name="connsiteX0-105" fmla="*/ 652191 w 1152000"/>
              <a:gd name="connsiteY0-106" fmla="*/ 20914 h 1275542"/>
              <a:gd name="connsiteX1-107" fmla="*/ 1075799 w 1152000"/>
              <a:gd name="connsiteY1-108" fmla="*/ 265488 h 1275542"/>
              <a:gd name="connsiteX2-109" fmla="*/ 1152000 w 1152000"/>
              <a:gd name="connsiteY2-110" fmla="*/ 397462 h 1275542"/>
              <a:gd name="connsiteX3-111" fmla="*/ 1152000 w 1152000"/>
              <a:gd name="connsiteY3-112" fmla="*/ 886604 h 1275542"/>
              <a:gd name="connsiteX4-113" fmla="*/ 1075809 w 1152000"/>
              <a:gd name="connsiteY4-114" fmla="*/ 1018570 h 1275542"/>
              <a:gd name="connsiteX5-115" fmla="*/ 652201 w 1152000"/>
              <a:gd name="connsiteY5-116" fmla="*/ 1263144 h 1275542"/>
              <a:gd name="connsiteX6-117" fmla="*/ 499809 w 1152000"/>
              <a:gd name="connsiteY6-118" fmla="*/ 1263149 h 1275542"/>
              <a:gd name="connsiteX7-119" fmla="*/ 76201 w 1152000"/>
              <a:gd name="connsiteY7-120" fmla="*/ 1018575 h 1275542"/>
              <a:gd name="connsiteX8-121" fmla="*/ 0 w 1152000"/>
              <a:gd name="connsiteY8-122" fmla="*/ 886602 h 1275542"/>
              <a:gd name="connsiteX9-123" fmla="*/ 0 w 1152000"/>
              <a:gd name="connsiteY9-124" fmla="*/ 397459 h 1275542"/>
              <a:gd name="connsiteX10-125" fmla="*/ 76191 w 1152000"/>
              <a:gd name="connsiteY10-126" fmla="*/ 265493 h 1275542"/>
              <a:gd name="connsiteX11-127" fmla="*/ 499799 w 1152000"/>
              <a:gd name="connsiteY11-128" fmla="*/ 20919 h 1275542"/>
              <a:gd name="connsiteX12-129" fmla="*/ 652191 w 1152000"/>
              <a:gd name="connsiteY12-130" fmla="*/ 20914 h 1275542"/>
              <a:gd name="connsiteX0-131" fmla="*/ 652191 w 1152000"/>
              <a:gd name="connsiteY0-132" fmla="*/ 20914 h 1275542"/>
              <a:gd name="connsiteX1-133" fmla="*/ 1075799 w 1152000"/>
              <a:gd name="connsiteY1-134" fmla="*/ 265488 h 1275542"/>
              <a:gd name="connsiteX2-135" fmla="*/ 1152000 w 1152000"/>
              <a:gd name="connsiteY2-136" fmla="*/ 397462 h 1275542"/>
              <a:gd name="connsiteX3-137" fmla="*/ 1152000 w 1152000"/>
              <a:gd name="connsiteY3-138" fmla="*/ 886604 h 1275542"/>
              <a:gd name="connsiteX4-139" fmla="*/ 1075809 w 1152000"/>
              <a:gd name="connsiteY4-140" fmla="*/ 1018570 h 1275542"/>
              <a:gd name="connsiteX5-141" fmla="*/ 652201 w 1152000"/>
              <a:gd name="connsiteY5-142" fmla="*/ 1263144 h 1275542"/>
              <a:gd name="connsiteX6-143" fmla="*/ 499809 w 1152000"/>
              <a:gd name="connsiteY6-144" fmla="*/ 1263149 h 1275542"/>
              <a:gd name="connsiteX7-145" fmla="*/ 76201 w 1152000"/>
              <a:gd name="connsiteY7-146" fmla="*/ 1018575 h 1275542"/>
              <a:gd name="connsiteX8-147" fmla="*/ 0 w 1152000"/>
              <a:gd name="connsiteY8-148" fmla="*/ 886602 h 1275542"/>
              <a:gd name="connsiteX9-149" fmla="*/ 0 w 1152000"/>
              <a:gd name="connsiteY9-150" fmla="*/ 397459 h 1275542"/>
              <a:gd name="connsiteX10-151" fmla="*/ 76191 w 1152000"/>
              <a:gd name="connsiteY10-152" fmla="*/ 265493 h 1275542"/>
              <a:gd name="connsiteX11-153" fmla="*/ 499799 w 1152000"/>
              <a:gd name="connsiteY11-154" fmla="*/ 20919 h 1275542"/>
              <a:gd name="connsiteX12-155" fmla="*/ 652191 w 1152000"/>
              <a:gd name="connsiteY12-156" fmla="*/ 20914 h 1275542"/>
              <a:gd name="connsiteX0-157" fmla="*/ 652191 w 1152000"/>
              <a:gd name="connsiteY0-158" fmla="*/ 20914 h 1275542"/>
              <a:gd name="connsiteX1-159" fmla="*/ 1075799 w 1152000"/>
              <a:gd name="connsiteY1-160" fmla="*/ 265488 h 1275542"/>
              <a:gd name="connsiteX2-161" fmla="*/ 1152000 w 1152000"/>
              <a:gd name="connsiteY2-162" fmla="*/ 397462 h 1275542"/>
              <a:gd name="connsiteX3-163" fmla="*/ 1152000 w 1152000"/>
              <a:gd name="connsiteY3-164" fmla="*/ 886604 h 1275542"/>
              <a:gd name="connsiteX4-165" fmla="*/ 1075809 w 1152000"/>
              <a:gd name="connsiteY4-166" fmla="*/ 1018570 h 1275542"/>
              <a:gd name="connsiteX5-167" fmla="*/ 652201 w 1152000"/>
              <a:gd name="connsiteY5-168" fmla="*/ 1263144 h 1275542"/>
              <a:gd name="connsiteX6-169" fmla="*/ 499809 w 1152000"/>
              <a:gd name="connsiteY6-170" fmla="*/ 1263149 h 1275542"/>
              <a:gd name="connsiteX7-171" fmla="*/ 76201 w 1152000"/>
              <a:gd name="connsiteY7-172" fmla="*/ 1018575 h 1275542"/>
              <a:gd name="connsiteX8-173" fmla="*/ 0 w 1152000"/>
              <a:gd name="connsiteY8-174" fmla="*/ 886602 h 1275542"/>
              <a:gd name="connsiteX9-175" fmla="*/ 0 w 1152000"/>
              <a:gd name="connsiteY9-176" fmla="*/ 397459 h 1275542"/>
              <a:gd name="connsiteX10-177" fmla="*/ 76191 w 1152000"/>
              <a:gd name="connsiteY10-178" fmla="*/ 265493 h 1275542"/>
              <a:gd name="connsiteX11-179" fmla="*/ 499799 w 1152000"/>
              <a:gd name="connsiteY11-180" fmla="*/ 20919 h 1275542"/>
              <a:gd name="connsiteX12-181" fmla="*/ 652191 w 1152000"/>
              <a:gd name="connsiteY12-182" fmla="*/ 20914 h 1275542"/>
              <a:gd name="connsiteX0-183" fmla="*/ 652191 w 1152000"/>
              <a:gd name="connsiteY0-184" fmla="*/ 20914 h 1275542"/>
              <a:gd name="connsiteX1-185" fmla="*/ 1075799 w 1152000"/>
              <a:gd name="connsiteY1-186" fmla="*/ 265488 h 1275542"/>
              <a:gd name="connsiteX2-187" fmla="*/ 1152000 w 1152000"/>
              <a:gd name="connsiteY2-188" fmla="*/ 397462 h 1275542"/>
              <a:gd name="connsiteX3-189" fmla="*/ 1152000 w 1152000"/>
              <a:gd name="connsiteY3-190" fmla="*/ 886604 h 1275542"/>
              <a:gd name="connsiteX4-191" fmla="*/ 1075809 w 1152000"/>
              <a:gd name="connsiteY4-192" fmla="*/ 1018570 h 1275542"/>
              <a:gd name="connsiteX5-193" fmla="*/ 652201 w 1152000"/>
              <a:gd name="connsiteY5-194" fmla="*/ 1263144 h 1275542"/>
              <a:gd name="connsiteX6-195" fmla="*/ 499809 w 1152000"/>
              <a:gd name="connsiteY6-196" fmla="*/ 1263149 h 1275542"/>
              <a:gd name="connsiteX7-197" fmla="*/ 76201 w 1152000"/>
              <a:gd name="connsiteY7-198" fmla="*/ 1018575 h 1275542"/>
              <a:gd name="connsiteX8-199" fmla="*/ 0 w 1152000"/>
              <a:gd name="connsiteY8-200" fmla="*/ 886602 h 1275542"/>
              <a:gd name="connsiteX9-201" fmla="*/ 0 w 1152000"/>
              <a:gd name="connsiteY9-202" fmla="*/ 397459 h 1275542"/>
              <a:gd name="connsiteX10-203" fmla="*/ 76191 w 1152000"/>
              <a:gd name="connsiteY10-204" fmla="*/ 265493 h 1275542"/>
              <a:gd name="connsiteX11-205" fmla="*/ 499799 w 1152000"/>
              <a:gd name="connsiteY11-206" fmla="*/ 20919 h 1275542"/>
              <a:gd name="connsiteX12-207" fmla="*/ 652191 w 1152000"/>
              <a:gd name="connsiteY12-208" fmla="*/ 20914 h 1275542"/>
              <a:gd name="connsiteX0-209" fmla="*/ 652191 w 1152000"/>
              <a:gd name="connsiteY0-210" fmla="*/ 20914 h 1275542"/>
              <a:gd name="connsiteX1-211" fmla="*/ 1075799 w 1152000"/>
              <a:gd name="connsiteY1-212" fmla="*/ 265488 h 1275542"/>
              <a:gd name="connsiteX2-213" fmla="*/ 1152000 w 1152000"/>
              <a:gd name="connsiteY2-214" fmla="*/ 397462 h 1275542"/>
              <a:gd name="connsiteX3-215" fmla="*/ 1152000 w 1152000"/>
              <a:gd name="connsiteY3-216" fmla="*/ 886604 h 1275542"/>
              <a:gd name="connsiteX4-217" fmla="*/ 1075809 w 1152000"/>
              <a:gd name="connsiteY4-218" fmla="*/ 1018570 h 1275542"/>
              <a:gd name="connsiteX5-219" fmla="*/ 652201 w 1152000"/>
              <a:gd name="connsiteY5-220" fmla="*/ 1263144 h 1275542"/>
              <a:gd name="connsiteX6-221" fmla="*/ 499809 w 1152000"/>
              <a:gd name="connsiteY6-222" fmla="*/ 1263149 h 1275542"/>
              <a:gd name="connsiteX7-223" fmla="*/ 76201 w 1152000"/>
              <a:gd name="connsiteY7-224" fmla="*/ 1018575 h 1275542"/>
              <a:gd name="connsiteX8-225" fmla="*/ 0 w 1152000"/>
              <a:gd name="connsiteY8-226" fmla="*/ 886602 h 1275542"/>
              <a:gd name="connsiteX9-227" fmla="*/ 0 w 1152000"/>
              <a:gd name="connsiteY9-228" fmla="*/ 397459 h 1275542"/>
              <a:gd name="connsiteX10-229" fmla="*/ 76191 w 1152000"/>
              <a:gd name="connsiteY10-230" fmla="*/ 265493 h 1275542"/>
              <a:gd name="connsiteX11-231" fmla="*/ 499799 w 1152000"/>
              <a:gd name="connsiteY11-232" fmla="*/ 20919 h 1275542"/>
              <a:gd name="connsiteX12-233" fmla="*/ 652191 w 1152000"/>
              <a:gd name="connsiteY12-234" fmla="*/ 20914 h 1275542"/>
              <a:gd name="connsiteX0-235" fmla="*/ 652191 w 1152000"/>
              <a:gd name="connsiteY0-236" fmla="*/ 20914 h 1275539"/>
              <a:gd name="connsiteX1-237" fmla="*/ 1075799 w 1152000"/>
              <a:gd name="connsiteY1-238" fmla="*/ 265488 h 1275539"/>
              <a:gd name="connsiteX2-239" fmla="*/ 1152000 w 1152000"/>
              <a:gd name="connsiteY2-240" fmla="*/ 397462 h 1275539"/>
              <a:gd name="connsiteX3-241" fmla="*/ 1152000 w 1152000"/>
              <a:gd name="connsiteY3-242" fmla="*/ 886604 h 1275539"/>
              <a:gd name="connsiteX4-243" fmla="*/ 1075809 w 1152000"/>
              <a:gd name="connsiteY4-244" fmla="*/ 1018570 h 1275539"/>
              <a:gd name="connsiteX5-245" fmla="*/ 652201 w 1152000"/>
              <a:gd name="connsiteY5-246" fmla="*/ 1263144 h 1275539"/>
              <a:gd name="connsiteX6-247" fmla="*/ 499809 w 1152000"/>
              <a:gd name="connsiteY6-248" fmla="*/ 1263149 h 1275539"/>
              <a:gd name="connsiteX7-249" fmla="*/ 76201 w 1152000"/>
              <a:gd name="connsiteY7-250" fmla="*/ 1018575 h 1275539"/>
              <a:gd name="connsiteX8-251" fmla="*/ 0 w 1152000"/>
              <a:gd name="connsiteY8-252" fmla="*/ 886602 h 1275539"/>
              <a:gd name="connsiteX9-253" fmla="*/ 0 w 1152000"/>
              <a:gd name="connsiteY9-254" fmla="*/ 397459 h 1275539"/>
              <a:gd name="connsiteX10-255" fmla="*/ 76191 w 1152000"/>
              <a:gd name="connsiteY10-256" fmla="*/ 265493 h 1275539"/>
              <a:gd name="connsiteX11-257" fmla="*/ 499799 w 1152000"/>
              <a:gd name="connsiteY11-258" fmla="*/ 20919 h 1275539"/>
              <a:gd name="connsiteX12-259" fmla="*/ 652191 w 1152000"/>
              <a:gd name="connsiteY12-260" fmla="*/ 20914 h 1275539"/>
              <a:gd name="connsiteX0-261" fmla="*/ 652191 w 1152000"/>
              <a:gd name="connsiteY0-262" fmla="*/ 20914 h 1284063"/>
              <a:gd name="connsiteX1-263" fmla="*/ 1075799 w 1152000"/>
              <a:gd name="connsiteY1-264" fmla="*/ 265488 h 1284063"/>
              <a:gd name="connsiteX2-265" fmla="*/ 1152000 w 1152000"/>
              <a:gd name="connsiteY2-266" fmla="*/ 397462 h 1284063"/>
              <a:gd name="connsiteX3-267" fmla="*/ 1152000 w 1152000"/>
              <a:gd name="connsiteY3-268" fmla="*/ 886604 h 1284063"/>
              <a:gd name="connsiteX4-269" fmla="*/ 1075809 w 1152000"/>
              <a:gd name="connsiteY4-270" fmla="*/ 1018570 h 1284063"/>
              <a:gd name="connsiteX5-271" fmla="*/ 652201 w 1152000"/>
              <a:gd name="connsiteY5-272" fmla="*/ 1263144 h 1284063"/>
              <a:gd name="connsiteX6-273" fmla="*/ 499809 w 1152000"/>
              <a:gd name="connsiteY6-274" fmla="*/ 1263149 h 1284063"/>
              <a:gd name="connsiteX7-275" fmla="*/ 76201 w 1152000"/>
              <a:gd name="connsiteY7-276" fmla="*/ 1018575 h 1284063"/>
              <a:gd name="connsiteX8-277" fmla="*/ 0 w 1152000"/>
              <a:gd name="connsiteY8-278" fmla="*/ 886602 h 1284063"/>
              <a:gd name="connsiteX9-279" fmla="*/ 0 w 1152000"/>
              <a:gd name="connsiteY9-280" fmla="*/ 397459 h 1284063"/>
              <a:gd name="connsiteX10-281" fmla="*/ 76191 w 1152000"/>
              <a:gd name="connsiteY10-282" fmla="*/ 265493 h 1284063"/>
              <a:gd name="connsiteX11-283" fmla="*/ 499799 w 1152000"/>
              <a:gd name="connsiteY11-284" fmla="*/ 20919 h 1284063"/>
              <a:gd name="connsiteX12-285" fmla="*/ 652191 w 1152000"/>
              <a:gd name="connsiteY12-286" fmla="*/ 20914 h 1284063"/>
              <a:gd name="connsiteX0-287" fmla="*/ 652191 w 1152000"/>
              <a:gd name="connsiteY0-288" fmla="*/ 20914 h 1284063"/>
              <a:gd name="connsiteX1-289" fmla="*/ 1075799 w 1152000"/>
              <a:gd name="connsiteY1-290" fmla="*/ 265488 h 1284063"/>
              <a:gd name="connsiteX2-291" fmla="*/ 1152000 w 1152000"/>
              <a:gd name="connsiteY2-292" fmla="*/ 397462 h 1284063"/>
              <a:gd name="connsiteX3-293" fmla="*/ 1152000 w 1152000"/>
              <a:gd name="connsiteY3-294" fmla="*/ 886604 h 1284063"/>
              <a:gd name="connsiteX4-295" fmla="*/ 1075809 w 1152000"/>
              <a:gd name="connsiteY4-296" fmla="*/ 1018570 h 1284063"/>
              <a:gd name="connsiteX5-297" fmla="*/ 652201 w 1152000"/>
              <a:gd name="connsiteY5-298" fmla="*/ 1263144 h 1284063"/>
              <a:gd name="connsiteX6-299" fmla="*/ 499809 w 1152000"/>
              <a:gd name="connsiteY6-300" fmla="*/ 1263149 h 1284063"/>
              <a:gd name="connsiteX7-301" fmla="*/ 76201 w 1152000"/>
              <a:gd name="connsiteY7-302" fmla="*/ 1018575 h 1284063"/>
              <a:gd name="connsiteX8-303" fmla="*/ 0 w 1152000"/>
              <a:gd name="connsiteY8-304" fmla="*/ 886602 h 1284063"/>
              <a:gd name="connsiteX9-305" fmla="*/ 0 w 1152000"/>
              <a:gd name="connsiteY9-306" fmla="*/ 397459 h 1284063"/>
              <a:gd name="connsiteX10-307" fmla="*/ 76191 w 1152000"/>
              <a:gd name="connsiteY10-308" fmla="*/ 265493 h 1284063"/>
              <a:gd name="connsiteX11-309" fmla="*/ 499799 w 1152000"/>
              <a:gd name="connsiteY11-310" fmla="*/ 20919 h 1284063"/>
              <a:gd name="connsiteX12-311" fmla="*/ 652191 w 1152000"/>
              <a:gd name="connsiteY12-312" fmla="*/ 20914 h 1284063"/>
              <a:gd name="connsiteX0-313" fmla="*/ 652191 w 1152000"/>
              <a:gd name="connsiteY0-314" fmla="*/ 20914 h 1284063"/>
              <a:gd name="connsiteX1-315" fmla="*/ 1075799 w 1152000"/>
              <a:gd name="connsiteY1-316" fmla="*/ 265488 h 1284063"/>
              <a:gd name="connsiteX2-317" fmla="*/ 1152000 w 1152000"/>
              <a:gd name="connsiteY2-318" fmla="*/ 397462 h 1284063"/>
              <a:gd name="connsiteX3-319" fmla="*/ 1152000 w 1152000"/>
              <a:gd name="connsiteY3-320" fmla="*/ 886604 h 1284063"/>
              <a:gd name="connsiteX4-321" fmla="*/ 1075809 w 1152000"/>
              <a:gd name="connsiteY4-322" fmla="*/ 1018570 h 1284063"/>
              <a:gd name="connsiteX5-323" fmla="*/ 652201 w 1152000"/>
              <a:gd name="connsiteY5-324" fmla="*/ 1263144 h 1284063"/>
              <a:gd name="connsiteX6-325" fmla="*/ 499809 w 1152000"/>
              <a:gd name="connsiteY6-326" fmla="*/ 1263149 h 1284063"/>
              <a:gd name="connsiteX7-327" fmla="*/ 76201 w 1152000"/>
              <a:gd name="connsiteY7-328" fmla="*/ 1018575 h 1284063"/>
              <a:gd name="connsiteX8-329" fmla="*/ 0 w 1152000"/>
              <a:gd name="connsiteY8-330" fmla="*/ 886602 h 1284063"/>
              <a:gd name="connsiteX9-331" fmla="*/ 0 w 1152000"/>
              <a:gd name="connsiteY9-332" fmla="*/ 397459 h 1284063"/>
              <a:gd name="connsiteX10-333" fmla="*/ 76191 w 1152000"/>
              <a:gd name="connsiteY10-334" fmla="*/ 265493 h 1284063"/>
              <a:gd name="connsiteX11-335" fmla="*/ 499799 w 1152000"/>
              <a:gd name="connsiteY11-336" fmla="*/ 20919 h 1284063"/>
              <a:gd name="connsiteX12-337" fmla="*/ 652191 w 1152000"/>
              <a:gd name="connsiteY12-338" fmla="*/ 20914 h 1284063"/>
              <a:gd name="connsiteX0-339" fmla="*/ 652191 w 1152000"/>
              <a:gd name="connsiteY0-340" fmla="*/ 20914 h 1284063"/>
              <a:gd name="connsiteX1-341" fmla="*/ 1075799 w 1152000"/>
              <a:gd name="connsiteY1-342" fmla="*/ 265488 h 1284063"/>
              <a:gd name="connsiteX2-343" fmla="*/ 1152000 w 1152000"/>
              <a:gd name="connsiteY2-344" fmla="*/ 397462 h 1284063"/>
              <a:gd name="connsiteX3-345" fmla="*/ 1152000 w 1152000"/>
              <a:gd name="connsiteY3-346" fmla="*/ 886604 h 1284063"/>
              <a:gd name="connsiteX4-347" fmla="*/ 1075809 w 1152000"/>
              <a:gd name="connsiteY4-348" fmla="*/ 1018570 h 1284063"/>
              <a:gd name="connsiteX5-349" fmla="*/ 652201 w 1152000"/>
              <a:gd name="connsiteY5-350" fmla="*/ 1263144 h 1284063"/>
              <a:gd name="connsiteX6-351" fmla="*/ 499809 w 1152000"/>
              <a:gd name="connsiteY6-352" fmla="*/ 1263149 h 1284063"/>
              <a:gd name="connsiteX7-353" fmla="*/ 76201 w 1152000"/>
              <a:gd name="connsiteY7-354" fmla="*/ 1018575 h 1284063"/>
              <a:gd name="connsiteX8-355" fmla="*/ 0 w 1152000"/>
              <a:gd name="connsiteY8-356" fmla="*/ 886602 h 1284063"/>
              <a:gd name="connsiteX9-357" fmla="*/ 0 w 1152000"/>
              <a:gd name="connsiteY9-358" fmla="*/ 397459 h 1284063"/>
              <a:gd name="connsiteX10-359" fmla="*/ 76191 w 1152000"/>
              <a:gd name="connsiteY10-360" fmla="*/ 265493 h 1284063"/>
              <a:gd name="connsiteX11-361" fmla="*/ 499799 w 1152000"/>
              <a:gd name="connsiteY11-362" fmla="*/ 20919 h 1284063"/>
              <a:gd name="connsiteX12-363" fmla="*/ 652191 w 1152000"/>
              <a:gd name="connsiteY12-364" fmla="*/ 20914 h 1284063"/>
              <a:gd name="connsiteX0-365" fmla="*/ 652191 w 1152000"/>
              <a:gd name="connsiteY0-366" fmla="*/ 20914 h 1284063"/>
              <a:gd name="connsiteX1-367" fmla="*/ 1075799 w 1152000"/>
              <a:gd name="connsiteY1-368" fmla="*/ 265488 h 1284063"/>
              <a:gd name="connsiteX2-369" fmla="*/ 1152000 w 1152000"/>
              <a:gd name="connsiteY2-370" fmla="*/ 397462 h 1284063"/>
              <a:gd name="connsiteX3-371" fmla="*/ 1152000 w 1152000"/>
              <a:gd name="connsiteY3-372" fmla="*/ 886604 h 1284063"/>
              <a:gd name="connsiteX4-373" fmla="*/ 1075809 w 1152000"/>
              <a:gd name="connsiteY4-374" fmla="*/ 1018570 h 1284063"/>
              <a:gd name="connsiteX5-375" fmla="*/ 652201 w 1152000"/>
              <a:gd name="connsiteY5-376" fmla="*/ 1263144 h 1284063"/>
              <a:gd name="connsiteX6-377" fmla="*/ 499809 w 1152000"/>
              <a:gd name="connsiteY6-378" fmla="*/ 1263149 h 1284063"/>
              <a:gd name="connsiteX7-379" fmla="*/ 76201 w 1152000"/>
              <a:gd name="connsiteY7-380" fmla="*/ 1018575 h 1284063"/>
              <a:gd name="connsiteX8-381" fmla="*/ 0 w 1152000"/>
              <a:gd name="connsiteY8-382" fmla="*/ 886602 h 1284063"/>
              <a:gd name="connsiteX9-383" fmla="*/ 0 w 1152000"/>
              <a:gd name="connsiteY9-384" fmla="*/ 397459 h 1284063"/>
              <a:gd name="connsiteX10-385" fmla="*/ 76191 w 1152000"/>
              <a:gd name="connsiteY10-386" fmla="*/ 265493 h 1284063"/>
              <a:gd name="connsiteX11-387" fmla="*/ 499799 w 1152000"/>
              <a:gd name="connsiteY11-388" fmla="*/ 20919 h 1284063"/>
              <a:gd name="connsiteX12-389" fmla="*/ 652191 w 1152000"/>
              <a:gd name="connsiteY12-390" fmla="*/ 20914 h 1284063"/>
              <a:gd name="connsiteX0-391" fmla="*/ 652191 w 1152000"/>
              <a:gd name="connsiteY0-392" fmla="*/ 20914 h 1284063"/>
              <a:gd name="connsiteX1-393" fmla="*/ 1075799 w 1152000"/>
              <a:gd name="connsiteY1-394" fmla="*/ 265488 h 1284063"/>
              <a:gd name="connsiteX2-395" fmla="*/ 1152000 w 1152000"/>
              <a:gd name="connsiteY2-396" fmla="*/ 397462 h 1284063"/>
              <a:gd name="connsiteX3-397" fmla="*/ 1152000 w 1152000"/>
              <a:gd name="connsiteY3-398" fmla="*/ 886604 h 1284063"/>
              <a:gd name="connsiteX4-399" fmla="*/ 1075809 w 1152000"/>
              <a:gd name="connsiteY4-400" fmla="*/ 1018570 h 1284063"/>
              <a:gd name="connsiteX5-401" fmla="*/ 652201 w 1152000"/>
              <a:gd name="connsiteY5-402" fmla="*/ 1263144 h 1284063"/>
              <a:gd name="connsiteX6-403" fmla="*/ 499809 w 1152000"/>
              <a:gd name="connsiteY6-404" fmla="*/ 1263149 h 1284063"/>
              <a:gd name="connsiteX7-405" fmla="*/ 76201 w 1152000"/>
              <a:gd name="connsiteY7-406" fmla="*/ 1018575 h 1284063"/>
              <a:gd name="connsiteX8-407" fmla="*/ 0 w 1152000"/>
              <a:gd name="connsiteY8-408" fmla="*/ 886602 h 1284063"/>
              <a:gd name="connsiteX9-409" fmla="*/ 0 w 1152000"/>
              <a:gd name="connsiteY9-410" fmla="*/ 397459 h 1284063"/>
              <a:gd name="connsiteX10-411" fmla="*/ 76191 w 1152000"/>
              <a:gd name="connsiteY10-412" fmla="*/ 265493 h 1284063"/>
              <a:gd name="connsiteX11-413" fmla="*/ 499799 w 1152000"/>
              <a:gd name="connsiteY11-414" fmla="*/ 20919 h 1284063"/>
              <a:gd name="connsiteX12-415" fmla="*/ 652191 w 1152000"/>
              <a:gd name="connsiteY12-416" fmla="*/ 20914 h 1284063"/>
              <a:gd name="connsiteX0-417" fmla="*/ 652191 w 1152000"/>
              <a:gd name="connsiteY0-418" fmla="*/ 20914 h 1284063"/>
              <a:gd name="connsiteX1-419" fmla="*/ 1075799 w 1152000"/>
              <a:gd name="connsiteY1-420" fmla="*/ 265488 h 1284063"/>
              <a:gd name="connsiteX2-421" fmla="*/ 1152000 w 1152000"/>
              <a:gd name="connsiteY2-422" fmla="*/ 397462 h 1284063"/>
              <a:gd name="connsiteX3-423" fmla="*/ 1152000 w 1152000"/>
              <a:gd name="connsiteY3-424" fmla="*/ 886604 h 1284063"/>
              <a:gd name="connsiteX4-425" fmla="*/ 1075809 w 1152000"/>
              <a:gd name="connsiteY4-426" fmla="*/ 1018570 h 1284063"/>
              <a:gd name="connsiteX5-427" fmla="*/ 652201 w 1152000"/>
              <a:gd name="connsiteY5-428" fmla="*/ 1263144 h 1284063"/>
              <a:gd name="connsiteX6-429" fmla="*/ 499809 w 1152000"/>
              <a:gd name="connsiteY6-430" fmla="*/ 1263149 h 1284063"/>
              <a:gd name="connsiteX7-431" fmla="*/ 76201 w 1152000"/>
              <a:gd name="connsiteY7-432" fmla="*/ 1018575 h 1284063"/>
              <a:gd name="connsiteX8-433" fmla="*/ 0 w 1152000"/>
              <a:gd name="connsiteY8-434" fmla="*/ 886602 h 1284063"/>
              <a:gd name="connsiteX9-435" fmla="*/ 0 w 1152000"/>
              <a:gd name="connsiteY9-436" fmla="*/ 397459 h 1284063"/>
              <a:gd name="connsiteX10-437" fmla="*/ 76191 w 1152000"/>
              <a:gd name="connsiteY10-438" fmla="*/ 265493 h 1284063"/>
              <a:gd name="connsiteX11-439" fmla="*/ 499799 w 1152000"/>
              <a:gd name="connsiteY11-440" fmla="*/ 20919 h 1284063"/>
              <a:gd name="connsiteX12-441" fmla="*/ 652191 w 1152000"/>
              <a:gd name="connsiteY12-442" fmla="*/ 20914 h 1284063"/>
              <a:gd name="connsiteX0-443" fmla="*/ 652191 w 1152000"/>
              <a:gd name="connsiteY0-444" fmla="*/ 20914 h 1284063"/>
              <a:gd name="connsiteX1-445" fmla="*/ 1075799 w 1152000"/>
              <a:gd name="connsiteY1-446" fmla="*/ 265488 h 1284063"/>
              <a:gd name="connsiteX2-447" fmla="*/ 1152000 w 1152000"/>
              <a:gd name="connsiteY2-448" fmla="*/ 397462 h 1284063"/>
              <a:gd name="connsiteX3-449" fmla="*/ 1152000 w 1152000"/>
              <a:gd name="connsiteY3-450" fmla="*/ 886604 h 1284063"/>
              <a:gd name="connsiteX4-451" fmla="*/ 1075809 w 1152000"/>
              <a:gd name="connsiteY4-452" fmla="*/ 1018570 h 1284063"/>
              <a:gd name="connsiteX5-453" fmla="*/ 652201 w 1152000"/>
              <a:gd name="connsiteY5-454" fmla="*/ 1263144 h 1284063"/>
              <a:gd name="connsiteX6-455" fmla="*/ 499809 w 1152000"/>
              <a:gd name="connsiteY6-456" fmla="*/ 1263149 h 1284063"/>
              <a:gd name="connsiteX7-457" fmla="*/ 76201 w 1152000"/>
              <a:gd name="connsiteY7-458" fmla="*/ 1018575 h 1284063"/>
              <a:gd name="connsiteX8-459" fmla="*/ 0 w 1152000"/>
              <a:gd name="connsiteY8-460" fmla="*/ 886602 h 1284063"/>
              <a:gd name="connsiteX9-461" fmla="*/ 0 w 1152000"/>
              <a:gd name="connsiteY9-462" fmla="*/ 397459 h 1284063"/>
              <a:gd name="connsiteX10-463" fmla="*/ 76191 w 1152000"/>
              <a:gd name="connsiteY10-464" fmla="*/ 265493 h 1284063"/>
              <a:gd name="connsiteX11-465" fmla="*/ 499799 w 1152000"/>
              <a:gd name="connsiteY11-466" fmla="*/ 20919 h 1284063"/>
              <a:gd name="connsiteX12-467" fmla="*/ 652191 w 1152000"/>
              <a:gd name="connsiteY12-468" fmla="*/ 20914 h 1284063"/>
              <a:gd name="connsiteX0-469" fmla="*/ 652191 w 1152000"/>
              <a:gd name="connsiteY0-470" fmla="*/ 20914 h 1284063"/>
              <a:gd name="connsiteX1-471" fmla="*/ 1075799 w 1152000"/>
              <a:gd name="connsiteY1-472" fmla="*/ 265488 h 1284063"/>
              <a:gd name="connsiteX2-473" fmla="*/ 1152000 w 1152000"/>
              <a:gd name="connsiteY2-474" fmla="*/ 397462 h 1284063"/>
              <a:gd name="connsiteX3-475" fmla="*/ 1152000 w 1152000"/>
              <a:gd name="connsiteY3-476" fmla="*/ 886604 h 1284063"/>
              <a:gd name="connsiteX4-477" fmla="*/ 1075809 w 1152000"/>
              <a:gd name="connsiteY4-478" fmla="*/ 1018570 h 1284063"/>
              <a:gd name="connsiteX5-479" fmla="*/ 652201 w 1152000"/>
              <a:gd name="connsiteY5-480" fmla="*/ 1263144 h 1284063"/>
              <a:gd name="connsiteX6-481" fmla="*/ 499809 w 1152000"/>
              <a:gd name="connsiteY6-482" fmla="*/ 1263149 h 1284063"/>
              <a:gd name="connsiteX7-483" fmla="*/ 76201 w 1152000"/>
              <a:gd name="connsiteY7-484" fmla="*/ 1018575 h 1284063"/>
              <a:gd name="connsiteX8-485" fmla="*/ 0 w 1152000"/>
              <a:gd name="connsiteY8-486" fmla="*/ 886602 h 1284063"/>
              <a:gd name="connsiteX9-487" fmla="*/ 0 w 1152000"/>
              <a:gd name="connsiteY9-488" fmla="*/ 397459 h 1284063"/>
              <a:gd name="connsiteX10-489" fmla="*/ 76191 w 1152000"/>
              <a:gd name="connsiteY10-490" fmla="*/ 265493 h 1284063"/>
              <a:gd name="connsiteX11-491" fmla="*/ 499799 w 1152000"/>
              <a:gd name="connsiteY11-492" fmla="*/ 20919 h 1284063"/>
              <a:gd name="connsiteX12-493" fmla="*/ 652191 w 1152000"/>
              <a:gd name="connsiteY12-494" fmla="*/ 20914 h 1284063"/>
              <a:gd name="connsiteX0-495" fmla="*/ 652191 w 1152000"/>
              <a:gd name="connsiteY0-496" fmla="*/ 20914 h 1284063"/>
              <a:gd name="connsiteX1-497" fmla="*/ 1075799 w 1152000"/>
              <a:gd name="connsiteY1-498" fmla="*/ 265488 h 1284063"/>
              <a:gd name="connsiteX2-499" fmla="*/ 1152000 w 1152000"/>
              <a:gd name="connsiteY2-500" fmla="*/ 397462 h 1284063"/>
              <a:gd name="connsiteX3-501" fmla="*/ 1152000 w 1152000"/>
              <a:gd name="connsiteY3-502" fmla="*/ 886604 h 1284063"/>
              <a:gd name="connsiteX4-503" fmla="*/ 1075809 w 1152000"/>
              <a:gd name="connsiteY4-504" fmla="*/ 1018570 h 1284063"/>
              <a:gd name="connsiteX5-505" fmla="*/ 652201 w 1152000"/>
              <a:gd name="connsiteY5-506" fmla="*/ 1263144 h 1284063"/>
              <a:gd name="connsiteX6-507" fmla="*/ 499809 w 1152000"/>
              <a:gd name="connsiteY6-508" fmla="*/ 1263149 h 1284063"/>
              <a:gd name="connsiteX7-509" fmla="*/ 76201 w 1152000"/>
              <a:gd name="connsiteY7-510" fmla="*/ 1018575 h 1284063"/>
              <a:gd name="connsiteX8-511" fmla="*/ 0 w 1152000"/>
              <a:gd name="connsiteY8-512" fmla="*/ 886602 h 1284063"/>
              <a:gd name="connsiteX9-513" fmla="*/ 0 w 1152000"/>
              <a:gd name="connsiteY9-514" fmla="*/ 397459 h 1284063"/>
              <a:gd name="connsiteX10-515" fmla="*/ 76191 w 1152000"/>
              <a:gd name="connsiteY10-516" fmla="*/ 265493 h 1284063"/>
              <a:gd name="connsiteX11-517" fmla="*/ 499799 w 1152000"/>
              <a:gd name="connsiteY11-518" fmla="*/ 20919 h 1284063"/>
              <a:gd name="connsiteX12-519" fmla="*/ 652191 w 1152000"/>
              <a:gd name="connsiteY12-520" fmla="*/ 20914 h 1284063"/>
              <a:gd name="connsiteX0-521" fmla="*/ 652191 w 1152000"/>
              <a:gd name="connsiteY0-522" fmla="*/ 20914 h 1284063"/>
              <a:gd name="connsiteX1-523" fmla="*/ 1075799 w 1152000"/>
              <a:gd name="connsiteY1-524" fmla="*/ 265488 h 1284063"/>
              <a:gd name="connsiteX2-525" fmla="*/ 1152000 w 1152000"/>
              <a:gd name="connsiteY2-526" fmla="*/ 397462 h 1284063"/>
              <a:gd name="connsiteX3-527" fmla="*/ 1152000 w 1152000"/>
              <a:gd name="connsiteY3-528" fmla="*/ 886604 h 1284063"/>
              <a:gd name="connsiteX4-529" fmla="*/ 1075809 w 1152000"/>
              <a:gd name="connsiteY4-530" fmla="*/ 1018570 h 1284063"/>
              <a:gd name="connsiteX5-531" fmla="*/ 652201 w 1152000"/>
              <a:gd name="connsiteY5-532" fmla="*/ 1263144 h 1284063"/>
              <a:gd name="connsiteX6-533" fmla="*/ 499809 w 1152000"/>
              <a:gd name="connsiteY6-534" fmla="*/ 1263149 h 1284063"/>
              <a:gd name="connsiteX7-535" fmla="*/ 76201 w 1152000"/>
              <a:gd name="connsiteY7-536" fmla="*/ 1018575 h 1284063"/>
              <a:gd name="connsiteX8-537" fmla="*/ 0 w 1152000"/>
              <a:gd name="connsiteY8-538" fmla="*/ 886602 h 1284063"/>
              <a:gd name="connsiteX9-539" fmla="*/ 0 w 1152000"/>
              <a:gd name="connsiteY9-540" fmla="*/ 397459 h 1284063"/>
              <a:gd name="connsiteX10-541" fmla="*/ 76191 w 1152000"/>
              <a:gd name="connsiteY10-542" fmla="*/ 265493 h 1284063"/>
              <a:gd name="connsiteX11-543" fmla="*/ 499799 w 1152000"/>
              <a:gd name="connsiteY11-544" fmla="*/ 20919 h 1284063"/>
              <a:gd name="connsiteX12-545" fmla="*/ 652191 w 1152000"/>
              <a:gd name="connsiteY12-546" fmla="*/ 20914 h 1284063"/>
              <a:gd name="connsiteX0-547" fmla="*/ 652191 w 1152000"/>
              <a:gd name="connsiteY0-548" fmla="*/ 20914 h 1284063"/>
              <a:gd name="connsiteX1-549" fmla="*/ 1075799 w 1152000"/>
              <a:gd name="connsiteY1-550" fmla="*/ 265488 h 1284063"/>
              <a:gd name="connsiteX2-551" fmla="*/ 1152000 w 1152000"/>
              <a:gd name="connsiteY2-552" fmla="*/ 397462 h 1284063"/>
              <a:gd name="connsiteX3-553" fmla="*/ 1152000 w 1152000"/>
              <a:gd name="connsiteY3-554" fmla="*/ 886604 h 1284063"/>
              <a:gd name="connsiteX4-555" fmla="*/ 1075809 w 1152000"/>
              <a:gd name="connsiteY4-556" fmla="*/ 1018570 h 1284063"/>
              <a:gd name="connsiteX5-557" fmla="*/ 652201 w 1152000"/>
              <a:gd name="connsiteY5-558" fmla="*/ 1263144 h 1284063"/>
              <a:gd name="connsiteX6-559" fmla="*/ 499809 w 1152000"/>
              <a:gd name="connsiteY6-560" fmla="*/ 1263149 h 1284063"/>
              <a:gd name="connsiteX7-561" fmla="*/ 76201 w 1152000"/>
              <a:gd name="connsiteY7-562" fmla="*/ 1018575 h 1284063"/>
              <a:gd name="connsiteX8-563" fmla="*/ 0 w 1152000"/>
              <a:gd name="connsiteY8-564" fmla="*/ 886602 h 1284063"/>
              <a:gd name="connsiteX9-565" fmla="*/ 0 w 1152000"/>
              <a:gd name="connsiteY9-566" fmla="*/ 397459 h 1284063"/>
              <a:gd name="connsiteX10-567" fmla="*/ 76191 w 1152000"/>
              <a:gd name="connsiteY10-568" fmla="*/ 265493 h 1284063"/>
              <a:gd name="connsiteX11-569" fmla="*/ 499799 w 1152000"/>
              <a:gd name="connsiteY11-570" fmla="*/ 20919 h 1284063"/>
              <a:gd name="connsiteX12-571" fmla="*/ 652191 w 1152000"/>
              <a:gd name="connsiteY12-572" fmla="*/ 20914 h 1284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152000" h="1284063">
                <a:moveTo>
                  <a:pt x="652191" y="20914"/>
                </a:moveTo>
                <a:cubicBezTo>
                  <a:pt x="652191" y="20914"/>
                  <a:pt x="1075799" y="265488"/>
                  <a:pt x="1075799" y="265488"/>
                </a:cubicBezTo>
                <a:cubicBezTo>
                  <a:pt x="1124103" y="293377"/>
                  <a:pt x="1152000" y="341685"/>
                  <a:pt x="1152000" y="397462"/>
                </a:cubicBezTo>
                <a:cubicBezTo>
                  <a:pt x="1152000" y="397462"/>
                  <a:pt x="1152000" y="886604"/>
                  <a:pt x="1152000" y="886604"/>
                </a:cubicBezTo>
                <a:cubicBezTo>
                  <a:pt x="1152000" y="942380"/>
                  <a:pt x="1124112" y="990681"/>
                  <a:pt x="1075809" y="1018570"/>
                </a:cubicBezTo>
                <a:cubicBezTo>
                  <a:pt x="1075809" y="1018570"/>
                  <a:pt x="652201" y="1263144"/>
                  <a:pt x="652201" y="1263144"/>
                </a:cubicBezTo>
                <a:cubicBezTo>
                  <a:pt x="603897" y="1291032"/>
                  <a:pt x="548112" y="1291039"/>
                  <a:pt x="499809" y="1263149"/>
                </a:cubicBezTo>
                <a:cubicBezTo>
                  <a:pt x="499809" y="1263150"/>
                  <a:pt x="76201" y="1018576"/>
                  <a:pt x="76201" y="1018575"/>
                </a:cubicBezTo>
                <a:cubicBezTo>
                  <a:pt x="27897" y="990688"/>
                  <a:pt x="0" y="942379"/>
                  <a:pt x="0" y="886602"/>
                </a:cubicBezTo>
                <a:cubicBezTo>
                  <a:pt x="0" y="886603"/>
                  <a:pt x="0" y="397460"/>
                  <a:pt x="0" y="397459"/>
                </a:cubicBezTo>
                <a:cubicBezTo>
                  <a:pt x="0" y="341684"/>
                  <a:pt x="27887" y="293383"/>
                  <a:pt x="76191" y="265493"/>
                </a:cubicBezTo>
                <a:cubicBezTo>
                  <a:pt x="76191" y="265494"/>
                  <a:pt x="499799" y="20920"/>
                  <a:pt x="499799" y="20919"/>
                </a:cubicBezTo>
                <a:cubicBezTo>
                  <a:pt x="548103" y="-6968"/>
                  <a:pt x="603887" y="-6975"/>
                  <a:pt x="652191" y="20914"/>
                </a:cubicBezTo>
                <a:close/>
              </a:path>
            </a:pathLst>
          </a:custGeom>
          <a:noFill/>
          <a:ln w="635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pic>
        <p:nvPicPr>
          <p:cNvPr id="25" name="图片 24"/>
          <p:cNvPicPr>
            <a:picLocks noChangeAspect="1"/>
          </p:cNvPicPr>
          <p:nvPr>
            <p:custDataLst>
              <p:tags r:id="rId19"/>
            </p:custDataLst>
          </p:nvPr>
        </p:nvPicPr>
        <p:blipFill rotWithShape="1">
          <a:blip r:embed="rId20" cstate="print">
            <a:extLst>
              <a:ext uri="{28A0092B-C50C-407E-A947-70E740481C1C}">
                <a14:useLocalDpi xmlns:a14="http://schemas.microsoft.com/office/drawing/2010/main" val="0"/>
              </a:ext>
            </a:extLst>
          </a:blip>
          <a:srcRect l="36225" t="9487" r="35691" b="43544"/>
          <a:stretch>
            <a:fillRect/>
          </a:stretch>
        </p:blipFill>
        <p:spPr>
          <a:xfrm>
            <a:off x="5520000" y="2485578"/>
            <a:ext cx="1152000" cy="1284063"/>
          </a:xfrm>
          <a:custGeom>
            <a:avLst/>
            <a:gdLst>
              <a:gd name="connsiteX0" fmla="*/ 575995 w 1152000"/>
              <a:gd name="connsiteY0" fmla="*/ 1 h 1284063"/>
              <a:gd name="connsiteX1" fmla="*/ 652191 w 1152000"/>
              <a:gd name="connsiteY1" fmla="*/ 20914 h 1284063"/>
              <a:gd name="connsiteX2" fmla="*/ 1075799 w 1152000"/>
              <a:gd name="connsiteY2" fmla="*/ 265488 h 1284063"/>
              <a:gd name="connsiteX3" fmla="*/ 1152000 w 1152000"/>
              <a:gd name="connsiteY3" fmla="*/ 397462 h 1284063"/>
              <a:gd name="connsiteX4" fmla="*/ 1152000 w 1152000"/>
              <a:gd name="connsiteY4" fmla="*/ 886604 h 1284063"/>
              <a:gd name="connsiteX5" fmla="*/ 1075809 w 1152000"/>
              <a:gd name="connsiteY5" fmla="*/ 1018570 h 1284063"/>
              <a:gd name="connsiteX6" fmla="*/ 652201 w 1152000"/>
              <a:gd name="connsiteY6" fmla="*/ 1263144 h 1284063"/>
              <a:gd name="connsiteX7" fmla="*/ 499809 w 1152000"/>
              <a:gd name="connsiteY7" fmla="*/ 1263149 h 1284063"/>
              <a:gd name="connsiteX8" fmla="*/ 76201 w 1152000"/>
              <a:gd name="connsiteY8" fmla="*/ 1018575 h 1284063"/>
              <a:gd name="connsiteX9" fmla="*/ 0 w 1152000"/>
              <a:gd name="connsiteY9" fmla="*/ 886602 h 1284063"/>
              <a:gd name="connsiteX10" fmla="*/ 0 w 1152000"/>
              <a:gd name="connsiteY10" fmla="*/ 397459 h 1284063"/>
              <a:gd name="connsiteX11" fmla="*/ 76191 w 1152000"/>
              <a:gd name="connsiteY11" fmla="*/ 265493 h 1284063"/>
              <a:gd name="connsiteX12" fmla="*/ 499799 w 1152000"/>
              <a:gd name="connsiteY12" fmla="*/ 20919 h 1284063"/>
              <a:gd name="connsiteX13" fmla="*/ 575995 w 1152000"/>
              <a:gd name="connsiteY13" fmla="*/ 1 h 1284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2000" h="1284063">
                <a:moveTo>
                  <a:pt x="575995" y="1"/>
                </a:moveTo>
                <a:cubicBezTo>
                  <a:pt x="602017" y="-1"/>
                  <a:pt x="628039" y="6970"/>
                  <a:pt x="652191" y="20914"/>
                </a:cubicBezTo>
                <a:cubicBezTo>
                  <a:pt x="652191" y="20914"/>
                  <a:pt x="1075799" y="265488"/>
                  <a:pt x="1075799" y="265488"/>
                </a:cubicBezTo>
                <a:cubicBezTo>
                  <a:pt x="1124103" y="293377"/>
                  <a:pt x="1152000" y="341685"/>
                  <a:pt x="1152000" y="397462"/>
                </a:cubicBezTo>
                <a:cubicBezTo>
                  <a:pt x="1152000" y="397462"/>
                  <a:pt x="1152000" y="886604"/>
                  <a:pt x="1152000" y="886604"/>
                </a:cubicBezTo>
                <a:cubicBezTo>
                  <a:pt x="1152000" y="942380"/>
                  <a:pt x="1124112" y="990681"/>
                  <a:pt x="1075809" y="1018570"/>
                </a:cubicBezTo>
                <a:cubicBezTo>
                  <a:pt x="1075809" y="1018570"/>
                  <a:pt x="652201" y="1263144"/>
                  <a:pt x="652201" y="1263144"/>
                </a:cubicBezTo>
                <a:cubicBezTo>
                  <a:pt x="603897" y="1291032"/>
                  <a:pt x="548112" y="1291039"/>
                  <a:pt x="499809" y="1263149"/>
                </a:cubicBezTo>
                <a:cubicBezTo>
                  <a:pt x="499809" y="1263150"/>
                  <a:pt x="76201" y="1018576"/>
                  <a:pt x="76201" y="1018575"/>
                </a:cubicBezTo>
                <a:cubicBezTo>
                  <a:pt x="27897" y="990688"/>
                  <a:pt x="0" y="942379"/>
                  <a:pt x="0" y="886602"/>
                </a:cubicBezTo>
                <a:cubicBezTo>
                  <a:pt x="0" y="886603"/>
                  <a:pt x="0" y="397460"/>
                  <a:pt x="0" y="397459"/>
                </a:cubicBezTo>
                <a:cubicBezTo>
                  <a:pt x="0" y="341684"/>
                  <a:pt x="27887" y="293383"/>
                  <a:pt x="76191" y="265493"/>
                </a:cubicBezTo>
                <a:cubicBezTo>
                  <a:pt x="76191" y="265494"/>
                  <a:pt x="499799" y="20920"/>
                  <a:pt x="499799" y="20919"/>
                </a:cubicBezTo>
                <a:cubicBezTo>
                  <a:pt x="523951" y="6976"/>
                  <a:pt x="549973" y="2"/>
                  <a:pt x="575995" y="1"/>
                </a:cubicBezTo>
                <a:close/>
              </a:path>
            </a:pathLst>
          </a:custGeom>
          <a:ln w="6350">
            <a:solidFill>
              <a:schemeClr val="tx1">
                <a:lumMod val="40000"/>
                <a:lumOff val="60000"/>
                <a:alpha val="50000"/>
              </a:schemeClr>
            </a:solidFill>
          </a:ln>
          <a:effectLst>
            <a:outerShdw blurRad="101600" dist="101600" dir="5400000" algn="t" rotWithShape="0">
              <a:schemeClr val="accent1">
                <a:alpha val="15000"/>
              </a:schemeClr>
            </a:outerShdw>
          </a:effectLst>
        </p:spPr>
      </p:pic>
      <p:sp>
        <p:nvSpPr>
          <p:cNvPr id="19" name="矩形 18"/>
          <p:cNvSpPr/>
          <p:nvPr>
            <p:custDataLst>
              <p:tags r:id="rId21"/>
            </p:custDataLst>
          </p:nvPr>
        </p:nvSpPr>
        <p:spPr>
          <a:xfrm>
            <a:off x="1847763" y="4452374"/>
            <a:ext cx="2253615" cy="1466017"/>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首先，考虑用人单位的行业地位、发展前景、企业文</a:t>
            </a:r>
            <a:r>
              <a:rPr lang="en-US" altLang="zh-CN" sz="1600">
                <a:ln>
                  <a:noFill/>
                  <a:prstDash val="sysDot"/>
                </a:ln>
                <a:solidFill>
                  <a:schemeClr val="tx1">
                    <a:lumMod val="85000"/>
                    <a:lumOff val="15000"/>
                  </a:schemeClr>
                </a:solidFill>
                <a:latin typeface="+mn-ea"/>
                <a:cs typeface="+mn-ea"/>
              </a:rPr>
              <a:t>  </a:t>
            </a:r>
            <a:r>
              <a:rPr lang="zh-CN" altLang="en-US" sz="1600">
                <a:ln>
                  <a:noFill/>
                  <a:prstDash val="sysDot"/>
                </a:ln>
                <a:solidFill>
                  <a:schemeClr val="tx1">
                    <a:lumMod val="85000"/>
                    <a:lumOff val="15000"/>
                  </a:schemeClr>
                </a:solidFill>
                <a:latin typeface="+mn-ea"/>
                <a:cs typeface="+mn-ea"/>
              </a:rPr>
              <a:t>化是否与个人价值观相匹配。</a:t>
            </a:r>
            <a:endParaRPr lang="zh-CN" altLang="en-US" sz="1600">
              <a:ln>
                <a:noFill/>
                <a:prstDash val="sysDot"/>
              </a:ln>
              <a:solidFill>
                <a:schemeClr val="tx1">
                  <a:lumMod val="85000"/>
                  <a:lumOff val="15000"/>
                </a:schemeClr>
              </a:solidFill>
              <a:latin typeface="+mn-ea"/>
              <a:cs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三、职业发展通道</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26426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．双通道职业阶梯模式</a:t>
            </a:r>
            <a:endParaRPr lang="zh-CN" altLang="en-US" sz="2800" b="1" dirty="0">
              <a:solidFill>
                <a:schemeClr val="bg1"/>
              </a:solidFill>
            </a:endParaRPr>
          </a:p>
        </p:txBody>
      </p:sp>
      <p:sp>
        <p:nvSpPr>
          <p:cNvPr id="27" name="文本框 43"/>
          <p:cNvSpPr txBox="1"/>
          <p:nvPr/>
        </p:nvSpPr>
        <p:spPr>
          <a:xfrm>
            <a:off x="521970" y="2434590"/>
            <a:ext cx="6031230" cy="3969385"/>
          </a:xfrm>
          <a:prstGeom prst="rect">
            <a:avLst/>
          </a:prstGeom>
          <a:noFill/>
        </p:spPr>
        <p:txBody>
          <a:bodyPr wrap="square" rtlCol="0">
            <a:spAutoFit/>
          </a:bodyPr>
          <a:lstStyle/>
          <a:p>
            <a:pPr indent="457200" algn="just">
              <a:lnSpc>
                <a:spcPct val="150000"/>
              </a:lnSpc>
            </a:pPr>
            <a:r>
              <a:rPr lang="zh-CN" altLang="en-US" sz="2400" dirty="0"/>
              <a:t>双通道职业阶梯模式是指，在公司组织中有两种发展方向，每种方向都对公司组织有不同的作用。常见的双通道职业阶梯模式：</a:t>
            </a:r>
            <a:r>
              <a:rPr lang="zh-CN" altLang="en-US" sz="2400" dirty="0"/>
              <a:t>第一个为行政管理方向，通过</a:t>
            </a:r>
            <a:r>
              <a:rPr lang="en-US" altLang="zh-CN" sz="2400" dirty="0"/>
              <a:t> </a:t>
            </a:r>
            <a:r>
              <a:rPr lang="zh-CN" altLang="en-US" sz="2400" dirty="0"/>
              <a:t>参与公司的行政管理工作增强个人的能力，从而获得晋升机会；第二个为专业技术方向，通过对公司进行技术能力方面的贡献来获得晋升机会。</a:t>
            </a:r>
            <a:endParaRPr lang="zh-CN" altLang="en-US" sz="2400" dirty="0"/>
          </a:p>
        </p:txBody>
      </p:sp>
      <p:pic>
        <p:nvPicPr>
          <p:cNvPr id="28" name="图片 27"/>
          <p:cNvPicPr/>
          <p:nvPr/>
        </p:nvPicPr>
        <p:blipFill>
          <a:blip r:embed="rId1"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51054" y="2003518"/>
            <a:ext cx="4293530" cy="415119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三、职业发展通道</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26426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．多通道职业阶梯模式</a:t>
            </a:r>
            <a:endParaRPr lang="zh-CN" altLang="en-US" sz="2800" b="1" dirty="0">
              <a:solidFill>
                <a:schemeClr val="bg1"/>
              </a:solidFill>
            </a:endParaRPr>
          </a:p>
        </p:txBody>
      </p:sp>
      <p:sp>
        <p:nvSpPr>
          <p:cNvPr id="27" name="文本框 43"/>
          <p:cNvSpPr txBox="1"/>
          <p:nvPr/>
        </p:nvSpPr>
        <p:spPr>
          <a:xfrm>
            <a:off x="521981" y="2682557"/>
            <a:ext cx="4726294" cy="3416320"/>
          </a:xfrm>
          <a:prstGeom prst="rect">
            <a:avLst/>
          </a:prstGeom>
          <a:noFill/>
        </p:spPr>
        <p:txBody>
          <a:bodyPr wrap="square" rtlCol="0">
            <a:spAutoFit/>
          </a:bodyPr>
          <a:lstStyle/>
          <a:p>
            <a:pPr indent="457200" algn="just">
              <a:lnSpc>
                <a:spcPct val="150000"/>
              </a:lnSpc>
            </a:pPr>
            <a:r>
              <a:rPr lang="zh-CN" altLang="en-US" sz="2400" dirty="0"/>
              <a:t>多通道职业阶梯模式是在用人组织单位中存在着</a:t>
            </a:r>
            <a:r>
              <a:rPr lang="en-US" altLang="zh-CN" sz="2400" dirty="0"/>
              <a:t>3</a:t>
            </a:r>
            <a:r>
              <a:rPr lang="zh-CN" altLang="en-US" sz="2400" dirty="0"/>
              <a:t>种或</a:t>
            </a:r>
            <a:r>
              <a:rPr lang="en-US" altLang="zh-CN" sz="2400" dirty="0"/>
              <a:t>3</a:t>
            </a:r>
            <a:r>
              <a:rPr lang="zh-CN" altLang="en-US" sz="2400" dirty="0"/>
              <a:t>种以上的职业生涯发展通道，用来满足不同类型员工的晋升需求。</a:t>
            </a:r>
            <a:r>
              <a:rPr lang="zh-CN" altLang="en-US" sz="2400" dirty="0" smtClean="0"/>
              <a:t>如右图某</a:t>
            </a:r>
            <a:r>
              <a:rPr lang="zh-CN" altLang="en-US" sz="2400" dirty="0"/>
              <a:t>药业集团的多通道职业阶梯</a:t>
            </a:r>
            <a:r>
              <a:rPr lang="zh-CN" altLang="en-US" sz="2400" dirty="0" smtClean="0"/>
              <a:t>模式。</a:t>
            </a:r>
            <a:endParaRPr lang="en-US" altLang="zh-CN" sz="2400" dirty="0"/>
          </a:p>
        </p:txBody>
      </p:sp>
      <p:pic>
        <p:nvPicPr>
          <p:cNvPr id="8" name="图片 7"/>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11686" y="2416024"/>
            <a:ext cx="5781574" cy="34553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522" y="2562241"/>
            <a:ext cx="12192000" cy="351370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四、其他有关事项</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．工作时间</a:t>
            </a:r>
            <a:endParaRPr lang="zh-CN" altLang="en-US" sz="2800" b="1" dirty="0">
              <a:solidFill>
                <a:schemeClr val="bg1"/>
              </a:solidFill>
            </a:endParaRPr>
          </a:p>
        </p:txBody>
      </p:sp>
      <p:sp>
        <p:nvSpPr>
          <p:cNvPr id="27" name="文本框 43"/>
          <p:cNvSpPr txBox="1"/>
          <p:nvPr/>
        </p:nvSpPr>
        <p:spPr>
          <a:xfrm>
            <a:off x="534011" y="2562241"/>
            <a:ext cx="10727545" cy="3416320"/>
          </a:xfrm>
          <a:prstGeom prst="rect">
            <a:avLst/>
          </a:prstGeom>
          <a:noFill/>
        </p:spPr>
        <p:txBody>
          <a:bodyPr wrap="square" rtlCol="0">
            <a:spAutoFit/>
          </a:bodyPr>
          <a:lstStyle/>
          <a:p>
            <a:pPr indent="457200" algn="just">
              <a:lnSpc>
                <a:spcPct val="150000"/>
              </a:lnSpc>
            </a:pPr>
            <a:r>
              <a:rPr lang="zh-CN" altLang="en-US" sz="2400" dirty="0"/>
              <a:t>工作时间指劳动者在用人单位通过劳动或生产履行工作义务的时间。工作时间的长短与是否经常加班是大学生在选择职业的时候经常考虑的因素。有的工作规律性很强，如政府部门、学校中的工作</a:t>
            </a:r>
            <a:r>
              <a:rPr lang="zh-CN" altLang="en-US" sz="2400" dirty="0" smtClean="0"/>
              <a:t>。</a:t>
            </a:r>
            <a:endParaRPr lang="en-US" altLang="zh-CN" sz="2400" dirty="0" smtClean="0"/>
          </a:p>
          <a:p>
            <a:pPr indent="457200" algn="just">
              <a:lnSpc>
                <a:spcPct val="150000"/>
              </a:lnSpc>
            </a:pPr>
            <a:r>
              <a:rPr lang="zh-CN" altLang="en-US" sz="2400" dirty="0"/>
              <a:t>有的工作则变化很大，如投资银行、咨询公司中的工作，其工作内容往往根据项目而定，在项目忙的时候通常需要员工高强度地加班，不能适应工作不规律的大学生需要慎重选择这些工作。</a:t>
            </a:r>
            <a:endParaRPr lang="en-US" altLang="zh-CN" sz="2400" dirty="0"/>
          </a:p>
        </p:txBody>
      </p:sp>
      <p:sp>
        <p:nvSpPr>
          <p:cNvPr id="10" name="矩形 9"/>
          <p:cNvSpPr/>
          <p:nvPr/>
        </p:nvSpPr>
        <p:spPr>
          <a:xfrm>
            <a:off x="0" y="6404577"/>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四、其他有关事项</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．工作环境</a:t>
            </a:r>
            <a:endParaRPr lang="zh-CN" altLang="en-US" sz="2800" b="1" dirty="0">
              <a:solidFill>
                <a:schemeClr val="bg1"/>
              </a:solidFill>
            </a:endParaRPr>
          </a:p>
        </p:txBody>
      </p:sp>
      <p:sp>
        <p:nvSpPr>
          <p:cNvPr id="27" name="文本框 43"/>
          <p:cNvSpPr txBox="1"/>
          <p:nvPr/>
        </p:nvSpPr>
        <p:spPr>
          <a:xfrm>
            <a:off x="534011" y="2367744"/>
            <a:ext cx="10727545" cy="1134413"/>
          </a:xfrm>
          <a:prstGeom prst="rect">
            <a:avLst/>
          </a:prstGeom>
          <a:noFill/>
        </p:spPr>
        <p:txBody>
          <a:bodyPr wrap="square" rtlCol="0">
            <a:spAutoFit/>
          </a:bodyPr>
          <a:lstStyle/>
          <a:p>
            <a:pPr indent="457200" algn="just">
              <a:lnSpc>
                <a:spcPct val="150000"/>
              </a:lnSpc>
            </a:pPr>
            <a:r>
              <a:rPr lang="zh-CN" altLang="en-US" sz="2400" dirty="0"/>
              <a:t>工作环境对一个人的工作体验有很大的影响，它直接关系着人们对工作的满意程度。工作环境主要包括以下</a:t>
            </a:r>
            <a:r>
              <a:rPr lang="en-US" altLang="zh-CN" sz="2400" dirty="0"/>
              <a:t>3</a:t>
            </a:r>
            <a:r>
              <a:rPr lang="zh-CN" altLang="en-US" sz="2400" dirty="0"/>
              <a:t>个方面。</a:t>
            </a:r>
            <a:endParaRPr lang="en-US" altLang="zh-CN" sz="2400" dirty="0"/>
          </a:p>
        </p:txBody>
      </p:sp>
      <p:grpSp>
        <p:nvGrpSpPr>
          <p:cNvPr id="8" name="2423eb35-cf63-4c82-bb56-a82ce45bbff5"/>
          <p:cNvGrpSpPr>
            <a:grpSpLocks noChangeAspect="1"/>
          </p:cNvGrpSpPr>
          <p:nvPr>
            <p:custDataLst>
              <p:tags r:id="rId1"/>
            </p:custDataLst>
          </p:nvPr>
        </p:nvGrpSpPr>
        <p:grpSpPr>
          <a:xfrm>
            <a:off x="806448" y="3963365"/>
            <a:ext cx="10547351" cy="2857507"/>
            <a:chOff x="822324" y="2171700"/>
            <a:chExt cx="10547351" cy="2857507"/>
          </a:xfrm>
        </p:grpSpPr>
        <p:sp>
          <p:nvSpPr>
            <p:cNvPr id="11" name="îṣļîḑé-Rectangle 2"/>
            <p:cNvSpPr/>
            <p:nvPr>
              <p:custDataLst>
                <p:tags r:id="rId2"/>
              </p:custDataLst>
            </p:nvPr>
          </p:nvSpPr>
          <p:spPr>
            <a:xfrm>
              <a:off x="4681585" y="2171700"/>
              <a:ext cx="2828830" cy="1981200"/>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îṣļîḑé-Parallelogram 3"/>
            <p:cNvSpPr/>
            <p:nvPr>
              <p:custDataLst>
                <p:tags r:id="rId3"/>
              </p:custDataLst>
            </p:nvPr>
          </p:nvSpPr>
          <p:spPr>
            <a:xfrm rot="5400000">
              <a:off x="6567872" y="3114245"/>
              <a:ext cx="2400302" cy="515215"/>
            </a:xfrm>
            <a:prstGeom prst="parallelogram">
              <a:avLst>
                <a:gd name="adj" fmla="val 82178"/>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îṣļîḑé-Parallelogram 4"/>
            <p:cNvSpPr/>
            <p:nvPr>
              <p:custDataLst>
                <p:tags r:id="rId4"/>
              </p:custDataLst>
            </p:nvPr>
          </p:nvSpPr>
          <p:spPr>
            <a:xfrm rot="16200000" flipV="1">
              <a:off x="3223826" y="3114245"/>
              <a:ext cx="2400302" cy="515215"/>
            </a:xfrm>
            <a:prstGeom prst="parallelogram">
              <a:avLst>
                <a:gd name="adj" fmla="val 82178"/>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îṣļîḑé-Rectangle 5"/>
            <p:cNvSpPr/>
            <p:nvPr>
              <p:custDataLst>
                <p:tags r:id="rId5"/>
              </p:custDataLst>
            </p:nvPr>
          </p:nvSpPr>
          <p:spPr>
            <a:xfrm>
              <a:off x="8025629" y="2628903"/>
              <a:ext cx="2828830" cy="1943100"/>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îṣļîḑé-Parallelogram 6"/>
            <p:cNvSpPr/>
            <p:nvPr/>
          </p:nvSpPr>
          <p:spPr>
            <a:xfrm rot="5400000">
              <a:off x="9911917" y="3571448"/>
              <a:ext cx="2400302" cy="515215"/>
            </a:xfrm>
            <a:prstGeom prst="parallelogram">
              <a:avLst>
                <a:gd name="adj" fmla="val 82178"/>
              </a:avLst>
            </a:prstGeom>
            <a:solidFill>
              <a:schemeClr val="accent3">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îṣļîḑé-Rectangle 7"/>
            <p:cNvSpPr/>
            <p:nvPr>
              <p:custDataLst>
                <p:tags r:id="rId6"/>
              </p:custDataLst>
            </p:nvPr>
          </p:nvSpPr>
          <p:spPr>
            <a:xfrm>
              <a:off x="1337540" y="2628903"/>
              <a:ext cx="2828830" cy="19431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îṣļîḑé-Parallelogram 8"/>
            <p:cNvSpPr/>
            <p:nvPr>
              <p:custDataLst>
                <p:tags r:id="rId7"/>
              </p:custDataLst>
            </p:nvPr>
          </p:nvSpPr>
          <p:spPr>
            <a:xfrm rot="16200000" flipV="1">
              <a:off x="-120219" y="3571448"/>
              <a:ext cx="2400302" cy="515215"/>
            </a:xfrm>
            <a:prstGeom prst="parallelogram">
              <a:avLst>
                <a:gd name="adj" fmla="val 82178"/>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îṣļîḑé-Rectangle 10"/>
            <p:cNvSpPr/>
            <p:nvPr>
              <p:custDataLst>
                <p:tags r:id="rId8"/>
              </p:custDataLst>
            </p:nvPr>
          </p:nvSpPr>
          <p:spPr>
            <a:xfrm>
              <a:off x="5085512" y="3367993"/>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工作方式</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îṣļîḑé-Rectangle 12"/>
            <p:cNvSpPr/>
            <p:nvPr>
              <p:custDataLst>
                <p:tags r:id="rId9"/>
              </p:custDataLst>
            </p:nvPr>
          </p:nvSpPr>
          <p:spPr>
            <a:xfrm>
              <a:off x="8514469" y="3693403"/>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着装要求</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îṣļîḑé-Freeform 13"/>
            <p:cNvSpPr/>
            <p:nvPr>
              <p:custDataLst>
                <p:tags r:id="rId10"/>
              </p:custDataLst>
            </p:nvPr>
          </p:nvSpPr>
          <p:spPr bwMode="auto">
            <a:xfrm>
              <a:off x="2311609" y="2806094"/>
              <a:ext cx="601048" cy="49401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îṣļîḑé-Freeform 14"/>
            <p:cNvSpPr>
              <a:spLocks noChangeAspect="1"/>
            </p:cNvSpPr>
            <p:nvPr>
              <p:custDataLst>
                <p:tags r:id="rId11"/>
              </p:custDataLst>
            </p:nvPr>
          </p:nvSpPr>
          <p:spPr bwMode="auto">
            <a:xfrm>
              <a:off x="5825723" y="2368512"/>
              <a:ext cx="540552" cy="53998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îṣļîḑé-Freeform 15"/>
            <p:cNvSpPr/>
            <p:nvPr>
              <p:custDataLst>
                <p:tags r:id="rId12"/>
              </p:custDataLst>
            </p:nvPr>
          </p:nvSpPr>
          <p:spPr bwMode="auto">
            <a:xfrm>
              <a:off x="9279343" y="2809948"/>
              <a:ext cx="487208" cy="48630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îṣļîḑé-Rectangle 17"/>
            <p:cNvSpPr/>
            <p:nvPr>
              <p:custDataLst>
                <p:tags r:id="rId13"/>
              </p:custDataLst>
            </p:nvPr>
          </p:nvSpPr>
          <p:spPr>
            <a:xfrm>
              <a:off x="1573323" y="3698610"/>
              <a:ext cx="2020976" cy="325410"/>
            </a:xfrm>
            <a:prstGeom prst="rect">
              <a:avLst/>
            </a:prstGeom>
          </p:spPr>
          <p:txBody>
            <a:bodyPr wrap="none" lIns="0" tIns="0" rIns="0" bIns="0" anchor="ctr" anchorCtr="1">
              <a:normAutofit/>
            </a:bodyPr>
            <a:lstStyle/>
            <a:p>
              <a:pPr lvl="0" algn="ctr" defTabSz="914400">
                <a:spcBef>
                  <a:spcPct val="0"/>
                </a:spcBef>
                <a:defRPr/>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环境氛围</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四、其他有关事项</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．工作地点</a:t>
            </a:r>
            <a:endParaRPr lang="zh-CN" altLang="en-US" sz="2800" b="1" dirty="0">
              <a:solidFill>
                <a:schemeClr val="bg1"/>
              </a:solidFill>
            </a:endParaRPr>
          </a:p>
        </p:txBody>
      </p:sp>
      <p:sp>
        <p:nvSpPr>
          <p:cNvPr id="27" name="文本框 43"/>
          <p:cNvSpPr txBox="1"/>
          <p:nvPr/>
        </p:nvSpPr>
        <p:spPr>
          <a:xfrm>
            <a:off x="534011" y="2367744"/>
            <a:ext cx="10727545" cy="1134413"/>
          </a:xfrm>
          <a:prstGeom prst="rect">
            <a:avLst/>
          </a:prstGeom>
          <a:noFill/>
        </p:spPr>
        <p:txBody>
          <a:bodyPr wrap="square" rtlCol="0">
            <a:spAutoFit/>
          </a:bodyPr>
          <a:lstStyle/>
          <a:p>
            <a:pPr indent="457200" algn="just">
              <a:lnSpc>
                <a:spcPct val="150000"/>
              </a:lnSpc>
            </a:pPr>
            <a:r>
              <a:rPr lang="zh-CN" altLang="en-US" sz="2400" dirty="0"/>
              <a:t>这里所说的工作地点不是针对公司或企业离家远近而言的，而是针对用人单位所在的地理区域而言的。在选择工作地点时，大学生需要关注以下两个方面。</a:t>
            </a:r>
            <a:endParaRPr lang="en-US" altLang="zh-CN" sz="2400" dirty="0"/>
          </a:p>
        </p:txBody>
      </p:sp>
      <p:grpSp>
        <p:nvGrpSpPr>
          <p:cNvPr id="20" name="组合 19"/>
          <p:cNvGrpSpPr/>
          <p:nvPr>
            <p:custDataLst>
              <p:tags r:id="rId1"/>
            </p:custDataLst>
          </p:nvPr>
        </p:nvGrpSpPr>
        <p:grpSpPr>
          <a:xfrm>
            <a:off x="829490" y="4661090"/>
            <a:ext cx="10886158" cy="673865"/>
            <a:chOff x="2534876" y="2442370"/>
            <a:chExt cx="10886158" cy="673865"/>
          </a:xfrm>
        </p:grpSpPr>
        <p:grpSp>
          <p:nvGrpSpPr>
            <p:cNvPr id="25" name="组合 24"/>
            <p:cNvGrpSpPr/>
            <p:nvPr/>
          </p:nvGrpSpPr>
          <p:grpSpPr>
            <a:xfrm>
              <a:off x="2534876" y="2442370"/>
              <a:ext cx="7738304" cy="673865"/>
              <a:chOff x="5081222" y="2151064"/>
              <a:chExt cx="7738304" cy="673865"/>
            </a:xfrm>
          </p:grpSpPr>
          <p:sp>
            <p:nvSpPr>
              <p:cNvPr id="32" name="Freeform 706"/>
              <p:cNvSpPr/>
              <p:nvPr>
                <p:custDataLst>
                  <p:tags r:id="rId2"/>
                </p:custDataLst>
              </p:nvPr>
            </p:nvSpPr>
            <p:spPr bwMode="auto">
              <a:xfrm>
                <a:off x="5081222" y="2151064"/>
                <a:ext cx="1056238"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lstStyle/>
              <a:p>
                <a:pPr algn="ctr"/>
                <a:r>
                  <a:rPr lang="en-US" altLang="zh-CN" sz="3200" b="1" dirty="0">
                    <a:solidFill>
                      <a:schemeClr val="bg1"/>
                    </a:solidFill>
                  </a:rPr>
                  <a:t>(1)</a:t>
                </a:r>
                <a:endParaRPr lang="zh-CN" altLang="en-US" sz="3200" b="1" dirty="0">
                  <a:solidFill>
                    <a:schemeClr val="bg1"/>
                  </a:solidFill>
                </a:endParaRPr>
              </a:p>
            </p:txBody>
          </p:sp>
          <p:sp>
            <p:nvSpPr>
              <p:cNvPr id="33" name="Freeform 709"/>
              <p:cNvSpPr/>
              <p:nvPr>
                <p:custDataLst>
                  <p:tags r:id="rId3"/>
                </p:custDataLst>
              </p:nvPr>
            </p:nvSpPr>
            <p:spPr bwMode="auto">
              <a:xfrm>
                <a:off x="11763288" y="2242316"/>
                <a:ext cx="1056238"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lstStyle/>
              <a:p>
                <a:pPr algn="ctr"/>
                <a:r>
                  <a:rPr lang="en-US" altLang="zh-CN" sz="3200" b="1" dirty="0">
                    <a:solidFill>
                      <a:schemeClr val="bg1"/>
                    </a:solidFill>
                  </a:rPr>
                  <a:t>(2)</a:t>
                </a:r>
                <a:endParaRPr lang="zh-CN" altLang="en-US" sz="3200" b="1" dirty="0">
                  <a:solidFill>
                    <a:schemeClr val="bg1"/>
                  </a:solidFill>
                </a:endParaRPr>
              </a:p>
            </p:txBody>
          </p:sp>
        </p:grpSp>
        <p:sp>
          <p:nvSpPr>
            <p:cNvPr id="28" name="TextBox 24"/>
            <p:cNvSpPr txBox="1"/>
            <p:nvPr>
              <p:custDataLst>
                <p:tags r:id="rId4"/>
              </p:custDataLst>
            </p:nvPr>
          </p:nvSpPr>
          <p:spPr>
            <a:xfrm>
              <a:off x="3770674" y="2549010"/>
              <a:ext cx="2968294"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地区企业发展前景</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9" name="TextBox 24"/>
            <p:cNvSpPr txBox="1"/>
            <p:nvPr>
              <p:custDataLst>
                <p:tags r:id="rId5"/>
              </p:custDataLst>
            </p:nvPr>
          </p:nvSpPr>
          <p:spPr>
            <a:xfrm>
              <a:off x="10452740" y="2624873"/>
              <a:ext cx="2968294"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地区生活水平与习惯</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pic>
        <p:nvPicPr>
          <p:cNvPr id="5" name="图片 4"/>
          <p:cNvPicPr>
            <a:picLocks noChangeAspect="1"/>
          </p:cNvPicPr>
          <p:nvPr/>
        </p:nvPicPr>
        <p:blipFill>
          <a:blip r:embed="rId6"/>
          <a:stretch>
            <a:fillRect/>
          </a:stretch>
        </p:blipFill>
        <p:spPr>
          <a:xfrm>
            <a:off x="4521200" y="3771265"/>
            <a:ext cx="2734945" cy="245872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700682"/>
            <a:ext cx="4105611" cy="584775"/>
          </a:xfrm>
          <a:prstGeom prst="rect">
            <a:avLst/>
          </a:prstGeom>
        </p:spPr>
        <p:txBody>
          <a:bodyPr wrap="none">
            <a:spAutoFit/>
          </a:bodyPr>
          <a:lstStyle/>
          <a:p>
            <a:r>
              <a:rPr lang="zh-CN" altLang="en-US" sz="3200" dirty="0"/>
              <a:t>第一节  认识职业世界</a:t>
            </a:r>
            <a:endParaRPr lang="zh-CN" altLang="en-US" sz="3200" dirty="0"/>
          </a:p>
        </p:txBody>
      </p:sp>
      <p:sp>
        <p:nvSpPr>
          <p:cNvPr id="8" name="矩形 7"/>
          <p:cNvSpPr/>
          <p:nvPr/>
        </p:nvSpPr>
        <p:spPr>
          <a:xfrm>
            <a:off x="5370093" y="2950588"/>
            <a:ext cx="6157455" cy="584775"/>
          </a:xfrm>
          <a:prstGeom prst="rect">
            <a:avLst/>
          </a:prstGeom>
          <a:solidFill>
            <a:schemeClr val="accent1"/>
          </a:solidFill>
        </p:spPr>
        <p:txBody>
          <a:bodyPr wrap="none">
            <a:spAutoFit/>
          </a:bodyPr>
          <a:lstStyle/>
          <a:p>
            <a:r>
              <a:rPr lang="zh-CN" altLang="en-US" sz="3200" dirty="0">
                <a:solidFill>
                  <a:schemeClr val="bg1"/>
                </a:solidFill>
              </a:rPr>
              <a:t>第二节  分析职业世界的环境要素</a:t>
            </a:r>
            <a:endParaRPr lang="zh-CN" altLang="en-US" sz="3200" dirty="0">
              <a:solidFill>
                <a:schemeClr val="bg1"/>
              </a:solidFill>
            </a:endParaRPr>
          </a:p>
        </p:txBody>
      </p:sp>
      <p:sp>
        <p:nvSpPr>
          <p:cNvPr id="10" name="矩形 9"/>
          <p:cNvSpPr/>
          <p:nvPr/>
        </p:nvSpPr>
        <p:spPr>
          <a:xfrm>
            <a:off x="5370093" y="4194366"/>
            <a:ext cx="3695242" cy="584775"/>
          </a:xfrm>
          <a:prstGeom prst="rect">
            <a:avLst/>
          </a:prstGeom>
        </p:spPr>
        <p:txBody>
          <a:bodyPr wrap="none">
            <a:spAutoFit/>
          </a:bodyPr>
          <a:lstStyle/>
          <a:p>
            <a:r>
              <a:rPr lang="zh-CN" altLang="en-US" sz="3200" dirty="0"/>
              <a:t>第三节  专业与职业</a:t>
            </a:r>
            <a:endParaRPr lang="zh-CN" altLang="en-US" sz="3200" dirty="0"/>
          </a:p>
        </p:txBody>
      </p:sp>
      <p:sp>
        <p:nvSpPr>
          <p:cNvPr id="13" name="double-left-arrows_45721"/>
          <p:cNvSpPr>
            <a:spLocks noChangeAspect="1"/>
          </p:cNvSpPr>
          <p:nvPr/>
        </p:nvSpPr>
        <p:spPr bwMode="auto">
          <a:xfrm flipH="1">
            <a:off x="4596663" y="2995361"/>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186871"/>
            <a:ext cx="5985510" cy="1076325"/>
          </a:xfrm>
          <a:prstGeom prst="rect">
            <a:avLst/>
          </a:prstGeom>
        </p:spPr>
        <p:txBody>
          <a:bodyPr wrap="none">
            <a:spAutoFit/>
          </a:bodyPr>
          <a:p>
            <a:pPr algn="l"/>
            <a:r>
              <a:rPr lang="zh-CN" altLang="en-US" sz="3200" dirty="0"/>
              <a:t>第四节</a:t>
            </a:r>
            <a:r>
              <a:rPr lang="en-US" altLang="zh-CN" sz="3200" dirty="0"/>
              <a:t>  </a:t>
            </a:r>
            <a:r>
              <a:rPr lang="zh-CN" altLang="en-US" sz="3200" dirty="0"/>
              <a:t>课堂实践</a:t>
            </a:r>
            <a:r>
              <a:rPr lang="en-US" altLang="zh-CN" sz="3200" dirty="0"/>
              <a:t>——</a:t>
            </a:r>
            <a:r>
              <a:rPr lang="zh-CN" altLang="en-US" sz="3200" dirty="0">
                <a:sym typeface="+mn-ea"/>
              </a:rPr>
              <a:t>分析自己</a:t>
            </a:r>
            <a:endParaRPr lang="en-US" altLang="zh-CN" sz="3200" dirty="0"/>
          </a:p>
          <a:p>
            <a:pPr algn="l"/>
            <a:r>
              <a:rPr lang="en-US" altLang="zh-CN" sz="3200" dirty="0"/>
              <a:t>                </a:t>
            </a:r>
            <a:r>
              <a:rPr lang="zh-CN" altLang="en-US" sz="3200" dirty="0"/>
              <a:t>想从事的职业类型</a:t>
            </a: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一、社会环境分析</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5" name="组合 4"/>
          <p:cNvGrpSpPr/>
          <p:nvPr/>
        </p:nvGrpSpPr>
        <p:grpSpPr>
          <a:xfrm>
            <a:off x="1186594" y="1918449"/>
            <a:ext cx="9159770" cy="3932961"/>
            <a:chOff x="1391131" y="2098922"/>
            <a:chExt cx="9159770" cy="3932961"/>
          </a:xfrm>
        </p:grpSpPr>
        <p:grpSp>
          <p:nvGrpSpPr>
            <p:cNvPr id="12" name="e0b6ad73-686c-49fd-bc37-e8d334bec4d6"/>
            <p:cNvGrpSpPr>
              <a:grpSpLocks noChangeAspect="1"/>
            </p:cNvGrpSpPr>
            <p:nvPr/>
          </p:nvGrpSpPr>
          <p:grpSpPr>
            <a:xfrm>
              <a:off x="1391131" y="2098922"/>
              <a:ext cx="9159770" cy="3932961"/>
              <a:chOff x="1451289" y="1633840"/>
              <a:chExt cx="9159770" cy="3932961"/>
            </a:xfrm>
          </p:grpSpPr>
          <p:sp>
            <p:nvSpPr>
              <p:cNvPr id="13" name="is1ide-Rectangle 1"/>
              <p:cNvSpPr/>
              <p:nvPr/>
            </p:nvSpPr>
            <p:spPr>
              <a:xfrm rot="18900000">
                <a:off x="5302469" y="1633840"/>
                <a:ext cx="1588917" cy="1588917"/>
              </a:xfrm>
              <a:prstGeom prst="rect">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is1ide-Rectangle 2"/>
              <p:cNvSpPr/>
              <p:nvPr/>
            </p:nvSpPr>
            <p:spPr>
              <a:xfrm rot="18900000">
                <a:off x="5310703" y="3994353"/>
                <a:ext cx="1572448" cy="1572448"/>
              </a:xfrm>
              <a:prstGeom prst="rect">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is1ide-Rectangle 3"/>
              <p:cNvSpPr/>
              <p:nvPr/>
            </p:nvSpPr>
            <p:spPr>
              <a:xfrm rot="18900000">
                <a:off x="4131876" y="2810890"/>
                <a:ext cx="1589215" cy="1589215"/>
              </a:xfrm>
              <a:prstGeom prst="rect">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is1ide-Rectangle 4"/>
              <p:cNvSpPr/>
              <p:nvPr/>
            </p:nvSpPr>
            <p:spPr>
              <a:xfrm rot="18900000">
                <a:off x="6476283" y="2802392"/>
                <a:ext cx="1606208" cy="1606208"/>
              </a:xfrm>
              <a:prstGeom prst="rect">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is1ide-Rectangle 5"/>
              <p:cNvSpPr/>
              <p:nvPr/>
            </p:nvSpPr>
            <p:spPr>
              <a:xfrm rot="18900000">
                <a:off x="5386816" y="2895387"/>
                <a:ext cx="1420218" cy="1420218"/>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is1ide-Freeform: Shape 33"/>
              <p:cNvSpPr/>
              <p:nvPr/>
            </p:nvSpPr>
            <p:spPr bwMode="auto">
              <a:xfrm>
                <a:off x="4461846" y="3381435"/>
                <a:ext cx="468052" cy="46805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is1ide-Freeform: Shape 34"/>
              <p:cNvSpPr/>
              <p:nvPr/>
            </p:nvSpPr>
            <p:spPr bwMode="auto">
              <a:xfrm>
                <a:off x="7279387" y="3381435"/>
                <a:ext cx="468052" cy="46805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is1ide-Freeform: Shape 35"/>
              <p:cNvSpPr/>
              <p:nvPr/>
            </p:nvSpPr>
            <p:spPr bwMode="auto">
              <a:xfrm>
                <a:off x="5860675" y="1786581"/>
                <a:ext cx="468052" cy="4680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is1ide-Freeform: Shape 36"/>
              <p:cNvSpPr/>
              <p:nvPr/>
            </p:nvSpPr>
            <p:spPr bwMode="auto">
              <a:xfrm>
                <a:off x="5860675" y="4963269"/>
                <a:ext cx="468052" cy="46805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is1ide-TextBox 38"/>
              <p:cNvSpPr txBox="1"/>
              <p:nvPr/>
            </p:nvSpPr>
            <p:spPr bwMode="auto">
              <a:xfrm>
                <a:off x="8463902" y="2270658"/>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latinLnBrk="0">
                  <a:buClr>
                    <a:prstClr val="white"/>
                  </a:buClr>
                  <a:defRPr/>
                </a:pPr>
                <a:r>
                  <a:rPr lang="zh-CN" altLang="en-US" sz="20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经济环境</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is1ide-TextBox 40"/>
              <p:cNvSpPr txBox="1"/>
              <p:nvPr/>
            </p:nvSpPr>
            <p:spPr bwMode="auto">
              <a:xfrm>
                <a:off x="8415148" y="4780577"/>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latinLnBrk="0">
                  <a:buClr>
                    <a:prstClr val="white"/>
                  </a:buClr>
                  <a:defRPr/>
                </a:pPr>
                <a:r>
                  <a:rPr lang="zh-CN" altLang="en-US" sz="2000" b="1"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文化环境</a:t>
                </a:r>
                <a:endPar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is1ide-TextBox 42"/>
              <p:cNvSpPr txBox="1"/>
              <p:nvPr/>
            </p:nvSpPr>
            <p:spPr bwMode="auto">
              <a:xfrm>
                <a:off x="1451289" y="4788817"/>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r" latinLnBrk="0">
                  <a:buClr>
                    <a:prstClr val="white"/>
                  </a:buClr>
                  <a:defRPr/>
                </a:pPr>
                <a:r>
                  <a:rPr lang="zh-CN" altLang="en-US" sz="2000" b="1"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科技环境</a:t>
                </a:r>
                <a:endParaRPr lang="zh-CN" altLang="en-US" sz="2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is1ide-TextBox 44"/>
              <p:cNvSpPr txBox="1"/>
              <p:nvPr/>
            </p:nvSpPr>
            <p:spPr bwMode="auto">
              <a:xfrm>
                <a:off x="1451289" y="2316499"/>
                <a:ext cx="2147157" cy="2215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r">
                  <a:buClr>
                    <a:prstClr val="white"/>
                  </a:buClr>
                  <a:defRPr/>
                </a:pPr>
                <a:r>
                  <a:rPr lang="zh-CN" altLang="en-US" sz="2000" b="1"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政治环境</a:t>
                </a:r>
                <a:endParaRPr lang="zh-CN" altLang="en-US" sz="20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矩形 3"/>
            <p:cNvSpPr/>
            <p:nvPr/>
          </p:nvSpPr>
          <p:spPr>
            <a:xfrm>
              <a:off x="5311170" y="3880737"/>
              <a:ext cx="1569660" cy="369332"/>
            </a:xfrm>
            <a:prstGeom prst="rect">
              <a:avLst/>
            </a:prstGeom>
          </p:spPr>
          <p:txBody>
            <a:bodyPr wrap="none">
              <a:spAutoFit/>
            </a:bodyPr>
            <a:lstStyle/>
            <a:p>
              <a:r>
                <a:rPr lang="zh-CN" altLang="en-US" b="1" dirty="0"/>
                <a:t>社会环境分析</a:t>
              </a:r>
              <a:endParaRPr lang="zh-CN" altLang="en-US" b="1" dirty="0"/>
            </a:p>
          </p:txBody>
        </p:sp>
      </p:grpSp>
      <p:grpSp>
        <p:nvGrpSpPr>
          <p:cNvPr id="46" name="组合 45"/>
          <p:cNvGrpSpPr/>
          <p:nvPr/>
        </p:nvGrpSpPr>
        <p:grpSpPr>
          <a:xfrm>
            <a:off x="1320791" y="2466746"/>
            <a:ext cx="771055" cy="630446"/>
            <a:chOff x="1802054" y="175001"/>
            <a:chExt cx="771055" cy="630446"/>
          </a:xfrm>
        </p:grpSpPr>
        <p:sp>
          <p:nvSpPr>
            <p:cNvPr id="47"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9624063" y="2466746"/>
            <a:ext cx="771055" cy="630446"/>
            <a:chOff x="1802054" y="175001"/>
            <a:chExt cx="771055" cy="630446"/>
          </a:xfrm>
        </p:grpSpPr>
        <p:sp>
          <p:nvSpPr>
            <p:cNvPr id="53"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组合 57"/>
          <p:cNvGrpSpPr/>
          <p:nvPr/>
        </p:nvGrpSpPr>
        <p:grpSpPr>
          <a:xfrm>
            <a:off x="1320791" y="5030150"/>
            <a:ext cx="771055" cy="630446"/>
            <a:chOff x="1802054" y="175001"/>
            <a:chExt cx="771055" cy="630446"/>
          </a:xfrm>
        </p:grpSpPr>
        <p:sp>
          <p:nvSpPr>
            <p:cNvPr id="59"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9624063" y="5030150"/>
            <a:ext cx="771055" cy="630446"/>
            <a:chOff x="1802054" y="175001"/>
            <a:chExt cx="771055" cy="630446"/>
          </a:xfrm>
        </p:grpSpPr>
        <p:sp>
          <p:nvSpPr>
            <p:cNvPr id="65" name="Freeform 660"/>
            <p:cNvSpPr/>
            <p:nvPr/>
          </p:nvSpPr>
          <p:spPr bwMode="auto">
            <a:xfrm>
              <a:off x="1802054" y="175001"/>
              <a:ext cx="632081" cy="630446"/>
            </a:xfrm>
            <a:custGeom>
              <a:avLst/>
              <a:gdLst>
                <a:gd name="T0" fmla="*/ 24 w 818"/>
                <a:gd name="T1" fmla="*/ 504 h 816"/>
                <a:gd name="T2" fmla="*/ 313 w 818"/>
                <a:gd name="T3" fmla="*/ 793 h 816"/>
                <a:gd name="T4" fmla="*/ 398 w 818"/>
                <a:gd name="T5" fmla="*/ 793 h 816"/>
                <a:gd name="T6" fmla="*/ 787 w 818"/>
                <a:gd name="T7" fmla="*/ 408 h 816"/>
                <a:gd name="T8" fmla="*/ 818 w 818"/>
                <a:gd name="T9" fmla="*/ 298 h 816"/>
                <a:gd name="T10" fmla="*/ 818 w 818"/>
                <a:gd name="T11" fmla="*/ 60 h 816"/>
                <a:gd name="T12" fmla="*/ 760 w 818"/>
                <a:gd name="T13" fmla="*/ 0 h 816"/>
                <a:gd name="T14" fmla="*/ 508 w 818"/>
                <a:gd name="T15" fmla="*/ 0 h 816"/>
                <a:gd name="T16" fmla="*/ 408 w 818"/>
                <a:gd name="T17" fmla="*/ 40 h 816"/>
                <a:gd name="T18" fmla="*/ 24 w 818"/>
                <a:gd name="T19" fmla="*/ 420 h 816"/>
                <a:gd name="T20" fmla="*/ 24 w 818"/>
                <a:gd name="T21" fmla="*/ 50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816">
                  <a:moveTo>
                    <a:pt x="24" y="504"/>
                  </a:moveTo>
                  <a:cubicBezTo>
                    <a:pt x="313" y="793"/>
                    <a:pt x="313" y="793"/>
                    <a:pt x="313" y="793"/>
                  </a:cubicBezTo>
                  <a:cubicBezTo>
                    <a:pt x="336" y="816"/>
                    <a:pt x="374" y="816"/>
                    <a:pt x="398" y="793"/>
                  </a:cubicBezTo>
                  <a:cubicBezTo>
                    <a:pt x="787" y="408"/>
                    <a:pt x="787" y="408"/>
                    <a:pt x="787" y="408"/>
                  </a:cubicBezTo>
                  <a:cubicBezTo>
                    <a:pt x="817" y="378"/>
                    <a:pt x="818" y="312"/>
                    <a:pt x="818" y="298"/>
                  </a:cubicBezTo>
                  <a:cubicBezTo>
                    <a:pt x="818" y="60"/>
                    <a:pt x="818" y="60"/>
                    <a:pt x="818" y="60"/>
                  </a:cubicBezTo>
                  <a:cubicBezTo>
                    <a:pt x="818" y="27"/>
                    <a:pt x="793" y="0"/>
                    <a:pt x="760" y="0"/>
                  </a:cubicBezTo>
                  <a:cubicBezTo>
                    <a:pt x="508" y="0"/>
                    <a:pt x="508" y="0"/>
                    <a:pt x="508" y="0"/>
                  </a:cubicBezTo>
                  <a:cubicBezTo>
                    <a:pt x="468" y="0"/>
                    <a:pt x="437" y="10"/>
                    <a:pt x="408" y="40"/>
                  </a:cubicBezTo>
                  <a:cubicBezTo>
                    <a:pt x="24" y="420"/>
                    <a:pt x="24" y="420"/>
                    <a:pt x="24" y="420"/>
                  </a:cubicBezTo>
                  <a:cubicBezTo>
                    <a:pt x="1" y="443"/>
                    <a:pt x="0" y="481"/>
                    <a:pt x="24" y="504"/>
                  </a:cubicBezTo>
                </a:path>
              </a:pathLst>
            </a:custGeom>
            <a:solidFill>
              <a:srgbClr val="3CAE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61"/>
            <p:cNvSpPr>
              <a:spLocks noEditPoints="1"/>
            </p:cNvSpPr>
            <p:nvPr/>
          </p:nvSpPr>
          <p:spPr bwMode="auto">
            <a:xfrm>
              <a:off x="1802054" y="175001"/>
              <a:ext cx="390105" cy="501283"/>
            </a:xfrm>
            <a:custGeom>
              <a:avLst/>
              <a:gdLst>
                <a:gd name="T0" fmla="*/ 24 w 505"/>
                <a:gd name="T1" fmla="*/ 504 h 649"/>
                <a:gd name="T2" fmla="*/ 169 w 505"/>
                <a:gd name="T3" fmla="*/ 649 h 649"/>
                <a:gd name="T4" fmla="*/ 24 w 505"/>
                <a:gd name="T5" fmla="*/ 504 h 649"/>
                <a:gd name="T6" fmla="*/ 505 w 505"/>
                <a:gd name="T7" fmla="*/ 0 h 649"/>
                <a:gd name="T8" fmla="*/ 407 w 505"/>
                <a:gd name="T9" fmla="*/ 40 h 649"/>
                <a:gd name="T10" fmla="*/ 24 w 505"/>
                <a:gd name="T11" fmla="*/ 420 h 649"/>
                <a:gd name="T12" fmla="*/ 24 w 505"/>
                <a:gd name="T13" fmla="*/ 504 h 649"/>
                <a:gd name="T14" fmla="*/ 24 w 505"/>
                <a:gd name="T15" fmla="*/ 420 h 649"/>
                <a:gd name="T16" fmla="*/ 408 w 505"/>
                <a:gd name="T17" fmla="*/ 40 h 649"/>
                <a:gd name="T18" fmla="*/ 505 w 505"/>
                <a:gd name="T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649">
                  <a:moveTo>
                    <a:pt x="24" y="504"/>
                  </a:moveTo>
                  <a:cubicBezTo>
                    <a:pt x="169" y="649"/>
                    <a:pt x="169" y="649"/>
                    <a:pt x="169" y="649"/>
                  </a:cubicBezTo>
                  <a:cubicBezTo>
                    <a:pt x="24" y="504"/>
                    <a:pt x="24" y="504"/>
                    <a:pt x="24" y="504"/>
                  </a:cubicBezTo>
                  <a:moveTo>
                    <a:pt x="505" y="0"/>
                  </a:moveTo>
                  <a:cubicBezTo>
                    <a:pt x="466" y="1"/>
                    <a:pt x="437" y="11"/>
                    <a:pt x="407" y="40"/>
                  </a:cubicBezTo>
                  <a:cubicBezTo>
                    <a:pt x="24" y="420"/>
                    <a:pt x="24" y="420"/>
                    <a:pt x="24" y="420"/>
                  </a:cubicBezTo>
                  <a:cubicBezTo>
                    <a:pt x="1" y="443"/>
                    <a:pt x="0" y="481"/>
                    <a:pt x="24" y="504"/>
                  </a:cubicBezTo>
                  <a:cubicBezTo>
                    <a:pt x="0" y="481"/>
                    <a:pt x="1" y="443"/>
                    <a:pt x="24" y="420"/>
                  </a:cubicBezTo>
                  <a:cubicBezTo>
                    <a:pt x="408" y="40"/>
                    <a:pt x="408" y="40"/>
                    <a:pt x="408" y="40"/>
                  </a:cubicBezTo>
                  <a:cubicBezTo>
                    <a:pt x="437" y="11"/>
                    <a:pt x="467" y="1"/>
                    <a:pt x="505" y="0"/>
                  </a:cubicBezTo>
                </a:path>
              </a:pathLst>
            </a:custGeom>
            <a:solidFill>
              <a:srgbClr val="3A59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2"/>
            <p:cNvSpPr/>
            <p:nvPr/>
          </p:nvSpPr>
          <p:spPr bwMode="auto">
            <a:xfrm>
              <a:off x="1802054" y="175001"/>
              <a:ext cx="618020" cy="501283"/>
            </a:xfrm>
            <a:custGeom>
              <a:avLst/>
              <a:gdLst>
                <a:gd name="T0" fmla="*/ 759 w 800"/>
                <a:gd name="T1" fmla="*/ 0 h 649"/>
                <a:gd name="T2" fmla="*/ 507 w 800"/>
                <a:gd name="T3" fmla="*/ 0 h 649"/>
                <a:gd name="T4" fmla="*/ 505 w 800"/>
                <a:gd name="T5" fmla="*/ 0 h 649"/>
                <a:gd name="T6" fmla="*/ 408 w 800"/>
                <a:gd name="T7" fmla="*/ 40 h 649"/>
                <a:gd name="T8" fmla="*/ 24 w 800"/>
                <a:gd name="T9" fmla="*/ 420 h 649"/>
                <a:gd name="T10" fmla="*/ 24 w 800"/>
                <a:gd name="T11" fmla="*/ 504 h 649"/>
                <a:gd name="T12" fmla="*/ 24 w 800"/>
                <a:gd name="T13" fmla="*/ 504 h 649"/>
                <a:gd name="T14" fmla="*/ 24 w 800"/>
                <a:gd name="T15" fmla="*/ 504 h 649"/>
                <a:gd name="T16" fmla="*/ 169 w 800"/>
                <a:gd name="T17" fmla="*/ 649 h 649"/>
                <a:gd name="T18" fmla="*/ 800 w 800"/>
                <a:gd name="T19" fmla="*/ 18 h 649"/>
                <a:gd name="T20" fmla="*/ 759 w 800"/>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649">
                  <a:moveTo>
                    <a:pt x="759" y="0"/>
                  </a:moveTo>
                  <a:cubicBezTo>
                    <a:pt x="507" y="0"/>
                    <a:pt x="507" y="0"/>
                    <a:pt x="507" y="0"/>
                  </a:cubicBezTo>
                  <a:cubicBezTo>
                    <a:pt x="506" y="0"/>
                    <a:pt x="506" y="0"/>
                    <a:pt x="505" y="0"/>
                  </a:cubicBezTo>
                  <a:cubicBezTo>
                    <a:pt x="467" y="1"/>
                    <a:pt x="437" y="11"/>
                    <a:pt x="408" y="40"/>
                  </a:cubicBezTo>
                  <a:cubicBezTo>
                    <a:pt x="24" y="420"/>
                    <a:pt x="24" y="420"/>
                    <a:pt x="24" y="420"/>
                  </a:cubicBezTo>
                  <a:cubicBezTo>
                    <a:pt x="1" y="443"/>
                    <a:pt x="0" y="481"/>
                    <a:pt x="24" y="504"/>
                  </a:cubicBezTo>
                  <a:cubicBezTo>
                    <a:pt x="24" y="504"/>
                    <a:pt x="24" y="504"/>
                    <a:pt x="24" y="504"/>
                  </a:cubicBezTo>
                  <a:cubicBezTo>
                    <a:pt x="24" y="504"/>
                    <a:pt x="24" y="504"/>
                    <a:pt x="24" y="504"/>
                  </a:cubicBezTo>
                  <a:cubicBezTo>
                    <a:pt x="169" y="649"/>
                    <a:pt x="169" y="649"/>
                    <a:pt x="169" y="649"/>
                  </a:cubicBezTo>
                  <a:cubicBezTo>
                    <a:pt x="800" y="18"/>
                    <a:pt x="800" y="18"/>
                    <a:pt x="800" y="18"/>
                  </a:cubicBezTo>
                  <a:cubicBezTo>
                    <a:pt x="790" y="7"/>
                    <a:pt x="776" y="0"/>
                    <a:pt x="759" y="0"/>
                  </a:cubicBezTo>
                </a:path>
              </a:pathLst>
            </a:custGeom>
            <a:solidFill>
              <a:srgbClr val="328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663"/>
            <p:cNvSpPr>
              <a:spLocks noChangeArrowheads="1"/>
            </p:cNvSpPr>
            <p:nvPr/>
          </p:nvSpPr>
          <p:spPr bwMode="auto">
            <a:xfrm>
              <a:off x="2279467" y="243016"/>
              <a:ext cx="85019" cy="85673"/>
            </a:xfrm>
            <a:prstGeom prst="ellipse">
              <a:avLst/>
            </a:prstGeom>
            <a:solidFill>
              <a:srgbClr val="93D3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64"/>
            <p:cNvSpPr/>
            <p:nvPr/>
          </p:nvSpPr>
          <p:spPr bwMode="auto">
            <a:xfrm>
              <a:off x="2292547" y="253153"/>
              <a:ext cx="280562" cy="64745"/>
            </a:xfrm>
            <a:custGeom>
              <a:avLst/>
              <a:gdLst>
                <a:gd name="T0" fmla="*/ 320 w 363"/>
                <a:gd name="T1" fmla="*/ 0 h 84"/>
                <a:gd name="T2" fmla="*/ 42 w 363"/>
                <a:gd name="T3" fmla="*/ 0 h 84"/>
                <a:gd name="T4" fmla="*/ 0 w 363"/>
                <a:gd name="T5" fmla="*/ 42 h 84"/>
                <a:gd name="T6" fmla="*/ 42 w 363"/>
                <a:gd name="T7" fmla="*/ 84 h 84"/>
                <a:gd name="T8" fmla="*/ 320 w 363"/>
                <a:gd name="T9" fmla="*/ 84 h 84"/>
                <a:gd name="T10" fmla="*/ 363 w 363"/>
                <a:gd name="T11" fmla="*/ 42 h 84"/>
                <a:gd name="T12" fmla="*/ 320 w 36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3" h="84">
                  <a:moveTo>
                    <a:pt x="320" y="0"/>
                  </a:moveTo>
                  <a:cubicBezTo>
                    <a:pt x="42" y="0"/>
                    <a:pt x="42" y="0"/>
                    <a:pt x="42" y="0"/>
                  </a:cubicBezTo>
                  <a:cubicBezTo>
                    <a:pt x="19" y="0"/>
                    <a:pt x="0" y="18"/>
                    <a:pt x="0" y="42"/>
                  </a:cubicBezTo>
                  <a:cubicBezTo>
                    <a:pt x="0" y="66"/>
                    <a:pt x="19" y="84"/>
                    <a:pt x="42" y="84"/>
                  </a:cubicBezTo>
                  <a:cubicBezTo>
                    <a:pt x="320" y="84"/>
                    <a:pt x="320" y="84"/>
                    <a:pt x="320" y="84"/>
                  </a:cubicBezTo>
                  <a:cubicBezTo>
                    <a:pt x="344" y="84"/>
                    <a:pt x="363" y="66"/>
                    <a:pt x="363" y="42"/>
                  </a:cubicBezTo>
                  <a:cubicBezTo>
                    <a:pt x="363" y="18"/>
                    <a:pt x="344" y="0"/>
                    <a:pt x="320" y="0"/>
                  </a:cubicBezTo>
                  <a:close/>
                </a:path>
              </a:pathLst>
            </a:custGeom>
            <a:solidFill>
              <a:srgbClr val="156E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二、行业环境分析</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34" name="组合 33"/>
          <p:cNvGrpSpPr/>
          <p:nvPr/>
        </p:nvGrpSpPr>
        <p:grpSpPr>
          <a:xfrm>
            <a:off x="1473200" y="1768475"/>
            <a:ext cx="2736850" cy="4686935"/>
            <a:chOff x="2320" y="2785"/>
            <a:chExt cx="4310" cy="7381"/>
          </a:xfrm>
        </p:grpSpPr>
        <p:sp>
          <p:nvSpPr>
            <p:cNvPr id="4" name="任意多边形: 形状 3"/>
            <p:cNvSpPr/>
            <p:nvPr/>
          </p:nvSpPr>
          <p:spPr bwMode="auto">
            <a:xfrm>
              <a:off x="2320" y="4765"/>
              <a:ext cx="4311" cy="1806"/>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 name="任意多边形: 形状 4"/>
            <p:cNvSpPr/>
            <p:nvPr/>
          </p:nvSpPr>
          <p:spPr bwMode="auto">
            <a:xfrm>
              <a:off x="2343" y="2785"/>
              <a:ext cx="4264" cy="1806"/>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 name="任意多边形: 形状 5"/>
            <p:cNvSpPr/>
            <p:nvPr/>
          </p:nvSpPr>
          <p:spPr bwMode="auto">
            <a:xfrm>
              <a:off x="2861" y="6742"/>
              <a:ext cx="3339" cy="1974"/>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7" name="任意多边形: 形状 6"/>
            <p:cNvSpPr/>
            <p:nvPr/>
          </p:nvSpPr>
          <p:spPr bwMode="auto">
            <a:xfrm>
              <a:off x="3537" y="9297"/>
              <a:ext cx="1988" cy="116"/>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 name="任意多边形: 形状 7"/>
            <p:cNvSpPr/>
            <p:nvPr/>
          </p:nvSpPr>
          <p:spPr bwMode="auto">
            <a:xfrm>
              <a:off x="3524" y="9073"/>
              <a:ext cx="2014" cy="116"/>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 name="任意多边形: 形状 8"/>
            <p:cNvSpPr/>
            <p:nvPr/>
          </p:nvSpPr>
          <p:spPr bwMode="auto">
            <a:xfrm>
              <a:off x="3517" y="8552"/>
              <a:ext cx="2030" cy="195"/>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0" name="任意多边形: 形状 9"/>
            <p:cNvSpPr/>
            <p:nvPr/>
          </p:nvSpPr>
          <p:spPr bwMode="auto">
            <a:xfrm>
              <a:off x="3585" y="9520"/>
              <a:ext cx="1891" cy="116"/>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1" name="任意多边形: 形状 10"/>
            <p:cNvSpPr/>
            <p:nvPr/>
          </p:nvSpPr>
          <p:spPr bwMode="auto">
            <a:xfrm>
              <a:off x="3706" y="9740"/>
              <a:ext cx="1656" cy="426"/>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2" name="任意多边形: 形状 11"/>
            <p:cNvSpPr/>
            <p:nvPr/>
          </p:nvSpPr>
          <p:spPr bwMode="auto">
            <a:xfrm>
              <a:off x="3520" y="8853"/>
              <a:ext cx="2021" cy="116"/>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3" name="任意多边形: 形状 12"/>
            <p:cNvSpPr/>
            <p:nvPr/>
          </p:nvSpPr>
          <p:spPr bwMode="auto">
            <a:xfrm>
              <a:off x="4543" y="9297"/>
              <a:ext cx="982" cy="116"/>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4" name="任意多边形: 形状 13"/>
            <p:cNvSpPr/>
            <p:nvPr/>
          </p:nvSpPr>
          <p:spPr bwMode="auto">
            <a:xfrm>
              <a:off x="4543" y="9073"/>
              <a:ext cx="995" cy="116"/>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5" name="任意多边形: 形状 14"/>
            <p:cNvSpPr/>
            <p:nvPr/>
          </p:nvSpPr>
          <p:spPr bwMode="auto">
            <a:xfrm>
              <a:off x="4543" y="8552"/>
              <a:ext cx="1004" cy="195"/>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6" name="任意多边形: 形状 15"/>
            <p:cNvSpPr/>
            <p:nvPr/>
          </p:nvSpPr>
          <p:spPr bwMode="auto">
            <a:xfrm>
              <a:off x="4543" y="9520"/>
              <a:ext cx="934" cy="116"/>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7" name="任意多边形: 形状 16"/>
            <p:cNvSpPr/>
            <p:nvPr/>
          </p:nvSpPr>
          <p:spPr bwMode="auto">
            <a:xfrm>
              <a:off x="4543" y="9740"/>
              <a:ext cx="820" cy="426"/>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8" name="矩形 17"/>
            <p:cNvSpPr/>
            <p:nvPr/>
          </p:nvSpPr>
          <p:spPr bwMode="auto">
            <a:xfrm>
              <a:off x="4543" y="8853"/>
              <a:ext cx="999" cy="116"/>
            </a:xfrm>
            <a:prstGeom prst="rect">
              <a:avLst/>
            </a:prstGeom>
            <a:solidFill>
              <a:schemeClr val="bg2">
                <a:lumMod val="90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sp>
        <p:nvSpPr>
          <p:cNvPr id="19" name="任意多边形: 形状 18"/>
          <p:cNvSpPr/>
          <p:nvPr/>
        </p:nvSpPr>
        <p:spPr bwMode="auto">
          <a:xfrm>
            <a:off x="2440063" y="1800895"/>
            <a:ext cx="6349189" cy="1114612"/>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0" name="任意多边形: 形状 19"/>
          <p:cNvSpPr/>
          <p:nvPr/>
        </p:nvSpPr>
        <p:spPr bwMode="auto">
          <a:xfrm>
            <a:off x="3155614" y="3021005"/>
            <a:ext cx="9036384" cy="1151307"/>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1" name="任意多边形: 形状 20"/>
          <p:cNvSpPr/>
          <p:nvPr/>
        </p:nvSpPr>
        <p:spPr bwMode="auto">
          <a:xfrm>
            <a:off x="2918245" y="4281251"/>
            <a:ext cx="6358617" cy="1119199"/>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2" name="任意多边形: 形状 21"/>
          <p:cNvSpPr/>
          <p:nvPr/>
        </p:nvSpPr>
        <p:spPr bwMode="auto">
          <a:xfrm>
            <a:off x="7739763" y="3971789"/>
            <a:ext cx="1040892" cy="1203753"/>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3" name="任意多边形: 形状 22"/>
          <p:cNvSpPr/>
          <p:nvPr/>
        </p:nvSpPr>
        <p:spPr bwMode="auto">
          <a:xfrm>
            <a:off x="7830634" y="4069741"/>
            <a:ext cx="872130" cy="1006668"/>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p>
            <a:pPr algn="ctr"/>
            <a:r>
              <a:rPr lang="en-US" altLang="zh-CN" sz="2400" dirty="0">
                <a:solidFill>
                  <a:schemeClr val="accent3">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03</a:t>
            </a:r>
            <a:endParaRPr lang="en-US" altLang="zh-CN" sz="2400" dirty="0">
              <a:solidFill>
                <a:schemeClr val="accent3">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4" name="任意多边形: 形状 23"/>
          <p:cNvSpPr/>
          <p:nvPr/>
        </p:nvSpPr>
        <p:spPr bwMode="auto">
          <a:xfrm>
            <a:off x="8043223" y="2701899"/>
            <a:ext cx="1070398" cy="12367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5" name="任意多边形: 形状 24"/>
          <p:cNvSpPr/>
          <p:nvPr/>
        </p:nvSpPr>
        <p:spPr bwMode="auto">
          <a:xfrm>
            <a:off x="8136456" y="2801033"/>
            <a:ext cx="898095" cy="1037354"/>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p>
            <a:pPr algn="ctr"/>
            <a:r>
              <a:rPr lang="en-US" altLang="zh-CN" sz="2400" dirty="0">
                <a:solidFill>
                  <a:schemeClr val="accent2">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02</a:t>
            </a:r>
            <a:endParaRPr lang="en-US" altLang="zh-CN" sz="2400" dirty="0">
              <a:solidFill>
                <a:schemeClr val="accent2">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6" name="任意多边形: 形状 25"/>
          <p:cNvSpPr/>
          <p:nvPr/>
        </p:nvSpPr>
        <p:spPr bwMode="auto">
          <a:xfrm>
            <a:off x="7234042" y="1486879"/>
            <a:ext cx="1042072" cy="1201392"/>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p>
            <a:pPr algn="ctr"/>
            <a:endParaRPr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7" name="任意多边形: 形状 26"/>
          <p:cNvSpPr/>
          <p:nvPr/>
        </p:nvSpPr>
        <p:spPr bwMode="auto">
          <a:xfrm>
            <a:off x="7326093" y="1582471"/>
            <a:ext cx="872130" cy="1009027"/>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p>
            <a:pPr algn="ctr"/>
            <a:r>
              <a:rPr lang="en-US" altLang="zh-CN" sz="2400" dirty="0">
                <a:solidFill>
                  <a:schemeClr val="accent1">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01</a:t>
            </a:r>
            <a:endParaRPr lang="en-US" altLang="zh-CN" sz="2400" dirty="0">
              <a:solidFill>
                <a:schemeClr val="accent1">
                  <a:lumMod val="100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8" name="矩形 27"/>
          <p:cNvSpPr/>
          <p:nvPr/>
        </p:nvSpPr>
        <p:spPr>
          <a:xfrm>
            <a:off x="3155615" y="1987801"/>
            <a:ext cx="3409732" cy="236473"/>
          </a:xfrm>
          <a:prstGeom prst="rect">
            <a:avLst/>
          </a:prstGeom>
        </p:spPr>
        <p:txBody>
          <a:bodyPr wrap="none" lIns="144000" tIns="0" rIns="144000" bIns="0" anchor="ctr">
            <a:noAutofit/>
          </a:bodyPr>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行业现状</a:t>
            </a:r>
            <a:endParaRPr lang="zh-CN" altLang="en-US"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29" name="矩形 28"/>
          <p:cNvSpPr/>
          <p:nvPr/>
        </p:nvSpPr>
        <p:spPr>
          <a:xfrm>
            <a:off x="3155315" y="2338705"/>
            <a:ext cx="4675505" cy="466090"/>
          </a:xfrm>
          <a:prstGeom prst="rect">
            <a:avLst/>
          </a:prstGeom>
        </p:spPr>
        <p:txBody>
          <a:bodyPr wrap="square" lIns="144000" tIns="0" rIns="144000" bIns="0" anchor="t">
            <a:noAutofit/>
          </a:bodyPr>
          <a:p>
            <a:pPr>
              <a:lnSpc>
                <a:spcPct val="120000"/>
              </a:lnSpc>
            </a:pPr>
            <a:r>
              <a:rPr lang="zh-CN" altLang="en-US" sz="14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大学生在探索行业现状时，面对众多政策和技术因素，应聚焦于行业的核心特征、</a:t>
            </a:r>
            <a:r>
              <a:rPr lang="en-US" altLang="zh-CN" sz="14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 </a:t>
            </a:r>
            <a:r>
              <a:rPr lang="zh-CN" altLang="en-US" sz="14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结构和领军企业。</a:t>
            </a:r>
            <a:endParaRPr lang="zh-CN" altLang="en-US" sz="14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0" name="矩形 29"/>
          <p:cNvSpPr/>
          <p:nvPr/>
        </p:nvSpPr>
        <p:spPr>
          <a:xfrm>
            <a:off x="3742823" y="3206430"/>
            <a:ext cx="3409732" cy="236473"/>
          </a:xfrm>
          <a:prstGeom prst="rect">
            <a:avLst/>
          </a:prstGeom>
        </p:spPr>
        <p:txBody>
          <a:bodyPr wrap="none" lIns="144000" tIns="0" rIns="144000" bIns="0" anchor="ctr">
            <a:noAutofit/>
          </a:bodyPr>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行业发展趋势</a:t>
            </a:r>
            <a:endParaRPr lang="zh-CN" altLang="en-US"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1" name="矩形 30"/>
          <p:cNvSpPr/>
          <p:nvPr/>
        </p:nvSpPr>
        <p:spPr>
          <a:xfrm>
            <a:off x="3742690" y="3557270"/>
            <a:ext cx="4393565" cy="466090"/>
          </a:xfrm>
          <a:prstGeom prst="rect">
            <a:avLst/>
          </a:prstGeom>
        </p:spPr>
        <p:txBody>
          <a:bodyPr wrap="square" lIns="144000" tIns="0" rIns="144000" bIns="0" anchor="t">
            <a:noAutofit/>
          </a:bodyPr>
          <a:p>
            <a:pPr>
              <a:lnSpc>
                <a:spcPct val="120000"/>
              </a:lnSpc>
            </a:pPr>
            <a:r>
              <a:rPr lang="zh-CN" altLang="en-US" sz="13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可以通过阅读企业报告、参与实习等方式，深入了解咨询公司如何深入研究并</a:t>
            </a:r>
            <a:r>
              <a:rPr lang="en-US" altLang="zh-CN" sz="13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  </a:t>
            </a:r>
            <a:r>
              <a:rPr lang="zh-CN" altLang="en-US" sz="13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诊断行业和业务发展。</a:t>
            </a:r>
            <a:endParaRPr lang="zh-CN" altLang="en-US" sz="13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2" name="矩形 31"/>
          <p:cNvSpPr/>
          <p:nvPr/>
        </p:nvSpPr>
        <p:spPr>
          <a:xfrm>
            <a:off x="3508334" y="4470448"/>
            <a:ext cx="3409732" cy="236473"/>
          </a:xfrm>
          <a:prstGeom prst="rect">
            <a:avLst/>
          </a:prstGeom>
        </p:spPr>
        <p:txBody>
          <a:bodyPr wrap="none" lIns="144000" tIns="0" rIns="144000" bIns="0" anchor="ctr">
            <a:noAutofit/>
          </a:bodyPr>
          <a:p>
            <a:pPr algn="l"/>
            <a:r>
              <a:rPr lang="zh-CN" altLang="en-US"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rPr>
              <a:t>行业对人才的要求</a:t>
            </a:r>
            <a:endParaRPr lang="zh-CN" altLang="en-US" b="1" dirty="0">
              <a:solidFill>
                <a:schemeClr val="bg1"/>
              </a:solidFill>
              <a:latin typeface="微软雅黑" panose="020B0503020204020204" pitchFamily="34" charset="-122"/>
              <a:ea typeface="微软雅黑" panose="020B0503020204020204" pitchFamily="34" charset="-122"/>
              <a:cs typeface="+mn-ea"/>
              <a:sym typeface="思源黑体 CN Light" panose="020B0300000000000000" pitchFamily="34" charset="-122"/>
            </a:endParaRPr>
          </a:p>
        </p:txBody>
      </p:sp>
      <p:sp>
        <p:nvSpPr>
          <p:cNvPr id="33" name="矩形 32"/>
          <p:cNvSpPr/>
          <p:nvPr/>
        </p:nvSpPr>
        <p:spPr>
          <a:xfrm>
            <a:off x="3508334" y="4821221"/>
            <a:ext cx="3409732" cy="465959"/>
          </a:xfrm>
          <a:prstGeom prst="rect">
            <a:avLst/>
          </a:prstGeom>
        </p:spPr>
        <p:txBody>
          <a:bodyPr wrap="square" lIns="144000" tIns="0" rIns="144000" bIns="0" anchor="t">
            <a:noAutofit/>
          </a:bodyPr>
          <a:p>
            <a:pPr>
              <a:lnSpc>
                <a:spcPct val="120000"/>
              </a:lnSpc>
            </a:pPr>
            <a:r>
              <a:rPr lang="zh-CN" altLang="en-US" sz="14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行业对人才的需求是多维度的，不仅关注人才的数量，更重视其综合素质。</a:t>
            </a:r>
            <a:endParaRPr lang="zh-CN" altLang="en-US" sz="14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ppt_w</p:attrName>
                                        </p:attrNameLst>
                                      </p:cBhvr>
                                      <p:tavLst>
                                        <p:tav tm="0">
                                          <p:val>
                                            <p:fltVal val="0"/>
                                          </p:val>
                                        </p:tav>
                                        <p:tav tm="100000">
                                          <p:val>
                                            <p:strVal val="#ppt_w"/>
                                          </p:val>
                                        </p:tav>
                                      </p:tavLst>
                                    </p:anim>
                                    <p:anim calcmode="lin" valueType="num">
                                      <p:cBhvr>
                                        <p:cTn id="8" dur="250" fill="hold"/>
                                        <p:tgtEl>
                                          <p:spTgt spid="19"/>
                                        </p:tgtEl>
                                        <p:attrNameLst>
                                          <p:attrName>ppt_h</p:attrName>
                                        </p:attrNameLst>
                                      </p:cBhvr>
                                      <p:tavLst>
                                        <p:tav tm="0">
                                          <p:val>
                                            <p:fltVal val="0"/>
                                          </p:val>
                                        </p:tav>
                                        <p:tav tm="100000">
                                          <p:val>
                                            <p:strVal val="#ppt_h"/>
                                          </p:val>
                                        </p:tav>
                                      </p:tavLst>
                                    </p:anim>
                                    <p:animEffect transition="in" filter="fade">
                                      <p:cBhvr>
                                        <p:cTn id="9" dur="25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250" fill="hold"/>
                                        <p:tgtEl>
                                          <p:spTgt spid="20"/>
                                        </p:tgtEl>
                                        <p:attrNameLst>
                                          <p:attrName>ppt_w</p:attrName>
                                        </p:attrNameLst>
                                      </p:cBhvr>
                                      <p:tavLst>
                                        <p:tav tm="0">
                                          <p:val>
                                            <p:fltVal val="0"/>
                                          </p:val>
                                        </p:tav>
                                        <p:tav tm="100000">
                                          <p:val>
                                            <p:strVal val="#ppt_w"/>
                                          </p:val>
                                        </p:tav>
                                      </p:tavLst>
                                    </p:anim>
                                    <p:anim calcmode="lin" valueType="num">
                                      <p:cBhvr>
                                        <p:cTn id="14" dur="250" fill="hold"/>
                                        <p:tgtEl>
                                          <p:spTgt spid="20"/>
                                        </p:tgtEl>
                                        <p:attrNameLst>
                                          <p:attrName>ppt_h</p:attrName>
                                        </p:attrNameLst>
                                      </p:cBhvr>
                                      <p:tavLst>
                                        <p:tav tm="0">
                                          <p:val>
                                            <p:fltVal val="0"/>
                                          </p:val>
                                        </p:tav>
                                        <p:tav tm="100000">
                                          <p:val>
                                            <p:strVal val="#ppt_h"/>
                                          </p:val>
                                        </p:tav>
                                      </p:tavLst>
                                    </p:anim>
                                    <p:animEffect transition="in" filter="fade">
                                      <p:cBhvr>
                                        <p:cTn id="15" dur="250"/>
                                        <p:tgtEl>
                                          <p:spTgt spid="2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250" fill="hold"/>
                                        <p:tgtEl>
                                          <p:spTgt spid="21"/>
                                        </p:tgtEl>
                                        <p:attrNameLst>
                                          <p:attrName>ppt_w</p:attrName>
                                        </p:attrNameLst>
                                      </p:cBhvr>
                                      <p:tavLst>
                                        <p:tav tm="0">
                                          <p:val>
                                            <p:fltVal val="0"/>
                                          </p:val>
                                        </p:tav>
                                        <p:tav tm="100000">
                                          <p:val>
                                            <p:strVal val="#ppt_w"/>
                                          </p:val>
                                        </p:tav>
                                      </p:tavLst>
                                    </p:anim>
                                    <p:anim calcmode="lin" valueType="num">
                                      <p:cBhvr>
                                        <p:cTn id="20" dur="250" fill="hold"/>
                                        <p:tgtEl>
                                          <p:spTgt spid="21"/>
                                        </p:tgtEl>
                                        <p:attrNameLst>
                                          <p:attrName>ppt_h</p:attrName>
                                        </p:attrNameLst>
                                      </p:cBhvr>
                                      <p:tavLst>
                                        <p:tav tm="0">
                                          <p:val>
                                            <p:fltVal val="0"/>
                                          </p:val>
                                        </p:tav>
                                        <p:tav tm="100000">
                                          <p:val>
                                            <p:strVal val="#ppt_h"/>
                                          </p:val>
                                        </p:tav>
                                      </p:tavLst>
                                    </p:anim>
                                    <p:animEffect transition="in" filter="fade">
                                      <p:cBhvr>
                                        <p:cTn id="21" dur="250"/>
                                        <p:tgtEl>
                                          <p:spTgt spid="2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250" fill="hold"/>
                                        <p:tgtEl>
                                          <p:spTgt spid="26"/>
                                        </p:tgtEl>
                                        <p:attrNameLst>
                                          <p:attrName>ppt_w</p:attrName>
                                        </p:attrNameLst>
                                      </p:cBhvr>
                                      <p:tavLst>
                                        <p:tav tm="0">
                                          <p:val>
                                            <p:fltVal val="0"/>
                                          </p:val>
                                        </p:tav>
                                        <p:tav tm="100000">
                                          <p:val>
                                            <p:strVal val="#ppt_w"/>
                                          </p:val>
                                        </p:tav>
                                      </p:tavLst>
                                    </p:anim>
                                    <p:anim calcmode="lin" valueType="num">
                                      <p:cBhvr>
                                        <p:cTn id="26" dur="250" fill="hold"/>
                                        <p:tgtEl>
                                          <p:spTgt spid="26"/>
                                        </p:tgtEl>
                                        <p:attrNameLst>
                                          <p:attrName>ppt_h</p:attrName>
                                        </p:attrNameLst>
                                      </p:cBhvr>
                                      <p:tavLst>
                                        <p:tav tm="0">
                                          <p:val>
                                            <p:fltVal val="0"/>
                                          </p:val>
                                        </p:tav>
                                        <p:tav tm="100000">
                                          <p:val>
                                            <p:strVal val="#ppt_h"/>
                                          </p:val>
                                        </p:tav>
                                      </p:tavLst>
                                    </p:anim>
                                    <p:animEffect transition="in" filter="fade">
                                      <p:cBhvr>
                                        <p:cTn id="27" dur="250"/>
                                        <p:tgtEl>
                                          <p:spTgt spid="2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250" fill="hold"/>
                                        <p:tgtEl>
                                          <p:spTgt spid="27"/>
                                        </p:tgtEl>
                                        <p:attrNameLst>
                                          <p:attrName>ppt_w</p:attrName>
                                        </p:attrNameLst>
                                      </p:cBhvr>
                                      <p:tavLst>
                                        <p:tav tm="0">
                                          <p:val>
                                            <p:fltVal val="0"/>
                                          </p:val>
                                        </p:tav>
                                        <p:tav tm="100000">
                                          <p:val>
                                            <p:strVal val="#ppt_w"/>
                                          </p:val>
                                        </p:tav>
                                      </p:tavLst>
                                    </p:anim>
                                    <p:anim calcmode="lin" valueType="num">
                                      <p:cBhvr>
                                        <p:cTn id="32" dur="250" fill="hold"/>
                                        <p:tgtEl>
                                          <p:spTgt spid="27"/>
                                        </p:tgtEl>
                                        <p:attrNameLst>
                                          <p:attrName>ppt_h</p:attrName>
                                        </p:attrNameLst>
                                      </p:cBhvr>
                                      <p:tavLst>
                                        <p:tav tm="0">
                                          <p:val>
                                            <p:fltVal val="0"/>
                                          </p:val>
                                        </p:tav>
                                        <p:tav tm="100000">
                                          <p:val>
                                            <p:strVal val="#ppt_h"/>
                                          </p:val>
                                        </p:tav>
                                      </p:tavLst>
                                    </p:anim>
                                    <p:animEffect transition="in" filter="fade">
                                      <p:cBhvr>
                                        <p:cTn id="33" dur="250"/>
                                        <p:tgtEl>
                                          <p:spTgt spid="2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250" fill="hold"/>
                                        <p:tgtEl>
                                          <p:spTgt spid="24"/>
                                        </p:tgtEl>
                                        <p:attrNameLst>
                                          <p:attrName>ppt_w</p:attrName>
                                        </p:attrNameLst>
                                      </p:cBhvr>
                                      <p:tavLst>
                                        <p:tav tm="0">
                                          <p:val>
                                            <p:fltVal val="0"/>
                                          </p:val>
                                        </p:tav>
                                        <p:tav tm="100000">
                                          <p:val>
                                            <p:strVal val="#ppt_w"/>
                                          </p:val>
                                        </p:tav>
                                      </p:tavLst>
                                    </p:anim>
                                    <p:anim calcmode="lin" valueType="num">
                                      <p:cBhvr>
                                        <p:cTn id="38" dur="250" fill="hold"/>
                                        <p:tgtEl>
                                          <p:spTgt spid="24"/>
                                        </p:tgtEl>
                                        <p:attrNameLst>
                                          <p:attrName>ppt_h</p:attrName>
                                        </p:attrNameLst>
                                      </p:cBhvr>
                                      <p:tavLst>
                                        <p:tav tm="0">
                                          <p:val>
                                            <p:fltVal val="0"/>
                                          </p:val>
                                        </p:tav>
                                        <p:tav tm="100000">
                                          <p:val>
                                            <p:strVal val="#ppt_h"/>
                                          </p:val>
                                        </p:tav>
                                      </p:tavLst>
                                    </p:anim>
                                    <p:animEffect transition="in" filter="fade">
                                      <p:cBhvr>
                                        <p:cTn id="39" dur="250"/>
                                        <p:tgtEl>
                                          <p:spTgt spid="2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250" fill="hold"/>
                                        <p:tgtEl>
                                          <p:spTgt spid="25"/>
                                        </p:tgtEl>
                                        <p:attrNameLst>
                                          <p:attrName>ppt_w</p:attrName>
                                        </p:attrNameLst>
                                      </p:cBhvr>
                                      <p:tavLst>
                                        <p:tav tm="0">
                                          <p:val>
                                            <p:fltVal val="0"/>
                                          </p:val>
                                        </p:tav>
                                        <p:tav tm="100000">
                                          <p:val>
                                            <p:strVal val="#ppt_w"/>
                                          </p:val>
                                        </p:tav>
                                      </p:tavLst>
                                    </p:anim>
                                    <p:anim calcmode="lin" valueType="num">
                                      <p:cBhvr>
                                        <p:cTn id="44" dur="250" fill="hold"/>
                                        <p:tgtEl>
                                          <p:spTgt spid="25"/>
                                        </p:tgtEl>
                                        <p:attrNameLst>
                                          <p:attrName>ppt_h</p:attrName>
                                        </p:attrNameLst>
                                      </p:cBhvr>
                                      <p:tavLst>
                                        <p:tav tm="0">
                                          <p:val>
                                            <p:fltVal val="0"/>
                                          </p:val>
                                        </p:tav>
                                        <p:tav tm="100000">
                                          <p:val>
                                            <p:strVal val="#ppt_h"/>
                                          </p:val>
                                        </p:tav>
                                      </p:tavLst>
                                    </p:anim>
                                    <p:animEffect transition="in" filter="fade">
                                      <p:cBhvr>
                                        <p:cTn id="45" dur="250"/>
                                        <p:tgtEl>
                                          <p:spTgt spid="25"/>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fltVal val="0"/>
                                          </p:val>
                                        </p:tav>
                                        <p:tav tm="100000">
                                          <p:val>
                                            <p:strVal val="#ppt_w"/>
                                          </p:val>
                                        </p:tav>
                                      </p:tavLst>
                                    </p:anim>
                                    <p:anim calcmode="lin" valueType="num">
                                      <p:cBhvr>
                                        <p:cTn id="50" dur="250" fill="hold"/>
                                        <p:tgtEl>
                                          <p:spTgt spid="22"/>
                                        </p:tgtEl>
                                        <p:attrNameLst>
                                          <p:attrName>ppt_h</p:attrName>
                                        </p:attrNameLst>
                                      </p:cBhvr>
                                      <p:tavLst>
                                        <p:tav tm="0">
                                          <p:val>
                                            <p:fltVal val="0"/>
                                          </p:val>
                                        </p:tav>
                                        <p:tav tm="100000">
                                          <p:val>
                                            <p:strVal val="#ppt_h"/>
                                          </p:val>
                                        </p:tav>
                                      </p:tavLst>
                                    </p:anim>
                                    <p:animEffect transition="in" filter="fade">
                                      <p:cBhvr>
                                        <p:cTn id="51" dur="250"/>
                                        <p:tgtEl>
                                          <p:spTgt spid="2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250" fill="hold"/>
                                        <p:tgtEl>
                                          <p:spTgt spid="23"/>
                                        </p:tgtEl>
                                        <p:attrNameLst>
                                          <p:attrName>ppt_w</p:attrName>
                                        </p:attrNameLst>
                                      </p:cBhvr>
                                      <p:tavLst>
                                        <p:tav tm="0">
                                          <p:val>
                                            <p:fltVal val="0"/>
                                          </p:val>
                                        </p:tav>
                                        <p:tav tm="100000">
                                          <p:val>
                                            <p:strVal val="#ppt_w"/>
                                          </p:val>
                                        </p:tav>
                                      </p:tavLst>
                                    </p:anim>
                                    <p:anim calcmode="lin" valueType="num">
                                      <p:cBhvr>
                                        <p:cTn id="56" dur="250" fill="hold"/>
                                        <p:tgtEl>
                                          <p:spTgt spid="23"/>
                                        </p:tgtEl>
                                        <p:attrNameLst>
                                          <p:attrName>ppt_h</p:attrName>
                                        </p:attrNameLst>
                                      </p:cBhvr>
                                      <p:tavLst>
                                        <p:tav tm="0">
                                          <p:val>
                                            <p:fltVal val="0"/>
                                          </p:val>
                                        </p:tav>
                                        <p:tav tm="100000">
                                          <p:val>
                                            <p:strVal val="#ppt_h"/>
                                          </p:val>
                                        </p:tav>
                                      </p:tavLst>
                                    </p:anim>
                                    <p:animEffect transition="in" filter="fade">
                                      <p:cBhvr>
                                        <p:cTn id="57" dur="25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500" fill="hold"/>
                                        <p:tgtEl>
                                          <p:spTgt spid="30"/>
                                        </p:tgtEl>
                                        <p:attrNameLst>
                                          <p:attrName>ppt_w</p:attrName>
                                        </p:attrNameLst>
                                      </p:cBhvr>
                                      <p:tavLst>
                                        <p:tav tm="0">
                                          <p:val>
                                            <p:fltVal val="0"/>
                                          </p:val>
                                        </p:tav>
                                        <p:tav tm="100000">
                                          <p:val>
                                            <p:strVal val="#ppt_w"/>
                                          </p:val>
                                        </p:tav>
                                      </p:tavLst>
                                    </p:anim>
                                    <p:anim calcmode="lin" valueType="num">
                                      <p:cBhvr>
                                        <p:cTn id="73" dur="500" fill="hold"/>
                                        <p:tgtEl>
                                          <p:spTgt spid="30"/>
                                        </p:tgtEl>
                                        <p:attrNameLst>
                                          <p:attrName>ppt_h</p:attrName>
                                        </p:attrNameLst>
                                      </p:cBhvr>
                                      <p:tavLst>
                                        <p:tav tm="0">
                                          <p:val>
                                            <p:fltVal val="0"/>
                                          </p:val>
                                        </p:tav>
                                        <p:tav tm="100000">
                                          <p:val>
                                            <p:strVal val="#ppt_h"/>
                                          </p:val>
                                        </p:tav>
                                      </p:tavLst>
                                    </p:anim>
                                    <p:animEffect transition="in" filter="fade">
                                      <p:cBhvr>
                                        <p:cTn id="74" dur="500"/>
                                        <p:tgtEl>
                                          <p:spTgt spid="3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Effect transition="in" filter="fade">
                                      <p:cBhvr>
                                        <p:cTn id="79" dur="500"/>
                                        <p:tgtEl>
                                          <p:spTgt spid="3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p:cTn id="82" dur="500" fill="hold"/>
                                        <p:tgtEl>
                                          <p:spTgt spid="32"/>
                                        </p:tgtEl>
                                        <p:attrNameLst>
                                          <p:attrName>ppt_w</p:attrName>
                                        </p:attrNameLst>
                                      </p:cBhvr>
                                      <p:tavLst>
                                        <p:tav tm="0">
                                          <p:val>
                                            <p:fltVal val="0"/>
                                          </p:val>
                                        </p:tav>
                                        <p:tav tm="100000">
                                          <p:val>
                                            <p:strVal val="#ppt_w"/>
                                          </p:val>
                                        </p:tav>
                                      </p:tavLst>
                                    </p:anim>
                                    <p:anim calcmode="lin" valueType="num">
                                      <p:cBhvr>
                                        <p:cTn id="83" dur="500" fill="hold"/>
                                        <p:tgtEl>
                                          <p:spTgt spid="32"/>
                                        </p:tgtEl>
                                        <p:attrNameLst>
                                          <p:attrName>ppt_h</p:attrName>
                                        </p:attrNameLst>
                                      </p:cBhvr>
                                      <p:tavLst>
                                        <p:tav tm="0">
                                          <p:val>
                                            <p:fltVal val="0"/>
                                          </p:val>
                                        </p:tav>
                                        <p:tav tm="100000">
                                          <p:val>
                                            <p:strVal val="#ppt_h"/>
                                          </p:val>
                                        </p:tav>
                                      </p:tavLst>
                                    </p:anim>
                                    <p:animEffect transition="in" filter="fade">
                                      <p:cBhvr>
                                        <p:cTn id="84" dur="500"/>
                                        <p:tgtEl>
                                          <p:spTgt spid="3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700682"/>
            <a:ext cx="4105611" cy="584775"/>
          </a:xfrm>
          <a:prstGeom prst="rect">
            <a:avLst/>
          </a:prstGeom>
          <a:solidFill>
            <a:schemeClr val="accent1"/>
          </a:solidFill>
        </p:spPr>
        <p:txBody>
          <a:bodyPr wrap="none">
            <a:spAutoFit/>
          </a:bodyPr>
          <a:lstStyle/>
          <a:p>
            <a:r>
              <a:rPr lang="zh-CN" altLang="en-US" sz="3200" dirty="0">
                <a:solidFill>
                  <a:schemeClr val="bg1"/>
                </a:solidFill>
              </a:rPr>
              <a:t>第一节  认识职业世界</a:t>
            </a:r>
            <a:endParaRPr lang="zh-CN" altLang="en-US" sz="3200" dirty="0">
              <a:solidFill>
                <a:schemeClr val="bg1"/>
              </a:solidFill>
            </a:endParaRPr>
          </a:p>
        </p:txBody>
      </p:sp>
      <p:sp>
        <p:nvSpPr>
          <p:cNvPr id="8" name="矩形 7"/>
          <p:cNvSpPr/>
          <p:nvPr/>
        </p:nvSpPr>
        <p:spPr>
          <a:xfrm>
            <a:off x="5370093" y="3003928"/>
            <a:ext cx="6157455" cy="584775"/>
          </a:xfrm>
          <a:prstGeom prst="rect">
            <a:avLst/>
          </a:prstGeom>
          <a:solidFill>
            <a:schemeClr val="bg1"/>
          </a:solidFill>
        </p:spPr>
        <p:txBody>
          <a:bodyPr wrap="none">
            <a:spAutoFit/>
          </a:bodyPr>
          <a:lstStyle/>
          <a:p>
            <a:r>
              <a:rPr lang="zh-CN" altLang="en-US" sz="3200" dirty="0"/>
              <a:t>第二节  分析职业世界的环境要素</a:t>
            </a:r>
            <a:endParaRPr lang="zh-CN" altLang="en-US" sz="3200" dirty="0"/>
          </a:p>
        </p:txBody>
      </p:sp>
      <p:sp>
        <p:nvSpPr>
          <p:cNvPr id="10" name="矩形 9"/>
          <p:cNvSpPr/>
          <p:nvPr/>
        </p:nvSpPr>
        <p:spPr>
          <a:xfrm>
            <a:off x="5370093" y="4105466"/>
            <a:ext cx="3695242" cy="584775"/>
          </a:xfrm>
          <a:prstGeom prst="rect">
            <a:avLst/>
          </a:prstGeom>
        </p:spPr>
        <p:txBody>
          <a:bodyPr wrap="none">
            <a:spAutoFit/>
          </a:bodyPr>
          <a:lstStyle/>
          <a:p>
            <a:r>
              <a:rPr lang="zh-CN" altLang="en-US" sz="3200" dirty="0"/>
              <a:t>第三节  专业与职业</a:t>
            </a:r>
            <a:endParaRPr lang="zh-CN" altLang="en-US" sz="3200" dirty="0"/>
          </a:p>
        </p:txBody>
      </p:sp>
      <p:sp>
        <p:nvSpPr>
          <p:cNvPr id="13" name="double-left-arrows_45721"/>
          <p:cNvSpPr>
            <a:spLocks noChangeAspect="1"/>
          </p:cNvSpPr>
          <p:nvPr/>
        </p:nvSpPr>
        <p:spPr bwMode="auto">
          <a:xfrm flipH="1">
            <a:off x="4596663" y="174545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169091"/>
            <a:ext cx="5985510" cy="1076325"/>
          </a:xfrm>
          <a:prstGeom prst="rect">
            <a:avLst/>
          </a:prstGeom>
        </p:spPr>
        <p:txBody>
          <a:bodyPr wrap="none">
            <a:spAutoFit/>
          </a:bodyPr>
          <a:p>
            <a:pPr algn="l"/>
            <a:r>
              <a:rPr lang="zh-CN" altLang="en-US" sz="3200" dirty="0"/>
              <a:t>第四节</a:t>
            </a:r>
            <a:r>
              <a:rPr lang="en-US" altLang="zh-CN" sz="3200" dirty="0"/>
              <a:t>  </a:t>
            </a:r>
            <a:r>
              <a:rPr lang="zh-CN" altLang="en-US" sz="3200" dirty="0"/>
              <a:t>课堂实践</a:t>
            </a:r>
            <a:r>
              <a:rPr lang="en-US" altLang="zh-CN" sz="3200" dirty="0"/>
              <a:t>——</a:t>
            </a:r>
            <a:r>
              <a:rPr lang="zh-CN" altLang="en-US" sz="3200" dirty="0">
                <a:sym typeface="+mn-ea"/>
              </a:rPr>
              <a:t>分析自己</a:t>
            </a:r>
            <a:endParaRPr lang="en-US" altLang="zh-CN" sz="3200" dirty="0"/>
          </a:p>
          <a:p>
            <a:pPr algn="l"/>
            <a:r>
              <a:rPr lang="en-US" altLang="zh-CN" sz="3200" dirty="0"/>
              <a:t>                </a:t>
            </a:r>
            <a:r>
              <a:rPr lang="zh-CN" altLang="en-US" sz="3200" dirty="0"/>
              <a:t>想从事的职业类型</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三、企业环境分析</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20" name="组合 19"/>
          <p:cNvGrpSpPr/>
          <p:nvPr/>
        </p:nvGrpSpPr>
        <p:grpSpPr>
          <a:xfrm>
            <a:off x="1261700" y="1960814"/>
            <a:ext cx="8928992" cy="3867150"/>
            <a:chOff x="1634679" y="1250950"/>
            <a:chExt cx="8928992" cy="3867150"/>
          </a:xfrm>
        </p:grpSpPr>
        <p:grpSp>
          <p:nvGrpSpPr>
            <p:cNvPr id="21" name="组合 20"/>
            <p:cNvGrpSpPr/>
            <p:nvPr/>
          </p:nvGrpSpPr>
          <p:grpSpPr>
            <a:xfrm>
              <a:off x="2215716" y="1323975"/>
              <a:ext cx="2296720" cy="1605094"/>
              <a:chOff x="2214563" y="1323975"/>
              <a:chExt cx="2295524" cy="1605094"/>
            </a:xfrm>
            <a:effectLst>
              <a:outerShdw blurRad="101600" dist="63500" dir="5400000" algn="t" rotWithShape="0">
                <a:prstClr val="black">
                  <a:alpha val="25000"/>
                </a:prstClr>
              </a:outerShdw>
            </a:effectLst>
          </p:grpSpPr>
          <p:sp>
            <p:nvSpPr>
              <p:cNvPr id="110" name="任意多边形 109"/>
              <p:cNvSpPr/>
              <p:nvPr/>
            </p:nvSpPr>
            <p:spPr>
              <a:xfrm>
                <a:off x="3995737" y="1457325"/>
                <a:ext cx="514350" cy="1252538"/>
              </a:xfrm>
              <a:custGeom>
                <a:avLst/>
                <a:gdLst>
                  <a:gd name="connsiteX0" fmla="*/ 28575 w 514350"/>
                  <a:gd name="connsiteY0" fmla="*/ 1252538 h 1252538"/>
                  <a:gd name="connsiteX1" fmla="*/ 366713 w 514350"/>
                  <a:gd name="connsiteY1" fmla="*/ 852488 h 1252538"/>
                  <a:gd name="connsiteX2" fmla="*/ 514350 w 514350"/>
                  <a:gd name="connsiteY2" fmla="*/ 328613 h 1252538"/>
                  <a:gd name="connsiteX3" fmla="*/ 328613 w 514350"/>
                  <a:gd name="connsiteY3" fmla="*/ 0 h 1252538"/>
                  <a:gd name="connsiteX4" fmla="*/ 0 w 514350"/>
                  <a:gd name="connsiteY4" fmla="*/ 619125 h 1252538"/>
                  <a:gd name="connsiteX5" fmla="*/ 28575 w 514350"/>
                  <a:gd name="connsiteY5" fmla="*/ 1252538 h 1252538"/>
                  <a:gd name="connsiteX0-1" fmla="*/ 28575 w 514350"/>
                  <a:gd name="connsiteY0-2" fmla="*/ 1252538 h 1252538"/>
                  <a:gd name="connsiteX1-3" fmla="*/ 366713 w 514350"/>
                  <a:gd name="connsiteY1-4" fmla="*/ 852488 h 1252538"/>
                  <a:gd name="connsiteX2-5" fmla="*/ 514350 w 514350"/>
                  <a:gd name="connsiteY2-6" fmla="*/ 328613 h 1252538"/>
                  <a:gd name="connsiteX3-7" fmla="*/ 314326 w 514350"/>
                  <a:gd name="connsiteY3-8" fmla="*/ 0 h 1252538"/>
                  <a:gd name="connsiteX4-9" fmla="*/ 0 w 514350"/>
                  <a:gd name="connsiteY4-10" fmla="*/ 619125 h 1252538"/>
                  <a:gd name="connsiteX5-11" fmla="*/ 28575 w 514350"/>
                  <a:gd name="connsiteY5-12" fmla="*/ 1252538 h 1252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14350" h="1252538">
                    <a:moveTo>
                      <a:pt x="28575" y="1252538"/>
                    </a:moveTo>
                    <a:lnTo>
                      <a:pt x="366713" y="852488"/>
                    </a:lnTo>
                    <a:lnTo>
                      <a:pt x="514350" y="328613"/>
                    </a:lnTo>
                    <a:lnTo>
                      <a:pt x="314326" y="0"/>
                    </a:lnTo>
                    <a:lnTo>
                      <a:pt x="0" y="619125"/>
                    </a:lnTo>
                    <a:lnTo>
                      <a:pt x="28575" y="1252538"/>
                    </a:lnTo>
                    <a:close/>
                  </a:path>
                </a:pathLst>
              </a:custGeom>
              <a:solidFill>
                <a:srgbClr val="FFA1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1" name="任意多边形 110"/>
              <p:cNvSpPr/>
              <p:nvPr/>
            </p:nvSpPr>
            <p:spPr>
              <a:xfrm>
                <a:off x="2214563" y="1323975"/>
                <a:ext cx="2100262" cy="1166813"/>
              </a:xfrm>
              <a:custGeom>
                <a:avLst/>
                <a:gdLst>
                  <a:gd name="connsiteX0" fmla="*/ 0 w 2100262"/>
                  <a:gd name="connsiteY0" fmla="*/ 704850 h 1166813"/>
                  <a:gd name="connsiteX1" fmla="*/ 566737 w 2100262"/>
                  <a:gd name="connsiteY1" fmla="*/ 0 h 1166813"/>
                  <a:gd name="connsiteX2" fmla="*/ 2100262 w 2100262"/>
                  <a:gd name="connsiteY2" fmla="*/ 128588 h 1166813"/>
                  <a:gd name="connsiteX3" fmla="*/ 1790700 w 2100262"/>
                  <a:gd name="connsiteY3" fmla="*/ 766763 h 1166813"/>
                  <a:gd name="connsiteX4" fmla="*/ 1276350 w 2100262"/>
                  <a:gd name="connsiteY4" fmla="*/ 1166813 h 1166813"/>
                  <a:gd name="connsiteX5" fmla="*/ 476250 w 2100262"/>
                  <a:gd name="connsiteY5" fmla="*/ 1109663 h 1166813"/>
                  <a:gd name="connsiteX6" fmla="*/ 0 w 2100262"/>
                  <a:gd name="connsiteY6" fmla="*/ 704850 h 1166813"/>
                  <a:gd name="connsiteX0-1" fmla="*/ 0 w 2100262"/>
                  <a:gd name="connsiteY0-2" fmla="*/ 704850 h 1166813"/>
                  <a:gd name="connsiteX1-3" fmla="*/ 566737 w 2100262"/>
                  <a:gd name="connsiteY1-4" fmla="*/ 0 h 1166813"/>
                  <a:gd name="connsiteX2-5" fmla="*/ 2100262 w 2100262"/>
                  <a:gd name="connsiteY2-6" fmla="*/ 128588 h 1166813"/>
                  <a:gd name="connsiteX3-7" fmla="*/ 1790700 w 2100262"/>
                  <a:gd name="connsiteY3-8" fmla="*/ 766763 h 1166813"/>
                  <a:gd name="connsiteX4-9" fmla="*/ 1276350 w 2100262"/>
                  <a:gd name="connsiteY4-10" fmla="*/ 1166813 h 1166813"/>
                  <a:gd name="connsiteX5-11" fmla="*/ 476250 w 2100262"/>
                  <a:gd name="connsiteY5-12" fmla="*/ 1109663 h 1166813"/>
                  <a:gd name="connsiteX6-13" fmla="*/ 0 w 2100262"/>
                  <a:gd name="connsiteY6-14" fmla="*/ 704850 h 1166813"/>
                  <a:gd name="connsiteX0-15" fmla="*/ 0 w 2100262"/>
                  <a:gd name="connsiteY0-16" fmla="*/ 704850 h 1166813"/>
                  <a:gd name="connsiteX1-17" fmla="*/ 566737 w 2100262"/>
                  <a:gd name="connsiteY1-18" fmla="*/ 0 h 1166813"/>
                  <a:gd name="connsiteX2-19" fmla="*/ 2100262 w 2100262"/>
                  <a:gd name="connsiteY2-20" fmla="*/ 128588 h 1166813"/>
                  <a:gd name="connsiteX3-21" fmla="*/ 1790700 w 2100262"/>
                  <a:gd name="connsiteY3-22" fmla="*/ 766763 h 1166813"/>
                  <a:gd name="connsiteX4-23" fmla="*/ 1276350 w 2100262"/>
                  <a:gd name="connsiteY4-24" fmla="*/ 1166813 h 1166813"/>
                  <a:gd name="connsiteX5-25" fmla="*/ 476250 w 2100262"/>
                  <a:gd name="connsiteY5-26" fmla="*/ 1109663 h 1166813"/>
                  <a:gd name="connsiteX6-27" fmla="*/ 0 w 2100262"/>
                  <a:gd name="connsiteY6-28" fmla="*/ 704850 h 11668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100262" h="1166813">
                    <a:moveTo>
                      <a:pt x="0" y="704850"/>
                    </a:moveTo>
                    <a:lnTo>
                      <a:pt x="566737" y="0"/>
                    </a:lnTo>
                    <a:cubicBezTo>
                      <a:pt x="1216024" y="457200"/>
                      <a:pt x="1798637" y="290513"/>
                      <a:pt x="2100262" y="128588"/>
                    </a:cubicBezTo>
                    <a:lnTo>
                      <a:pt x="1790700" y="766763"/>
                    </a:lnTo>
                    <a:lnTo>
                      <a:pt x="1276350" y="1166813"/>
                    </a:lnTo>
                    <a:lnTo>
                      <a:pt x="476250" y="1109663"/>
                    </a:lnTo>
                    <a:lnTo>
                      <a:pt x="0" y="704850"/>
                    </a:lnTo>
                    <a:close/>
                  </a:path>
                </a:pathLst>
              </a:custGeom>
              <a:solidFill>
                <a:srgbClr val="FFC1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2" name="矩形 2"/>
              <p:cNvSpPr/>
              <p:nvPr/>
            </p:nvSpPr>
            <p:spPr>
              <a:xfrm>
                <a:off x="2225040" y="2034541"/>
                <a:ext cx="1798320" cy="894528"/>
              </a:xfrm>
              <a:custGeom>
                <a:avLst/>
                <a:gdLst>
                  <a:gd name="connsiteX0" fmla="*/ 0 w 1744980"/>
                  <a:gd name="connsiteY0" fmla="*/ 0 h 624840"/>
                  <a:gd name="connsiteX1" fmla="*/ 1744980 w 1744980"/>
                  <a:gd name="connsiteY1" fmla="*/ 0 h 624840"/>
                  <a:gd name="connsiteX2" fmla="*/ 1744980 w 1744980"/>
                  <a:gd name="connsiteY2" fmla="*/ 624840 h 624840"/>
                  <a:gd name="connsiteX3" fmla="*/ 0 w 1744980"/>
                  <a:gd name="connsiteY3" fmla="*/ 624840 h 624840"/>
                  <a:gd name="connsiteX4" fmla="*/ 0 w 1744980"/>
                  <a:gd name="connsiteY4" fmla="*/ 0 h 624840"/>
                  <a:gd name="connsiteX0-1" fmla="*/ 0 w 1783080"/>
                  <a:gd name="connsiteY0-2" fmla="*/ 0 h 624840"/>
                  <a:gd name="connsiteX1-3" fmla="*/ 1783080 w 1783080"/>
                  <a:gd name="connsiteY1-4" fmla="*/ 45720 h 624840"/>
                  <a:gd name="connsiteX2-5" fmla="*/ 1744980 w 1783080"/>
                  <a:gd name="connsiteY2-6" fmla="*/ 624840 h 624840"/>
                  <a:gd name="connsiteX3-7" fmla="*/ 0 w 1783080"/>
                  <a:gd name="connsiteY3-8" fmla="*/ 624840 h 624840"/>
                  <a:gd name="connsiteX4-9" fmla="*/ 0 w 1783080"/>
                  <a:gd name="connsiteY4-10" fmla="*/ 0 h 624840"/>
                  <a:gd name="connsiteX0-11" fmla="*/ 0 w 1798320"/>
                  <a:gd name="connsiteY0-12" fmla="*/ 0 h 670560"/>
                  <a:gd name="connsiteX1-13" fmla="*/ 1783080 w 1798320"/>
                  <a:gd name="connsiteY1-14" fmla="*/ 45720 h 670560"/>
                  <a:gd name="connsiteX2-15" fmla="*/ 1798320 w 1798320"/>
                  <a:gd name="connsiteY2-16" fmla="*/ 670560 h 670560"/>
                  <a:gd name="connsiteX3-17" fmla="*/ 0 w 1798320"/>
                  <a:gd name="connsiteY3-18" fmla="*/ 624840 h 670560"/>
                  <a:gd name="connsiteX4-19" fmla="*/ 0 w 1798320"/>
                  <a:gd name="connsiteY4-20" fmla="*/ 0 h 670560"/>
                  <a:gd name="connsiteX0-21" fmla="*/ 0 w 1798320"/>
                  <a:gd name="connsiteY0-22" fmla="*/ 0 h 670560"/>
                  <a:gd name="connsiteX1-23" fmla="*/ 1783080 w 1798320"/>
                  <a:gd name="connsiteY1-24" fmla="*/ 45720 h 670560"/>
                  <a:gd name="connsiteX2-25" fmla="*/ 1798320 w 1798320"/>
                  <a:gd name="connsiteY2-26" fmla="*/ 670560 h 670560"/>
                  <a:gd name="connsiteX3-27" fmla="*/ 175260 w 1798320"/>
                  <a:gd name="connsiteY3-28" fmla="*/ 518160 h 670560"/>
                  <a:gd name="connsiteX4-29" fmla="*/ 0 w 1798320"/>
                  <a:gd name="connsiteY4-30" fmla="*/ 0 h 670560"/>
                  <a:gd name="connsiteX0-31" fmla="*/ 0 w 1798320"/>
                  <a:gd name="connsiteY0-32" fmla="*/ 0 h 670560"/>
                  <a:gd name="connsiteX1-33" fmla="*/ 1783080 w 1798320"/>
                  <a:gd name="connsiteY1-34" fmla="*/ 45720 h 670560"/>
                  <a:gd name="connsiteX2-35" fmla="*/ 1798320 w 1798320"/>
                  <a:gd name="connsiteY2-36" fmla="*/ 670560 h 670560"/>
                  <a:gd name="connsiteX3-37" fmla="*/ 60960 w 1798320"/>
                  <a:gd name="connsiteY3-38" fmla="*/ 579120 h 670560"/>
                  <a:gd name="connsiteX4-39" fmla="*/ 0 w 1798320"/>
                  <a:gd name="connsiteY4-40" fmla="*/ 0 h 670560"/>
                  <a:gd name="connsiteX0-41" fmla="*/ 0 w 1798320"/>
                  <a:gd name="connsiteY0-42" fmla="*/ 0 h 744714"/>
                  <a:gd name="connsiteX1-43" fmla="*/ 1783080 w 1798320"/>
                  <a:gd name="connsiteY1-44" fmla="*/ 45720 h 744714"/>
                  <a:gd name="connsiteX2-45" fmla="*/ 1798320 w 1798320"/>
                  <a:gd name="connsiteY2-46" fmla="*/ 670560 h 744714"/>
                  <a:gd name="connsiteX3-47" fmla="*/ 60960 w 1798320"/>
                  <a:gd name="connsiteY3-48" fmla="*/ 579120 h 744714"/>
                  <a:gd name="connsiteX4-49" fmla="*/ 0 w 1798320"/>
                  <a:gd name="connsiteY4-50" fmla="*/ 0 h 744714"/>
                  <a:gd name="connsiteX0-51" fmla="*/ 0 w 1798320"/>
                  <a:gd name="connsiteY0-52" fmla="*/ 0 h 670560"/>
                  <a:gd name="connsiteX1-53" fmla="*/ 1783080 w 1798320"/>
                  <a:gd name="connsiteY1-54" fmla="*/ 45720 h 670560"/>
                  <a:gd name="connsiteX2-55" fmla="*/ 1798320 w 1798320"/>
                  <a:gd name="connsiteY2-56" fmla="*/ 670560 h 670560"/>
                  <a:gd name="connsiteX3-57" fmla="*/ 60960 w 1798320"/>
                  <a:gd name="connsiteY3-58" fmla="*/ 579120 h 670560"/>
                  <a:gd name="connsiteX4-59" fmla="*/ 0 w 1798320"/>
                  <a:gd name="connsiteY4-60" fmla="*/ 0 h 670560"/>
                  <a:gd name="connsiteX0-61" fmla="*/ 0 w 1798320"/>
                  <a:gd name="connsiteY0-62" fmla="*/ 0 h 670560"/>
                  <a:gd name="connsiteX1-63" fmla="*/ 1783080 w 1798320"/>
                  <a:gd name="connsiteY1-64" fmla="*/ 45720 h 670560"/>
                  <a:gd name="connsiteX2-65" fmla="*/ 1798320 w 1798320"/>
                  <a:gd name="connsiteY2-66" fmla="*/ 670560 h 670560"/>
                  <a:gd name="connsiteX3-67" fmla="*/ 60960 w 1798320"/>
                  <a:gd name="connsiteY3-68" fmla="*/ 579120 h 670560"/>
                  <a:gd name="connsiteX4-69" fmla="*/ 0 w 1798320"/>
                  <a:gd name="connsiteY4-70" fmla="*/ 0 h 670560"/>
                  <a:gd name="connsiteX0-71" fmla="*/ 0 w 1798320"/>
                  <a:gd name="connsiteY0-72" fmla="*/ 0 h 812979"/>
                  <a:gd name="connsiteX1-73" fmla="*/ 1783080 w 1798320"/>
                  <a:gd name="connsiteY1-74" fmla="*/ 45720 h 812979"/>
                  <a:gd name="connsiteX2-75" fmla="*/ 1798320 w 1798320"/>
                  <a:gd name="connsiteY2-76" fmla="*/ 670560 h 812979"/>
                  <a:gd name="connsiteX3-77" fmla="*/ 60960 w 1798320"/>
                  <a:gd name="connsiteY3-78" fmla="*/ 579120 h 812979"/>
                  <a:gd name="connsiteX4-79" fmla="*/ 0 w 1798320"/>
                  <a:gd name="connsiteY4-80" fmla="*/ 0 h 812979"/>
                  <a:gd name="connsiteX0-81" fmla="*/ 0 w 1798320"/>
                  <a:gd name="connsiteY0-82" fmla="*/ 0 h 894528"/>
                  <a:gd name="connsiteX1-83" fmla="*/ 1783080 w 1798320"/>
                  <a:gd name="connsiteY1-84" fmla="*/ 45720 h 894528"/>
                  <a:gd name="connsiteX2-85" fmla="*/ 1798320 w 1798320"/>
                  <a:gd name="connsiteY2-86" fmla="*/ 670560 h 894528"/>
                  <a:gd name="connsiteX3-87" fmla="*/ 60960 w 1798320"/>
                  <a:gd name="connsiteY3-88" fmla="*/ 579120 h 894528"/>
                  <a:gd name="connsiteX4-89" fmla="*/ 0 w 1798320"/>
                  <a:gd name="connsiteY4-90" fmla="*/ 0 h 894528"/>
                  <a:gd name="connsiteX0-91" fmla="*/ 0 w 1798320"/>
                  <a:gd name="connsiteY0-92" fmla="*/ 0 h 894528"/>
                  <a:gd name="connsiteX1-93" fmla="*/ 1783080 w 1798320"/>
                  <a:gd name="connsiteY1-94" fmla="*/ 45720 h 894528"/>
                  <a:gd name="connsiteX2-95" fmla="*/ 1798320 w 1798320"/>
                  <a:gd name="connsiteY2-96" fmla="*/ 670560 h 894528"/>
                  <a:gd name="connsiteX3-97" fmla="*/ 60960 w 1798320"/>
                  <a:gd name="connsiteY3-98" fmla="*/ 579120 h 894528"/>
                  <a:gd name="connsiteX4-99" fmla="*/ 0 w 1798320"/>
                  <a:gd name="connsiteY4-100" fmla="*/ 0 h 894528"/>
                  <a:gd name="connsiteX0-101" fmla="*/ 0 w 1798320"/>
                  <a:gd name="connsiteY0-102" fmla="*/ 0 h 894528"/>
                  <a:gd name="connsiteX1-103" fmla="*/ 1783080 w 1798320"/>
                  <a:gd name="connsiteY1-104" fmla="*/ 45720 h 894528"/>
                  <a:gd name="connsiteX2-105" fmla="*/ 1798320 w 1798320"/>
                  <a:gd name="connsiteY2-106" fmla="*/ 670560 h 894528"/>
                  <a:gd name="connsiteX3-107" fmla="*/ 60960 w 1798320"/>
                  <a:gd name="connsiteY3-108" fmla="*/ 579120 h 894528"/>
                  <a:gd name="connsiteX4-109" fmla="*/ 0 w 1798320"/>
                  <a:gd name="connsiteY4-110" fmla="*/ 0 h 8945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8320" h="894528">
                    <a:moveTo>
                      <a:pt x="0" y="0"/>
                    </a:moveTo>
                    <a:cubicBezTo>
                      <a:pt x="826135" y="447040"/>
                      <a:pt x="1271270" y="344805"/>
                      <a:pt x="1783080" y="45720"/>
                    </a:cubicBezTo>
                    <a:lnTo>
                      <a:pt x="1798320" y="670560"/>
                    </a:lnTo>
                    <a:cubicBezTo>
                      <a:pt x="1254125" y="903605"/>
                      <a:pt x="855980" y="1063625"/>
                      <a:pt x="60960" y="579120"/>
                    </a:cubicBezTo>
                    <a:lnTo>
                      <a:pt x="0" y="0"/>
                    </a:lnTo>
                    <a:close/>
                  </a:path>
                </a:pathLst>
              </a:custGeom>
              <a:solidFill>
                <a:srgbClr val="FFB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a:off x="4116944" y="1361653"/>
              <a:ext cx="2253834" cy="1543473"/>
              <a:chOff x="4114800" y="1361652"/>
              <a:chExt cx="2252661" cy="1543473"/>
            </a:xfrm>
            <a:effectLst>
              <a:outerShdw blurRad="101600" dist="63500" dir="5400000" algn="t" rotWithShape="0">
                <a:prstClr val="black">
                  <a:alpha val="25000"/>
                </a:prstClr>
              </a:outerShdw>
            </a:effectLst>
          </p:grpSpPr>
          <p:sp>
            <p:nvSpPr>
              <p:cNvPr id="107" name="任意多边形 106"/>
              <p:cNvSpPr/>
              <p:nvPr/>
            </p:nvSpPr>
            <p:spPr>
              <a:xfrm>
                <a:off x="5895762" y="1724024"/>
                <a:ext cx="471699" cy="1181101"/>
              </a:xfrm>
              <a:custGeom>
                <a:avLst/>
                <a:gdLst>
                  <a:gd name="connsiteX0" fmla="*/ 0 w 461963"/>
                  <a:gd name="connsiteY0" fmla="*/ 1166813 h 1166813"/>
                  <a:gd name="connsiteX1" fmla="*/ 295275 w 461963"/>
                  <a:gd name="connsiteY1" fmla="*/ 928688 h 1166813"/>
                  <a:gd name="connsiteX2" fmla="*/ 461963 w 461963"/>
                  <a:gd name="connsiteY2" fmla="*/ 442913 h 1166813"/>
                  <a:gd name="connsiteX3" fmla="*/ 447675 w 461963"/>
                  <a:gd name="connsiteY3" fmla="*/ 242888 h 1166813"/>
                  <a:gd name="connsiteX4" fmla="*/ 295275 w 461963"/>
                  <a:gd name="connsiteY4" fmla="*/ 0 h 1166813"/>
                  <a:gd name="connsiteX5" fmla="*/ 4763 w 461963"/>
                  <a:gd name="connsiteY5" fmla="*/ 576263 h 1166813"/>
                  <a:gd name="connsiteX6" fmla="*/ 0 w 461963"/>
                  <a:gd name="connsiteY6" fmla="*/ 1166813 h 1166813"/>
                  <a:gd name="connsiteX0-1" fmla="*/ 0 w 466726"/>
                  <a:gd name="connsiteY0-2" fmla="*/ 1181101 h 1181101"/>
                  <a:gd name="connsiteX1-3" fmla="*/ 300038 w 466726"/>
                  <a:gd name="connsiteY1-4" fmla="*/ 928688 h 1181101"/>
                  <a:gd name="connsiteX2-5" fmla="*/ 466726 w 466726"/>
                  <a:gd name="connsiteY2-6" fmla="*/ 442913 h 1181101"/>
                  <a:gd name="connsiteX3-7" fmla="*/ 452438 w 466726"/>
                  <a:gd name="connsiteY3-8" fmla="*/ 242888 h 1181101"/>
                  <a:gd name="connsiteX4-9" fmla="*/ 300038 w 466726"/>
                  <a:gd name="connsiteY4-10" fmla="*/ 0 h 1181101"/>
                  <a:gd name="connsiteX5-11" fmla="*/ 9526 w 466726"/>
                  <a:gd name="connsiteY5-12" fmla="*/ 576263 h 1181101"/>
                  <a:gd name="connsiteX6-13" fmla="*/ 0 w 466726"/>
                  <a:gd name="connsiteY6-14" fmla="*/ 1181101 h 1181101"/>
                  <a:gd name="connsiteX0-15" fmla="*/ 4973 w 471699"/>
                  <a:gd name="connsiteY0-16" fmla="*/ 1181101 h 1181101"/>
                  <a:gd name="connsiteX1-17" fmla="*/ 305011 w 471699"/>
                  <a:gd name="connsiteY1-18" fmla="*/ 928688 h 1181101"/>
                  <a:gd name="connsiteX2-19" fmla="*/ 471699 w 471699"/>
                  <a:gd name="connsiteY2-20" fmla="*/ 442913 h 1181101"/>
                  <a:gd name="connsiteX3-21" fmla="*/ 457411 w 471699"/>
                  <a:gd name="connsiteY3-22" fmla="*/ 242888 h 1181101"/>
                  <a:gd name="connsiteX4-23" fmla="*/ 305011 w 471699"/>
                  <a:gd name="connsiteY4-24" fmla="*/ 0 h 1181101"/>
                  <a:gd name="connsiteX5-25" fmla="*/ 211 w 471699"/>
                  <a:gd name="connsiteY5-26" fmla="*/ 595313 h 1181101"/>
                  <a:gd name="connsiteX6-27" fmla="*/ 4973 w 471699"/>
                  <a:gd name="connsiteY6-28" fmla="*/ 1181101 h 11811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71699" h="1181101">
                    <a:moveTo>
                      <a:pt x="4973" y="1181101"/>
                    </a:moveTo>
                    <a:lnTo>
                      <a:pt x="305011" y="928688"/>
                    </a:lnTo>
                    <a:lnTo>
                      <a:pt x="471699" y="442913"/>
                    </a:lnTo>
                    <a:lnTo>
                      <a:pt x="457411" y="242888"/>
                    </a:lnTo>
                    <a:lnTo>
                      <a:pt x="305011" y="0"/>
                    </a:lnTo>
                    <a:lnTo>
                      <a:pt x="211" y="595313"/>
                    </a:lnTo>
                    <a:cubicBezTo>
                      <a:pt x="-1377" y="793750"/>
                      <a:pt x="6561" y="987426"/>
                      <a:pt x="4973" y="1181101"/>
                    </a:cubicBezTo>
                    <a:close/>
                  </a:path>
                </a:pathLst>
              </a:custGeom>
              <a:solidFill>
                <a:srgbClr val="019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8" name="任意多边形 107"/>
              <p:cNvSpPr/>
              <p:nvPr/>
            </p:nvSpPr>
            <p:spPr>
              <a:xfrm>
                <a:off x="4114800" y="1361652"/>
                <a:ext cx="2092325" cy="1011525"/>
              </a:xfrm>
              <a:custGeom>
                <a:avLst/>
                <a:gdLst>
                  <a:gd name="connsiteX0" fmla="*/ 0 w 2092325"/>
                  <a:gd name="connsiteY0" fmla="*/ 644525 h 895350"/>
                  <a:gd name="connsiteX1" fmla="*/ 336550 w 2092325"/>
                  <a:gd name="connsiteY1" fmla="*/ 0 h 895350"/>
                  <a:gd name="connsiteX2" fmla="*/ 1298575 w 2092325"/>
                  <a:gd name="connsiteY2" fmla="*/ 69850 h 895350"/>
                  <a:gd name="connsiteX3" fmla="*/ 2092325 w 2092325"/>
                  <a:gd name="connsiteY3" fmla="*/ 301625 h 895350"/>
                  <a:gd name="connsiteX4" fmla="*/ 1784350 w 2092325"/>
                  <a:gd name="connsiteY4" fmla="*/ 895350 h 895350"/>
                  <a:gd name="connsiteX5" fmla="*/ 0 w 2092325"/>
                  <a:gd name="connsiteY5" fmla="*/ 644525 h 895350"/>
                  <a:gd name="connsiteX0-1" fmla="*/ 0 w 2092325"/>
                  <a:gd name="connsiteY0-2" fmla="*/ 673975 h 924800"/>
                  <a:gd name="connsiteX1-3" fmla="*/ 336550 w 2092325"/>
                  <a:gd name="connsiteY1-4" fmla="*/ 29450 h 924800"/>
                  <a:gd name="connsiteX2-5" fmla="*/ 1298575 w 2092325"/>
                  <a:gd name="connsiteY2-6" fmla="*/ 99300 h 924800"/>
                  <a:gd name="connsiteX3-7" fmla="*/ 2092325 w 2092325"/>
                  <a:gd name="connsiteY3-8" fmla="*/ 331075 h 924800"/>
                  <a:gd name="connsiteX4-9" fmla="*/ 1784350 w 2092325"/>
                  <a:gd name="connsiteY4-10" fmla="*/ 924800 h 924800"/>
                  <a:gd name="connsiteX5-11" fmla="*/ 0 w 2092325"/>
                  <a:gd name="connsiteY5-12" fmla="*/ 673975 h 924800"/>
                  <a:gd name="connsiteX0-13" fmla="*/ 0 w 2092325"/>
                  <a:gd name="connsiteY0-14" fmla="*/ 673975 h 924800"/>
                  <a:gd name="connsiteX1-15" fmla="*/ 336550 w 2092325"/>
                  <a:gd name="connsiteY1-16" fmla="*/ 29450 h 924800"/>
                  <a:gd name="connsiteX2-17" fmla="*/ 1298575 w 2092325"/>
                  <a:gd name="connsiteY2-18" fmla="*/ 99300 h 924800"/>
                  <a:gd name="connsiteX3-19" fmla="*/ 2092325 w 2092325"/>
                  <a:gd name="connsiteY3-20" fmla="*/ 331075 h 924800"/>
                  <a:gd name="connsiteX4-21" fmla="*/ 1784350 w 2092325"/>
                  <a:gd name="connsiteY4-22" fmla="*/ 924800 h 924800"/>
                  <a:gd name="connsiteX5-23" fmla="*/ 0 w 2092325"/>
                  <a:gd name="connsiteY5-24" fmla="*/ 673975 h 924800"/>
                  <a:gd name="connsiteX0-25" fmla="*/ 0 w 2092325"/>
                  <a:gd name="connsiteY0-26" fmla="*/ 686326 h 937151"/>
                  <a:gd name="connsiteX1-27" fmla="*/ 336550 w 2092325"/>
                  <a:gd name="connsiteY1-28" fmla="*/ 41801 h 937151"/>
                  <a:gd name="connsiteX2-29" fmla="*/ 1298575 w 2092325"/>
                  <a:gd name="connsiteY2-30" fmla="*/ 111651 h 937151"/>
                  <a:gd name="connsiteX3-31" fmla="*/ 2092325 w 2092325"/>
                  <a:gd name="connsiteY3-32" fmla="*/ 343426 h 937151"/>
                  <a:gd name="connsiteX4-33" fmla="*/ 1784350 w 2092325"/>
                  <a:gd name="connsiteY4-34" fmla="*/ 937151 h 937151"/>
                  <a:gd name="connsiteX5-35" fmla="*/ 0 w 2092325"/>
                  <a:gd name="connsiteY5-36" fmla="*/ 686326 h 937151"/>
                  <a:gd name="connsiteX0-37" fmla="*/ 0 w 2092325"/>
                  <a:gd name="connsiteY0-38" fmla="*/ 692984 h 943809"/>
                  <a:gd name="connsiteX1-39" fmla="*/ 336550 w 2092325"/>
                  <a:gd name="connsiteY1-40" fmla="*/ 48459 h 943809"/>
                  <a:gd name="connsiteX2-41" fmla="*/ 1254125 w 2092325"/>
                  <a:gd name="connsiteY2-42" fmla="*/ 92909 h 943809"/>
                  <a:gd name="connsiteX3-43" fmla="*/ 2092325 w 2092325"/>
                  <a:gd name="connsiteY3-44" fmla="*/ 350084 h 943809"/>
                  <a:gd name="connsiteX4-45" fmla="*/ 1784350 w 2092325"/>
                  <a:gd name="connsiteY4-46" fmla="*/ 943809 h 943809"/>
                  <a:gd name="connsiteX5-47" fmla="*/ 0 w 2092325"/>
                  <a:gd name="connsiteY5-48" fmla="*/ 692984 h 943809"/>
                  <a:gd name="connsiteX0-49" fmla="*/ 0 w 2092325"/>
                  <a:gd name="connsiteY0-50" fmla="*/ 708447 h 959272"/>
                  <a:gd name="connsiteX1-51" fmla="*/ 336550 w 2092325"/>
                  <a:gd name="connsiteY1-52" fmla="*/ 63922 h 959272"/>
                  <a:gd name="connsiteX2-53" fmla="*/ 1254125 w 2092325"/>
                  <a:gd name="connsiteY2-54" fmla="*/ 108372 h 959272"/>
                  <a:gd name="connsiteX3-55" fmla="*/ 2092325 w 2092325"/>
                  <a:gd name="connsiteY3-56" fmla="*/ 365547 h 959272"/>
                  <a:gd name="connsiteX4-57" fmla="*/ 1784350 w 2092325"/>
                  <a:gd name="connsiteY4-58" fmla="*/ 959272 h 959272"/>
                  <a:gd name="connsiteX5-59" fmla="*/ 0 w 2092325"/>
                  <a:gd name="connsiteY5-60" fmla="*/ 708447 h 959272"/>
                  <a:gd name="connsiteX0-61" fmla="*/ 0 w 2092325"/>
                  <a:gd name="connsiteY0-62" fmla="*/ 708447 h 959272"/>
                  <a:gd name="connsiteX1-63" fmla="*/ 336550 w 2092325"/>
                  <a:gd name="connsiteY1-64" fmla="*/ 63922 h 959272"/>
                  <a:gd name="connsiteX2-65" fmla="*/ 1254125 w 2092325"/>
                  <a:gd name="connsiteY2-66" fmla="*/ 108372 h 959272"/>
                  <a:gd name="connsiteX3-67" fmla="*/ 2092325 w 2092325"/>
                  <a:gd name="connsiteY3-68" fmla="*/ 365547 h 959272"/>
                  <a:gd name="connsiteX4-69" fmla="*/ 1784350 w 2092325"/>
                  <a:gd name="connsiteY4-70" fmla="*/ 959272 h 959272"/>
                  <a:gd name="connsiteX5-71" fmla="*/ 0 w 2092325"/>
                  <a:gd name="connsiteY5-72" fmla="*/ 708447 h 959272"/>
                  <a:gd name="connsiteX0-73" fmla="*/ 0 w 2092325"/>
                  <a:gd name="connsiteY0-74" fmla="*/ 708447 h 959272"/>
                  <a:gd name="connsiteX1-75" fmla="*/ 336550 w 2092325"/>
                  <a:gd name="connsiteY1-76" fmla="*/ 63922 h 959272"/>
                  <a:gd name="connsiteX2-77" fmla="*/ 1254125 w 2092325"/>
                  <a:gd name="connsiteY2-78" fmla="*/ 108372 h 959272"/>
                  <a:gd name="connsiteX3-79" fmla="*/ 2092325 w 2092325"/>
                  <a:gd name="connsiteY3-80" fmla="*/ 365547 h 959272"/>
                  <a:gd name="connsiteX4-81" fmla="*/ 1803400 w 2092325"/>
                  <a:gd name="connsiteY4-82" fmla="*/ 959272 h 959272"/>
                  <a:gd name="connsiteX5-83" fmla="*/ 0 w 2092325"/>
                  <a:gd name="connsiteY5-84" fmla="*/ 708447 h 959272"/>
                  <a:gd name="connsiteX0-85" fmla="*/ 0 w 2092325"/>
                  <a:gd name="connsiteY0-86" fmla="*/ 708447 h 1011525"/>
                  <a:gd name="connsiteX1-87" fmla="*/ 336550 w 2092325"/>
                  <a:gd name="connsiteY1-88" fmla="*/ 63922 h 1011525"/>
                  <a:gd name="connsiteX2-89" fmla="*/ 1254125 w 2092325"/>
                  <a:gd name="connsiteY2-90" fmla="*/ 108372 h 1011525"/>
                  <a:gd name="connsiteX3-91" fmla="*/ 2092325 w 2092325"/>
                  <a:gd name="connsiteY3-92" fmla="*/ 365547 h 1011525"/>
                  <a:gd name="connsiteX4-93" fmla="*/ 1803400 w 2092325"/>
                  <a:gd name="connsiteY4-94" fmla="*/ 959272 h 1011525"/>
                  <a:gd name="connsiteX5-95" fmla="*/ 0 w 2092325"/>
                  <a:gd name="connsiteY5-96" fmla="*/ 708447 h 1011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92325" h="1011525">
                    <a:moveTo>
                      <a:pt x="0" y="708447"/>
                    </a:moveTo>
                    <a:lnTo>
                      <a:pt x="336550" y="63922"/>
                    </a:lnTo>
                    <a:cubicBezTo>
                      <a:pt x="781579" y="-66782"/>
                      <a:pt x="989542" y="31114"/>
                      <a:pt x="1254125" y="108372"/>
                    </a:cubicBezTo>
                    <a:cubicBezTo>
                      <a:pt x="1518708" y="185630"/>
                      <a:pt x="1754717" y="402589"/>
                      <a:pt x="2092325" y="365547"/>
                    </a:cubicBezTo>
                    <a:lnTo>
                      <a:pt x="1803400" y="959272"/>
                    </a:lnTo>
                    <a:cubicBezTo>
                      <a:pt x="1678517" y="1142364"/>
                      <a:pt x="601133" y="792055"/>
                      <a:pt x="0" y="708447"/>
                    </a:cubicBezTo>
                    <a:close/>
                  </a:path>
                </a:pathLst>
              </a:custGeom>
              <a:solidFill>
                <a:srgbClr val="01C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9" name="任意多边形 108"/>
              <p:cNvSpPr/>
              <p:nvPr/>
            </p:nvSpPr>
            <p:spPr>
              <a:xfrm>
                <a:off x="4117657" y="1991410"/>
                <a:ext cx="1798320" cy="911809"/>
              </a:xfrm>
              <a:custGeom>
                <a:avLst/>
                <a:gdLst>
                  <a:gd name="connsiteX0" fmla="*/ 7620 w 1798320"/>
                  <a:gd name="connsiteY0" fmla="*/ 617220 h 830580"/>
                  <a:gd name="connsiteX1" fmla="*/ 0 w 1798320"/>
                  <a:gd name="connsiteY1" fmla="*/ 0 h 830580"/>
                  <a:gd name="connsiteX2" fmla="*/ 982980 w 1798320"/>
                  <a:gd name="connsiteY2" fmla="*/ 15240 h 830580"/>
                  <a:gd name="connsiteX3" fmla="*/ 1798320 w 1798320"/>
                  <a:gd name="connsiteY3" fmla="*/ 251460 h 830580"/>
                  <a:gd name="connsiteX4" fmla="*/ 1790700 w 1798320"/>
                  <a:gd name="connsiteY4" fmla="*/ 830580 h 830580"/>
                  <a:gd name="connsiteX5" fmla="*/ 906780 w 1798320"/>
                  <a:gd name="connsiteY5" fmla="*/ 548640 h 830580"/>
                  <a:gd name="connsiteX6" fmla="*/ 7620 w 1798320"/>
                  <a:gd name="connsiteY6" fmla="*/ 617220 h 830580"/>
                  <a:gd name="connsiteX0-1" fmla="*/ 7620 w 1798320"/>
                  <a:gd name="connsiteY0-2" fmla="*/ 673660 h 887020"/>
                  <a:gd name="connsiteX1-3" fmla="*/ 0 w 1798320"/>
                  <a:gd name="connsiteY1-4" fmla="*/ 56440 h 887020"/>
                  <a:gd name="connsiteX2-5" fmla="*/ 982980 w 1798320"/>
                  <a:gd name="connsiteY2-6" fmla="*/ 71680 h 887020"/>
                  <a:gd name="connsiteX3-7" fmla="*/ 1798320 w 1798320"/>
                  <a:gd name="connsiteY3-8" fmla="*/ 307900 h 887020"/>
                  <a:gd name="connsiteX4-9" fmla="*/ 1790700 w 1798320"/>
                  <a:gd name="connsiteY4-10" fmla="*/ 887020 h 887020"/>
                  <a:gd name="connsiteX5-11" fmla="*/ 906780 w 1798320"/>
                  <a:gd name="connsiteY5-12" fmla="*/ 605080 h 887020"/>
                  <a:gd name="connsiteX6-13" fmla="*/ 7620 w 1798320"/>
                  <a:gd name="connsiteY6-14" fmla="*/ 673660 h 887020"/>
                  <a:gd name="connsiteX0-15" fmla="*/ 7620 w 1798320"/>
                  <a:gd name="connsiteY0-16" fmla="*/ 695675 h 909035"/>
                  <a:gd name="connsiteX1-17" fmla="*/ 0 w 1798320"/>
                  <a:gd name="connsiteY1-18" fmla="*/ 78455 h 909035"/>
                  <a:gd name="connsiteX2-19" fmla="*/ 982980 w 1798320"/>
                  <a:gd name="connsiteY2-20" fmla="*/ 93695 h 909035"/>
                  <a:gd name="connsiteX3-21" fmla="*/ 1798320 w 1798320"/>
                  <a:gd name="connsiteY3-22" fmla="*/ 329915 h 909035"/>
                  <a:gd name="connsiteX4-23" fmla="*/ 1790700 w 1798320"/>
                  <a:gd name="connsiteY4-24" fmla="*/ 909035 h 909035"/>
                  <a:gd name="connsiteX5-25" fmla="*/ 906780 w 1798320"/>
                  <a:gd name="connsiteY5-26" fmla="*/ 627095 h 909035"/>
                  <a:gd name="connsiteX6-27" fmla="*/ 7620 w 1798320"/>
                  <a:gd name="connsiteY6-28" fmla="*/ 695675 h 909035"/>
                  <a:gd name="connsiteX0-29" fmla="*/ 7620 w 1798320"/>
                  <a:gd name="connsiteY0-30" fmla="*/ 695675 h 909035"/>
                  <a:gd name="connsiteX1-31" fmla="*/ 0 w 1798320"/>
                  <a:gd name="connsiteY1-32" fmla="*/ 78455 h 909035"/>
                  <a:gd name="connsiteX2-33" fmla="*/ 982980 w 1798320"/>
                  <a:gd name="connsiteY2-34" fmla="*/ 93695 h 909035"/>
                  <a:gd name="connsiteX3-35" fmla="*/ 1798320 w 1798320"/>
                  <a:gd name="connsiteY3-36" fmla="*/ 329915 h 909035"/>
                  <a:gd name="connsiteX4-37" fmla="*/ 1790700 w 1798320"/>
                  <a:gd name="connsiteY4-38" fmla="*/ 909035 h 909035"/>
                  <a:gd name="connsiteX5-39" fmla="*/ 906780 w 1798320"/>
                  <a:gd name="connsiteY5-40" fmla="*/ 627095 h 909035"/>
                  <a:gd name="connsiteX6-41" fmla="*/ 7620 w 1798320"/>
                  <a:gd name="connsiteY6-42" fmla="*/ 695675 h 909035"/>
                  <a:gd name="connsiteX0-43" fmla="*/ 7620 w 1798320"/>
                  <a:gd name="connsiteY0-44" fmla="*/ 678137 h 891497"/>
                  <a:gd name="connsiteX1-45" fmla="*/ 0 w 1798320"/>
                  <a:gd name="connsiteY1-46" fmla="*/ 60917 h 891497"/>
                  <a:gd name="connsiteX2-47" fmla="*/ 982980 w 1798320"/>
                  <a:gd name="connsiteY2-48" fmla="*/ 76157 h 891497"/>
                  <a:gd name="connsiteX3-49" fmla="*/ 1798320 w 1798320"/>
                  <a:gd name="connsiteY3-50" fmla="*/ 312377 h 891497"/>
                  <a:gd name="connsiteX4-51" fmla="*/ 1790700 w 1798320"/>
                  <a:gd name="connsiteY4-52" fmla="*/ 891497 h 891497"/>
                  <a:gd name="connsiteX5-53" fmla="*/ 906780 w 1798320"/>
                  <a:gd name="connsiteY5-54" fmla="*/ 609557 h 891497"/>
                  <a:gd name="connsiteX6-55" fmla="*/ 7620 w 1798320"/>
                  <a:gd name="connsiteY6-56" fmla="*/ 678137 h 891497"/>
                  <a:gd name="connsiteX0-57" fmla="*/ 7620 w 1798320"/>
                  <a:gd name="connsiteY0-58" fmla="*/ 698449 h 911809"/>
                  <a:gd name="connsiteX1-59" fmla="*/ 0 w 1798320"/>
                  <a:gd name="connsiteY1-60" fmla="*/ 81229 h 911809"/>
                  <a:gd name="connsiteX2-61" fmla="*/ 982980 w 1798320"/>
                  <a:gd name="connsiteY2-62" fmla="*/ 96469 h 911809"/>
                  <a:gd name="connsiteX3-63" fmla="*/ 1798320 w 1798320"/>
                  <a:gd name="connsiteY3-64" fmla="*/ 332689 h 911809"/>
                  <a:gd name="connsiteX4-65" fmla="*/ 1790700 w 1798320"/>
                  <a:gd name="connsiteY4-66" fmla="*/ 911809 h 911809"/>
                  <a:gd name="connsiteX5-67" fmla="*/ 906780 w 1798320"/>
                  <a:gd name="connsiteY5-68" fmla="*/ 629869 h 911809"/>
                  <a:gd name="connsiteX6-69" fmla="*/ 7620 w 1798320"/>
                  <a:gd name="connsiteY6-70" fmla="*/ 698449 h 911809"/>
                  <a:gd name="connsiteX0-71" fmla="*/ 7620 w 1798320"/>
                  <a:gd name="connsiteY0-72" fmla="*/ 698449 h 911809"/>
                  <a:gd name="connsiteX1-73" fmla="*/ 0 w 1798320"/>
                  <a:gd name="connsiteY1-74" fmla="*/ 81229 h 911809"/>
                  <a:gd name="connsiteX2-75" fmla="*/ 982980 w 1798320"/>
                  <a:gd name="connsiteY2-76" fmla="*/ 96469 h 911809"/>
                  <a:gd name="connsiteX3-77" fmla="*/ 1798320 w 1798320"/>
                  <a:gd name="connsiteY3-78" fmla="*/ 332689 h 911809"/>
                  <a:gd name="connsiteX4-79" fmla="*/ 1790700 w 1798320"/>
                  <a:gd name="connsiteY4-80" fmla="*/ 911809 h 911809"/>
                  <a:gd name="connsiteX5-81" fmla="*/ 906780 w 1798320"/>
                  <a:gd name="connsiteY5-82" fmla="*/ 629869 h 911809"/>
                  <a:gd name="connsiteX6-83" fmla="*/ 7620 w 1798320"/>
                  <a:gd name="connsiteY6-84" fmla="*/ 698449 h 911809"/>
                  <a:gd name="connsiteX0-85" fmla="*/ 7620 w 1798320"/>
                  <a:gd name="connsiteY0-86" fmla="*/ 698449 h 911809"/>
                  <a:gd name="connsiteX1-87" fmla="*/ 0 w 1798320"/>
                  <a:gd name="connsiteY1-88" fmla="*/ 81229 h 911809"/>
                  <a:gd name="connsiteX2-89" fmla="*/ 982980 w 1798320"/>
                  <a:gd name="connsiteY2-90" fmla="*/ 96469 h 911809"/>
                  <a:gd name="connsiteX3-91" fmla="*/ 1798320 w 1798320"/>
                  <a:gd name="connsiteY3-92" fmla="*/ 332689 h 911809"/>
                  <a:gd name="connsiteX4-93" fmla="*/ 1790700 w 1798320"/>
                  <a:gd name="connsiteY4-94" fmla="*/ 911809 h 911809"/>
                  <a:gd name="connsiteX5-95" fmla="*/ 906780 w 1798320"/>
                  <a:gd name="connsiteY5-96" fmla="*/ 629869 h 911809"/>
                  <a:gd name="connsiteX6-97" fmla="*/ 7620 w 1798320"/>
                  <a:gd name="connsiteY6-98" fmla="*/ 698449 h 911809"/>
                  <a:gd name="connsiteX0-99" fmla="*/ 7620 w 1798320"/>
                  <a:gd name="connsiteY0-100" fmla="*/ 698449 h 911809"/>
                  <a:gd name="connsiteX1-101" fmla="*/ 0 w 1798320"/>
                  <a:gd name="connsiteY1-102" fmla="*/ 81229 h 911809"/>
                  <a:gd name="connsiteX2-103" fmla="*/ 982980 w 1798320"/>
                  <a:gd name="connsiteY2-104" fmla="*/ 96469 h 911809"/>
                  <a:gd name="connsiteX3-105" fmla="*/ 1798320 w 1798320"/>
                  <a:gd name="connsiteY3-106" fmla="*/ 332689 h 911809"/>
                  <a:gd name="connsiteX4-107" fmla="*/ 1790700 w 1798320"/>
                  <a:gd name="connsiteY4-108" fmla="*/ 911809 h 911809"/>
                  <a:gd name="connsiteX5-109" fmla="*/ 906780 w 1798320"/>
                  <a:gd name="connsiteY5-110" fmla="*/ 629869 h 911809"/>
                  <a:gd name="connsiteX6-111" fmla="*/ 7620 w 1798320"/>
                  <a:gd name="connsiteY6-112" fmla="*/ 698449 h 911809"/>
                  <a:gd name="connsiteX0-113" fmla="*/ 7620 w 1798320"/>
                  <a:gd name="connsiteY0-114" fmla="*/ 698449 h 911809"/>
                  <a:gd name="connsiteX1-115" fmla="*/ 0 w 1798320"/>
                  <a:gd name="connsiteY1-116" fmla="*/ 81229 h 911809"/>
                  <a:gd name="connsiteX2-117" fmla="*/ 982980 w 1798320"/>
                  <a:gd name="connsiteY2-118" fmla="*/ 96469 h 911809"/>
                  <a:gd name="connsiteX3-119" fmla="*/ 1798320 w 1798320"/>
                  <a:gd name="connsiteY3-120" fmla="*/ 332689 h 911809"/>
                  <a:gd name="connsiteX4-121" fmla="*/ 1790700 w 1798320"/>
                  <a:gd name="connsiteY4-122" fmla="*/ 911809 h 911809"/>
                  <a:gd name="connsiteX5-123" fmla="*/ 906780 w 1798320"/>
                  <a:gd name="connsiteY5-124" fmla="*/ 629869 h 911809"/>
                  <a:gd name="connsiteX6-125" fmla="*/ 7620 w 1798320"/>
                  <a:gd name="connsiteY6-126" fmla="*/ 698449 h 911809"/>
                  <a:gd name="connsiteX0-127" fmla="*/ 7620 w 1798320"/>
                  <a:gd name="connsiteY0-128" fmla="*/ 698449 h 911809"/>
                  <a:gd name="connsiteX1-129" fmla="*/ 0 w 1798320"/>
                  <a:gd name="connsiteY1-130" fmla="*/ 81229 h 911809"/>
                  <a:gd name="connsiteX2-131" fmla="*/ 982980 w 1798320"/>
                  <a:gd name="connsiteY2-132" fmla="*/ 96469 h 911809"/>
                  <a:gd name="connsiteX3-133" fmla="*/ 1798320 w 1798320"/>
                  <a:gd name="connsiteY3-134" fmla="*/ 332689 h 911809"/>
                  <a:gd name="connsiteX4-135" fmla="*/ 1790700 w 1798320"/>
                  <a:gd name="connsiteY4-136" fmla="*/ 911809 h 911809"/>
                  <a:gd name="connsiteX5-137" fmla="*/ 906780 w 1798320"/>
                  <a:gd name="connsiteY5-138" fmla="*/ 629869 h 911809"/>
                  <a:gd name="connsiteX6-139" fmla="*/ 7620 w 1798320"/>
                  <a:gd name="connsiteY6-140" fmla="*/ 698449 h 911809"/>
                  <a:gd name="connsiteX0-141" fmla="*/ 7620 w 1798320"/>
                  <a:gd name="connsiteY0-142" fmla="*/ 698449 h 917520"/>
                  <a:gd name="connsiteX1-143" fmla="*/ 0 w 1798320"/>
                  <a:gd name="connsiteY1-144" fmla="*/ 81229 h 917520"/>
                  <a:gd name="connsiteX2-145" fmla="*/ 982980 w 1798320"/>
                  <a:gd name="connsiteY2-146" fmla="*/ 96469 h 917520"/>
                  <a:gd name="connsiteX3-147" fmla="*/ 1798320 w 1798320"/>
                  <a:gd name="connsiteY3-148" fmla="*/ 332689 h 917520"/>
                  <a:gd name="connsiteX4-149" fmla="*/ 1790700 w 1798320"/>
                  <a:gd name="connsiteY4-150" fmla="*/ 911809 h 917520"/>
                  <a:gd name="connsiteX5-151" fmla="*/ 906780 w 1798320"/>
                  <a:gd name="connsiteY5-152" fmla="*/ 629869 h 917520"/>
                  <a:gd name="connsiteX6-153" fmla="*/ 7620 w 1798320"/>
                  <a:gd name="connsiteY6-154" fmla="*/ 698449 h 917520"/>
                  <a:gd name="connsiteX0-155" fmla="*/ 7620 w 1798320"/>
                  <a:gd name="connsiteY0-156" fmla="*/ 698449 h 911809"/>
                  <a:gd name="connsiteX1-157" fmla="*/ 0 w 1798320"/>
                  <a:gd name="connsiteY1-158" fmla="*/ 81229 h 911809"/>
                  <a:gd name="connsiteX2-159" fmla="*/ 982980 w 1798320"/>
                  <a:gd name="connsiteY2-160" fmla="*/ 96469 h 911809"/>
                  <a:gd name="connsiteX3-161" fmla="*/ 1798320 w 1798320"/>
                  <a:gd name="connsiteY3-162" fmla="*/ 332689 h 911809"/>
                  <a:gd name="connsiteX4-163" fmla="*/ 1790700 w 1798320"/>
                  <a:gd name="connsiteY4-164" fmla="*/ 911809 h 911809"/>
                  <a:gd name="connsiteX5-165" fmla="*/ 906780 w 1798320"/>
                  <a:gd name="connsiteY5-166" fmla="*/ 629869 h 911809"/>
                  <a:gd name="connsiteX6-167" fmla="*/ 7620 w 1798320"/>
                  <a:gd name="connsiteY6-168" fmla="*/ 698449 h 911809"/>
                  <a:gd name="connsiteX0-169" fmla="*/ 7620 w 1798320"/>
                  <a:gd name="connsiteY0-170" fmla="*/ 698449 h 911809"/>
                  <a:gd name="connsiteX1-171" fmla="*/ 0 w 1798320"/>
                  <a:gd name="connsiteY1-172" fmla="*/ 81229 h 911809"/>
                  <a:gd name="connsiteX2-173" fmla="*/ 982980 w 1798320"/>
                  <a:gd name="connsiteY2-174" fmla="*/ 96469 h 911809"/>
                  <a:gd name="connsiteX3-175" fmla="*/ 1798320 w 1798320"/>
                  <a:gd name="connsiteY3-176" fmla="*/ 332689 h 911809"/>
                  <a:gd name="connsiteX4-177" fmla="*/ 1790700 w 1798320"/>
                  <a:gd name="connsiteY4-178" fmla="*/ 911809 h 911809"/>
                  <a:gd name="connsiteX5-179" fmla="*/ 906780 w 1798320"/>
                  <a:gd name="connsiteY5-180" fmla="*/ 629869 h 911809"/>
                  <a:gd name="connsiteX6-181" fmla="*/ 7620 w 1798320"/>
                  <a:gd name="connsiteY6-182" fmla="*/ 698449 h 911809"/>
                  <a:gd name="connsiteX0-183" fmla="*/ 7620 w 1798320"/>
                  <a:gd name="connsiteY0-184" fmla="*/ 698449 h 911809"/>
                  <a:gd name="connsiteX1-185" fmla="*/ 0 w 1798320"/>
                  <a:gd name="connsiteY1-186" fmla="*/ 81229 h 911809"/>
                  <a:gd name="connsiteX2-187" fmla="*/ 982980 w 1798320"/>
                  <a:gd name="connsiteY2-188" fmla="*/ 96469 h 911809"/>
                  <a:gd name="connsiteX3-189" fmla="*/ 1798320 w 1798320"/>
                  <a:gd name="connsiteY3-190" fmla="*/ 332689 h 911809"/>
                  <a:gd name="connsiteX4-191" fmla="*/ 1790700 w 1798320"/>
                  <a:gd name="connsiteY4-192" fmla="*/ 911809 h 911809"/>
                  <a:gd name="connsiteX5-193" fmla="*/ 906780 w 1798320"/>
                  <a:gd name="connsiteY5-194" fmla="*/ 629869 h 911809"/>
                  <a:gd name="connsiteX6-195" fmla="*/ 7620 w 1798320"/>
                  <a:gd name="connsiteY6-196" fmla="*/ 698449 h 911809"/>
                  <a:gd name="connsiteX0-197" fmla="*/ 7620 w 1798320"/>
                  <a:gd name="connsiteY0-198" fmla="*/ 698449 h 911809"/>
                  <a:gd name="connsiteX1-199" fmla="*/ 0 w 1798320"/>
                  <a:gd name="connsiteY1-200" fmla="*/ 81229 h 911809"/>
                  <a:gd name="connsiteX2-201" fmla="*/ 982980 w 1798320"/>
                  <a:gd name="connsiteY2-202" fmla="*/ 96469 h 911809"/>
                  <a:gd name="connsiteX3-203" fmla="*/ 1798320 w 1798320"/>
                  <a:gd name="connsiteY3-204" fmla="*/ 332689 h 911809"/>
                  <a:gd name="connsiteX4-205" fmla="*/ 1790700 w 1798320"/>
                  <a:gd name="connsiteY4-206" fmla="*/ 911809 h 911809"/>
                  <a:gd name="connsiteX5-207" fmla="*/ 906780 w 1798320"/>
                  <a:gd name="connsiteY5-208" fmla="*/ 629869 h 911809"/>
                  <a:gd name="connsiteX6-209" fmla="*/ 7620 w 1798320"/>
                  <a:gd name="connsiteY6-210" fmla="*/ 698449 h 911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98320" h="911809">
                    <a:moveTo>
                      <a:pt x="7620" y="698449"/>
                    </a:moveTo>
                    <a:lnTo>
                      <a:pt x="0" y="81229"/>
                    </a:lnTo>
                    <a:cubicBezTo>
                      <a:pt x="391160" y="-66726"/>
                      <a:pt x="711200" y="17729"/>
                      <a:pt x="982980" y="96469"/>
                    </a:cubicBezTo>
                    <a:cubicBezTo>
                      <a:pt x="1254760" y="175209"/>
                      <a:pt x="1455102" y="339675"/>
                      <a:pt x="1798320" y="332689"/>
                    </a:cubicBezTo>
                    <a:lnTo>
                      <a:pt x="1790700" y="911809"/>
                    </a:lnTo>
                    <a:cubicBezTo>
                      <a:pt x="1346835" y="894664"/>
                      <a:pt x="1152525" y="686384"/>
                      <a:pt x="906780" y="629869"/>
                    </a:cubicBezTo>
                    <a:cubicBezTo>
                      <a:pt x="661035" y="573354"/>
                      <a:pt x="407352" y="572402"/>
                      <a:pt x="7620" y="698449"/>
                    </a:cubicBezTo>
                    <a:close/>
                  </a:path>
                </a:pathLst>
              </a:custGeom>
              <a:solidFill>
                <a:srgbClr val="019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6032466" y="1447484"/>
              <a:ext cx="2068002" cy="1475515"/>
              <a:chOff x="6029325" y="1447483"/>
              <a:chExt cx="2066925" cy="1475515"/>
            </a:xfrm>
            <a:effectLst>
              <a:outerShdw blurRad="101600" dist="63500" dir="5400000" algn="t" rotWithShape="0">
                <a:prstClr val="black">
                  <a:alpha val="25000"/>
                </a:prstClr>
              </a:outerShdw>
            </a:effectLst>
          </p:grpSpPr>
          <p:sp>
            <p:nvSpPr>
              <p:cNvPr id="104" name="任意多边形 103"/>
              <p:cNvSpPr/>
              <p:nvPr/>
            </p:nvSpPr>
            <p:spPr>
              <a:xfrm>
                <a:off x="6029325" y="1447483"/>
                <a:ext cx="1900238" cy="976630"/>
              </a:xfrm>
              <a:custGeom>
                <a:avLst/>
                <a:gdLst>
                  <a:gd name="connsiteX0" fmla="*/ 0 w 1900238"/>
                  <a:gd name="connsiteY0" fmla="*/ 819150 h 914400"/>
                  <a:gd name="connsiteX1" fmla="*/ 304800 w 1900238"/>
                  <a:gd name="connsiteY1" fmla="*/ 209550 h 914400"/>
                  <a:gd name="connsiteX2" fmla="*/ 1038225 w 1900238"/>
                  <a:gd name="connsiteY2" fmla="*/ 0 h 914400"/>
                  <a:gd name="connsiteX3" fmla="*/ 1900238 w 1900238"/>
                  <a:gd name="connsiteY3" fmla="*/ 33337 h 914400"/>
                  <a:gd name="connsiteX4" fmla="*/ 1695450 w 1900238"/>
                  <a:gd name="connsiteY4" fmla="*/ 466725 h 914400"/>
                  <a:gd name="connsiteX5" fmla="*/ 842963 w 1900238"/>
                  <a:gd name="connsiteY5" fmla="*/ 842962 h 914400"/>
                  <a:gd name="connsiteX6" fmla="*/ 142875 w 1900238"/>
                  <a:gd name="connsiteY6" fmla="*/ 914400 h 914400"/>
                  <a:gd name="connsiteX7" fmla="*/ 0 w 1900238"/>
                  <a:gd name="connsiteY7" fmla="*/ 819150 h 914400"/>
                  <a:gd name="connsiteX0-1" fmla="*/ 0 w 1900238"/>
                  <a:gd name="connsiteY0-2" fmla="*/ 842962 h 938212"/>
                  <a:gd name="connsiteX1-3" fmla="*/ 304800 w 1900238"/>
                  <a:gd name="connsiteY1-4" fmla="*/ 233362 h 938212"/>
                  <a:gd name="connsiteX2-5" fmla="*/ 1038225 w 1900238"/>
                  <a:gd name="connsiteY2-6" fmla="*/ 23812 h 938212"/>
                  <a:gd name="connsiteX3-7" fmla="*/ 1900238 w 1900238"/>
                  <a:gd name="connsiteY3-8" fmla="*/ 57149 h 938212"/>
                  <a:gd name="connsiteX4-9" fmla="*/ 1695450 w 1900238"/>
                  <a:gd name="connsiteY4-10" fmla="*/ 490537 h 938212"/>
                  <a:gd name="connsiteX5-11" fmla="*/ 842963 w 1900238"/>
                  <a:gd name="connsiteY5-12" fmla="*/ 866774 h 938212"/>
                  <a:gd name="connsiteX6-13" fmla="*/ 142875 w 1900238"/>
                  <a:gd name="connsiteY6-14" fmla="*/ 938212 h 938212"/>
                  <a:gd name="connsiteX7-15" fmla="*/ 0 w 1900238"/>
                  <a:gd name="connsiteY7-16" fmla="*/ 842962 h 938212"/>
                  <a:gd name="connsiteX0-17" fmla="*/ 0 w 1900238"/>
                  <a:gd name="connsiteY0-18" fmla="*/ 865144 h 960394"/>
                  <a:gd name="connsiteX1-19" fmla="*/ 304800 w 1900238"/>
                  <a:gd name="connsiteY1-20" fmla="*/ 255544 h 960394"/>
                  <a:gd name="connsiteX2-21" fmla="*/ 1038225 w 1900238"/>
                  <a:gd name="connsiteY2-22" fmla="*/ 45994 h 960394"/>
                  <a:gd name="connsiteX3-23" fmla="*/ 1900238 w 1900238"/>
                  <a:gd name="connsiteY3-24" fmla="*/ 79331 h 960394"/>
                  <a:gd name="connsiteX4-25" fmla="*/ 1695450 w 1900238"/>
                  <a:gd name="connsiteY4-26" fmla="*/ 512719 h 960394"/>
                  <a:gd name="connsiteX5-27" fmla="*/ 842963 w 1900238"/>
                  <a:gd name="connsiteY5-28" fmla="*/ 888956 h 960394"/>
                  <a:gd name="connsiteX6-29" fmla="*/ 142875 w 1900238"/>
                  <a:gd name="connsiteY6-30" fmla="*/ 960394 h 960394"/>
                  <a:gd name="connsiteX7-31" fmla="*/ 0 w 1900238"/>
                  <a:gd name="connsiteY7-32" fmla="*/ 865144 h 960394"/>
                  <a:gd name="connsiteX0-33" fmla="*/ 0 w 1900238"/>
                  <a:gd name="connsiteY0-34" fmla="*/ 865144 h 960394"/>
                  <a:gd name="connsiteX1-35" fmla="*/ 304800 w 1900238"/>
                  <a:gd name="connsiteY1-36" fmla="*/ 255544 h 960394"/>
                  <a:gd name="connsiteX2-37" fmla="*/ 1038225 w 1900238"/>
                  <a:gd name="connsiteY2-38" fmla="*/ 45994 h 960394"/>
                  <a:gd name="connsiteX3-39" fmla="*/ 1900238 w 1900238"/>
                  <a:gd name="connsiteY3-40" fmla="*/ 79331 h 960394"/>
                  <a:gd name="connsiteX4-41" fmla="*/ 1695450 w 1900238"/>
                  <a:gd name="connsiteY4-42" fmla="*/ 512719 h 960394"/>
                  <a:gd name="connsiteX5-43" fmla="*/ 842963 w 1900238"/>
                  <a:gd name="connsiteY5-44" fmla="*/ 888956 h 960394"/>
                  <a:gd name="connsiteX6-45" fmla="*/ 142875 w 1900238"/>
                  <a:gd name="connsiteY6-46" fmla="*/ 960394 h 960394"/>
                  <a:gd name="connsiteX7-47" fmla="*/ 0 w 1900238"/>
                  <a:gd name="connsiteY7-48" fmla="*/ 865144 h 960394"/>
                  <a:gd name="connsiteX0-49" fmla="*/ 0 w 1900238"/>
                  <a:gd name="connsiteY0-50" fmla="*/ 875490 h 970740"/>
                  <a:gd name="connsiteX1-51" fmla="*/ 304800 w 1900238"/>
                  <a:gd name="connsiteY1-52" fmla="*/ 265890 h 970740"/>
                  <a:gd name="connsiteX2-53" fmla="*/ 1038225 w 1900238"/>
                  <a:gd name="connsiteY2-54" fmla="*/ 56340 h 970740"/>
                  <a:gd name="connsiteX3-55" fmla="*/ 1900238 w 1900238"/>
                  <a:gd name="connsiteY3-56" fmla="*/ 89677 h 970740"/>
                  <a:gd name="connsiteX4-57" fmla="*/ 1695450 w 1900238"/>
                  <a:gd name="connsiteY4-58" fmla="*/ 523065 h 970740"/>
                  <a:gd name="connsiteX5-59" fmla="*/ 842963 w 1900238"/>
                  <a:gd name="connsiteY5-60" fmla="*/ 899302 h 970740"/>
                  <a:gd name="connsiteX6-61" fmla="*/ 142875 w 1900238"/>
                  <a:gd name="connsiteY6-62" fmla="*/ 970740 h 970740"/>
                  <a:gd name="connsiteX7-63" fmla="*/ 0 w 1900238"/>
                  <a:gd name="connsiteY7-64" fmla="*/ 875490 h 970740"/>
                  <a:gd name="connsiteX0-65" fmla="*/ 0 w 1900238"/>
                  <a:gd name="connsiteY0-66" fmla="*/ 875490 h 970740"/>
                  <a:gd name="connsiteX1-67" fmla="*/ 304800 w 1900238"/>
                  <a:gd name="connsiteY1-68" fmla="*/ 265890 h 970740"/>
                  <a:gd name="connsiteX2-69" fmla="*/ 1038225 w 1900238"/>
                  <a:gd name="connsiteY2-70" fmla="*/ 56340 h 970740"/>
                  <a:gd name="connsiteX3-71" fmla="*/ 1900238 w 1900238"/>
                  <a:gd name="connsiteY3-72" fmla="*/ 89677 h 970740"/>
                  <a:gd name="connsiteX4-73" fmla="*/ 1695450 w 1900238"/>
                  <a:gd name="connsiteY4-74" fmla="*/ 523065 h 970740"/>
                  <a:gd name="connsiteX5-75" fmla="*/ 842963 w 1900238"/>
                  <a:gd name="connsiteY5-76" fmla="*/ 899302 h 970740"/>
                  <a:gd name="connsiteX6-77" fmla="*/ 142875 w 1900238"/>
                  <a:gd name="connsiteY6-78" fmla="*/ 970740 h 970740"/>
                  <a:gd name="connsiteX7-79" fmla="*/ 0 w 1900238"/>
                  <a:gd name="connsiteY7-80" fmla="*/ 875490 h 970740"/>
                  <a:gd name="connsiteX0-81" fmla="*/ 0 w 1900238"/>
                  <a:gd name="connsiteY0-82" fmla="*/ 875490 h 970740"/>
                  <a:gd name="connsiteX1-83" fmla="*/ 304800 w 1900238"/>
                  <a:gd name="connsiteY1-84" fmla="*/ 265890 h 970740"/>
                  <a:gd name="connsiteX2-85" fmla="*/ 1038225 w 1900238"/>
                  <a:gd name="connsiteY2-86" fmla="*/ 56340 h 970740"/>
                  <a:gd name="connsiteX3-87" fmla="*/ 1900238 w 1900238"/>
                  <a:gd name="connsiteY3-88" fmla="*/ 89677 h 970740"/>
                  <a:gd name="connsiteX4-89" fmla="*/ 1695450 w 1900238"/>
                  <a:gd name="connsiteY4-90" fmla="*/ 523065 h 970740"/>
                  <a:gd name="connsiteX5-91" fmla="*/ 842963 w 1900238"/>
                  <a:gd name="connsiteY5-92" fmla="*/ 899302 h 970740"/>
                  <a:gd name="connsiteX6-93" fmla="*/ 142875 w 1900238"/>
                  <a:gd name="connsiteY6-94" fmla="*/ 970740 h 970740"/>
                  <a:gd name="connsiteX7-95" fmla="*/ 0 w 1900238"/>
                  <a:gd name="connsiteY7-96" fmla="*/ 875490 h 970740"/>
                  <a:gd name="connsiteX0-97" fmla="*/ 0 w 1900238"/>
                  <a:gd name="connsiteY0-98" fmla="*/ 860525 h 955775"/>
                  <a:gd name="connsiteX1-99" fmla="*/ 304800 w 1900238"/>
                  <a:gd name="connsiteY1-100" fmla="*/ 250925 h 955775"/>
                  <a:gd name="connsiteX2-101" fmla="*/ 1038225 w 1900238"/>
                  <a:gd name="connsiteY2-102" fmla="*/ 41375 h 955775"/>
                  <a:gd name="connsiteX3-103" fmla="*/ 1900238 w 1900238"/>
                  <a:gd name="connsiteY3-104" fmla="*/ 74712 h 955775"/>
                  <a:gd name="connsiteX4-105" fmla="*/ 1695450 w 1900238"/>
                  <a:gd name="connsiteY4-106" fmla="*/ 508100 h 955775"/>
                  <a:gd name="connsiteX5-107" fmla="*/ 842963 w 1900238"/>
                  <a:gd name="connsiteY5-108" fmla="*/ 884337 h 955775"/>
                  <a:gd name="connsiteX6-109" fmla="*/ 142875 w 1900238"/>
                  <a:gd name="connsiteY6-110" fmla="*/ 955775 h 955775"/>
                  <a:gd name="connsiteX7-111" fmla="*/ 0 w 1900238"/>
                  <a:gd name="connsiteY7-112" fmla="*/ 860525 h 955775"/>
                  <a:gd name="connsiteX0-113" fmla="*/ 0 w 1900238"/>
                  <a:gd name="connsiteY0-114" fmla="*/ 881380 h 976630"/>
                  <a:gd name="connsiteX1-115" fmla="*/ 304800 w 1900238"/>
                  <a:gd name="connsiteY1-116" fmla="*/ 271780 h 976630"/>
                  <a:gd name="connsiteX2-117" fmla="*/ 1038225 w 1900238"/>
                  <a:gd name="connsiteY2-118" fmla="*/ 62230 h 976630"/>
                  <a:gd name="connsiteX3-119" fmla="*/ 1900238 w 1900238"/>
                  <a:gd name="connsiteY3-120" fmla="*/ 95567 h 976630"/>
                  <a:gd name="connsiteX4-121" fmla="*/ 1695450 w 1900238"/>
                  <a:gd name="connsiteY4-122" fmla="*/ 528955 h 976630"/>
                  <a:gd name="connsiteX5-123" fmla="*/ 842963 w 1900238"/>
                  <a:gd name="connsiteY5-124" fmla="*/ 905192 h 976630"/>
                  <a:gd name="connsiteX6-125" fmla="*/ 142875 w 1900238"/>
                  <a:gd name="connsiteY6-126" fmla="*/ 976630 h 976630"/>
                  <a:gd name="connsiteX7-127" fmla="*/ 0 w 1900238"/>
                  <a:gd name="connsiteY7-128" fmla="*/ 881380 h 9766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900238" h="976630">
                    <a:moveTo>
                      <a:pt x="0" y="881380"/>
                    </a:moveTo>
                    <a:lnTo>
                      <a:pt x="304800" y="271780"/>
                    </a:lnTo>
                    <a:cubicBezTo>
                      <a:pt x="463550" y="311469"/>
                      <a:pt x="810418" y="105887"/>
                      <a:pt x="1038225" y="62230"/>
                    </a:cubicBezTo>
                    <a:cubicBezTo>
                      <a:pt x="1266032" y="18573"/>
                      <a:pt x="1657352" y="-67944"/>
                      <a:pt x="1900238" y="95567"/>
                    </a:cubicBezTo>
                    <a:lnTo>
                      <a:pt x="1695450" y="528955"/>
                    </a:lnTo>
                    <a:lnTo>
                      <a:pt x="842963" y="905192"/>
                    </a:lnTo>
                    <a:lnTo>
                      <a:pt x="142875" y="976630"/>
                    </a:lnTo>
                    <a:lnTo>
                      <a:pt x="0" y="8813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5" name="任意多边形 104"/>
              <p:cNvSpPr/>
              <p:nvPr/>
            </p:nvSpPr>
            <p:spPr>
              <a:xfrm>
                <a:off x="7710487" y="1547813"/>
                <a:ext cx="385763" cy="995362"/>
              </a:xfrm>
              <a:custGeom>
                <a:avLst/>
                <a:gdLst>
                  <a:gd name="connsiteX0" fmla="*/ 28575 w 385763"/>
                  <a:gd name="connsiteY0" fmla="*/ 995362 h 995362"/>
                  <a:gd name="connsiteX1" fmla="*/ 361950 w 385763"/>
                  <a:gd name="connsiteY1" fmla="*/ 742950 h 995362"/>
                  <a:gd name="connsiteX2" fmla="*/ 385763 w 385763"/>
                  <a:gd name="connsiteY2" fmla="*/ 195262 h 995362"/>
                  <a:gd name="connsiteX3" fmla="*/ 314325 w 385763"/>
                  <a:gd name="connsiteY3" fmla="*/ 161925 h 995362"/>
                  <a:gd name="connsiteX4" fmla="*/ 223838 w 385763"/>
                  <a:gd name="connsiteY4" fmla="*/ 0 h 995362"/>
                  <a:gd name="connsiteX5" fmla="*/ 0 w 385763"/>
                  <a:gd name="connsiteY5" fmla="*/ 433387 h 995362"/>
                  <a:gd name="connsiteX6" fmla="*/ 28575 w 385763"/>
                  <a:gd name="connsiteY6" fmla="*/ 995362 h 995362"/>
                  <a:gd name="connsiteX0-1" fmla="*/ 28575 w 385763"/>
                  <a:gd name="connsiteY0-2" fmla="*/ 995362 h 995362"/>
                  <a:gd name="connsiteX1-3" fmla="*/ 361950 w 385763"/>
                  <a:gd name="connsiteY1-4" fmla="*/ 742950 h 995362"/>
                  <a:gd name="connsiteX2-5" fmla="*/ 385763 w 385763"/>
                  <a:gd name="connsiteY2-6" fmla="*/ 195262 h 995362"/>
                  <a:gd name="connsiteX3-7" fmla="*/ 314325 w 385763"/>
                  <a:gd name="connsiteY3-8" fmla="*/ 161925 h 995362"/>
                  <a:gd name="connsiteX4-9" fmla="*/ 219076 w 385763"/>
                  <a:gd name="connsiteY4-10" fmla="*/ 0 h 995362"/>
                  <a:gd name="connsiteX5-11" fmla="*/ 0 w 385763"/>
                  <a:gd name="connsiteY5-12" fmla="*/ 433387 h 995362"/>
                  <a:gd name="connsiteX6-13" fmla="*/ 28575 w 385763"/>
                  <a:gd name="connsiteY6-14" fmla="*/ 995362 h 9953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85763" h="995362">
                    <a:moveTo>
                      <a:pt x="28575" y="995362"/>
                    </a:moveTo>
                    <a:lnTo>
                      <a:pt x="361950" y="742950"/>
                    </a:lnTo>
                    <a:lnTo>
                      <a:pt x="385763" y="195262"/>
                    </a:lnTo>
                    <a:lnTo>
                      <a:pt x="314325" y="161925"/>
                    </a:lnTo>
                    <a:lnTo>
                      <a:pt x="219076" y="0"/>
                    </a:lnTo>
                    <a:lnTo>
                      <a:pt x="0" y="433387"/>
                    </a:lnTo>
                    <a:lnTo>
                      <a:pt x="28575" y="995362"/>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6" name="任意多边形 105"/>
              <p:cNvSpPr/>
              <p:nvPr/>
            </p:nvSpPr>
            <p:spPr>
              <a:xfrm>
                <a:off x="6034088" y="1947223"/>
                <a:ext cx="1709737" cy="975775"/>
              </a:xfrm>
              <a:custGeom>
                <a:avLst/>
                <a:gdLst>
                  <a:gd name="connsiteX0" fmla="*/ 19050 w 1709737"/>
                  <a:gd name="connsiteY0" fmla="*/ 952500 h 952500"/>
                  <a:gd name="connsiteX1" fmla="*/ 0 w 1709737"/>
                  <a:gd name="connsiteY1" fmla="*/ 352425 h 952500"/>
                  <a:gd name="connsiteX2" fmla="*/ 795337 w 1709737"/>
                  <a:gd name="connsiteY2" fmla="*/ 123825 h 952500"/>
                  <a:gd name="connsiteX3" fmla="*/ 1690687 w 1709737"/>
                  <a:gd name="connsiteY3" fmla="*/ 0 h 952500"/>
                  <a:gd name="connsiteX4" fmla="*/ 1709737 w 1709737"/>
                  <a:gd name="connsiteY4" fmla="*/ 571500 h 952500"/>
                  <a:gd name="connsiteX5" fmla="*/ 876300 w 1709737"/>
                  <a:gd name="connsiteY5" fmla="*/ 695325 h 952500"/>
                  <a:gd name="connsiteX6" fmla="*/ 19050 w 1709737"/>
                  <a:gd name="connsiteY6" fmla="*/ 952500 h 952500"/>
                  <a:gd name="connsiteX0-1" fmla="*/ 19050 w 1709737"/>
                  <a:gd name="connsiteY0-2" fmla="*/ 952500 h 952500"/>
                  <a:gd name="connsiteX1-3" fmla="*/ 0 w 1709737"/>
                  <a:gd name="connsiteY1-4" fmla="*/ 352425 h 952500"/>
                  <a:gd name="connsiteX2-5" fmla="*/ 795337 w 1709737"/>
                  <a:gd name="connsiteY2-6" fmla="*/ 123825 h 952500"/>
                  <a:gd name="connsiteX3-7" fmla="*/ 1690687 w 1709737"/>
                  <a:gd name="connsiteY3-8" fmla="*/ 0 h 952500"/>
                  <a:gd name="connsiteX4-9" fmla="*/ 1709737 w 1709737"/>
                  <a:gd name="connsiteY4-10" fmla="*/ 571500 h 952500"/>
                  <a:gd name="connsiteX5-11" fmla="*/ 876300 w 1709737"/>
                  <a:gd name="connsiteY5-12" fmla="*/ 695325 h 952500"/>
                  <a:gd name="connsiteX6-13" fmla="*/ 19050 w 1709737"/>
                  <a:gd name="connsiteY6-14" fmla="*/ 952500 h 952500"/>
                  <a:gd name="connsiteX0-15" fmla="*/ 19050 w 1709737"/>
                  <a:gd name="connsiteY0-16" fmla="*/ 968269 h 968269"/>
                  <a:gd name="connsiteX1-17" fmla="*/ 0 w 1709737"/>
                  <a:gd name="connsiteY1-18" fmla="*/ 368194 h 968269"/>
                  <a:gd name="connsiteX2-19" fmla="*/ 795337 w 1709737"/>
                  <a:gd name="connsiteY2-20" fmla="*/ 139594 h 968269"/>
                  <a:gd name="connsiteX3-21" fmla="*/ 1690687 w 1709737"/>
                  <a:gd name="connsiteY3-22" fmla="*/ 15769 h 968269"/>
                  <a:gd name="connsiteX4-23" fmla="*/ 1709737 w 1709737"/>
                  <a:gd name="connsiteY4-24" fmla="*/ 587269 h 968269"/>
                  <a:gd name="connsiteX5-25" fmla="*/ 876300 w 1709737"/>
                  <a:gd name="connsiteY5-26" fmla="*/ 711094 h 968269"/>
                  <a:gd name="connsiteX6-27" fmla="*/ 19050 w 1709737"/>
                  <a:gd name="connsiteY6-28" fmla="*/ 968269 h 968269"/>
                  <a:gd name="connsiteX0-29" fmla="*/ 19050 w 1709737"/>
                  <a:gd name="connsiteY0-30" fmla="*/ 968269 h 968269"/>
                  <a:gd name="connsiteX1-31" fmla="*/ 0 w 1709737"/>
                  <a:gd name="connsiteY1-32" fmla="*/ 368194 h 968269"/>
                  <a:gd name="connsiteX2-33" fmla="*/ 795337 w 1709737"/>
                  <a:gd name="connsiteY2-34" fmla="*/ 139594 h 968269"/>
                  <a:gd name="connsiteX3-35" fmla="*/ 1690687 w 1709737"/>
                  <a:gd name="connsiteY3-36" fmla="*/ 15769 h 968269"/>
                  <a:gd name="connsiteX4-37" fmla="*/ 1709737 w 1709737"/>
                  <a:gd name="connsiteY4-38" fmla="*/ 587269 h 968269"/>
                  <a:gd name="connsiteX5-39" fmla="*/ 876300 w 1709737"/>
                  <a:gd name="connsiteY5-40" fmla="*/ 711094 h 968269"/>
                  <a:gd name="connsiteX6-41" fmla="*/ 19050 w 1709737"/>
                  <a:gd name="connsiteY6-42" fmla="*/ 968269 h 968269"/>
                  <a:gd name="connsiteX0-43" fmla="*/ 19050 w 1709737"/>
                  <a:gd name="connsiteY0-44" fmla="*/ 972189 h 972189"/>
                  <a:gd name="connsiteX1-45" fmla="*/ 0 w 1709737"/>
                  <a:gd name="connsiteY1-46" fmla="*/ 372114 h 972189"/>
                  <a:gd name="connsiteX2-47" fmla="*/ 795337 w 1709737"/>
                  <a:gd name="connsiteY2-48" fmla="*/ 143514 h 972189"/>
                  <a:gd name="connsiteX3-49" fmla="*/ 1690687 w 1709737"/>
                  <a:gd name="connsiteY3-50" fmla="*/ 19689 h 972189"/>
                  <a:gd name="connsiteX4-51" fmla="*/ 1709737 w 1709737"/>
                  <a:gd name="connsiteY4-52" fmla="*/ 591189 h 972189"/>
                  <a:gd name="connsiteX5-53" fmla="*/ 876300 w 1709737"/>
                  <a:gd name="connsiteY5-54" fmla="*/ 715014 h 972189"/>
                  <a:gd name="connsiteX6-55" fmla="*/ 19050 w 1709737"/>
                  <a:gd name="connsiteY6-56" fmla="*/ 972189 h 972189"/>
                  <a:gd name="connsiteX0-57" fmla="*/ 19050 w 1709737"/>
                  <a:gd name="connsiteY0-58" fmla="*/ 972189 h 972189"/>
                  <a:gd name="connsiteX1-59" fmla="*/ 0 w 1709737"/>
                  <a:gd name="connsiteY1-60" fmla="*/ 372114 h 972189"/>
                  <a:gd name="connsiteX2-61" fmla="*/ 795337 w 1709737"/>
                  <a:gd name="connsiteY2-62" fmla="*/ 143514 h 972189"/>
                  <a:gd name="connsiteX3-63" fmla="*/ 1690687 w 1709737"/>
                  <a:gd name="connsiteY3-64" fmla="*/ 19689 h 972189"/>
                  <a:gd name="connsiteX4-65" fmla="*/ 1709737 w 1709737"/>
                  <a:gd name="connsiteY4-66" fmla="*/ 591189 h 972189"/>
                  <a:gd name="connsiteX5-67" fmla="*/ 876300 w 1709737"/>
                  <a:gd name="connsiteY5-68" fmla="*/ 715014 h 972189"/>
                  <a:gd name="connsiteX6-69" fmla="*/ 19050 w 1709737"/>
                  <a:gd name="connsiteY6-70" fmla="*/ 972189 h 972189"/>
                  <a:gd name="connsiteX0-71" fmla="*/ 19050 w 1709737"/>
                  <a:gd name="connsiteY0-72" fmla="*/ 972189 h 980590"/>
                  <a:gd name="connsiteX1-73" fmla="*/ 0 w 1709737"/>
                  <a:gd name="connsiteY1-74" fmla="*/ 372114 h 980590"/>
                  <a:gd name="connsiteX2-75" fmla="*/ 795337 w 1709737"/>
                  <a:gd name="connsiteY2-76" fmla="*/ 143514 h 980590"/>
                  <a:gd name="connsiteX3-77" fmla="*/ 1690687 w 1709737"/>
                  <a:gd name="connsiteY3-78" fmla="*/ 19689 h 980590"/>
                  <a:gd name="connsiteX4-79" fmla="*/ 1709737 w 1709737"/>
                  <a:gd name="connsiteY4-80" fmla="*/ 591189 h 980590"/>
                  <a:gd name="connsiteX5-81" fmla="*/ 876300 w 1709737"/>
                  <a:gd name="connsiteY5-82" fmla="*/ 715014 h 980590"/>
                  <a:gd name="connsiteX6-83" fmla="*/ 19050 w 1709737"/>
                  <a:gd name="connsiteY6-84" fmla="*/ 972189 h 980590"/>
                  <a:gd name="connsiteX0-85" fmla="*/ 19050 w 1709737"/>
                  <a:gd name="connsiteY0-86" fmla="*/ 972189 h 975511"/>
                  <a:gd name="connsiteX1-87" fmla="*/ 0 w 1709737"/>
                  <a:gd name="connsiteY1-88" fmla="*/ 372114 h 975511"/>
                  <a:gd name="connsiteX2-89" fmla="*/ 795337 w 1709737"/>
                  <a:gd name="connsiteY2-90" fmla="*/ 143514 h 975511"/>
                  <a:gd name="connsiteX3-91" fmla="*/ 1690687 w 1709737"/>
                  <a:gd name="connsiteY3-92" fmla="*/ 19689 h 975511"/>
                  <a:gd name="connsiteX4-93" fmla="*/ 1709737 w 1709737"/>
                  <a:gd name="connsiteY4-94" fmla="*/ 591189 h 975511"/>
                  <a:gd name="connsiteX5-95" fmla="*/ 876300 w 1709737"/>
                  <a:gd name="connsiteY5-96" fmla="*/ 715014 h 975511"/>
                  <a:gd name="connsiteX6-97" fmla="*/ 19050 w 1709737"/>
                  <a:gd name="connsiteY6-98" fmla="*/ 972189 h 975511"/>
                  <a:gd name="connsiteX0-99" fmla="*/ 19050 w 1709737"/>
                  <a:gd name="connsiteY0-100" fmla="*/ 972189 h 975775"/>
                  <a:gd name="connsiteX1-101" fmla="*/ 0 w 1709737"/>
                  <a:gd name="connsiteY1-102" fmla="*/ 372114 h 975775"/>
                  <a:gd name="connsiteX2-103" fmla="*/ 795337 w 1709737"/>
                  <a:gd name="connsiteY2-104" fmla="*/ 143514 h 975775"/>
                  <a:gd name="connsiteX3-105" fmla="*/ 1690687 w 1709737"/>
                  <a:gd name="connsiteY3-106" fmla="*/ 19689 h 975775"/>
                  <a:gd name="connsiteX4-107" fmla="*/ 1709737 w 1709737"/>
                  <a:gd name="connsiteY4-108" fmla="*/ 591189 h 975775"/>
                  <a:gd name="connsiteX5-109" fmla="*/ 876300 w 1709737"/>
                  <a:gd name="connsiteY5-110" fmla="*/ 715014 h 975775"/>
                  <a:gd name="connsiteX6-111" fmla="*/ 19050 w 1709737"/>
                  <a:gd name="connsiteY6-112" fmla="*/ 972189 h 975775"/>
                  <a:gd name="connsiteX0-113" fmla="*/ 19050 w 1709737"/>
                  <a:gd name="connsiteY0-114" fmla="*/ 972189 h 975775"/>
                  <a:gd name="connsiteX1-115" fmla="*/ 0 w 1709737"/>
                  <a:gd name="connsiteY1-116" fmla="*/ 372114 h 975775"/>
                  <a:gd name="connsiteX2-117" fmla="*/ 795337 w 1709737"/>
                  <a:gd name="connsiteY2-118" fmla="*/ 143514 h 975775"/>
                  <a:gd name="connsiteX3-119" fmla="*/ 1690687 w 1709737"/>
                  <a:gd name="connsiteY3-120" fmla="*/ 19689 h 975775"/>
                  <a:gd name="connsiteX4-121" fmla="*/ 1709737 w 1709737"/>
                  <a:gd name="connsiteY4-122" fmla="*/ 591189 h 975775"/>
                  <a:gd name="connsiteX5-123" fmla="*/ 876300 w 1709737"/>
                  <a:gd name="connsiteY5-124" fmla="*/ 715014 h 975775"/>
                  <a:gd name="connsiteX6-125" fmla="*/ 19050 w 1709737"/>
                  <a:gd name="connsiteY6-126" fmla="*/ 972189 h 9757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09737" h="975775">
                    <a:moveTo>
                      <a:pt x="19050" y="972189"/>
                    </a:moveTo>
                    <a:lnTo>
                      <a:pt x="0" y="372114"/>
                    </a:lnTo>
                    <a:cubicBezTo>
                      <a:pt x="272256" y="424502"/>
                      <a:pt x="592137" y="227652"/>
                      <a:pt x="795337" y="143514"/>
                    </a:cubicBezTo>
                    <a:cubicBezTo>
                      <a:pt x="998537" y="59376"/>
                      <a:pt x="1301749" y="-43811"/>
                      <a:pt x="1690687" y="19689"/>
                    </a:cubicBezTo>
                    <a:lnTo>
                      <a:pt x="1709737" y="591189"/>
                    </a:lnTo>
                    <a:cubicBezTo>
                      <a:pt x="1426368" y="578488"/>
                      <a:pt x="1143793" y="632464"/>
                      <a:pt x="876300" y="715014"/>
                    </a:cubicBezTo>
                    <a:cubicBezTo>
                      <a:pt x="608807" y="797564"/>
                      <a:pt x="460375" y="1005527"/>
                      <a:pt x="19050" y="972189"/>
                    </a:cubicBezTo>
                    <a:close/>
                  </a:path>
                </a:pathLst>
              </a:custGeom>
              <a:solidFill>
                <a:srgbClr val="EC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7839981" y="1250950"/>
              <a:ext cx="2617563" cy="1485900"/>
              <a:chOff x="7835900" y="1250950"/>
              <a:chExt cx="2616200" cy="1485900"/>
            </a:xfrm>
            <a:effectLst>
              <a:outerShdw blurRad="101600" dist="63500" dir="5400000" algn="t" rotWithShape="0">
                <a:prstClr val="black">
                  <a:alpha val="25000"/>
                </a:prstClr>
              </a:outerShdw>
            </a:effectLst>
          </p:grpSpPr>
          <p:sp>
            <p:nvSpPr>
              <p:cNvPr id="101" name="任意多边形 100"/>
              <p:cNvSpPr/>
              <p:nvPr/>
            </p:nvSpPr>
            <p:spPr>
              <a:xfrm>
                <a:off x="7835900" y="1751331"/>
                <a:ext cx="1631950" cy="896886"/>
              </a:xfrm>
              <a:custGeom>
                <a:avLst/>
                <a:gdLst>
                  <a:gd name="connsiteX0" fmla="*/ 19050 w 1631950"/>
                  <a:gd name="connsiteY0" fmla="*/ 717550 h 717550"/>
                  <a:gd name="connsiteX1" fmla="*/ 0 w 1631950"/>
                  <a:gd name="connsiteY1" fmla="*/ 146050 h 717550"/>
                  <a:gd name="connsiteX2" fmla="*/ 1593850 w 1631950"/>
                  <a:gd name="connsiteY2" fmla="*/ 0 h 717550"/>
                  <a:gd name="connsiteX3" fmla="*/ 1631950 w 1631950"/>
                  <a:gd name="connsiteY3" fmla="*/ 590550 h 717550"/>
                  <a:gd name="connsiteX4" fmla="*/ 19050 w 1631950"/>
                  <a:gd name="connsiteY4" fmla="*/ 717550 h 717550"/>
                  <a:gd name="connsiteX0-1" fmla="*/ 19050 w 1631950"/>
                  <a:gd name="connsiteY0-2" fmla="*/ 717550 h 801167"/>
                  <a:gd name="connsiteX1-3" fmla="*/ 0 w 1631950"/>
                  <a:gd name="connsiteY1-4" fmla="*/ 146050 h 801167"/>
                  <a:gd name="connsiteX2-5" fmla="*/ 1593850 w 1631950"/>
                  <a:gd name="connsiteY2-6" fmla="*/ 0 h 801167"/>
                  <a:gd name="connsiteX3-7" fmla="*/ 1631950 w 1631950"/>
                  <a:gd name="connsiteY3-8" fmla="*/ 590550 h 801167"/>
                  <a:gd name="connsiteX4-9" fmla="*/ 19050 w 1631950"/>
                  <a:gd name="connsiteY4-10" fmla="*/ 717550 h 801167"/>
                  <a:gd name="connsiteX0-11" fmla="*/ 19050 w 1631950"/>
                  <a:gd name="connsiteY0-12" fmla="*/ 717550 h 813066"/>
                  <a:gd name="connsiteX1-13" fmla="*/ 0 w 1631950"/>
                  <a:gd name="connsiteY1-14" fmla="*/ 146050 h 813066"/>
                  <a:gd name="connsiteX2-15" fmla="*/ 1593850 w 1631950"/>
                  <a:gd name="connsiteY2-16" fmla="*/ 0 h 813066"/>
                  <a:gd name="connsiteX3-17" fmla="*/ 1631950 w 1631950"/>
                  <a:gd name="connsiteY3-18" fmla="*/ 590550 h 813066"/>
                  <a:gd name="connsiteX4-19" fmla="*/ 19050 w 1631950"/>
                  <a:gd name="connsiteY4-20" fmla="*/ 717550 h 813066"/>
                  <a:gd name="connsiteX0-21" fmla="*/ 19050 w 1631950"/>
                  <a:gd name="connsiteY0-22" fmla="*/ 717550 h 813066"/>
                  <a:gd name="connsiteX1-23" fmla="*/ 0 w 1631950"/>
                  <a:gd name="connsiteY1-24" fmla="*/ 146050 h 813066"/>
                  <a:gd name="connsiteX2-25" fmla="*/ 1593850 w 1631950"/>
                  <a:gd name="connsiteY2-26" fmla="*/ 0 h 813066"/>
                  <a:gd name="connsiteX3-27" fmla="*/ 1631950 w 1631950"/>
                  <a:gd name="connsiteY3-28" fmla="*/ 590550 h 813066"/>
                  <a:gd name="connsiteX4-29" fmla="*/ 19050 w 1631950"/>
                  <a:gd name="connsiteY4-30" fmla="*/ 717550 h 813066"/>
                  <a:gd name="connsiteX0-31" fmla="*/ 19050 w 1631950"/>
                  <a:gd name="connsiteY0-32" fmla="*/ 717550 h 813066"/>
                  <a:gd name="connsiteX1-33" fmla="*/ 0 w 1631950"/>
                  <a:gd name="connsiteY1-34" fmla="*/ 146050 h 813066"/>
                  <a:gd name="connsiteX2-35" fmla="*/ 1593850 w 1631950"/>
                  <a:gd name="connsiteY2-36" fmla="*/ 0 h 813066"/>
                  <a:gd name="connsiteX3-37" fmla="*/ 1631950 w 1631950"/>
                  <a:gd name="connsiteY3-38" fmla="*/ 590550 h 813066"/>
                  <a:gd name="connsiteX4-39" fmla="*/ 19050 w 1631950"/>
                  <a:gd name="connsiteY4-40" fmla="*/ 717550 h 813066"/>
                  <a:gd name="connsiteX0-41" fmla="*/ 19050 w 1631950"/>
                  <a:gd name="connsiteY0-42" fmla="*/ 717550 h 813066"/>
                  <a:gd name="connsiteX1-43" fmla="*/ 0 w 1631950"/>
                  <a:gd name="connsiteY1-44" fmla="*/ 146050 h 813066"/>
                  <a:gd name="connsiteX2-45" fmla="*/ 1593850 w 1631950"/>
                  <a:gd name="connsiteY2-46" fmla="*/ 0 h 813066"/>
                  <a:gd name="connsiteX3-47" fmla="*/ 1631950 w 1631950"/>
                  <a:gd name="connsiteY3-48" fmla="*/ 590550 h 813066"/>
                  <a:gd name="connsiteX4-49" fmla="*/ 19050 w 1631950"/>
                  <a:gd name="connsiteY4-50" fmla="*/ 717550 h 813066"/>
                  <a:gd name="connsiteX0-51" fmla="*/ 19050 w 1631950"/>
                  <a:gd name="connsiteY0-52" fmla="*/ 793750 h 889266"/>
                  <a:gd name="connsiteX1-53" fmla="*/ 0 w 1631950"/>
                  <a:gd name="connsiteY1-54" fmla="*/ 222250 h 889266"/>
                  <a:gd name="connsiteX2-55" fmla="*/ 1578610 w 1631950"/>
                  <a:gd name="connsiteY2-56" fmla="*/ 0 h 889266"/>
                  <a:gd name="connsiteX3-57" fmla="*/ 1631950 w 1631950"/>
                  <a:gd name="connsiteY3-58" fmla="*/ 666750 h 889266"/>
                  <a:gd name="connsiteX4-59" fmla="*/ 19050 w 1631950"/>
                  <a:gd name="connsiteY4-60" fmla="*/ 793750 h 889266"/>
                  <a:gd name="connsiteX0-61" fmla="*/ 19050 w 1631950"/>
                  <a:gd name="connsiteY0-62" fmla="*/ 793750 h 889266"/>
                  <a:gd name="connsiteX1-63" fmla="*/ 0 w 1631950"/>
                  <a:gd name="connsiteY1-64" fmla="*/ 222250 h 889266"/>
                  <a:gd name="connsiteX2-65" fmla="*/ 1578610 w 1631950"/>
                  <a:gd name="connsiteY2-66" fmla="*/ 0 h 889266"/>
                  <a:gd name="connsiteX3-67" fmla="*/ 1631950 w 1631950"/>
                  <a:gd name="connsiteY3-68" fmla="*/ 666750 h 889266"/>
                  <a:gd name="connsiteX4-69" fmla="*/ 19050 w 1631950"/>
                  <a:gd name="connsiteY4-70" fmla="*/ 793750 h 889266"/>
                  <a:gd name="connsiteX0-71" fmla="*/ 19050 w 1631950"/>
                  <a:gd name="connsiteY0-72" fmla="*/ 801370 h 896886"/>
                  <a:gd name="connsiteX1-73" fmla="*/ 0 w 1631950"/>
                  <a:gd name="connsiteY1-74" fmla="*/ 229870 h 896886"/>
                  <a:gd name="connsiteX2-75" fmla="*/ 1593850 w 1631950"/>
                  <a:gd name="connsiteY2-76" fmla="*/ 0 h 896886"/>
                  <a:gd name="connsiteX3-77" fmla="*/ 1631950 w 1631950"/>
                  <a:gd name="connsiteY3-78" fmla="*/ 674370 h 896886"/>
                  <a:gd name="connsiteX4-79" fmla="*/ 19050 w 1631950"/>
                  <a:gd name="connsiteY4-80" fmla="*/ 801370 h 8968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1950" h="896886">
                    <a:moveTo>
                      <a:pt x="19050" y="801370"/>
                    </a:moveTo>
                    <a:lnTo>
                      <a:pt x="0" y="229870"/>
                    </a:lnTo>
                    <a:cubicBezTo>
                      <a:pt x="519853" y="298027"/>
                      <a:pt x="1081617" y="105833"/>
                      <a:pt x="1593850" y="0"/>
                    </a:cubicBezTo>
                    <a:lnTo>
                      <a:pt x="1631950" y="674370"/>
                    </a:lnTo>
                    <a:cubicBezTo>
                      <a:pt x="1087967" y="786553"/>
                      <a:pt x="340783" y="1032087"/>
                      <a:pt x="19050" y="801370"/>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2" name="任意多边形 101"/>
              <p:cNvSpPr/>
              <p:nvPr/>
            </p:nvSpPr>
            <p:spPr>
              <a:xfrm>
                <a:off x="7835900" y="1250950"/>
                <a:ext cx="2552700" cy="901700"/>
              </a:xfrm>
              <a:custGeom>
                <a:avLst/>
                <a:gdLst>
                  <a:gd name="connsiteX0" fmla="*/ 0 w 2552700"/>
                  <a:gd name="connsiteY0" fmla="*/ 742950 h 901700"/>
                  <a:gd name="connsiteX1" fmla="*/ 203200 w 2552700"/>
                  <a:gd name="connsiteY1" fmla="*/ 304800 h 901700"/>
                  <a:gd name="connsiteX2" fmla="*/ 1085850 w 2552700"/>
                  <a:gd name="connsiteY2" fmla="*/ 254000 h 901700"/>
                  <a:gd name="connsiteX3" fmla="*/ 1079500 w 2552700"/>
                  <a:gd name="connsiteY3" fmla="*/ 0 h 901700"/>
                  <a:gd name="connsiteX4" fmla="*/ 2552700 w 2552700"/>
                  <a:gd name="connsiteY4" fmla="*/ 203200 h 901700"/>
                  <a:gd name="connsiteX5" fmla="*/ 1606550 w 2552700"/>
                  <a:gd name="connsiteY5" fmla="*/ 901700 h 901700"/>
                  <a:gd name="connsiteX6" fmla="*/ 1593850 w 2552700"/>
                  <a:gd name="connsiteY6" fmla="*/ 584200 h 901700"/>
                  <a:gd name="connsiteX7" fmla="*/ 0 w 2552700"/>
                  <a:gd name="connsiteY7" fmla="*/ 742950 h 901700"/>
                  <a:gd name="connsiteX0-1" fmla="*/ 0 w 2552700"/>
                  <a:gd name="connsiteY0-2" fmla="*/ 742950 h 901700"/>
                  <a:gd name="connsiteX1-3" fmla="*/ 203200 w 2552700"/>
                  <a:gd name="connsiteY1-4" fmla="*/ 304800 h 901700"/>
                  <a:gd name="connsiteX2-5" fmla="*/ 1085850 w 2552700"/>
                  <a:gd name="connsiteY2-6" fmla="*/ 254000 h 901700"/>
                  <a:gd name="connsiteX3-7" fmla="*/ 1079500 w 2552700"/>
                  <a:gd name="connsiteY3-8" fmla="*/ 0 h 901700"/>
                  <a:gd name="connsiteX4-9" fmla="*/ 2552700 w 2552700"/>
                  <a:gd name="connsiteY4-10" fmla="*/ 203200 h 901700"/>
                  <a:gd name="connsiteX5-11" fmla="*/ 1606550 w 2552700"/>
                  <a:gd name="connsiteY5-12" fmla="*/ 901700 h 901700"/>
                  <a:gd name="connsiteX6-13" fmla="*/ 1593850 w 2552700"/>
                  <a:gd name="connsiteY6-14" fmla="*/ 584200 h 901700"/>
                  <a:gd name="connsiteX7-15" fmla="*/ 0 w 2552700"/>
                  <a:gd name="connsiteY7-16" fmla="*/ 742950 h 901700"/>
                  <a:gd name="connsiteX0-17" fmla="*/ 0 w 2552700"/>
                  <a:gd name="connsiteY0-18" fmla="*/ 742950 h 901700"/>
                  <a:gd name="connsiteX1-19" fmla="*/ 203200 w 2552700"/>
                  <a:gd name="connsiteY1-20" fmla="*/ 304800 h 901700"/>
                  <a:gd name="connsiteX2-21" fmla="*/ 1085850 w 2552700"/>
                  <a:gd name="connsiteY2-22" fmla="*/ 254000 h 901700"/>
                  <a:gd name="connsiteX3-23" fmla="*/ 1079500 w 2552700"/>
                  <a:gd name="connsiteY3-24" fmla="*/ 0 h 901700"/>
                  <a:gd name="connsiteX4-25" fmla="*/ 2552700 w 2552700"/>
                  <a:gd name="connsiteY4-26" fmla="*/ 203200 h 901700"/>
                  <a:gd name="connsiteX5-27" fmla="*/ 1606550 w 2552700"/>
                  <a:gd name="connsiteY5-28" fmla="*/ 901700 h 901700"/>
                  <a:gd name="connsiteX6-29" fmla="*/ 1593850 w 2552700"/>
                  <a:gd name="connsiteY6-30" fmla="*/ 584200 h 901700"/>
                  <a:gd name="connsiteX7-31" fmla="*/ 0 w 2552700"/>
                  <a:gd name="connsiteY7-32" fmla="*/ 742950 h 901700"/>
                  <a:gd name="connsiteX0-33" fmla="*/ 0 w 2552700"/>
                  <a:gd name="connsiteY0-34" fmla="*/ 742950 h 901700"/>
                  <a:gd name="connsiteX1-35" fmla="*/ 203200 w 2552700"/>
                  <a:gd name="connsiteY1-36" fmla="*/ 304800 h 901700"/>
                  <a:gd name="connsiteX2-37" fmla="*/ 1085850 w 2552700"/>
                  <a:gd name="connsiteY2-38" fmla="*/ 254000 h 901700"/>
                  <a:gd name="connsiteX3-39" fmla="*/ 1079500 w 2552700"/>
                  <a:gd name="connsiteY3-40" fmla="*/ 0 h 901700"/>
                  <a:gd name="connsiteX4-41" fmla="*/ 2552700 w 2552700"/>
                  <a:gd name="connsiteY4-42" fmla="*/ 203200 h 901700"/>
                  <a:gd name="connsiteX5-43" fmla="*/ 1606550 w 2552700"/>
                  <a:gd name="connsiteY5-44" fmla="*/ 901700 h 901700"/>
                  <a:gd name="connsiteX6-45" fmla="*/ 1593850 w 2552700"/>
                  <a:gd name="connsiteY6-46" fmla="*/ 584200 h 901700"/>
                  <a:gd name="connsiteX7-47" fmla="*/ 0 w 2552700"/>
                  <a:gd name="connsiteY7-48" fmla="*/ 742950 h 901700"/>
                  <a:gd name="connsiteX0-49" fmla="*/ 0 w 2552700"/>
                  <a:gd name="connsiteY0-50" fmla="*/ 742950 h 901700"/>
                  <a:gd name="connsiteX1-51" fmla="*/ 203200 w 2552700"/>
                  <a:gd name="connsiteY1-52" fmla="*/ 304800 h 901700"/>
                  <a:gd name="connsiteX2-53" fmla="*/ 1085850 w 2552700"/>
                  <a:gd name="connsiteY2-54" fmla="*/ 254000 h 901700"/>
                  <a:gd name="connsiteX3-55" fmla="*/ 1079500 w 2552700"/>
                  <a:gd name="connsiteY3-56" fmla="*/ 0 h 901700"/>
                  <a:gd name="connsiteX4-57" fmla="*/ 2552700 w 2552700"/>
                  <a:gd name="connsiteY4-58" fmla="*/ 203200 h 901700"/>
                  <a:gd name="connsiteX5-59" fmla="*/ 1606550 w 2552700"/>
                  <a:gd name="connsiteY5-60" fmla="*/ 901700 h 901700"/>
                  <a:gd name="connsiteX6-61" fmla="*/ 1593850 w 2552700"/>
                  <a:gd name="connsiteY6-62" fmla="*/ 584200 h 901700"/>
                  <a:gd name="connsiteX7-63" fmla="*/ 0 w 2552700"/>
                  <a:gd name="connsiteY7-64" fmla="*/ 742950 h 9017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552700" h="901700">
                    <a:moveTo>
                      <a:pt x="0" y="742950"/>
                    </a:moveTo>
                    <a:lnTo>
                      <a:pt x="203200" y="304800"/>
                    </a:lnTo>
                    <a:cubicBezTo>
                      <a:pt x="554567" y="370417"/>
                      <a:pt x="797983" y="296333"/>
                      <a:pt x="1085850" y="254000"/>
                    </a:cubicBezTo>
                    <a:lnTo>
                      <a:pt x="1079500" y="0"/>
                    </a:lnTo>
                    <a:lnTo>
                      <a:pt x="2552700" y="203200"/>
                    </a:lnTo>
                    <a:lnTo>
                      <a:pt x="1606550" y="901700"/>
                    </a:lnTo>
                    <a:lnTo>
                      <a:pt x="1593850" y="584200"/>
                    </a:lnTo>
                    <a:cubicBezTo>
                      <a:pt x="1075267" y="687917"/>
                      <a:pt x="594783" y="937683"/>
                      <a:pt x="0" y="742950"/>
                    </a:cubicBezTo>
                    <a:close/>
                  </a:path>
                </a:pathLst>
              </a:custGeom>
              <a:solidFill>
                <a:srgbClr val="925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3" name="任意多边形 102"/>
              <p:cNvSpPr/>
              <p:nvPr/>
            </p:nvSpPr>
            <p:spPr>
              <a:xfrm>
                <a:off x="9442450" y="1454150"/>
                <a:ext cx="1009650" cy="1282700"/>
              </a:xfrm>
              <a:custGeom>
                <a:avLst/>
                <a:gdLst>
                  <a:gd name="connsiteX0" fmla="*/ 31750 w 1009650"/>
                  <a:gd name="connsiteY0" fmla="*/ 1282700 h 1282700"/>
                  <a:gd name="connsiteX1" fmla="*/ 0 w 1009650"/>
                  <a:gd name="connsiteY1" fmla="*/ 698500 h 1282700"/>
                  <a:gd name="connsiteX2" fmla="*/ 939800 w 1009650"/>
                  <a:gd name="connsiteY2" fmla="*/ 0 h 1282700"/>
                  <a:gd name="connsiteX3" fmla="*/ 1009650 w 1009650"/>
                  <a:gd name="connsiteY3" fmla="*/ 615950 h 1282700"/>
                  <a:gd name="connsiteX4" fmla="*/ 31750 w 1009650"/>
                  <a:gd name="connsiteY4" fmla="*/ 1282700 h 1282700"/>
                  <a:gd name="connsiteX0-1" fmla="*/ 46990 w 1024890"/>
                  <a:gd name="connsiteY0-2" fmla="*/ 1282700 h 1282700"/>
                  <a:gd name="connsiteX1-3" fmla="*/ 0 w 1024890"/>
                  <a:gd name="connsiteY1-4" fmla="*/ 706120 h 1282700"/>
                  <a:gd name="connsiteX2-5" fmla="*/ 955040 w 1024890"/>
                  <a:gd name="connsiteY2-6" fmla="*/ 0 h 1282700"/>
                  <a:gd name="connsiteX3-7" fmla="*/ 1024890 w 1024890"/>
                  <a:gd name="connsiteY3-8" fmla="*/ 615950 h 1282700"/>
                  <a:gd name="connsiteX4-9" fmla="*/ 46990 w 1024890"/>
                  <a:gd name="connsiteY4-10" fmla="*/ 1282700 h 1282700"/>
                  <a:gd name="connsiteX0-11" fmla="*/ 31750 w 1009650"/>
                  <a:gd name="connsiteY0-12" fmla="*/ 1282700 h 1282700"/>
                  <a:gd name="connsiteX1-13" fmla="*/ 0 w 1009650"/>
                  <a:gd name="connsiteY1-14" fmla="*/ 713740 h 1282700"/>
                  <a:gd name="connsiteX2-15" fmla="*/ 939800 w 1009650"/>
                  <a:gd name="connsiteY2-16" fmla="*/ 0 h 1282700"/>
                  <a:gd name="connsiteX3-17" fmla="*/ 1009650 w 1009650"/>
                  <a:gd name="connsiteY3-18" fmla="*/ 615950 h 1282700"/>
                  <a:gd name="connsiteX4-19" fmla="*/ 31750 w 1009650"/>
                  <a:gd name="connsiteY4-20" fmla="*/ 1282700 h 1282700"/>
                  <a:gd name="connsiteX0-21" fmla="*/ 31750 w 1009650"/>
                  <a:gd name="connsiteY0-22" fmla="*/ 1282700 h 1282700"/>
                  <a:gd name="connsiteX1-23" fmla="*/ 0 w 1009650"/>
                  <a:gd name="connsiteY1-24" fmla="*/ 698500 h 1282700"/>
                  <a:gd name="connsiteX2-25" fmla="*/ 939800 w 1009650"/>
                  <a:gd name="connsiteY2-26" fmla="*/ 0 h 1282700"/>
                  <a:gd name="connsiteX3-27" fmla="*/ 1009650 w 1009650"/>
                  <a:gd name="connsiteY3-28" fmla="*/ 615950 h 1282700"/>
                  <a:gd name="connsiteX4-29" fmla="*/ 31750 w 1009650"/>
                  <a:gd name="connsiteY4-30" fmla="*/ 1282700 h 1282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650" h="1282700">
                    <a:moveTo>
                      <a:pt x="31750" y="1282700"/>
                    </a:moveTo>
                    <a:lnTo>
                      <a:pt x="0" y="698500"/>
                    </a:lnTo>
                    <a:lnTo>
                      <a:pt x="939800" y="0"/>
                    </a:lnTo>
                    <a:lnTo>
                      <a:pt x="1009650" y="615950"/>
                    </a:lnTo>
                    <a:lnTo>
                      <a:pt x="31750" y="12827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25" name="椭圆 24"/>
            <p:cNvSpPr/>
            <p:nvPr/>
          </p:nvSpPr>
          <p:spPr>
            <a:xfrm>
              <a:off x="6837802" y="3753428"/>
              <a:ext cx="748535" cy="748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6" name="椭圆 25"/>
            <p:cNvSpPr/>
            <p:nvPr/>
          </p:nvSpPr>
          <p:spPr>
            <a:xfrm>
              <a:off x="8917991" y="3753428"/>
              <a:ext cx="748535" cy="7481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7" name="文本框 26"/>
            <p:cNvSpPr txBox="1"/>
            <p:nvPr/>
          </p:nvSpPr>
          <p:spPr bwMode="auto">
            <a:xfrm flipH="1">
              <a:off x="1634679" y="4657666"/>
              <a:ext cx="2309032" cy="460375"/>
            </a:xfrm>
            <a:prstGeom prst="rect">
              <a:avLst/>
            </a:prstGeom>
            <a:noFill/>
          </p:spPr>
          <p:txBody>
            <a:bodyPr wrap="square">
              <a:spAutoFit/>
            </a:bodyPr>
            <a:lstStyle/>
            <a:p>
              <a:pPr lvl="0" algn="ctr">
                <a:defRPr/>
              </a:pPr>
              <a:r>
                <a:rPr kumimoji="0" lang="zh-CN" altLang="en-US" sz="2400" b="0" i="0" u="none" strike="noStrike" kern="1200" cap="none" spc="0" normalizeH="0" baseline="0" noProof="0" dirty="0">
                  <a:ln>
                    <a:noFill/>
                  </a:ln>
                  <a:solidFill>
                    <a:srgbClr val="FFBF53"/>
                  </a:solidFill>
                  <a:effectLst/>
                  <a:uLnTx/>
                  <a:uFillTx/>
                  <a:latin typeface="微软雅黑" panose="020B0503020204020204" pitchFamily="34" charset="-122"/>
                  <a:ea typeface="微软雅黑" panose="020B0503020204020204" pitchFamily="34" charset="-122"/>
                </a:rPr>
                <a:t>企业文化分析</a:t>
              </a:r>
              <a:endParaRPr kumimoji="0" lang="zh-CN" altLang="en-US" sz="2400" b="0" i="0" u="none" strike="noStrike" kern="1200" cap="none" spc="0" normalizeH="0" baseline="0" noProof="0" dirty="0">
                <a:ln>
                  <a:noFill/>
                </a:ln>
                <a:solidFill>
                  <a:srgbClr val="FFBF53"/>
                </a:solidFill>
                <a:effectLst/>
                <a:uLnTx/>
                <a:uFillTx/>
                <a:latin typeface="微软雅黑" panose="020B0503020204020204" pitchFamily="34" charset="-122"/>
                <a:ea typeface="微软雅黑" panose="020B0503020204020204" pitchFamily="34" charset="-122"/>
              </a:endParaRPr>
            </a:p>
          </p:txBody>
        </p:sp>
        <p:sp>
          <p:nvSpPr>
            <p:cNvPr id="28" name="文本框 27"/>
            <p:cNvSpPr txBox="1"/>
            <p:nvPr/>
          </p:nvSpPr>
          <p:spPr bwMode="auto">
            <a:xfrm flipH="1">
              <a:off x="3862894" y="4657725"/>
              <a:ext cx="2430780" cy="460375"/>
            </a:xfrm>
            <a:prstGeom prst="rect">
              <a:avLst/>
            </a:prstGeom>
            <a:noFill/>
          </p:spPr>
          <p:txBody>
            <a:bodyPr wrap="square">
              <a:spAutoFit/>
            </a:bodyPr>
            <a:lstStyle/>
            <a:p>
              <a:pPr lvl="0" algn="ctr">
                <a:defRPr/>
              </a:pPr>
              <a:r>
                <a:rPr kumimoji="0" lang="zh-CN" altLang="en-US" sz="2400" b="0" i="0" u="none" strike="noStrike" kern="1200" cap="none" spc="0" normalizeH="0" baseline="0" noProof="0" dirty="0">
                  <a:ln>
                    <a:noFill/>
                  </a:ln>
                  <a:solidFill>
                    <a:srgbClr val="01B3C5"/>
                  </a:solidFill>
                  <a:effectLst/>
                  <a:uLnTx/>
                  <a:uFillTx/>
                  <a:latin typeface="微软雅黑" panose="020B0503020204020204" pitchFamily="34" charset="-122"/>
                  <a:ea typeface="微软雅黑" panose="020B0503020204020204" pitchFamily="34" charset="-122"/>
                </a:rPr>
                <a:t>企业规模与结构</a:t>
              </a:r>
              <a:endParaRPr kumimoji="0" lang="zh-CN" altLang="en-US" sz="2400" b="0" i="0" u="none" strike="noStrike" kern="1200" cap="none" spc="0" normalizeH="0" baseline="0" noProof="0" dirty="0">
                <a:ln>
                  <a:noFill/>
                </a:ln>
                <a:solidFill>
                  <a:srgbClr val="01B3C5"/>
                </a:solidFill>
                <a:effectLst/>
                <a:uLnTx/>
                <a:uFillTx/>
                <a:latin typeface="微软雅黑" panose="020B0503020204020204" pitchFamily="34" charset="-122"/>
                <a:ea typeface="微软雅黑" panose="020B0503020204020204" pitchFamily="34" charset="-122"/>
              </a:endParaRPr>
            </a:p>
          </p:txBody>
        </p:sp>
        <p:sp>
          <p:nvSpPr>
            <p:cNvPr id="29" name="文本框 28"/>
            <p:cNvSpPr txBox="1"/>
            <p:nvPr/>
          </p:nvSpPr>
          <p:spPr bwMode="auto">
            <a:xfrm flipH="1">
              <a:off x="6246319" y="4657666"/>
              <a:ext cx="2152197" cy="460375"/>
            </a:xfrm>
            <a:prstGeom prst="rect">
              <a:avLst/>
            </a:prstGeom>
            <a:noFill/>
          </p:spPr>
          <p:txBody>
            <a:bodyPr wrap="square">
              <a:spAutoFit/>
            </a:bodyPr>
            <a:lstStyle/>
            <a:p>
              <a:pPr lvl="0" algn="ctr">
                <a:defRPr/>
              </a:pPr>
              <a:r>
                <a:rPr kumimoji="0" lang="zh-CN" altLang="en-US" sz="2400" b="0" i="0" u="none" strike="noStrike" kern="1200" cap="none" spc="0" normalizeH="0" baseline="0" noProof="0" dirty="0">
                  <a:ln>
                    <a:noFill/>
                  </a:ln>
                  <a:solidFill>
                    <a:srgbClr val="F17475"/>
                  </a:solidFill>
                  <a:effectLst/>
                  <a:uLnTx/>
                  <a:uFillTx/>
                  <a:latin typeface="微软雅黑" panose="020B0503020204020204" pitchFamily="34" charset="-122"/>
                  <a:ea typeface="微软雅黑" panose="020B0503020204020204" pitchFamily="34" charset="-122"/>
                </a:rPr>
                <a:t>企业发展战略</a:t>
              </a:r>
              <a:endParaRPr kumimoji="0" lang="zh-CN" altLang="en-US" sz="2400" b="0" i="0" u="none" strike="noStrike" kern="1200" cap="none" spc="0" normalizeH="0" baseline="0" noProof="0" dirty="0">
                <a:ln>
                  <a:noFill/>
                </a:ln>
                <a:solidFill>
                  <a:srgbClr val="F17475"/>
                </a:solidFill>
                <a:effectLst/>
                <a:uLnTx/>
                <a:uFillTx/>
                <a:latin typeface="微软雅黑" panose="020B0503020204020204" pitchFamily="34" charset="-122"/>
                <a:ea typeface="微软雅黑" panose="020B0503020204020204" pitchFamily="34" charset="-122"/>
              </a:endParaRPr>
            </a:p>
          </p:txBody>
        </p:sp>
        <p:sp>
          <p:nvSpPr>
            <p:cNvPr id="30" name="文本框 29"/>
            <p:cNvSpPr txBox="1"/>
            <p:nvPr/>
          </p:nvSpPr>
          <p:spPr bwMode="auto">
            <a:xfrm flipH="1">
              <a:off x="8258883" y="4657666"/>
              <a:ext cx="2304788" cy="460375"/>
            </a:xfrm>
            <a:prstGeom prst="rect">
              <a:avLst/>
            </a:prstGeom>
            <a:noFill/>
          </p:spPr>
          <p:txBody>
            <a:bodyPr wrap="square">
              <a:spAutoFit/>
            </a:bodyPr>
            <a:lstStyle/>
            <a:p>
              <a:pPr lvl="0" algn="ctr">
                <a:defRPr/>
              </a:pPr>
              <a:r>
                <a:rPr kumimoji="0" lang="zh-CN" altLang="en-US" sz="2400" b="0" i="0" u="none" strike="noStrike" kern="1200" cap="none" spc="0" normalizeH="0" baseline="0" noProof="0" dirty="0">
                  <a:ln>
                    <a:noFill/>
                  </a:ln>
                  <a:solidFill>
                    <a:srgbClr val="985CB0"/>
                  </a:solidFill>
                  <a:effectLst/>
                  <a:uLnTx/>
                  <a:uFillTx/>
                  <a:latin typeface="微软雅黑" panose="020B0503020204020204" pitchFamily="34" charset="-122"/>
                  <a:ea typeface="微软雅黑" panose="020B0503020204020204" pitchFamily="34" charset="-122"/>
                </a:rPr>
                <a:t>企业社会责任</a:t>
              </a:r>
              <a:endParaRPr kumimoji="0" lang="zh-CN" altLang="en-US" sz="2400" b="0" i="0" u="none" strike="noStrike" kern="1200" cap="none" spc="0" normalizeH="0" baseline="0" noProof="0" dirty="0">
                <a:ln>
                  <a:noFill/>
                </a:ln>
                <a:solidFill>
                  <a:srgbClr val="985CB0"/>
                </a:solidFill>
                <a:effectLst/>
                <a:uLnTx/>
                <a:uFillTx/>
                <a:latin typeface="微软雅黑" panose="020B0503020204020204" pitchFamily="34" charset="-122"/>
                <a:ea typeface="微软雅黑" panose="020B0503020204020204" pitchFamily="34" charset="-122"/>
              </a:endParaRPr>
            </a:p>
          </p:txBody>
        </p:sp>
        <p:sp>
          <p:nvSpPr>
            <p:cNvPr id="31" name="椭圆 30"/>
            <p:cNvSpPr/>
            <p:nvPr/>
          </p:nvSpPr>
          <p:spPr>
            <a:xfrm>
              <a:off x="3029869" y="1749766"/>
              <a:ext cx="395121" cy="3949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BF53"/>
                  </a:solidFill>
                  <a:effectLst/>
                  <a:uLnTx/>
                  <a:uFillTx/>
                  <a:latin typeface="Impact" panose="020B0806030902050204" pitchFamily="34" charset="0"/>
                  <a:ea typeface="宋体" panose="02010600030101010101" pitchFamily="2" charset="-122"/>
                  <a:cs typeface="+mn-cs"/>
                </a:rPr>
                <a:t>A</a:t>
              </a:r>
              <a:endParaRPr kumimoji="0" lang="zh-CN" altLang="en-US" sz="2400" b="0" i="0" u="none" strike="noStrike" kern="1200" cap="none" spc="0" normalizeH="0" baseline="0" noProof="0" dirty="0">
                <a:ln>
                  <a:noFill/>
                </a:ln>
                <a:solidFill>
                  <a:srgbClr val="FFBF53"/>
                </a:solidFill>
                <a:effectLst/>
                <a:uLnTx/>
                <a:uFillTx/>
                <a:latin typeface="Impact" panose="020B0806030902050204" pitchFamily="34" charset="0"/>
                <a:ea typeface="宋体" panose="02010600030101010101" pitchFamily="2" charset="-122"/>
                <a:cs typeface="+mn-cs"/>
              </a:endParaRPr>
            </a:p>
          </p:txBody>
        </p:sp>
        <p:sp>
          <p:nvSpPr>
            <p:cNvPr id="32" name="椭圆 31"/>
            <p:cNvSpPr/>
            <p:nvPr/>
          </p:nvSpPr>
          <p:spPr>
            <a:xfrm>
              <a:off x="4863908" y="1545527"/>
              <a:ext cx="395121" cy="3949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01B3C5"/>
                  </a:solidFill>
                  <a:effectLst/>
                  <a:uLnTx/>
                  <a:uFillTx/>
                  <a:latin typeface="Impact" panose="020B0806030902050204" pitchFamily="34" charset="0"/>
                  <a:ea typeface="宋体" panose="02010600030101010101" pitchFamily="2" charset="-122"/>
                  <a:cs typeface="+mn-cs"/>
                </a:rPr>
                <a:t>B</a:t>
              </a:r>
              <a:endParaRPr kumimoji="0" lang="zh-CN" altLang="en-US" sz="2400" b="0" i="0" u="none" strike="noStrike" kern="1200" cap="none" spc="0" normalizeH="0" baseline="0" noProof="0" dirty="0">
                <a:ln>
                  <a:noFill/>
                </a:ln>
                <a:solidFill>
                  <a:srgbClr val="01B3C5"/>
                </a:solidFill>
                <a:effectLst/>
                <a:uLnTx/>
                <a:uFillTx/>
                <a:latin typeface="Impact" panose="020B0806030902050204" pitchFamily="34" charset="0"/>
                <a:ea typeface="宋体" panose="02010600030101010101" pitchFamily="2" charset="-122"/>
                <a:cs typeface="+mn-cs"/>
              </a:endParaRPr>
            </a:p>
          </p:txBody>
        </p:sp>
        <p:sp>
          <p:nvSpPr>
            <p:cNvPr id="33" name="椭圆 32"/>
            <p:cNvSpPr/>
            <p:nvPr/>
          </p:nvSpPr>
          <p:spPr>
            <a:xfrm>
              <a:off x="6810268" y="1564032"/>
              <a:ext cx="395121" cy="3949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17475"/>
                  </a:solidFill>
                  <a:effectLst/>
                  <a:uLnTx/>
                  <a:uFillTx/>
                  <a:latin typeface="Impact" panose="020B0806030902050204" pitchFamily="34" charset="0"/>
                  <a:ea typeface="宋体" panose="02010600030101010101" pitchFamily="2" charset="-122"/>
                  <a:cs typeface="+mn-cs"/>
                </a:rPr>
                <a:t>C</a:t>
              </a:r>
              <a:endParaRPr kumimoji="0" lang="zh-CN" altLang="en-US" sz="2400" b="0" i="0" u="none" strike="noStrike" kern="1200" cap="none" spc="0" normalizeH="0" baseline="0" noProof="0" dirty="0">
                <a:ln>
                  <a:noFill/>
                </a:ln>
                <a:solidFill>
                  <a:srgbClr val="F17475"/>
                </a:solidFill>
                <a:effectLst/>
                <a:uLnTx/>
                <a:uFillTx/>
                <a:latin typeface="Impact" panose="020B0806030902050204" pitchFamily="34" charset="0"/>
                <a:ea typeface="宋体" panose="02010600030101010101" pitchFamily="2" charset="-122"/>
                <a:cs typeface="+mn-cs"/>
              </a:endParaRPr>
            </a:p>
          </p:txBody>
        </p:sp>
        <p:sp>
          <p:nvSpPr>
            <p:cNvPr id="34" name="椭圆 33"/>
            <p:cNvSpPr/>
            <p:nvPr/>
          </p:nvSpPr>
          <p:spPr>
            <a:xfrm>
              <a:off x="8513613" y="1564032"/>
              <a:ext cx="395121" cy="3949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985CB0"/>
                  </a:solidFill>
                  <a:effectLst/>
                  <a:uLnTx/>
                  <a:uFillTx/>
                  <a:latin typeface="Impact" panose="020B0806030902050204" pitchFamily="34" charset="0"/>
                  <a:ea typeface="宋体" panose="02010600030101010101" pitchFamily="2" charset="-122"/>
                  <a:cs typeface="+mn-cs"/>
                </a:rPr>
                <a:t>D</a:t>
              </a:r>
              <a:endParaRPr kumimoji="0" lang="zh-CN" altLang="en-US" sz="2400" b="0" i="0" u="none" strike="noStrike" kern="1200" cap="none" spc="0" normalizeH="0" baseline="0" noProof="0" dirty="0">
                <a:ln>
                  <a:noFill/>
                </a:ln>
                <a:solidFill>
                  <a:srgbClr val="985CB0"/>
                </a:solidFill>
                <a:effectLst/>
                <a:uLnTx/>
                <a:uFillTx/>
                <a:latin typeface="Impact" panose="020B0806030902050204" pitchFamily="34" charset="0"/>
                <a:ea typeface="宋体" panose="02010600030101010101" pitchFamily="2" charset="-122"/>
                <a:cs typeface="+mn-cs"/>
              </a:endParaRPr>
            </a:p>
          </p:txBody>
        </p:sp>
        <p:sp>
          <p:nvSpPr>
            <p:cNvPr id="35" name="椭圆 34"/>
            <p:cNvSpPr/>
            <p:nvPr/>
          </p:nvSpPr>
          <p:spPr>
            <a:xfrm>
              <a:off x="2897844" y="3027575"/>
              <a:ext cx="167937" cy="1678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7128100" y="2932325"/>
              <a:ext cx="167937" cy="167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4977498" y="2846600"/>
              <a:ext cx="167937" cy="167850"/>
            </a:xfrm>
            <a:prstGeom prst="ellipse">
              <a:avLst/>
            </a:prstGeom>
            <a:solidFill>
              <a:srgbClr val="019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9208289" y="2779925"/>
              <a:ext cx="167937" cy="167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cxnSp>
          <p:nvCxnSpPr>
            <p:cNvPr id="39" name="直接连接符 38"/>
            <p:cNvCxnSpPr/>
            <p:nvPr/>
          </p:nvCxnSpPr>
          <p:spPr>
            <a:xfrm>
              <a:off x="2984989" y="3148719"/>
              <a:ext cx="0" cy="450386"/>
            </a:xfrm>
            <a:prstGeom prst="line">
              <a:avLst/>
            </a:prstGeom>
            <a:ln w="15875">
              <a:solidFill>
                <a:srgbClr val="FFC000"/>
              </a:solidFill>
              <a:prstDash val="sysDot"/>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061467" y="2946574"/>
              <a:ext cx="0" cy="659412"/>
            </a:xfrm>
            <a:prstGeom prst="line">
              <a:avLst/>
            </a:prstGeom>
            <a:ln w="158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12068" y="3002741"/>
              <a:ext cx="0" cy="599465"/>
            </a:xfrm>
            <a:prstGeom prst="line">
              <a:avLst/>
            </a:prstGeom>
            <a:ln w="158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292257" y="2882647"/>
              <a:ext cx="0" cy="725353"/>
            </a:xfrm>
            <a:prstGeom prst="line">
              <a:avLst/>
            </a:prstGeom>
            <a:ln w="15875">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2607546" y="3753428"/>
              <a:ext cx="2828190" cy="748145"/>
              <a:chOff x="2607546" y="3753428"/>
              <a:chExt cx="2828190" cy="748145"/>
            </a:xfrm>
          </p:grpSpPr>
          <p:sp>
            <p:nvSpPr>
              <p:cNvPr id="63" name="椭圆 62"/>
              <p:cNvSpPr/>
              <p:nvPr/>
            </p:nvSpPr>
            <p:spPr>
              <a:xfrm>
                <a:off x="4687201" y="3753428"/>
                <a:ext cx="748535" cy="748145"/>
              </a:xfrm>
              <a:prstGeom prst="ellipse">
                <a:avLst/>
              </a:prstGeom>
              <a:solidFill>
                <a:srgbClr val="019E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64" name="组合 63"/>
              <p:cNvGrpSpPr/>
              <p:nvPr/>
            </p:nvGrpSpPr>
            <p:grpSpPr>
              <a:xfrm>
                <a:off x="2607546" y="3753428"/>
                <a:ext cx="748535" cy="748145"/>
                <a:chOff x="2607546" y="3753428"/>
                <a:chExt cx="748535" cy="748145"/>
              </a:xfrm>
            </p:grpSpPr>
            <p:sp>
              <p:nvSpPr>
                <p:cNvPr id="97" name="椭圆 96"/>
                <p:cNvSpPr/>
                <p:nvPr/>
              </p:nvSpPr>
              <p:spPr>
                <a:xfrm>
                  <a:off x="2607546" y="3753428"/>
                  <a:ext cx="748535" cy="74814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8" name="组合 97"/>
                <p:cNvGrpSpPr/>
                <p:nvPr/>
              </p:nvGrpSpPr>
              <p:grpSpPr>
                <a:xfrm>
                  <a:off x="2820023" y="3954316"/>
                  <a:ext cx="323580" cy="320968"/>
                  <a:chOff x="7078908" y="5461438"/>
                  <a:chExt cx="430461" cy="427208"/>
                </a:xfrm>
                <a:solidFill>
                  <a:schemeClr val="bg1"/>
                </a:solidFill>
              </p:grpSpPr>
              <p:sp>
                <p:nvSpPr>
                  <p:cNvPr id="99"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0"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grpSp>
            <p:nvGrpSpPr>
              <p:cNvPr id="65" name="组合 64"/>
              <p:cNvGrpSpPr/>
              <p:nvPr/>
            </p:nvGrpSpPr>
            <p:grpSpPr>
              <a:xfrm>
                <a:off x="4879301" y="3905845"/>
                <a:ext cx="364334" cy="417910"/>
                <a:chOff x="2733098" y="4187405"/>
                <a:chExt cx="484675" cy="556238"/>
              </a:xfrm>
              <a:solidFill>
                <a:schemeClr val="bg1"/>
              </a:solidFill>
            </p:grpSpPr>
            <p:sp>
              <p:nvSpPr>
                <p:cNvPr id="6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8"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9"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5"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6"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7"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8"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9"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0"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1"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2"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3"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4"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5"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6"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grpSp>
          <p:nvGrpSpPr>
            <p:cNvPr id="46" name="组合 45"/>
            <p:cNvGrpSpPr/>
            <p:nvPr/>
          </p:nvGrpSpPr>
          <p:grpSpPr>
            <a:xfrm>
              <a:off x="6997300" y="3968573"/>
              <a:ext cx="429539" cy="292455"/>
              <a:chOff x="4895160" y="4287159"/>
              <a:chExt cx="571418" cy="389258"/>
            </a:xfrm>
            <a:solidFill>
              <a:schemeClr val="bg1"/>
            </a:solidFill>
          </p:grpSpPr>
          <p:sp>
            <p:nvSpPr>
              <p:cNvPr id="5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0"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1"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9106424" y="3937616"/>
              <a:ext cx="371669" cy="354368"/>
              <a:chOff x="8145843" y="5425657"/>
              <a:chExt cx="494435" cy="471664"/>
            </a:xfrm>
            <a:solidFill>
              <a:schemeClr val="bg1"/>
            </a:solidFill>
          </p:grpSpPr>
          <p:sp>
            <p:nvSpPr>
              <p:cNvPr id="48"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2"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3"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四、岗位环境分析</a:t>
            </a:r>
            <a:endParaRPr lang="zh-CN" altLang="en-US" dirty="0"/>
          </a:p>
        </p:txBody>
      </p:sp>
      <p:sp>
        <p:nvSpPr>
          <p:cNvPr id="9" name="Circular Arrow 15"/>
          <p:cNvSpPr/>
          <p:nvPr/>
        </p:nvSpPr>
        <p:spPr>
          <a:xfrm>
            <a:off x="5151755" y="1884680"/>
            <a:ext cx="2244725" cy="2245360"/>
          </a:xfrm>
          <a:prstGeom prst="circularArrow">
            <a:avLst>
              <a:gd name="adj1" fmla="val 5984"/>
              <a:gd name="adj2" fmla="val 394124"/>
              <a:gd name="adj3" fmla="val 13313824"/>
              <a:gd name="adj4" fmla="val 10508221"/>
              <a:gd name="adj5" fmla="val 6981"/>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p>
            <a:endParaRPr lang="zh-CN" altLang="en-US">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 name="Freeform 10"/>
          <p:cNvSpPr/>
          <p:nvPr/>
        </p:nvSpPr>
        <p:spPr>
          <a:xfrm>
            <a:off x="5911215" y="3890645"/>
            <a:ext cx="2239010" cy="2239010"/>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7004" tIns="1028918" rIns="897004" bIns="1098408" numCol="1" spcCol="1270" anchor="ctr" anchorCtr="0">
            <a:noAutofit/>
          </a:bodyPr>
          <a:p>
            <a:pPr algn="ctr" defTabSz="2577465">
              <a:lnSpc>
                <a:spcPct val="90000"/>
              </a:lnSpc>
              <a:spcAft>
                <a:spcPct val="35000"/>
              </a:spcAft>
            </a:pPr>
            <a:endParaRPr lang="en-GB" sz="5865"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 name="Freeform 11"/>
          <p:cNvSpPr/>
          <p:nvPr/>
        </p:nvSpPr>
        <p:spPr>
          <a:xfrm>
            <a:off x="4608830" y="3361690"/>
            <a:ext cx="1628140" cy="162814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6736" tIns="791133" rIns="786736" bIns="791133" numCol="1" spcCol="1270" anchor="ctr" anchorCtr="0">
            <a:noAutofit/>
          </a:bodyPr>
          <a:p>
            <a:pPr algn="ctr" defTabSz="1555750">
              <a:lnSpc>
                <a:spcPct val="90000"/>
              </a:lnSpc>
              <a:spcAft>
                <a:spcPct val="35000"/>
              </a:spcAft>
            </a:pPr>
            <a:endParaRPr lang="en-GB" sz="3465"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6" name="Freeform 12"/>
          <p:cNvSpPr/>
          <p:nvPr/>
        </p:nvSpPr>
        <p:spPr>
          <a:xfrm>
            <a:off x="5341620" y="2058670"/>
            <a:ext cx="1953895" cy="1953895"/>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3474" tIns="1003474" rIns="1003476" bIns="1003476" numCol="1" spcCol="1270" anchor="ctr" anchorCtr="0">
            <a:noAutofit/>
          </a:bodyPr>
          <a:p>
            <a:pPr algn="ctr" defTabSz="1689100">
              <a:lnSpc>
                <a:spcPct val="90000"/>
              </a:lnSpc>
              <a:spcAft>
                <a:spcPct val="35000"/>
              </a:spcAft>
            </a:pPr>
            <a:endParaRPr lang="en-GB" sz="3865"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7" name="Circular Arrow 13"/>
          <p:cNvSpPr/>
          <p:nvPr/>
        </p:nvSpPr>
        <p:spPr>
          <a:xfrm>
            <a:off x="5749290" y="3547110"/>
            <a:ext cx="2865755" cy="2865755"/>
          </a:xfrm>
          <a:prstGeom prst="circularArrow">
            <a:avLst>
              <a:gd name="adj1" fmla="val 4688"/>
              <a:gd name="adj2" fmla="val 299029"/>
              <a:gd name="adj3" fmla="val 2539295"/>
              <a:gd name="adj4" fmla="val 15812321"/>
              <a:gd name="adj5" fmla="val 5469"/>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p>
            <a:endParaRPr lang="zh-CN" altLang="en-US">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 name="Shape 14"/>
          <p:cNvSpPr/>
          <p:nvPr/>
        </p:nvSpPr>
        <p:spPr>
          <a:xfrm>
            <a:off x="4320540" y="2997200"/>
            <a:ext cx="2082165" cy="2082165"/>
          </a:xfrm>
          <a:prstGeom prst="leftCircularArrow">
            <a:avLst>
              <a:gd name="adj1" fmla="val 6452"/>
              <a:gd name="adj2" fmla="val 429999"/>
              <a:gd name="adj3" fmla="val 10489124"/>
              <a:gd name="adj4" fmla="val 14837806"/>
              <a:gd name="adj5" fmla="val 7527"/>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p>
            <a:endParaRPr lang="zh-CN" altLang="en-US">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0" name="TextBox 8"/>
          <p:cNvSpPr txBox="1"/>
          <p:nvPr/>
        </p:nvSpPr>
        <p:spPr>
          <a:xfrm>
            <a:off x="5784215" y="2794000"/>
            <a:ext cx="1134745" cy="551180"/>
          </a:xfrm>
          <a:prstGeom prst="rect">
            <a:avLst/>
          </a:prstGeom>
          <a:noFill/>
        </p:spPr>
        <p:txBody>
          <a:bodyPr wrap="none" lIns="121906" tIns="60953" rIns="121906" bIns="60953" rtlCol="0">
            <a:spAutoFit/>
          </a:bodyPr>
          <a:p>
            <a:pPr algn="ctr"/>
            <a:r>
              <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个人与岗位</a:t>
            </a:r>
            <a:endPar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a:p>
            <a:pPr algn="ctr"/>
            <a:r>
              <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的差距</a:t>
            </a:r>
            <a:endPar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1" name="TextBox 165"/>
          <p:cNvSpPr txBox="1"/>
          <p:nvPr/>
        </p:nvSpPr>
        <p:spPr>
          <a:xfrm>
            <a:off x="4989195" y="3954145"/>
            <a:ext cx="956310" cy="551180"/>
          </a:xfrm>
          <a:prstGeom prst="rect">
            <a:avLst/>
          </a:prstGeom>
          <a:noFill/>
        </p:spPr>
        <p:txBody>
          <a:bodyPr wrap="none" lIns="121906" tIns="60953" rIns="121906" bIns="60953" rtlCol="0">
            <a:spAutoFit/>
          </a:bodyPr>
          <a:p>
            <a:pPr algn="ctr"/>
            <a:r>
              <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岗位描述</a:t>
            </a:r>
            <a:endPar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a:p>
            <a:pPr algn="ctr"/>
            <a:endParaRPr lang="zh-CN" altLang="en-US" sz="1400"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2" name="TextBox 167"/>
          <p:cNvSpPr txBox="1"/>
          <p:nvPr/>
        </p:nvSpPr>
        <p:spPr>
          <a:xfrm>
            <a:off x="6504940" y="4775835"/>
            <a:ext cx="1201420" cy="845820"/>
          </a:xfrm>
          <a:prstGeom prst="rect">
            <a:avLst/>
          </a:prstGeom>
          <a:noFill/>
        </p:spPr>
        <p:txBody>
          <a:bodyPr wrap="none" lIns="121906" tIns="60953" rIns="121906" bIns="60953" rtlCol="0">
            <a:noAutofit/>
          </a:bodyPr>
          <a:p>
            <a:pPr algn="ctr"/>
            <a:r>
              <a:rPr lang="zh-CN" altLang="en-US" sz="1865"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岗位晋升</a:t>
            </a:r>
            <a:endParaRPr lang="zh-CN" altLang="en-US" sz="1865"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a:p>
            <a:pPr algn="ctr"/>
            <a:r>
              <a:rPr lang="zh-CN" altLang="en-US" sz="1865"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通路</a:t>
            </a:r>
            <a:endParaRPr lang="zh-CN" altLang="en-US" sz="1865" b="1" dirty="0">
              <a:solidFill>
                <a:schemeClr val="bg1">
                  <a:lumMod val="9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nvGrpSpPr>
          <p:cNvPr id="13" name="组合 168"/>
          <p:cNvGrpSpPr/>
          <p:nvPr/>
        </p:nvGrpSpPr>
        <p:grpSpPr>
          <a:xfrm rot="0">
            <a:off x="3527425" y="4189095"/>
            <a:ext cx="1280795" cy="2311400"/>
            <a:chOff x="6660137" y="2870008"/>
            <a:chExt cx="960900" cy="1913939"/>
          </a:xfrm>
          <a:solidFill>
            <a:schemeClr val="accent1"/>
          </a:solidFill>
        </p:grpSpPr>
        <p:sp>
          <p:nvSpPr>
            <p:cNvPr id="14"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62510" tIns="81255" rIns="162510" bIns="81255" numCol="1" anchor="t" anchorCtr="0" compatLnSpc="1"/>
            <a:p>
              <a:endParaRPr lang="id-ID" sz="2535"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5"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62510" tIns="81255" rIns="162510" bIns="81255" numCol="1" anchor="t" anchorCtr="0" compatLnSpc="1"/>
            <a:p>
              <a:endParaRPr lang="id-ID" sz="2535"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6"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62510" tIns="81255" rIns="162510" bIns="81255" numCol="1" anchor="t" anchorCtr="0" compatLnSpc="1"/>
            <a:p>
              <a:endParaRPr lang="id-ID" sz="2535" dirty="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sp>
        <p:nvSpPr>
          <p:cNvPr id="78" name="文本框 43"/>
          <p:cNvSpPr txBox="1"/>
          <p:nvPr/>
        </p:nvSpPr>
        <p:spPr>
          <a:xfrm>
            <a:off x="1152525" y="1223010"/>
            <a:ext cx="9244965" cy="991235"/>
          </a:xfrm>
          <a:prstGeom prst="rect">
            <a:avLst/>
          </a:prstGeom>
          <a:noFill/>
        </p:spPr>
        <p:txBody>
          <a:bodyPr wrap="square" rtlCol="0">
            <a:noAutofit/>
          </a:bodyPr>
          <a:p>
            <a:pPr indent="457200" algn="just">
              <a:lnSpc>
                <a:spcPct val="150000"/>
              </a:lnSpc>
            </a:pPr>
            <a:r>
              <a:rPr lang="zh-CN" altLang="en-US" sz="2400" dirty="0"/>
              <a:t>岗位环境分析就是岗位本身和影响岗位发展的因素的调研。</a:t>
            </a:r>
            <a:endParaRPr lang="zh-CN" alt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416202"/>
            <a:ext cx="4105611" cy="584775"/>
          </a:xfrm>
          <a:prstGeom prst="rect">
            <a:avLst/>
          </a:prstGeom>
        </p:spPr>
        <p:txBody>
          <a:bodyPr wrap="none">
            <a:spAutoFit/>
          </a:bodyPr>
          <a:lstStyle/>
          <a:p>
            <a:r>
              <a:rPr lang="zh-CN" altLang="en-US" sz="3200" dirty="0"/>
              <a:t>第一节  认识职业世界</a:t>
            </a:r>
            <a:endParaRPr lang="zh-CN" altLang="en-US" sz="3200" dirty="0"/>
          </a:p>
        </p:txBody>
      </p:sp>
      <p:sp>
        <p:nvSpPr>
          <p:cNvPr id="8" name="矩形 7"/>
          <p:cNvSpPr/>
          <p:nvPr/>
        </p:nvSpPr>
        <p:spPr>
          <a:xfrm>
            <a:off x="5370093" y="2737228"/>
            <a:ext cx="6157455" cy="584775"/>
          </a:xfrm>
          <a:prstGeom prst="rect">
            <a:avLst/>
          </a:prstGeom>
        </p:spPr>
        <p:txBody>
          <a:bodyPr wrap="none">
            <a:spAutoFit/>
          </a:bodyPr>
          <a:lstStyle/>
          <a:p>
            <a:r>
              <a:rPr lang="zh-CN" altLang="en-US" sz="3200" dirty="0"/>
              <a:t>第二节  分析职业世界的环境要素</a:t>
            </a:r>
            <a:endParaRPr lang="zh-CN" altLang="en-US" sz="3200" dirty="0"/>
          </a:p>
        </p:txBody>
      </p:sp>
      <p:sp>
        <p:nvSpPr>
          <p:cNvPr id="10" name="矩形 9"/>
          <p:cNvSpPr/>
          <p:nvPr/>
        </p:nvSpPr>
        <p:spPr>
          <a:xfrm>
            <a:off x="5370093" y="3963226"/>
            <a:ext cx="3695242" cy="584775"/>
          </a:xfrm>
          <a:prstGeom prst="rect">
            <a:avLst/>
          </a:prstGeom>
          <a:solidFill>
            <a:schemeClr val="accent1"/>
          </a:solidFill>
        </p:spPr>
        <p:txBody>
          <a:bodyPr wrap="none">
            <a:spAutoFit/>
          </a:bodyPr>
          <a:lstStyle/>
          <a:p>
            <a:r>
              <a:rPr lang="zh-CN" altLang="en-US" sz="3200" dirty="0">
                <a:solidFill>
                  <a:schemeClr val="bg1"/>
                </a:solidFill>
              </a:rPr>
              <a:t>第三节  专业与职业</a:t>
            </a:r>
            <a:endParaRPr lang="zh-CN" altLang="en-US" sz="3200" dirty="0">
              <a:solidFill>
                <a:schemeClr val="bg1"/>
              </a:solidFill>
            </a:endParaRPr>
          </a:p>
        </p:txBody>
      </p:sp>
      <p:sp>
        <p:nvSpPr>
          <p:cNvPr id="13" name="double-left-arrows_45721"/>
          <p:cNvSpPr>
            <a:spLocks noChangeAspect="1"/>
          </p:cNvSpPr>
          <p:nvPr/>
        </p:nvSpPr>
        <p:spPr bwMode="auto">
          <a:xfrm flipH="1">
            <a:off x="4596663" y="4052773"/>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2" name="矩形 1"/>
          <p:cNvSpPr/>
          <p:nvPr/>
        </p:nvSpPr>
        <p:spPr>
          <a:xfrm>
            <a:off x="5370093" y="5169091"/>
            <a:ext cx="5985510" cy="1076325"/>
          </a:xfrm>
          <a:prstGeom prst="rect">
            <a:avLst/>
          </a:prstGeom>
        </p:spPr>
        <p:txBody>
          <a:bodyPr wrap="none">
            <a:spAutoFit/>
          </a:bodyPr>
          <a:p>
            <a:pPr algn="l"/>
            <a:r>
              <a:rPr lang="zh-CN" altLang="en-US" sz="3200" dirty="0"/>
              <a:t>第四节</a:t>
            </a:r>
            <a:r>
              <a:rPr lang="en-US" altLang="zh-CN" sz="3200" dirty="0"/>
              <a:t>  </a:t>
            </a:r>
            <a:r>
              <a:rPr lang="zh-CN" altLang="en-US" sz="3200" dirty="0"/>
              <a:t>课堂实践</a:t>
            </a:r>
            <a:r>
              <a:rPr lang="en-US" altLang="zh-CN" sz="3200" dirty="0"/>
              <a:t>——</a:t>
            </a:r>
            <a:r>
              <a:rPr lang="zh-CN" altLang="en-US" sz="3200" dirty="0">
                <a:sym typeface="+mn-ea"/>
              </a:rPr>
              <a:t>分析自己</a:t>
            </a:r>
            <a:endParaRPr lang="en-US" altLang="zh-CN" sz="3200" dirty="0"/>
          </a:p>
          <a:p>
            <a:pPr algn="l"/>
            <a:r>
              <a:rPr lang="en-US" altLang="zh-CN" sz="3200" dirty="0"/>
              <a:t>                </a:t>
            </a:r>
            <a:r>
              <a:rPr lang="zh-CN" altLang="en-US" sz="3200" dirty="0"/>
              <a:t>想从事的职业类型</a:t>
            </a:r>
            <a:endParaRPr lang="zh-CN" alt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一、专业的含义</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矩形 26"/>
          <p:cNvSpPr/>
          <p:nvPr/>
        </p:nvSpPr>
        <p:spPr>
          <a:xfrm>
            <a:off x="-3810" y="1407795"/>
            <a:ext cx="12192000" cy="49098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43"/>
          <p:cNvSpPr txBox="1"/>
          <p:nvPr/>
        </p:nvSpPr>
        <p:spPr>
          <a:xfrm>
            <a:off x="534011" y="1631799"/>
            <a:ext cx="10727545" cy="4523105"/>
          </a:xfrm>
          <a:prstGeom prst="rect">
            <a:avLst/>
          </a:prstGeom>
          <a:noFill/>
        </p:spPr>
        <p:txBody>
          <a:bodyPr wrap="square" rtlCol="0">
            <a:spAutoFit/>
          </a:bodyPr>
          <a:lstStyle/>
          <a:p>
            <a:pPr indent="457200" algn="just">
              <a:lnSpc>
                <a:spcPct val="150000"/>
              </a:lnSpc>
            </a:pPr>
            <a:r>
              <a:rPr lang="zh-CN" altLang="en-US" sz="2400" dirty="0"/>
              <a:t>广义的专业指人类社会科学技术进步、生活生产实践中，用来描述职业生涯某一阶段、某一人群，用来谋生，长时期从事的具体业务作业规范</a:t>
            </a:r>
            <a:r>
              <a:rPr lang="zh-CN" altLang="en-US" sz="2400" dirty="0" smtClean="0"/>
              <a:t>。</a:t>
            </a:r>
            <a:endParaRPr lang="en-US" altLang="zh-CN" sz="2400" dirty="0" smtClean="0"/>
          </a:p>
          <a:p>
            <a:pPr indent="457200" algn="just">
              <a:lnSpc>
                <a:spcPct val="150000"/>
              </a:lnSpc>
            </a:pPr>
            <a:r>
              <a:rPr lang="zh-CN" altLang="en-US" sz="2400" dirty="0"/>
              <a:t>教育部公布的《普通高等学校本科专业目录（</a:t>
            </a:r>
            <a:r>
              <a:rPr lang="en-US" altLang="zh-CN" sz="2400" dirty="0"/>
              <a:t>2024 </a:t>
            </a:r>
            <a:r>
              <a:rPr lang="zh-CN" altLang="en-US" sz="2400" dirty="0"/>
              <a:t>版）》显示，</a:t>
            </a:r>
            <a:r>
              <a:rPr lang="en-US" altLang="zh-CN" sz="2400" dirty="0"/>
              <a:t> </a:t>
            </a:r>
            <a:r>
              <a:rPr lang="zh-CN" altLang="en-US" sz="2400" dirty="0"/>
              <a:t>目前我国大学本</a:t>
            </a:r>
            <a:r>
              <a:rPr lang="en-US" altLang="zh-CN" sz="2400" dirty="0"/>
              <a:t> </a:t>
            </a:r>
            <a:r>
              <a:rPr lang="zh-CN" altLang="en-US" sz="2400" dirty="0"/>
              <a:t>科设</a:t>
            </a:r>
            <a:r>
              <a:rPr lang="en-US" altLang="zh-CN" sz="2400" dirty="0"/>
              <a:t> 12 </a:t>
            </a:r>
            <a:r>
              <a:rPr lang="zh-CN" altLang="en-US" sz="2400" dirty="0"/>
              <a:t>个学科门类：哲学、经济学、法学、教育学、文学、历史学、理学、工学、农学、医学、管理学、艺术学。每个学科门类下面设若干专业大类，</a:t>
            </a:r>
            <a:r>
              <a:rPr lang="en-US" altLang="zh-CN" sz="2400" dirty="0"/>
              <a:t> </a:t>
            </a:r>
            <a:r>
              <a:rPr lang="zh-CN" altLang="en-US" sz="2400" dirty="0"/>
              <a:t>专业大类下设各个专业，共</a:t>
            </a:r>
            <a:r>
              <a:rPr lang="en-US" altLang="zh-CN" sz="2400" dirty="0"/>
              <a:t> 816 </a:t>
            </a:r>
            <a:r>
              <a:rPr lang="zh-CN" altLang="en-US" sz="2400" dirty="0"/>
              <a:t>个。</a:t>
            </a:r>
            <a:endParaRPr lang="zh-CN" altLang="en-US" sz="2400" dirty="0"/>
          </a:p>
          <a:p>
            <a:pPr indent="457200" algn="just">
              <a:lnSpc>
                <a:spcPct val="150000"/>
              </a:lnSpc>
            </a:pPr>
            <a:r>
              <a:rPr lang="en-US" altLang="zh-CN" sz="2400" dirty="0"/>
              <a:t>2024 </a:t>
            </a:r>
            <a:r>
              <a:rPr lang="zh-CN" altLang="en-US" sz="2400" dirty="0"/>
              <a:t>年普通高等学校本科专业目录中新增</a:t>
            </a:r>
            <a:r>
              <a:rPr lang="en-US" altLang="zh-CN" sz="2400" dirty="0"/>
              <a:t> 24 </a:t>
            </a:r>
            <a:r>
              <a:rPr lang="zh-CN" altLang="en-US" sz="2400" dirty="0"/>
              <a:t>种本科专业：如大功率半导体科学与工程、生物育种技术、电子信息材料、智</a:t>
            </a:r>
            <a:r>
              <a:rPr lang="en-US" altLang="zh-CN" sz="2400" dirty="0"/>
              <a:t>  </a:t>
            </a:r>
            <a:r>
              <a:rPr lang="zh-CN" altLang="en-US" sz="2400" dirty="0"/>
              <a:t>能视觉工程等。</a:t>
            </a:r>
            <a:endParaRPr lang="zh-CN" altLang="en-US" sz="2400" dirty="0"/>
          </a:p>
        </p:txBody>
      </p:sp>
      <p:sp>
        <p:nvSpPr>
          <p:cNvPr id="29" name="矩形 28"/>
          <p:cNvSpPr/>
          <p:nvPr/>
        </p:nvSpPr>
        <p:spPr>
          <a:xfrm>
            <a:off x="-3522" y="6507368"/>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二、专业与职业的关系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844219" y="1364044"/>
            <a:ext cx="10306440" cy="1200329"/>
          </a:xfrm>
          <a:prstGeom prst="rect">
            <a:avLst/>
          </a:prstGeom>
          <a:noFill/>
        </p:spPr>
        <p:txBody>
          <a:bodyPr wrap="square" rtlCol="0">
            <a:spAutoFit/>
          </a:bodyPr>
          <a:lstStyle/>
          <a:p>
            <a:pPr indent="457200" algn="just">
              <a:lnSpc>
                <a:spcPct val="150000"/>
              </a:lnSpc>
            </a:pPr>
            <a:r>
              <a:rPr lang="zh-CN" altLang="en-US" sz="2400" dirty="0"/>
              <a:t>从专业与职业的相关程度来看，大学生所学专业与未来所从事的职业之间大体会呈现</a:t>
            </a:r>
            <a:r>
              <a:rPr lang="zh-CN" altLang="en-US" sz="2400" dirty="0" smtClean="0"/>
              <a:t>出以下</a:t>
            </a:r>
            <a:r>
              <a:rPr lang="en-US" altLang="zh-CN" sz="2400" dirty="0" smtClean="0"/>
              <a:t>3</a:t>
            </a:r>
            <a:r>
              <a:rPr lang="zh-CN" altLang="en-US" sz="2400" dirty="0"/>
              <a:t>种关系。</a:t>
            </a:r>
            <a:endParaRPr lang="en-US" altLang="zh-CN" sz="2400" dirty="0"/>
          </a:p>
        </p:txBody>
      </p:sp>
      <p:grpSp>
        <p:nvGrpSpPr>
          <p:cNvPr id="8" name="组合 7"/>
          <p:cNvGrpSpPr/>
          <p:nvPr/>
        </p:nvGrpSpPr>
        <p:grpSpPr>
          <a:xfrm>
            <a:off x="2087697" y="3313599"/>
            <a:ext cx="2012728" cy="2011680"/>
            <a:chOff x="1805940" y="1198245"/>
            <a:chExt cx="2011680" cy="2011680"/>
          </a:xfrm>
        </p:grpSpPr>
        <p:sp>
          <p:nvSpPr>
            <p:cNvPr id="9" name="圆角矩形 8"/>
            <p:cNvSpPr/>
            <p:nvPr/>
          </p:nvSpPr>
          <p:spPr>
            <a:xfrm>
              <a:off x="1805940" y="1198245"/>
              <a:ext cx="2011680" cy="2011680"/>
            </a:xfrm>
            <a:prstGeom prst="roundRect">
              <a:avLst>
                <a:gd name="adj" fmla="val 19981"/>
              </a:avLst>
            </a:prstGeom>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12" name="组合 11"/>
          <p:cNvGrpSpPr/>
          <p:nvPr/>
        </p:nvGrpSpPr>
        <p:grpSpPr>
          <a:xfrm>
            <a:off x="5092811" y="3313599"/>
            <a:ext cx="2012728" cy="2011680"/>
            <a:chOff x="1805940" y="1198245"/>
            <a:chExt cx="2011680" cy="2011680"/>
          </a:xfrm>
        </p:grpSpPr>
        <p:sp>
          <p:nvSpPr>
            <p:cNvPr id="13" name="圆角矩形 12"/>
            <p:cNvSpPr/>
            <p:nvPr/>
          </p:nvSpPr>
          <p:spPr>
            <a:xfrm>
              <a:off x="1805940" y="1198245"/>
              <a:ext cx="2011680" cy="2011680"/>
            </a:xfrm>
            <a:prstGeom prst="roundRect">
              <a:avLst>
                <a:gd name="adj" fmla="val 19981"/>
              </a:avLst>
            </a:prstGeom>
            <a:solidFill>
              <a:schemeClr val="accent3"/>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4" name="圆角矩形 13"/>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3">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16" name="组合 15"/>
          <p:cNvGrpSpPr/>
          <p:nvPr/>
        </p:nvGrpSpPr>
        <p:grpSpPr>
          <a:xfrm>
            <a:off x="8097925" y="3313599"/>
            <a:ext cx="2012728" cy="2011680"/>
            <a:chOff x="1805940" y="1198245"/>
            <a:chExt cx="2011680" cy="2011680"/>
          </a:xfrm>
        </p:grpSpPr>
        <p:sp>
          <p:nvSpPr>
            <p:cNvPr id="17" name="圆角矩形 16"/>
            <p:cNvSpPr/>
            <p:nvPr/>
          </p:nvSpPr>
          <p:spPr>
            <a:xfrm>
              <a:off x="1805940" y="1198245"/>
              <a:ext cx="2011680" cy="2011680"/>
            </a:xfrm>
            <a:prstGeom prst="roundRect">
              <a:avLst>
                <a:gd name="adj" fmla="val 19981"/>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2">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9" name="圆角矩形 18"/>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2557979" y="3841137"/>
            <a:ext cx="1072159" cy="994705"/>
            <a:chOff x="3503864" y="2079606"/>
            <a:chExt cx="1071601" cy="994705"/>
          </a:xfrm>
        </p:grpSpPr>
        <p:sp>
          <p:nvSpPr>
            <p:cNvPr id="21" name="文本框 20"/>
            <p:cNvSpPr txBox="1"/>
            <p:nvPr/>
          </p:nvSpPr>
          <p:spPr>
            <a:xfrm>
              <a:off x="3503864" y="2427980"/>
              <a:ext cx="107160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w="12700">
                    <a:noFill/>
                  </a:ln>
                  <a:solidFill>
                    <a:srgbClr val="FFBF53"/>
                  </a:solidFill>
                  <a:effectLst/>
                  <a:uLnTx/>
                  <a:uFillTx/>
                  <a:latin typeface="ITC Avant Garde Std Md" panose="020B0602020202020204" pitchFamily="34" charset="0"/>
                  <a:ea typeface="宋体" panose="02010600030101010101" pitchFamily="2" charset="-122"/>
                  <a:cs typeface="+mn-cs"/>
                </a:rPr>
                <a:t>01</a:t>
              </a:r>
              <a:endParaRPr kumimoji="0" lang="zh-CN" altLang="en-US" sz="3600" b="0" i="0" u="none" strike="noStrike" kern="1200" cap="none" spc="0" normalizeH="0" baseline="0" noProof="0" dirty="0">
                <a:ln w="12700">
                  <a:noFill/>
                </a:ln>
                <a:solidFill>
                  <a:srgbClr val="FFBF53"/>
                </a:solidFill>
                <a:effectLst/>
                <a:uLnTx/>
                <a:uFillTx/>
                <a:latin typeface="ITC Avant Garde Std Md" panose="020B0602020202020204" pitchFamily="34" charset="0"/>
                <a:ea typeface="宋体" panose="02010600030101010101" pitchFamily="2" charset="-122"/>
                <a:cs typeface="+mn-cs"/>
              </a:endParaRPr>
            </a:p>
          </p:txBody>
        </p:sp>
        <p:sp>
          <p:nvSpPr>
            <p:cNvPr id="22" name="文本框 21"/>
            <p:cNvSpPr txBox="1"/>
            <p:nvPr/>
          </p:nvSpPr>
          <p:spPr>
            <a:xfrm>
              <a:off x="3597472" y="2079606"/>
              <a:ext cx="884387"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w="12700">
                    <a:noFill/>
                  </a:ln>
                  <a:solidFill>
                    <a:srgbClr val="FFBF53"/>
                  </a:solidFill>
                  <a:effectLst/>
                  <a:uLnTx/>
                  <a:uFillTx/>
                  <a:latin typeface="Impact" panose="020B0806030902050204" pitchFamily="34" charset="0"/>
                  <a:ea typeface="LiHei Pro" panose="020B0500000000000000" pitchFamily="34" charset="-122"/>
                  <a:cs typeface="+mn-cs"/>
                </a:rPr>
                <a:t>PRAT</a:t>
              </a:r>
              <a:endParaRPr kumimoji="0" lang="zh-CN" altLang="en-US" sz="2400" b="0" i="0" u="none" strike="noStrike" kern="1200" cap="none" spc="0" normalizeH="0" baseline="0" noProof="0" dirty="0">
                <a:ln w="12700">
                  <a:noFill/>
                </a:ln>
                <a:solidFill>
                  <a:srgbClr val="FFBF53"/>
                </a:solidFill>
                <a:effectLst/>
                <a:uLnTx/>
                <a:uFillTx/>
                <a:latin typeface="Impact" panose="020B0806030902050204" pitchFamily="34" charset="0"/>
                <a:ea typeface="LiHei Pro" panose="020B0500000000000000" pitchFamily="34" charset="-122"/>
                <a:cs typeface="+mn-cs"/>
              </a:endParaRPr>
            </a:p>
          </p:txBody>
        </p:sp>
      </p:grpSp>
      <p:grpSp>
        <p:nvGrpSpPr>
          <p:cNvPr id="23" name="组合 22"/>
          <p:cNvGrpSpPr/>
          <p:nvPr/>
        </p:nvGrpSpPr>
        <p:grpSpPr>
          <a:xfrm>
            <a:off x="5563093" y="3841137"/>
            <a:ext cx="1072159" cy="994705"/>
            <a:chOff x="3503864" y="2079606"/>
            <a:chExt cx="1071601" cy="994705"/>
          </a:xfrm>
        </p:grpSpPr>
        <p:sp>
          <p:nvSpPr>
            <p:cNvPr id="24" name="文本框 23"/>
            <p:cNvSpPr txBox="1"/>
            <p:nvPr/>
          </p:nvSpPr>
          <p:spPr>
            <a:xfrm>
              <a:off x="3503864" y="2427980"/>
              <a:ext cx="107160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w="12700">
                    <a:noFill/>
                  </a:ln>
                  <a:solidFill>
                    <a:srgbClr val="01B3C5"/>
                  </a:solidFill>
                  <a:effectLst/>
                  <a:uLnTx/>
                  <a:uFillTx/>
                  <a:latin typeface="ITC Avant Garde Std Md" panose="020B0602020202020204" pitchFamily="34" charset="0"/>
                  <a:ea typeface="宋体" panose="02010600030101010101" pitchFamily="2" charset="-122"/>
                  <a:cs typeface="+mn-cs"/>
                </a:rPr>
                <a:t>02</a:t>
              </a:r>
              <a:endParaRPr kumimoji="0" lang="zh-CN" altLang="en-US" sz="3600" b="0" i="0" u="none" strike="noStrike" kern="1200" cap="none" spc="0" normalizeH="0" baseline="0" noProof="0" dirty="0">
                <a:ln w="12700">
                  <a:noFill/>
                </a:ln>
                <a:solidFill>
                  <a:srgbClr val="01B3C5"/>
                </a:solidFill>
                <a:effectLst/>
                <a:uLnTx/>
                <a:uFillTx/>
                <a:latin typeface="ITC Avant Garde Std Md" panose="020B0602020202020204" pitchFamily="34" charset="0"/>
                <a:ea typeface="宋体" panose="02010600030101010101" pitchFamily="2" charset="-122"/>
                <a:cs typeface="+mn-cs"/>
              </a:endParaRPr>
            </a:p>
          </p:txBody>
        </p:sp>
        <p:sp>
          <p:nvSpPr>
            <p:cNvPr id="25" name="文本框 24"/>
            <p:cNvSpPr txBox="1"/>
            <p:nvPr/>
          </p:nvSpPr>
          <p:spPr>
            <a:xfrm>
              <a:off x="3597472" y="2079606"/>
              <a:ext cx="884387"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w="12700">
                    <a:noFill/>
                  </a:ln>
                  <a:solidFill>
                    <a:srgbClr val="01B3C5"/>
                  </a:solidFill>
                  <a:effectLst/>
                  <a:uLnTx/>
                  <a:uFillTx/>
                  <a:latin typeface="Impact" panose="020B0806030902050204" pitchFamily="34" charset="0"/>
                  <a:ea typeface="LiHei Pro" panose="020B0500000000000000" pitchFamily="34" charset="-122"/>
                  <a:cs typeface="+mn-cs"/>
                </a:rPr>
                <a:t>PRAT</a:t>
              </a:r>
              <a:endParaRPr kumimoji="0" lang="zh-CN" altLang="en-US" sz="2400" b="0" i="0" u="none" strike="noStrike" kern="1200" cap="none" spc="0" normalizeH="0" baseline="0" noProof="0" dirty="0">
                <a:ln w="12700">
                  <a:noFill/>
                </a:ln>
                <a:solidFill>
                  <a:srgbClr val="01B3C5"/>
                </a:solidFill>
                <a:effectLst/>
                <a:uLnTx/>
                <a:uFillTx/>
                <a:latin typeface="Impact" panose="020B0806030902050204" pitchFamily="34" charset="0"/>
                <a:ea typeface="LiHei Pro" panose="020B0500000000000000" pitchFamily="34" charset="-122"/>
                <a:cs typeface="+mn-cs"/>
              </a:endParaRPr>
            </a:p>
          </p:txBody>
        </p:sp>
      </p:grpSp>
      <p:grpSp>
        <p:nvGrpSpPr>
          <p:cNvPr id="26" name="组合 25"/>
          <p:cNvGrpSpPr/>
          <p:nvPr/>
        </p:nvGrpSpPr>
        <p:grpSpPr>
          <a:xfrm>
            <a:off x="8568208" y="3841137"/>
            <a:ext cx="1072159" cy="994705"/>
            <a:chOff x="3503864" y="2079606"/>
            <a:chExt cx="1071601" cy="994705"/>
          </a:xfrm>
        </p:grpSpPr>
        <p:sp>
          <p:nvSpPr>
            <p:cNvPr id="30" name="文本框 29"/>
            <p:cNvSpPr txBox="1"/>
            <p:nvPr/>
          </p:nvSpPr>
          <p:spPr>
            <a:xfrm>
              <a:off x="3503864" y="2427980"/>
              <a:ext cx="107160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w="12700">
                    <a:noFill/>
                  </a:ln>
                  <a:solidFill>
                    <a:srgbClr val="F17475"/>
                  </a:solidFill>
                  <a:effectLst/>
                  <a:uLnTx/>
                  <a:uFillTx/>
                  <a:latin typeface="ITC Avant Garde Std Md" panose="020B0602020202020204" pitchFamily="34" charset="0"/>
                  <a:ea typeface="宋体" panose="02010600030101010101" pitchFamily="2" charset="-122"/>
                  <a:cs typeface="+mn-cs"/>
                </a:rPr>
                <a:t>03</a:t>
              </a:r>
              <a:endParaRPr kumimoji="0" lang="zh-CN" altLang="en-US" sz="3600" b="0" i="0" u="none" strike="noStrike" kern="1200" cap="none" spc="0" normalizeH="0" baseline="0" noProof="0" dirty="0">
                <a:ln w="12700">
                  <a:noFill/>
                </a:ln>
                <a:solidFill>
                  <a:srgbClr val="F17475"/>
                </a:solidFill>
                <a:effectLst/>
                <a:uLnTx/>
                <a:uFillTx/>
                <a:latin typeface="ITC Avant Garde Std Md" panose="020B0602020202020204" pitchFamily="34" charset="0"/>
                <a:ea typeface="宋体" panose="02010600030101010101" pitchFamily="2" charset="-122"/>
                <a:cs typeface="+mn-cs"/>
              </a:endParaRPr>
            </a:p>
          </p:txBody>
        </p:sp>
        <p:sp>
          <p:nvSpPr>
            <p:cNvPr id="31" name="文本框 30"/>
            <p:cNvSpPr txBox="1"/>
            <p:nvPr/>
          </p:nvSpPr>
          <p:spPr>
            <a:xfrm>
              <a:off x="3597472" y="2079606"/>
              <a:ext cx="884387"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w="12700">
                    <a:noFill/>
                  </a:ln>
                  <a:solidFill>
                    <a:srgbClr val="F17475"/>
                  </a:solidFill>
                  <a:effectLst/>
                  <a:uLnTx/>
                  <a:uFillTx/>
                  <a:latin typeface="Impact" panose="020B0806030902050204" pitchFamily="34" charset="0"/>
                  <a:ea typeface="LiHei Pro" panose="020B0500000000000000" pitchFamily="34" charset="-122"/>
                  <a:cs typeface="+mn-cs"/>
                </a:rPr>
                <a:t>PRAT</a:t>
              </a:r>
              <a:endParaRPr kumimoji="0" lang="zh-CN" altLang="en-US" sz="2400" b="0" i="0" u="none" strike="noStrike" kern="1200" cap="none" spc="0" normalizeH="0" baseline="0" noProof="0" dirty="0">
                <a:ln w="12700">
                  <a:noFill/>
                </a:ln>
                <a:solidFill>
                  <a:srgbClr val="F17475"/>
                </a:solidFill>
                <a:effectLst/>
                <a:uLnTx/>
                <a:uFillTx/>
                <a:latin typeface="Impact" panose="020B0806030902050204" pitchFamily="34" charset="0"/>
                <a:ea typeface="LiHei Pro" panose="020B0500000000000000" pitchFamily="34" charset="-122"/>
                <a:cs typeface="+mn-cs"/>
              </a:endParaRPr>
            </a:p>
          </p:txBody>
        </p:sp>
      </p:grpSp>
      <p:sp>
        <p:nvSpPr>
          <p:cNvPr id="34" name="文本框 33"/>
          <p:cNvSpPr txBox="1"/>
          <p:nvPr/>
        </p:nvSpPr>
        <p:spPr bwMode="auto">
          <a:xfrm>
            <a:off x="1922710" y="5657625"/>
            <a:ext cx="2321804" cy="830997"/>
          </a:xfrm>
          <a:prstGeom prst="rect">
            <a:avLst/>
          </a:prstGeom>
          <a:noFill/>
        </p:spPr>
        <p:txBody>
          <a:bodyPr wrap="square">
            <a:spAutoFit/>
          </a:bodyPr>
          <a:lstStyle/>
          <a:p>
            <a:pPr lvl="0" algn="ctr">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专业与职业密切关联</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37" name="文本框 31"/>
          <p:cNvSpPr txBox="1"/>
          <p:nvPr/>
        </p:nvSpPr>
        <p:spPr bwMode="auto">
          <a:xfrm>
            <a:off x="4980235" y="5657625"/>
            <a:ext cx="2321804" cy="461665"/>
          </a:xfrm>
          <a:prstGeom prst="rect">
            <a:avLst/>
          </a:prstGeom>
          <a:noFill/>
        </p:spPr>
        <p:txBody>
          <a:bodyPr wrap="square">
            <a:spAutoFit/>
          </a:bodyPr>
          <a:lstStyle/>
          <a:p>
            <a:pPr lvl="0" algn="ctr">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专业与职业相关</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40" name="文本框 31"/>
          <p:cNvSpPr txBox="1"/>
          <p:nvPr/>
        </p:nvSpPr>
        <p:spPr bwMode="auto">
          <a:xfrm>
            <a:off x="7937747" y="5657625"/>
            <a:ext cx="2321804" cy="461665"/>
          </a:xfrm>
          <a:prstGeom prst="rect">
            <a:avLst/>
          </a:prstGeom>
          <a:noFill/>
        </p:spPr>
        <p:txBody>
          <a:bodyPr wrap="square">
            <a:spAutoFit/>
          </a:bodyPr>
          <a:lstStyle/>
          <a:p>
            <a:pPr lvl="0" algn="ctr">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专业与职业无关</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三、协调专业与职业的关系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．心理调适</a:t>
            </a:r>
            <a:endParaRPr lang="zh-CN" altLang="en-US" sz="2800" b="1" dirty="0">
              <a:solidFill>
                <a:schemeClr val="bg1"/>
              </a:solidFill>
            </a:endParaRPr>
          </a:p>
        </p:txBody>
      </p:sp>
      <p:grpSp>
        <p:nvGrpSpPr>
          <p:cNvPr id="16" name="Group 35"/>
          <p:cNvGrpSpPr/>
          <p:nvPr/>
        </p:nvGrpSpPr>
        <p:grpSpPr bwMode="auto">
          <a:xfrm>
            <a:off x="5014857" y="2255793"/>
            <a:ext cx="2001568" cy="2006601"/>
            <a:chOff x="6516746" y="1863304"/>
            <a:chExt cx="2001660" cy="2006869"/>
          </a:xfrm>
        </p:grpSpPr>
        <p:sp>
          <p:nvSpPr>
            <p:cNvPr id="4" name="Teardrop 3"/>
            <p:cNvSpPr/>
            <p:nvPr/>
          </p:nvSpPr>
          <p:spPr>
            <a:xfrm flipV="1">
              <a:off x="6516746" y="1868068"/>
              <a:ext cx="2001660" cy="200210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8" name="Oval 7"/>
            <p:cNvSpPr/>
            <p:nvPr/>
          </p:nvSpPr>
          <p:spPr>
            <a:xfrm>
              <a:off x="6516746" y="1863304"/>
              <a:ext cx="588910" cy="5890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1</a:t>
              </a:r>
              <a:endPar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303" name="Text Placeholder 33"/>
            <p:cNvSpPr txBox="1"/>
            <p:nvPr/>
          </p:nvSpPr>
          <p:spPr bwMode="auto">
            <a:xfrm>
              <a:off x="6516746" y="2869344"/>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buFont typeface="Arial" panose="020B0604020202020204" pitchFamily="34" charset="0"/>
                <a:buNone/>
              </a:pPr>
              <a:r>
                <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接受现实</a:t>
              </a:r>
              <a:endPar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7" name="Group 34"/>
          <p:cNvGrpSpPr/>
          <p:nvPr/>
        </p:nvGrpSpPr>
        <p:grpSpPr bwMode="auto">
          <a:xfrm>
            <a:off x="7014837" y="2255793"/>
            <a:ext cx="2001568" cy="2006601"/>
            <a:chOff x="8516644" y="1863304"/>
            <a:chExt cx="2001658" cy="2006870"/>
          </a:xfrm>
        </p:grpSpPr>
        <p:sp>
          <p:nvSpPr>
            <p:cNvPr id="6" name="Teardrop 4"/>
            <p:cNvSpPr/>
            <p:nvPr/>
          </p:nvSpPr>
          <p:spPr>
            <a:xfrm rot="16200000" flipH="1">
              <a:off x="8516420" y="1868292"/>
              <a:ext cx="2002106" cy="200165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 name="Oval 8"/>
            <p:cNvSpPr/>
            <p:nvPr/>
          </p:nvSpPr>
          <p:spPr>
            <a:xfrm>
              <a:off x="9929393" y="1863304"/>
              <a:ext cx="588909" cy="58904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3</a:t>
              </a:r>
              <a:endPar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300" name="Text Placeholder 33"/>
            <p:cNvSpPr txBox="1"/>
            <p:nvPr/>
          </p:nvSpPr>
          <p:spPr bwMode="auto">
            <a:xfrm>
              <a:off x="8517523" y="2869343"/>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情绪管理</a:t>
              </a:r>
              <a:endPar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10" name="Group 36"/>
          <p:cNvGrpSpPr/>
          <p:nvPr/>
        </p:nvGrpSpPr>
        <p:grpSpPr bwMode="auto">
          <a:xfrm>
            <a:off x="5014857" y="4262392"/>
            <a:ext cx="2001568" cy="2001838"/>
            <a:chOff x="6516746" y="3870173"/>
            <a:chExt cx="2001660" cy="2001657"/>
          </a:xfrm>
        </p:grpSpPr>
        <p:sp>
          <p:nvSpPr>
            <p:cNvPr id="11" name="Teardrop 5"/>
            <p:cNvSpPr/>
            <p:nvPr/>
          </p:nvSpPr>
          <p:spPr>
            <a:xfrm>
              <a:off x="6516746" y="3870173"/>
              <a:ext cx="2001660" cy="200165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AU"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2" name="Oval 10"/>
            <p:cNvSpPr/>
            <p:nvPr/>
          </p:nvSpPr>
          <p:spPr>
            <a:xfrm>
              <a:off x="6516746" y="5282920"/>
              <a:ext cx="588910" cy="588910"/>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2</a:t>
              </a:r>
              <a:endPar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297" name="Text Placeholder 33"/>
            <p:cNvSpPr txBox="1"/>
            <p:nvPr/>
          </p:nvSpPr>
          <p:spPr bwMode="auto">
            <a:xfrm>
              <a:off x="6516746" y="4661014"/>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转换视角</a:t>
              </a:r>
              <a:endPar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21" name="Group 37"/>
          <p:cNvGrpSpPr/>
          <p:nvPr/>
        </p:nvGrpSpPr>
        <p:grpSpPr bwMode="auto">
          <a:xfrm>
            <a:off x="7014837" y="4262392"/>
            <a:ext cx="2001568" cy="2001838"/>
            <a:chOff x="8516643" y="3870173"/>
            <a:chExt cx="2001659" cy="2001657"/>
          </a:xfrm>
        </p:grpSpPr>
        <p:sp>
          <p:nvSpPr>
            <p:cNvPr id="13" name="Teardrop 6"/>
            <p:cNvSpPr/>
            <p:nvPr/>
          </p:nvSpPr>
          <p:spPr>
            <a:xfrm flipH="1">
              <a:off x="8516643" y="3870173"/>
              <a:ext cx="2001659" cy="200165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90000"/>
                </a:lnSpc>
                <a:spcBef>
                  <a:spcPct val="20000"/>
                </a:spcBef>
                <a:defRPr/>
              </a:pPr>
              <a:endParaRPr lang="en-AU"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4" name="Oval 9"/>
            <p:cNvSpPr/>
            <p:nvPr/>
          </p:nvSpPr>
          <p:spPr>
            <a:xfrm>
              <a:off x="9929392" y="5282920"/>
              <a:ext cx="588910" cy="58891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4</a:t>
              </a:r>
              <a:endParaRPr lang="en-US" altLang="en-AU" sz="200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97294" name="Text Placeholder 33"/>
            <p:cNvSpPr txBox="1"/>
            <p:nvPr/>
          </p:nvSpPr>
          <p:spPr bwMode="auto">
            <a:xfrm>
              <a:off x="8517523" y="4661013"/>
              <a:ext cx="1999897" cy="2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3130">
                <a:defRPr>
                  <a:solidFill>
                    <a:schemeClr val="tx1"/>
                  </a:solidFill>
                  <a:latin typeface="Calibri" panose="020F0502020204030204" pitchFamily="34" charset="0"/>
                  <a:ea typeface="MS PGothic" panose="020B0600070205080204" pitchFamily="34" charset="-128"/>
                </a:defRPr>
              </a:lvl1pPr>
              <a:lvl2pPr marL="742950" indent="-285750" defTabSz="913130">
                <a:defRPr>
                  <a:solidFill>
                    <a:schemeClr val="tx1"/>
                  </a:solidFill>
                  <a:latin typeface="Calibri" panose="020F0502020204030204" pitchFamily="34" charset="0"/>
                  <a:ea typeface="MS PGothic" panose="020B0600070205080204" pitchFamily="34" charset="-128"/>
                </a:defRPr>
              </a:lvl2pPr>
              <a:lvl3pPr marL="1143000" indent="-228600" defTabSz="913130">
                <a:defRPr>
                  <a:solidFill>
                    <a:schemeClr val="tx1"/>
                  </a:solidFill>
                  <a:latin typeface="Calibri" panose="020F0502020204030204" pitchFamily="34" charset="0"/>
                  <a:ea typeface="MS PGothic" panose="020B0600070205080204" pitchFamily="34" charset="-128"/>
                </a:defRPr>
              </a:lvl3pPr>
              <a:lvl4pPr marL="1600200" indent="-228600" defTabSz="913130">
                <a:defRPr>
                  <a:solidFill>
                    <a:schemeClr val="tx1"/>
                  </a:solidFill>
                  <a:latin typeface="Calibri" panose="020F0502020204030204" pitchFamily="34" charset="0"/>
                  <a:ea typeface="MS PGothic" panose="020B0600070205080204" pitchFamily="34" charset="-128"/>
                </a:defRPr>
              </a:lvl4pPr>
              <a:lvl5pPr marL="2057400" indent="-228600" defTabSz="913130">
                <a:defRPr>
                  <a:solidFill>
                    <a:schemeClr val="tx1"/>
                  </a:solidFill>
                  <a:latin typeface="Calibri" panose="020F0502020204030204" pitchFamily="34" charset="0"/>
                  <a:ea typeface="MS PGothic" panose="020B0600070205080204" pitchFamily="34" charset="-128"/>
                </a:defRPr>
              </a:lvl5pPr>
              <a:lvl6pPr marL="25146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313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lnSpc>
                  <a:spcPct val="90000"/>
                </a:lnSpc>
                <a:spcBef>
                  <a:spcPct val="20000"/>
                </a:spcBef>
              </a:pPr>
              <a:r>
                <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建立自信</a:t>
              </a:r>
              <a:endParaRPr lang="zh-CN" altLang="en-US" sz="20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pic>
        <p:nvPicPr>
          <p:cNvPr id="15" name="图片 14"/>
          <p:cNvPicPr>
            <a:picLocks noChangeAspect="1"/>
          </p:cNvPicPr>
          <p:nvPr/>
        </p:nvPicPr>
        <p:blipFill>
          <a:blip r:embed="rId1"/>
          <a:stretch>
            <a:fillRect/>
          </a:stretch>
        </p:blipFill>
        <p:spPr>
          <a:xfrm>
            <a:off x="2916555" y="3930015"/>
            <a:ext cx="1731645" cy="2543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500" tmFilter="0, 0; .2, .5; .8, .5; 1, 0"/>
                                        <p:tgtEl>
                                          <p:spTgt spid="16"/>
                                        </p:tgtEl>
                                      </p:cBhvr>
                                    </p:animEffect>
                                    <p:animScale>
                                      <p:cBhvr>
                                        <p:cTn id="28" dur="250" autoRev="1" fill="hold"/>
                                        <p:tgtEl>
                                          <p:spTgt spid="16"/>
                                        </p:tgtEl>
                                      </p:cBhvr>
                                      <p:by x="105000" y="105000"/>
                                    </p:animScale>
                                  </p:childTnLst>
                                </p:cTn>
                              </p:par>
                              <p:par>
                                <p:cTn id="29" presetID="26" presetClass="emph" presetSubtype="0" fill="hold" nodeType="withEffect">
                                  <p:stCondLst>
                                    <p:cond delay="300"/>
                                  </p:stCondLst>
                                  <p:childTnLst>
                                    <p:animEffect transition="out" filter="fade">
                                      <p:cBhvr>
                                        <p:cTn id="30" dur="500" tmFilter="0, 0; .2, .5; .8, .5; 1, 0"/>
                                        <p:tgtEl>
                                          <p:spTgt spid="17"/>
                                        </p:tgtEl>
                                      </p:cBhvr>
                                    </p:animEffect>
                                    <p:animScale>
                                      <p:cBhvr>
                                        <p:cTn id="31" dur="250" autoRev="1" fill="hold"/>
                                        <p:tgtEl>
                                          <p:spTgt spid="17"/>
                                        </p:tgtEl>
                                      </p:cBhvr>
                                      <p:by x="105000" y="105000"/>
                                    </p:animScale>
                                  </p:childTnLst>
                                </p:cTn>
                              </p:par>
                              <p:par>
                                <p:cTn id="32" presetID="26" presetClass="emph" presetSubtype="0" fill="hold" nodeType="withEffect">
                                  <p:stCondLst>
                                    <p:cond delay="600"/>
                                  </p:stCondLst>
                                  <p:childTnLst>
                                    <p:animEffect transition="out" filter="fade">
                                      <p:cBhvr>
                                        <p:cTn id="33" dur="500" tmFilter="0, 0; .2, .5; .8, .5; 1, 0"/>
                                        <p:tgtEl>
                                          <p:spTgt spid="10"/>
                                        </p:tgtEl>
                                      </p:cBhvr>
                                    </p:animEffect>
                                    <p:animScale>
                                      <p:cBhvr>
                                        <p:cTn id="34" dur="250" autoRev="1" fill="hold"/>
                                        <p:tgtEl>
                                          <p:spTgt spid="10"/>
                                        </p:tgtEl>
                                      </p:cBhvr>
                                      <p:by x="105000" y="105000"/>
                                    </p:animScale>
                                  </p:childTnLst>
                                </p:cTn>
                              </p:par>
                              <p:par>
                                <p:cTn id="35" presetID="26" presetClass="emph" presetSubtype="0" fill="hold" nodeType="withEffect">
                                  <p:stCondLst>
                                    <p:cond delay="900"/>
                                  </p:stCondLst>
                                  <p:childTnLst>
                                    <p:animEffect transition="out" filter="fade">
                                      <p:cBhvr>
                                        <p:cTn id="36" dur="500" tmFilter="0, 0; .2, .5; .8, .5; 1, 0"/>
                                        <p:tgtEl>
                                          <p:spTgt spid="21"/>
                                        </p:tgtEl>
                                      </p:cBhvr>
                                    </p:animEffect>
                                    <p:animScale>
                                      <p:cBhvr>
                                        <p:cTn id="37"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三、协调专业与职业的关系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．行动指导</a:t>
            </a:r>
            <a:endParaRPr lang="zh-CN" altLang="en-US" sz="2800" b="1" dirty="0">
              <a:solidFill>
                <a:schemeClr val="bg1"/>
              </a:solidFill>
            </a:endParaRPr>
          </a:p>
        </p:txBody>
      </p:sp>
      <p:grpSp>
        <p:nvGrpSpPr>
          <p:cNvPr id="5" name="组合 4"/>
          <p:cNvGrpSpPr/>
          <p:nvPr/>
        </p:nvGrpSpPr>
        <p:grpSpPr>
          <a:xfrm>
            <a:off x="1698462" y="3025192"/>
            <a:ext cx="8694773" cy="2460751"/>
            <a:chOff x="1488912" y="1886002"/>
            <a:chExt cx="8694773" cy="2460751"/>
          </a:xfrm>
        </p:grpSpPr>
        <p:sp>
          <p:nvSpPr>
            <p:cNvPr id="18" name="Freeform 6"/>
            <p:cNvSpPr/>
            <p:nvPr/>
          </p:nvSpPr>
          <p:spPr bwMode="auto">
            <a:xfrm>
              <a:off x="2975674" y="2293739"/>
              <a:ext cx="1534724"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19" name="Freeform 8"/>
            <p:cNvSpPr/>
            <p:nvPr/>
          </p:nvSpPr>
          <p:spPr bwMode="auto">
            <a:xfrm>
              <a:off x="4370514" y="3061339"/>
              <a:ext cx="1536723"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0" name="Freeform 9"/>
            <p:cNvSpPr/>
            <p:nvPr/>
          </p:nvSpPr>
          <p:spPr bwMode="auto">
            <a:xfrm>
              <a:off x="5756042" y="2293739"/>
              <a:ext cx="1534724"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2" name="Freeform 11"/>
            <p:cNvSpPr/>
            <p:nvPr/>
          </p:nvSpPr>
          <p:spPr bwMode="auto">
            <a:xfrm>
              <a:off x="7151204" y="3061339"/>
              <a:ext cx="1536723"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3" name="Freeform 12"/>
            <p:cNvSpPr/>
            <p:nvPr/>
          </p:nvSpPr>
          <p:spPr bwMode="auto">
            <a:xfrm>
              <a:off x="8559033" y="2287974"/>
              <a:ext cx="1534724" cy="132131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4" name="Freeform 13"/>
            <p:cNvSpPr/>
            <p:nvPr/>
          </p:nvSpPr>
          <p:spPr bwMode="auto">
            <a:xfrm>
              <a:off x="9863950" y="3537089"/>
              <a:ext cx="319735" cy="291849"/>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5" name="Freeform 14"/>
            <p:cNvSpPr/>
            <p:nvPr/>
          </p:nvSpPr>
          <p:spPr bwMode="auto">
            <a:xfrm>
              <a:off x="1488912" y="2278326"/>
              <a:ext cx="319735" cy="28984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6" name="Freeform 15"/>
            <p:cNvSpPr/>
            <p:nvPr/>
          </p:nvSpPr>
          <p:spPr bwMode="auto">
            <a:xfrm>
              <a:off x="1578836" y="2505010"/>
              <a:ext cx="1536723" cy="1283331"/>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nvGrpSpPr>
            <p:cNvPr id="27" name="组合 26"/>
            <p:cNvGrpSpPr/>
            <p:nvPr/>
          </p:nvGrpSpPr>
          <p:grpSpPr>
            <a:xfrm>
              <a:off x="1820634" y="2293738"/>
              <a:ext cx="1053126" cy="1053451"/>
              <a:chOff x="2078282" y="1720304"/>
              <a:chExt cx="790088" cy="790088"/>
            </a:xfrm>
          </p:grpSpPr>
          <p:sp>
            <p:nvSpPr>
              <p:cNvPr id="28" name="Oval 17"/>
              <p:cNvSpPr>
                <a:spLocks noChangeArrowheads="1"/>
              </p:cNvSpPr>
              <p:nvPr/>
            </p:nvSpPr>
            <p:spPr bwMode="auto">
              <a:xfrm>
                <a:off x="2078282" y="1720304"/>
                <a:ext cx="790088" cy="790088"/>
              </a:xfrm>
              <a:prstGeom prst="ellipse">
                <a:avLst/>
              </a:prstGeom>
              <a:solidFill>
                <a:schemeClr val="accent1"/>
              </a:solidFill>
              <a:ln>
                <a:noFill/>
              </a:ln>
            </p:spPr>
            <p:txBody>
              <a:bodyPr vert="horz" wrap="square" lIns="121882" tIns="60941" rIns="121882" bIns="60941" numCol="1" anchor="t" anchorCtr="0" compatLnSpc="1"/>
              <a:p>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29" name="TextBox 13"/>
              <p:cNvSpPr txBox="1"/>
              <p:nvPr/>
            </p:nvSpPr>
            <p:spPr>
              <a:xfrm>
                <a:off x="2204951" y="1776421"/>
                <a:ext cx="409133" cy="623008"/>
              </a:xfrm>
              <a:prstGeom prst="rect">
                <a:avLst/>
              </a:prstGeom>
              <a:noFill/>
            </p:spPr>
            <p:txBody>
              <a:bodyPr wrap="none" rtlCol="0">
                <a:spAutoFit/>
              </a:bodyPr>
              <a:p>
                <a:r>
                  <a:rPr lang="en-US" altLang="zh-CN"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A</a:t>
                </a:r>
                <a:endParaRPr lang="zh-CN" altLang="en-US"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30" name="组合 29"/>
            <p:cNvGrpSpPr/>
            <p:nvPr/>
          </p:nvGrpSpPr>
          <p:grpSpPr>
            <a:xfrm>
              <a:off x="4612314" y="2293740"/>
              <a:ext cx="1053126" cy="1053451"/>
              <a:chOff x="4172688" y="1720304"/>
              <a:chExt cx="790088" cy="790088"/>
            </a:xfrm>
          </p:grpSpPr>
          <p:sp>
            <p:nvSpPr>
              <p:cNvPr id="31" name="Oval 21"/>
              <p:cNvSpPr>
                <a:spLocks noChangeArrowheads="1"/>
              </p:cNvSpPr>
              <p:nvPr/>
            </p:nvSpPr>
            <p:spPr bwMode="auto">
              <a:xfrm>
                <a:off x="4172688" y="1720304"/>
                <a:ext cx="790088" cy="790088"/>
              </a:xfrm>
              <a:prstGeom prst="ellipse">
                <a:avLst/>
              </a:prstGeom>
              <a:solidFill>
                <a:schemeClr val="accent3"/>
              </a:solidFill>
              <a:ln>
                <a:noFill/>
              </a:ln>
            </p:spPr>
            <p:txBody>
              <a:bodyPr vert="horz" wrap="square" lIns="121882" tIns="60941" rIns="121882" bIns="60941" numCol="1" anchor="t" anchorCtr="0" compatLnSpc="1"/>
              <a:p>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2" name="TextBox 17"/>
              <p:cNvSpPr txBox="1"/>
              <p:nvPr/>
            </p:nvSpPr>
            <p:spPr>
              <a:xfrm>
                <a:off x="4302734" y="1818178"/>
                <a:ext cx="424767" cy="623008"/>
              </a:xfrm>
              <a:prstGeom prst="rect">
                <a:avLst/>
              </a:prstGeom>
              <a:noFill/>
            </p:spPr>
            <p:txBody>
              <a:bodyPr wrap="none" rtlCol="0">
                <a:spAutoFit/>
              </a:bodyPr>
              <a:p>
                <a:r>
                  <a:rPr lang="en-US" altLang="zh-CN"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C</a:t>
                </a:r>
                <a:endParaRPr lang="zh-CN" altLang="en-US"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33" name="组合 18"/>
            <p:cNvGrpSpPr/>
            <p:nvPr/>
          </p:nvGrpSpPr>
          <p:grpSpPr>
            <a:xfrm>
              <a:off x="7403993" y="2293740"/>
              <a:ext cx="1053126" cy="1053452"/>
              <a:chOff x="6267094" y="1720304"/>
              <a:chExt cx="790088" cy="790088"/>
            </a:xfrm>
          </p:grpSpPr>
          <p:sp>
            <p:nvSpPr>
              <p:cNvPr id="34" name="Oval 25"/>
              <p:cNvSpPr>
                <a:spLocks noChangeArrowheads="1"/>
              </p:cNvSpPr>
              <p:nvPr/>
            </p:nvSpPr>
            <p:spPr bwMode="auto">
              <a:xfrm>
                <a:off x="6267094" y="1720304"/>
                <a:ext cx="790088" cy="790088"/>
              </a:xfrm>
              <a:prstGeom prst="ellipse">
                <a:avLst/>
              </a:prstGeom>
              <a:solidFill>
                <a:schemeClr val="accent1"/>
              </a:solidFill>
              <a:ln>
                <a:noFill/>
              </a:ln>
            </p:spPr>
            <p:txBody>
              <a:bodyPr vert="horz" wrap="square" lIns="121882" tIns="60941" rIns="121882" bIns="60941" numCol="1" anchor="t" anchorCtr="0" compatLnSpc="1"/>
              <a:p>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5" name="TextBox 21"/>
              <p:cNvSpPr txBox="1"/>
              <p:nvPr/>
            </p:nvSpPr>
            <p:spPr>
              <a:xfrm>
                <a:off x="6409252" y="1837036"/>
                <a:ext cx="403119" cy="623007"/>
              </a:xfrm>
              <a:prstGeom prst="rect">
                <a:avLst/>
              </a:prstGeom>
              <a:noFill/>
            </p:spPr>
            <p:txBody>
              <a:bodyPr wrap="none" rtlCol="0">
                <a:spAutoFit/>
              </a:bodyPr>
              <a:p>
                <a:r>
                  <a:rPr lang="en-US" altLang="zh-CN"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E</a:t>
                </a:r>
                <a:endParaRPr lang="zh-CN" altLang="en-US"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36" name="组合 22"/>
            <p:cNvGrpSpPr/>
            <p:nvPr/>
          </p:nvGrpSpPr>
          <p:grpSpPr>
            <a:xfrm>
              <a:off x="8798834" y="2775488"/>
              <a:ext cx="1055122" cy="1053451"/>
              <a:chOff x="7313547" y="2081615"/>
              <a:chExt cx="791586" cy="790088"/>
            </a:xfrm>
          </p:grpSpPr>
          <p:sp>
            <p:nvSpPr>
              <p:cNvPr id="37" name="Oval 27"/>
              <p:cNvSpPr>
                <a:spLocks noChangeArrowheads="1"/>
              </p:cNvSpPr>
              <p:nvPr/>
            </p:nvSpPr>
            <p:spPr bwMode="auto">
              <a:xfrm>
                <a:off x="7313547" y="2081615"/>
                <a:ext cx="791586" cy="790088"/>
              </a:xfrm>
              <a:prstGeom prst="ellipse">
                <a:avLst/>
              </a:prstGeom>
              <a:solidFill>
                <a:schemeClr val="accent2"/>
              </a:solidFill>
              <a:ln w="9525">
                <a:solidFill>
                  <a:schemeClr val="bg1"/>
                </a:solidFill>
                <a:round/>
              </a:ln>
            </p:spPr>
            <p:txBody>
              <a:bodyPr vert="horz" wrap="square" lIns="121882" tIns="60941" rIns="121882" bIns="60941" numCol="1" anchor="t" anchorCtr="0" compatLnSpc="1"/>
              <a:p>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38" name="TextBox 25"/>
              <p:cNvSpPr txBox="1"/>
              <p:nvPr/>
            </p:nvSpPr>
            <p:spPr>
              <a:xfrm>
                <a:off x="7467816" y="2205198"/>
                <a:ext cx="383878" cy="623008"/>
              </a:xfrm>
              <a:prstGeom prst="rect">
                <a:avLst/>
              </a:prstGeom>
              <a:noFill/>
            </p:spPr>
            <p:txBody>
              <a:bodyPr wrap="none" rtlCol="0">
                <a:spAutoFit/>
              </a:bodyPr>
              <a:p>
                <a:r>
                  <a:rPr lang="en-US" altLang="zh-CN"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F</a:t>
                </a:r>
                <a:endParaRPr lang="zh-CN" altLang="en-US"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39" name="组合 26"/>
            <p:cNvGrpSpPr/>
            <p:nvPr/>
          </p:nvGrpSpPr>
          <p:grpSpPr>
            <a:xfrm>
              <a:off x="6007154" y="2775487"/>
              <a:ext cx="1055122" cy="1053450"/>
              <a:chOff x="5219141" y="2081615"/>
              <a:chExt cx="791586" cy="790088"/>
            </a:xfrm>
          </p:grpSpPr>
          <p:sp>
            <p:nvSpPr>
              <p:cNvPr id="40" name="Oval 23"/>
              <p:cNvSpPr>
                <a:spLocks noChangeArrowheads="1"/>
              </p:cNvSpPr>
              <p:nvPr/>
            </p:nvSpPr>
            <p:spPr bwMode="auto">
              <a:xfrm>
                <a:off x="5219141" y="2081615"/>
                <a:ext cx="791586" cy="790088"/>
              </a:xfrm>
              <a:prstGeom prst="ellipse">
                <a:avLst/>
              </a:prstGeom>
              <a:solidFill>
                <a:schemeClr val="accent4"/>
              </a:solidFill>
              <a:ln>
                <a:noFill/>
              </a:ln>
            </p:spPr>
            <p:txBody>
              <a:bodyPr vert="horz" wrap="square" lIns="121882" tIns="60941" rIns="121882" bIns="60941" numCol="1" anchor="t" anchorCtr="0" compatLnSpc="1"/>
              <a:p>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1" name="TextBox 29"/>
              <p:cNvSpPr txBox="1"/>
              <p:nvPr/>
            </p:nvSpPr>
            <p:spPr>
              <a:xfrm>
                <a:off x="5344974" y="2168608"/>
                <a:ext cx="456035" cy="623008"/>
              </a:xfrm>
              <a:prstGeom prst="rect">
                <a:avLst/>
              </a:prstGeom>
              <a:noFill/>
            </p:spPr>
            <p:txBody>
              <a:bodyPr wrap="none" rtlCol="0">
                <a:spAutoFit/>
              </a:bodyPr>
              <a:p>
                <a:r>
                  <a:rPr lang="en-US" altLang="zh-CN"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D</a:t>
                </a:r>
                <a:endParaRPr lang="zh-CN" altLang="en-US"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grpSp>
          <p:nvGrpSpPr>
            <p:cNvPr id="42" name="组合 30"/>
            <p:cNvGrpSpPr/>
            <p:nvPr/>
          </p:nvGrpSpPr>
          <p:grpSpPr>
            <a:xfrm>
              <a:off x="3215475" y="2775488"/>
              <a:ext cx="1055122" cy="1053451"/>
              <a:chOff x="3124735" y="2081615"/>
              <a:chExt cx="791586" cy="790088"/>
            </a:xfrm>
          </p:grpSpPr>
          <p:sp>
            <p:nvSpPr>
              <p:cNvPr id="43" name="Oval 19"/>
              <p:cNvSpPr>
                <a:spLocks noChangeArrowheads="1"/>
              </p:cNvSpPr>
              <p:nvPr/>
            </p:nvSpPr>
            <p:spPr bwMode="auto">
              <a:xfrm>
                <a:off x="3124735" y="2081615"/>
                <a:ext cx="791586" cy="790088"/>
              </a:xfrm>
              <a:prstGeom prst="ellipse">
                <a:avLst/>
              </a:prstGeom>
              <a:solidFill>
                <a:schemeClr val="accent2"/>
              </a:solidFill>
              <a:ln>
                <a:noFill/>
              </a:ln>
            </p:spPr>
            <p:txBody>
              <a:bodyPr vert="horz" wrap="square" lIns="121882" tIns="60941" rIns="121882" bIns="60941" numCol="1" anchor="t" anchorCtr="0" compatLnSpc="1"/>
              <a:p>
                <a:endParaRPr lang="zh-CN" altLang="en-US" sz="2400">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4" name="TextBox 33"/>
              <p:cNvSpPr txBox="1"/>
              <p:nvPr/>
            </p:nvSpPr>
            <p:spPr>
              <a:xfrm>
                <a:off x="3239231" y="2180609"/>
                <a:ext cx="434388" cy="623008"/>
              </a:xfrm>
              <a:prstGeom prst="rect">
                <a:avLst/>
              </a:prstGeom>
              <a:noFill/>
            </p:spPr>
            <p:txBody>
              <a:bodyPr wrap="none" rtlCol="0">
                <a:spAutoFit/>
              </a:bodyPr>
              <a:p>
                <a:r>
                  <a:rPr lang="en-US" altLang="zh-CN"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B</a:t>
                </a:r>
                <a:endParaRPr lang="zh-CN" altLang="en-US" sz="4800" dirty="0">
                  <a:solidFill>
                    <a:schemeClr val="bg1"/>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sp>
          <p:nvSpPr>
            <p:cNvPr id="45" name="TextBox 34"/>
            <p:cNvSpPr txBox="1"/>
            <p:nvPr/>
          </p:nvSpPr>
          <p:spPr>
            <a:xfrm>
              <a:off x="3136281" y="1886002"/>
              <a:ext cx="1148080" cy="368300"/>
            </a:xfrm>
            <a:prstGeom prst="rect">
              <a:avLst/>
            </a:prstGeom>
            <a:noFill/>
          </p:spPr>
          <p:txBody>
            <a:bodyPr wrap="none" rtlCol="0">
              <a:spAutoFit/>
            </a:bodyPr>
            <a:p>
              <a:pPr algn="ctr"/>
              <a:r>
                <a:rPr lang="en-US" altLang="zh-CN"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 </a:t>
              </a:r>
              <a:r>
                <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持续学习</a:t>
              </a:r>
              <a:endPar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6" name="TextBox 35"/>
            <p:cNvSpPr txBox="1"/>
            <p:nvPr/>
          </p:nvSpPr>
          <p:spPr>
            <a:xfrm>
              <a:off x="5959595" y="1886002"/>
              <a:ext cx="1097280" cy="368300"/>
            </a:xfrm>
            <a:prstGeom prst="rect">
              <a:avLst/>
            </a:prstGeom>
            <a:noFill/>
          </p:spPr>
          <p:txBody>
            <a:bodyPr wrap="none" rtlCol="0">
              <a:spAutoFit/>
            </a:bodyPr>
            <a:p>
              <a:pPr algn="ctr"/>
              <a:r>
                <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实践磨炼</a:t>
              </a:r>
              <a:endPar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7" name="TextBox 36"/>
            <p:cNvSpPr txBox="1"/>
            <p:nvPr/>
          </p:nvSpPr>
          <p:spPr>
            <a:xfrm>
              <a:off x="8733480" y="1886002"/>
              <a:ext cx="1097280" cy="368300"/>
            </a:xfrm>
            <a:prstGeom prst="rect">
              <a:avLst/>
            </a:prstGeom>
            <a:noFill/>
          </p:spPr>
          <p:txBody>
            <a:bodyPr wrap="none" rtlCol="0">
              <a:spAutoFit/>
            </a:bodyPr>
            <a:p>
              <a:pPr algn="ctr"/>
              <a:r>
                <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保持灵活</a:t>
              </a:r>
              <a:endPar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8" name="TextBox 37"/>
            <p:cNvSpPr txBox="1"/>
            <p:nvPr/>
          </p:nvSpPr>
          <p:spPr>
            <a:xfrm>
              <a:off x="7084697" y="3978453"/>
              <a:ext cx="1783080" cy="368300"/>
            </a:xfrm>
            <a:prstGeom prst="rect">
              <a:avLst/>
            </a:prstGeom>
            <a:noFill/>
          </p:spPr>
          <p:txBody>
            <a:bodyPr wrap="none" rtlCol="0">
              <a:spAutoFit/>
            </a:bodyPr>
            <a:p>
              <a:pPr algn="ctr"/>
              <a:r>
                <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技能提升与补充</a:t>
              </a:r>
              <a:endPar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49" name="TextBox 38"/>
            <p:cNvSpPr txBox="1"/>
            <p:nvPr/>
          </p:nvSpPr>
          <p:spPr>
            <a:xfrm>
              <a:off x="4629533" y="3978453"/>
              <a:ext cx="1097280" cy="368300"/>
            </a:xfrm>
            <a:prstGeom prst="rect">
              <a:avLst/>
            </a:prstGeom>
            <a:noFill/>
          </p:spPr>
          <p:txBody>
            <a:bodyPr wrap="none" rtlCol="0">
              <a:spAutoFit/>
            </a:bodyPr>
            <a:p>
              <a:pPr algn="ctr"/>
              <a:r>
                <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寻求指导</a:t>
              </a:r>
              <a:endPar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sp>
          <p:nvSpPr>
            <p:cNvPr id="50" name="TextBox 39"/>
            <p:cNvSpPr txBox="1"/>
            <p:nvPr/>
          </p:nvSpPr>
          <p:spPr>
            <a:xfrm>
              <a:off x="1783065" y="3978453"/>
              <a:ext cx="1097280" cy="368300"/>
            </a:xfrm>
            <a:prstGeom prst="rect">
              <a:avLst/>
            </a:prstGeom>
            <a:noFill/>
          </p:spPr>
          <p:txBody>
            <a:bodyPr wrap="none" rtlCol="0">
              <a:spAutoFit/>
            </a:bodyPr>
            <a:p>
              <a:pPr algn="ctr"/>
              <a:r>
                <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rPr>
                <a:t>主动沟通</a:t>
              </a:r>
              <a:endParaRPr lang="zh-CN" altLang="en-US" dirty="0">
                <a:solidFill>
                  <a:schemeClr val="tx1">
                    <a:lumMod val="75000"/>
                    <a:lumOff val="25000"/>
                  </a:schemeClr>
                </a:solidFill>
                <a:latin typeface="思源黑体 CN Light" panose="020B0300000000000000" pitchFamily="34" charset="-122"/>
                <a:ea typeface="思源黑体 CN Medium" panose="020B0600000000000000" pitchFamily="34" charset="-122"/>
                <a:cs typeface="+mn-ea"/>
                <a:sym typeface="思源黑体 CN Light" panose="020B03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301902"/>
            <a:ext cx="4105611" cy="584775"/>
          </a:xfrm>
          <a:prstGeom prst="rect">
            <a:avLst/>
          </a:prstGeom>
        </p:spPr>
        <p:txBody>
          <a:bodyPr wrap="none">
            <a:spAutoFit/>
          </a:bodyPr>
          <a:lstStyle/>
          <a:p>
            <a:r>
              <a:rPr lang="zh-CN" altLang="en-US" sz="3200" dirty="0"/>
              <a:t>第一节  认识职业世界</a:t>
            </a:r>
            <a:endParaRPr lang="zh-CN" altLang="en-US" sz="3200" dirty="0"/>
          </a:p>
        </p:txBody>
      </p:sp>
      <p:sp>
        <p:nvSpPr>
          <p:cNvPr id="8" name="矩形 7"/>
          <p:cNvSpPr/>
          <p:nvPr/>
        </p:nvSpPr>
        <p:spPr>
          <a:xfrm>
            <a:off x="5370093" y="2622928"/>
            <a:ext cx="6157455" cy="584775"/>
          </a:xfrm>
          <a:prstGeom prst="rect">
            <a:avLst/>
          </a:prstGeom>
        </p:spPr>
        <p:txBody>
          <a:bodyPr wrap="none">
            <a:spAutoFit/>
          </a:bodyPr>
          <a:lstStyle/>
          <a:p>
            <a:r>
              <a:rPr lang="zh-CN" altLang="en-US" sz="3200" dirty="0"/>
              <a:t>第二节  分析职业世界的环境要素</a:t>
            </a:r>
            <a:endParaRPr lang="zh-CN" altLang="en-US" sz="3200" dirty="0"/>
          </a:p>
        </p:txBody>
      </p:sp>
      <p:sp>
        <p:nvSpPr>
          <p:cNvPr id="3" name="矩形 2"/>
          <p:cNvSpPr/>
          <p:nvPr/>
        </p:nvSpPr>
        <p:spPr>
          <a:xfrm>
            <a:off x="5370093" y="5090351"/>
            <a:ext cx="5692140" cy="1076325"/>
          </a:xfrm>
          <a:prstGeom prst="rect">
            <a:avLst/>
          </a:prstGeom>
          <a:solidFill>
            <a:schemeClr val="accent1"/>
          </a:solidFill>
        </p:spPr>
        <p:txBody>
          <a:bodyPr wrap="none">
            <a:spAutoFit/>
          </a:bodyPr>
          <a:p>
            <a:pPr algn="l"/>
            <a:r>
              <a:rPr lang="zh-CN" altLang="en-US" sz="3200" dirty="0">
                <a:solidFill>
                  <a:schemeClr val="bg1"/>
                </a:solidFill>
              </a:rPr>
              <a:t>第四节  课堂实践</a:t>
            </a:r>
            <a:r>
              <a:rPr lang="en-US" altLang="zh-CN" sz="3200" dirty="0">
                <a:solidFill>
                  <a:schemeClr val="bg1"/>
                </a:solidFill>
              </a:rPr>
              <a:t>——</a:t>
            </a:r>
            <a:r>
              <a:rPr lang="zh-CN" altLang="en-US" sz="3200" dirty="0">
                <a:solidFill>
                  <a:schemeClr val="bg1"/>
                </a:solidFill>
              </a:rPr>
              <a:t>分析自己</a:t>
            </a:r>
            <a:endParaRPr lang="zh-CN" altLang="en-US" sz="3200" dirty="0">
              <a:solidFill>
                <a:schemeClr val="bg1"/>
              </a:solidFill>
            </a:endParaRPr>
          </a:p>
          <a:p>
            <a:pPr algn="l"/>
            <a:r>
              <a:rPr lang="en-US" altLang="zh-CN" sz="3200" dirty="0">
                <a:solidFill>
                  <a:schemeClr val="bg1"/>
                </a:solidFill>
              </a:rPr>
              <a:t>                </a:t>
            </a:r>
            <a:r>
              <a:rPr lang="zh-CN" altLang="en-US" sz="3200" dirty="0">
                <a:solidFill>
                  <a:schemeClr val="bg1"/>
                </a:solidFill>
              </a:rPr>
              <a:t>想从事的职业类型</a:t>
            </a:r>
            <a:endParaRPr lang="zh-CN" altLang="en-US" sz="3200" dirty="0">
              <a:solidFill>
                <a:schemeClr val="bg1"/>
              </a:solidFill>
            </a:endParaRPr>
          </a:p>
        </p:txBody>
      </p:sp>
      <p:sp>
        <p:nvSpPr>
          <p:cNvPr id="4" name="double-left-arrows_45721"/>
          <p:cNvSpPr>
            <a:spLocks noChangeAspect="1"/>
          </p:cNvSpPr>
          <p:nvPr/>
        </p:nvSpPr>
        <p:spPr bwMode="auto">
          <a:xfrm flipH="1">
            <a:off x="4596663" y="5179898"/>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5" name="矩形 4"/>
          <p:cNvSpPr/>
          <p:nvPr/>
        </p:nvSpPr>
        <p:spPr>
          <a:xfrm>
            <a:off x="5370093" y="3851466"/>
            <a:ext cx="3695242" cy="584775"/>
          </a:xfrm>
          <a:prstGeom prst="rect">
            <a:avLst/>
          </a:prstGeom>
        </p:spPr>
        <p:txBody>
          <a:bodyPr wrap="none">
            <a:spAutoFit/>
          </a:bodyPr>
          <a:p>
            <a:r>
              <a:rPr lang="zh-CN" altLang="en-US" sz="3200" dirty="0"/>
              <a:t>第三节  专业与职业</a:t>
            </a:r>
            <a:endParaRPr lang="zh-CN" altLang="en-US" sz="3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课堂实践</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52706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        1</a:t>
            </a:r>
            <a:r>
              <a:rPr lang="zh-CN" altLang="en-US" sz="2800" b="1" dirty="0">
                <a:solidFill>
                  <a:schemeClr val="bg1"/>
                </a:solidFill>
              </a:rPr>
              <a:t>．实践要求</a:t>
            </a:r>
            <a:endParaRPr lang="zh-CN" altLang="en-US" sz="2800" b="1" dirty="0">
              <a:solidFill>
                <a:schemeClr val="bg1"/>
              </a:solidFill>
            </a:endParaRPr>
          </a:p>
        </p:txBody>
      </p:sp>
      <p:sp>
        <p:nvSpPr>
          <p:cNvPr id="78" name="文本框 43"/>
          <p:cNvSpPr txBox="1"/>
          <p:nvPr/>
        </p:nvSpPr>
        <p:spPr>
          <a:xfrm>
            <a:off x="1463274" y="2495316"/>
            <a:ext cx="9886043" cy="3646170"/>
          </a:xfrm>
          <a:prstGeom prst="rect">
            <a:avLst/>
          </a:prstGeom>
          <a:noFill/>
        </p:spPr>
        <p:txBody>
          <a:bodyPr wrap="square" rtlCol="0">
            <a:spAutoFit/>
          </a:bodyPr>
          <a:p>
            <a:pPr indent="457200" algn="just">
              <a:lnSpc>
                <a:spcPct val="150000"/>
              </a:lnSpc>
            </a:pPr>
            <a:r>
              <a:rPr lang="zh-CN" altLang="en-US" sz="2200" dirty="0"/>
              <a:t>（</a:t>
            </a:r>
            <a:r>
              <a:rPr lang="en-US" altLang="zh-CN" sz="2200" dirty="0"/>
              <a:t> 1 </a:t>
            </a:r>
            <a:r>
              <a:rPr lang="zh-CN" altLang="en-US" sz="2200" dirty="0"/>
              <a:t>）学生需要对想要从事的职业有基本的了解，包括其工作内容、职业要求、行</a:t>
            </a:r>
            <a:r>
              <a:rPr lang="en-US" altLang="zh-CN" sz="2200" dirty="0"/>
              <a:t> </a:t>
            </a:r>
            <a:r>
              <a:rPr lang="zh-CN" altLang="en-US" sz="2200" dirty="0"/>
              <a:t>业现状等，然后根据自己的性格特点、兴趣偏好、专业背景及已有的心理学知识，进</a:t>
            </a:r>
            <a:r>
              <a:rPr lang="en-US" altLang="zh-CN" sz="2200" dirty="0"/>
              <a:t> </a:t>
            </a:r>
            <a:r>
              <a:rPr lang="zh-CN" altLang="en-US" sz="2200" dirty="0"/>
              <a:t>行一次自我评估，确定自己是否适合从事心理咨询师这一职业。</a:t>
            </a:r>
            <a:endParaRPr lang="zh-CN" altLang="en-US" sz="2200" dirty="0"/>
          </a:p>
          <a:p>
            <a:pPr indent="457200" algn="just">
              <a:lnSpc>
                <a:spcPct val="150000"/>
              </a:lnSpc>
            </a:pPr>
            <a:r>
              <a:rPr lang="zh-CN" altLang="en-US" sz="2200" dirty="0"/>
              <a:t>（</a:t>
            </a:r>
            <a:r>
              <a:rPr lang="en-US" altLang="zh-CN" sz="2200" dirty="0"/>
              <a:t>2</a:t>
            </a:r>
            <a:r>
              <a:rPr lang="zh-CN" altLang="en-US" sz="2200" dirty="0"/>
              <a:t>）搜集心理咨询师职业的相关信息，包括职业资格、培训途径、职业发展路径等。</a:t>
            </a:r>
            <a:endParaRPr lang="zh-CN" altLang="en-US" sz="2200" dirty="0"/>
          </a:p>
          <a:p>
            <a:pPr indent="457200" algn="just">
              <a:lnSpc>
                <a:spcPct val="150000"/>
              </a:lnSpc>
            </a:pPr>
            <a:r>
              <a:rPr lang="zh-CN" altLang="en-US" sz="2200" dirty="0"/>
              <a:t>（</a:t>
            </a:r>
            <a:r>
              <a:rPr lang="en-US" altLang="zh-CN" sz="2200" dirty="0"/>
              <a:t>3</a:t>
            </a:r>
            <a:r>
              <a:rPr lang="zh-CN" altLang="en-US" sz="2200" dirty="0"/>
              <a:t>）列出成为一名合格心理咨询师所需的核心技能和资质要求，如心理学基础知</a:t>
            </a:r>
            <a:r>
              <a:rPr lang="en-US" altLang="zh-CN" sz="2200" dirty="0"/>
              <a:t> </a:t>
            </a:r>
            <a:r>
              <a:rPr lang="zh-CN" altLang="en-US" sz="2200" dirty="0"/>
              <a:t>识、心理咨询技巧、伦理规范、相关证书等，并规划学习路径。</a:t>
            </a:r>
            <a:endParaRPr lang="zh-CN" altLang="en-US" sz="2200" dirty="0"/>
          </a:p>
        </p:txBody>
      </p:sp>
      <p:grpSp>
        <p:nvGrpSpPr>
          <p:cNvPr id="47" name="组合 46"/>
          <p:cNvGrpSpPr/>
          <p:nvPr/>
        </p:nvGrpSpPr>
        <p:grpSpPr>
          <a:xfrm>
            <a:off x="248586" y="11923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课堂实践</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50801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        2</a:t>
            </a:r>
            <a:r>
              <a:rPr lang="zh-CN" altLang="en-US" sz="2800" b="1" dirty="0">
                <a:solidFill>
                  <a:schemeClr val="bg1"/>
                </a:solidFill>
              </a:rPr>
              <a:t>．实践指导</a:t>
            </a:r>
            <a:endParaRPr lang="zh-CN" altLang="en-US" sz="2800" b="1" dirty="0">
              <a:solidFill>
                <a:schemeClr val="bg1"/>
              </a:solidFill>
            </a:endParaRPr>
          </a:p>
        </p:txBody>
      </p:sp>
      <p:sp>
        <p:nvSpPr>
          <p:cNvPr id="78" name="文本框 43"/>
          <p:cNvSpPr txBox="1"/>
          <p:nvPr/>
        </p:nvSpPr>
        <p:spPr>
          <a:xfrm>
            <a:off x="1463274" y="2495316"/>
            <a:ext cx="9886043" cy="3415030"/>
          </a:xfrm>
          <a:prstGeom prst="rect">
            <a:avLst/>
          </a:prstGeom>
          <a:noFill/>
        </p:spPr>
        <p:txBody>
          <a:bodyPr wrap="square" rtlCol="0">
            <a:spAutoFit/>
          </a:bodyPr>
          <a:p>
            <a:pPr indent="457200" algn="just">
              <a:lnSpc>
                <a:spcPct val="150000"/>
              </a:lnSpc>
            </a:pPr>
            <a:r>
              <a:rPr lang="zh-CN" altLang="en-US" sz="2400" dirty="0"/>
              <a:t>（</a:t>
            </a:r>
            <a:r>
              <a:rPr lang="en-US" altLang="zh-CN" sz="2400" dirty="0"/>
              <a:t> 1</a:t>
            </a:r>
            <a:r>
              <a:rPr lang="zh-CN" altLang="en-US" sz="2400" dirty="0"/>
              <a:t>）行业调研：通过阅读专业书籍、行业报告、在线资源等，</a:t>
            </a:r>
            <a:r>
              <a:rPr lang="en-US" altLang="zh-CN" sz="2400" dirty="0"/>
              <a:t>              </a:t>
            </a:r>
            <a:r>
              <a:rPr lang="zh-CN" altLang="en-US" sz="2400" dirty="0"/>
              <a:t>扫一扫</a:t>
            </a:r>
            <a:r>
              <a:rPr lang="en-US" altLang="zh-CN" sz="2400" dirty="0"/>
              <a:t> </a:t>
            </a:r>
            <a:r>
              <a:rPr lang="zh-CN" altLang="en-US" sz="2400" dirty="0"/>
              <a:t>了解心理咨询行业的发展趋势和就业市场。</a:t>
            </a:r>
            <a:endParaRPr lang="zh-CN" altLang="en-US" sz="2400" dirty="0"/>
          </a:p>
          <a:p>
            <a:pPr indent="457200" algn="just">
              <a:lnSpc>
                <a:spcPct val="150000"/>
              </a:lnSpc>
            </a:pPr>
            <a:r>
              <a:rPr lang="zh-CN" altLang="en-US" sz="2400" dirty="0"/>
              <a:t>（</a:t>
            </a:r>
            <a:r>
              <a:rPr lang="en-US" altLang="zh-CN" sz="2400" dirty="0"/>
              <a:t>2</a:t>
            </a:r>
            <a:r>
              <a:rPr lang="zh-CN" altLang="en-US" sz="2400" dirty="0"/>
              <a:t>）专业技能学习：学习必要的心理学理论和咨询技巧，</a:t>
            </a:r>
            <a:r>
              <a:rPr lang="en-US" altLang="zh-CN" sz="2400" dirty="0"/>
              <a:t> </a:t>
            </a:r>
            <a:r>
              <a:rPr lang="zh-CN" altLang="en-US" sz="2400" dirty="0"/>
              <a:t>可以通过参加工作坊、在线课程或讲座来提升。</a:t>
            </a:r>
            <a:endParaRPr lang="zh-CN" altLang="en-US" sz="2400" dirty="0"/>
          </a:p>
          <a:p>
            <a:pPr indent="457200" algn="just">
              <a:lnSpc>
                <a:spcPct val="150000"/>
              </a:lnSpc>
            </a:pPr>
            <a:r>
              <a:rPr lang="zh-CN" altLang="en-US" sz="2400" dirty="0"/>
              <a:t>（</a:t>
            </a:r>
            <a:r>
              <a:rPr lang="en-US" altLang="zh-CN" sz="2400" dirty="0"/>
              <a:t>3 </a:t>
            </a:r>
            <a:r>
              <a:rPr lang="zh-CN" altLang="en-US" sz="2400" dirty="0"/>
              <a:t>）职业资格认证：了解成为心理咨询师所需的资格认证</a:t>
            </a:r>
            <a:r>
              <a:rPr lang="en-US" altLang="zh-CN" sz="2400" dirty="0"/>
              <a:t> </a:t>
            </a:r>
            <a:r>
              <a:rPr lang="zh-CN" altLang="en-US" sz="2400" dirty="0"/>
              <a:t>过程，包括必要的学历背景和专业考试。</a:t>
            </a:r>
            <a:endParaRPr lang="zh-CN" altLang="en-US" sz="2400" dirty="0"/>
          </a:p>
        </p:txBody>
      </p:sp>
      <p:grpSp>
        <p:nvGrpSpPr>
          <p:cNvPr id="47" name="组合 46"/>
          <p:cNvGrpSpPr/>
          <p:nvPr/>
        </p:nvGrpSpPr>
        <p:grpSpPr>
          <a:xfrm>
            <a:off x="248586" y="117326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一、行业与职业类型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9" name="文本框 43"/>
          <p:cNvSpPr txBox="1"/>
          <p:nvPr/>
        </p:nvSpPr>
        <p:spPr>
          <a:xfrm>
            <a:off x="729419" y="1372430"/>
            <a:ext cx="10567148" cy="1688411"/>
          </a:xfrm>
          <a:prstGeom prst="rect">
            <a:avLst/>
          </a:prstGeom>
          <a:noFill/>
        </p:spPr>
        <p:txBody>
          <a:bodyPr wrap="square" rtlCol="0">
            <a:spAutoFit/>
          </a:bodyPr>
          <a:lstStyle/>
          <a:p>
            <a:pPr indent="457200" algn="just">
              <a:lnSpc>
                <a:spcPct val="150000"/>
              </a:lnSpc>
            </a:pPr>
            <a:r>
              <a:rPr lang="zh-CN" altLang="en-US" sz="2400" dirty="0"/>
              <a:t>一份工作，往往可能隶属于多个行业，例如设计师，既可以是建筑行业的，又可以是广告行业的。这时候，大学生需要借助工作行业信息表来了解工作的行业信息，如下表所示。</a:t>
            </a:r>
            <a:endParaRPr lang="en-US" altLang="zh-CN" sz="2400" dirty="0"/>
          </a:p>
        </p:txBody>
      </p:sp>
      <p:graphicFrame>
        <p:nvGraphicFramePr>
          <p:cNvPr id="4" name="表格 3"/>
          <p:cNvGraphicFramePr>
            <a:graphicFrameLocks noGrp="1"/>
          </p:cNvGraphicFramePr>
          <p:nvPr/>
        </p:nvGraphicFramePr>
        <p:xfrm>
          <a:off x="1019175" y="3566495"/>
          <a:ext cx="10277392" cy="2431817"/>
        </p:xfrm>
        <a:graphic>
          <a:graphicData uri="http://schemas.openxmlformats.org/drawingml/2006/table">
            <a:tbl>
              <a:tblPr firstRow="1">
                <a:tableStyleId>{F5AB1C69-6EDB-4FF4-983F-18BD219EF322}</a:tableStyleId>
              </a:tblPr>
              <a:tblGrid>
                <a:gridCol w="1467842"/>
                <a:gridCol w="880205"/>
                <a:gridCol w="880205"/>
                <a:gridCol w="880205"/>
                <a:gridCol w="880205"/>
                <a:gridCol w="881455"/>
                <a:gridCol w="881455"/>
                <a:gridCol w="881455"/>
                <a:gridCol w="881455"/>
                <a:gridCol w="881455"/>
                <a:gridCol w="881455"/>
              </a:tblGrid>
              <a:tr h="731421">
                <a:tc>
                  <a:txBody>
                    <a:bodyPr/>
                    <a:lstStyle/>
                    <a:p>
                      <a:pPr indent="228600" algn="ctr">
                        <a:lnSpc>
                          <a:spcPct val="107000"/>
                        </a:lnSpc>
                        <a:spcBef>
                          <a:spcPts val="240"/>
                        </a:spcBef>
                        <a:spcAft>
                          <a:spcPts val="240"/>
                        </a:spcAft>
                      </a:pPr>
                      <a:r>
                        <a:rPr lang="zh-CN" sz="1800" kern="1100">
                          <a:effectLst/>
                        </a:rPr>
                        <a:t> </a:t>
                      </a:r>
                      <a:r>
                        <a:rPr lang="en-US" sz="1800" kern="1100">
                          <a:effectLst/>
                        </a:rPr>
                        <a:t>   </a:t>
                      </a:r>
                      <a:r>
                        <a:rPr lang="zh-CN" sz="1800" kern="1100">
                          <a:effectLst/>
                        </a:rPr>
                        <a:t>行业</a:t>
                      </a:r>
                      <a:endParaRPr lang="zh-CN" sz="2100" kern="1100">
                        <a:effectLst/>
                      </a:endParaRPr>
                    </a:p>
                    <a:p>
                      <a:pPr indent="228600" algn="just">
                        <a:lnSpc>
                          <a:spcPct val="107000"/>
                        </a:lnSpc>
                        <a:spcBef>
                          <a:spcPts val="240"/>
                        </a:spcBef>
                        <a:spcAft>
                          <a:spcPts val="240"/>
                        </a:spcAft>
                      </a:pPr>
                      <a:r>
                        <a:rPr lang="zh-CN" sz="1800" kern="1100">
                          <a:effectLst/>
                        </a:rPr>
                        <a:t>职能</a:t>
                      </a:r>
                      <a:endParaRPr lang="zh-CN" sz="2100" kern="1100">
                        <a:solidFill>
                          <a:srgbClr val="000000"/>
                        </a:solidFill>
                        <a:effectLst/>
                        <a:latin typeface="Times New Roman" panose="02020603050405020304" pitchFamily="18" charset="0"/>
                        <a:ea typeface="宋体" panose="02010600030101010101" pitchFamily="2" charset="-122"/>
                      </a:endParaRPr>
                    </a:p>
                  </a:txBody>
                  <a:tcPr marL="135031" marR="135031" marT="0" marB="0" anchor="ctr"/>
                </a:tc>
                <a:tc>
                  <a:txBody>
                    <a:bodyPr/>
                    <a:lstStyle/>
                    <a:p>
                      <a:pPr indent="228600" algn="ctr">
                        <a:lnSpc>
                          <a:spcPct val="107000"/>
                        </a:lnSpc>
                        <a:spcBef>
                          <a:spcPts val="240"/>
                        </a:spcBef>
                        <a:spcAft>
                          <a:spcPts val="240"/>
                        </a:spcAft>
                      </a:pPr>
                      <a:r>
                        <a:rPr lang="zh-CN" sz="1800" kern="1100">
                          <a:effectLst/>
                        </a:rPr>
                        <a:t>金融</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服务</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en-US" sz="1800" kern="1100">
                          <a:effectLst/>
                        </a:rPr>
                        <a:t>IT</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教育</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通信</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餐饮</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零售</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矿业</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汽车</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c>
                  <a:txBody>
                    <a:bodyPr/>
                    <a:lstStyle/>
                    <a:p>
                      <a:pPr indent="228600" algn="ctr">
                        <a:lnSpc>
                          <a:spcPct val="107000"/>
                        </a:lnSpc>
                        <a:spcBef>
                          <a:spcPts val="240"/>
                        </a:spcBef>
                        <a:spcAft>
                          <a:spcPts val="240"/>
                        </a:spcAft>
                      </a:pPr>
                      <a:r>
                        <a:rPr lang="zh-CN" sz="1800" kern="1100">
                          <a:effectLst/>
                        </a:rPr>
                        <a:t>咨询</a:t>
                      </a:r>
                      <a:endParaRPr lang="zh-CN" sz="2100" kern="1100">
                        <a:solidFill>
                          <a:srgbClr val="000000"/>
                        </a:solidFill>
                        <a:effectLst/>
                        <a:latin typeface="Times New Roman" panose="02020603050405020304" pitchFamily="18" charset="0"/>
                        <a:ea typeface="宋体" panose="02010600030101010101" pitchFamily="2" charset="-122"/>
                      </a:endParaRPr>
                    </a:p>
                  </a:txBody>
                  <a:tcPr marL="0" marR="0" marT="0" marB="0" anchor="ctr"/>
                </a:tc>
              </a:tr>
              <a:tr h="425099">
                <a:tc>
                  <a:txBody>
                    <a:bodyPr/>
                    <a:lstStyle/>
                    <a:p>
                      <a:pPr indent="266700" algn="ctr">
                        <a:lnSpc>
                          <a:spcPct val="107000"/>
                        </a:lnSpc>
                        <a:spcBef>
                          <a:spcPts val="240"/>
                        </a:spcBef>
                        <a:spcAft>
                          <a:spcPts val="240"/>
                        </a:spcAft>
                      </a:pPr>
                      <a:r>
                        <a:rPr lang="zh-CN" sz="1800" kern="100">
                          <a:effectLst/>
                        </a:rPr>
                        <a:t>技术</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r>
              <a:tr h="425099">
                <a:tc>
                  <a:txBody>
                    <a:bodyPr/>
                    <a:lstStyle/>
                    <a:p>
                      <a:pPr indent="266700" algn="ctr">
                        <a:lnSpc>
                          <a:spcPct val="107000"/>
                        </a:lnSpc>
                        <a:spcBef>
                          <a:spcPts val="240"/>
                        </a:spcBef>
                        <a:spcAft>
                          <a:spcPts val="240"/>
                        </a:spcAft>
                      </a:pPr>
                      <a:r>
                        <a:rPr lang="zh-CN" sz="1800" kern="100">
                          <a:effectLst/>
                        </a:rPr>
                        <a:t>市场</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r>
              <a:tr h="425099">
                <a:tc>
                  <a:txBody>
                    <a:bodyPr/>
                    <a:lstStyle/>
                    <a:p>
                      <a:pPr indent="266700" algn="ctr">
                        <a:lnSpc>
                          <a:spcPct val="107000"/>
                        </a:lnSpc>
                        <a:spcBef>
                          <a:spcPts val="240"/>
                        </a:spcBef>
                        <a:spcAft>
                          <a:spcPts val="240"/>
                        </a:spcAft>
                      </a:pPr>
                      <a:r>
                        <a:rPr lang="zh-CN" sz="1800" kern="100">
                          <a:effectLst/>
                        </a:rPr>
                        <a:t>管理</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r>
              <a:tr h="425099">
                <a:tc>
                  <a:txBody>
                    <a:bodyPr/>
                    <a:lstStyle/>
                    <a:p>
                      <a:pPr indent="266700" algn="ctr">
                        <a:lnSpc>
                          <a:spcPct val="107000"/>
                        </a:lnSpc>
                        <a:spcBef>
                          <a:spcPts val="240"/>
                        </a:spcBef>
                        <a:spcAft>
                          <a:spcPts val="240"/>
                        </a:spcAft>
                      </a:pPr>
                      <a:r>
                        <a:rPr lang="zh-CN" sz="1800" kern="100">
                          <a:effectLst/>
                        </a:rPr>
                        <a:t>行政</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a:effectLst/>
                        </a:rPr>
                        <a:t> </a:t>
                      </a:r>
                      <a:endParaRPr lang="zh-CN" sz="1800" kern="90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c>
                  <a:txBody>
                    <a:bodyPr/>
                    <a:lstStyle/>
                    <a:p>
                      <a:pPr indent="266700" algn="ctr">
                        <a:lnSpc>
                          <a:spcPct val="107000"/>
                        </a:lnSpc>
                        <a:spcBef>
                          <a:spcPts val="240"/>
                        </a:spcBef>
                        <a:spcAft>
                          <a:spcPts val="240"/>
                        </a:spcAft>
                      </a:pPr>
                      <a:r>
                        <a:rPr lang="en-US" sz="1800" kern="100" dirty="0">
                          <a:effectLst/>
                        </a:rPr>
                        <a:t> </a:t>
                      </a:r>
                      <a:endParaRPr lang="zh-CN" sz="1800" kern="900" dirty="0">
                        <a:effectLst/>
                        <a:latin typeface="方正博雅刊宋简体" panose="02000000000000000000" charset="-122"/>
                        <a:ea typeface="等线" panose="02010600030101010101" pitchFamily="2" charset="-122"/>
                        <a:cs typeface="Times New Roman" panose="02020603050405020304" pitchFamily="18" charset="0"/>
                      </a:endParaRPr>
                    </a:p>
                  </a:txBody>
                  <a:tcPr marL="0" marR="0" marT="0" marB="0" anchor="ctr"/>
                </a:tc>
              </a:tr>
            </a:tbl>
          </a:graphicData>
        </a:graphic>
      </p:graphicFrame>
      <p:cxnSp>
        <p:nvCxnSpPr>
          <p:cNvPr id="6" name="直接连接符 5"/>
          <p:cNvCxnSpPr/>
          <p:nvPr/>
        </p:nvCxnSpPr>
        <p:spPr>
          <a:xfrm>
            <a:off x="1031875" y="3580765"/>
            <a:ext cx="1441450" cy="690245"/>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课堂实践</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546116"/>
            <a:ext cx="4058111"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       3</a:t>
            </a:r>
            <a:r>
              <a:rPr lang="zh-CN" altLang="en-US" sz="2800" b="1" dirty="0">
                <a:solidFill>
                  <a:schemeClr val="bg1"/>
                </a:solidFill>
              </a:rPr>
              <a:t>．实践呈现</a:t>
            </a:r>
            <a:endParaRPr lang="zh-CN" altLang="en-US" sz="2800" b="1" dirty="0">
              <a:solidFill>
                <a:schemeClr val="bg1"/>
              </a:solidFill>
            </a:endParaRPr>
          </a:p>
        </p:txBody>
      </p:sp>
      <p:sp>
        <p:nvSpPr>
          <p:cNvPr id="78" name="文本框 43"/>
          <p:cNvSpPr txBox="1"/>
          <p:nvPr/>
        </p:nvSpPr>
        <p:spPr>
          <a:xfrm>
            <a:off x="1463040" y="2495550"/>
            <a:ext cx="5581015" cy="3467735"/>
          </a:xfrm>
          <a:prstGeom prst="rect">
            <a:avLst/>
          </a:prstGeom>
          <a:noFill/>
        </p:spPr>
        <p:txBody>
          <a:bodyPr wrap="square" rtlCol="0">
            <a:noAutofit/>
          </a:bodyPr>
          <a:p>
            <a:pPr indent="457200" algn="just">
              <a:lnSpc>
                <a:spcPct val="150000"/>
              </a:lnSpc>
            </a:pPr>
            <a:r>
              <a:rPr lang="zh-CN" altLang="en-US" sz="2400" dirty="0"/>
              <a:t>撰写一份关于心理咨询师职业的分析报告（扫描右侧二维码查看示例）</a:t>
            </a:r>
            <a:r>
              <a:rPr lang="en-US" altLang="zh-CN" sz="2400" dirty="0"/>
              <a:t> </a:t>
            </a:r>
            <a:r>
              <a:rPr lang="zh-CN" altLang="en-US" sz="2400" dirty="0"/>
              <a:t>，包括行业概况、这一职业类型所属行业、用人单位类型、发展通道、职</a:t>
            </a:r>
            <a:r>
              <a:rPr lang="en-US" altLang="zh-CN" sz="2400" dirty="0"/>
              <a:t> </a:t>
            </a:r>
            <a:r>
              <a:rPr lang="zh-CN" altLang="en-US" sz="2400" dirty="0"/>
              <a:t>业前景、个人适配性分析等。</a:t>
            </a:r>
            <a:endParaRPr lang="zh-CN" altLang="en-US" sz="2400" dirty="0"/>
          </a:p>
        </p:txBody>
      </p:sp>
      <p:grpSp>
        <p:nvGrpSpPr>
          <p:cNvPr id="47" name="组合 46"/>
          <p:cNvGrpSpPr/>
          <p:nvPr/>
        </p:nvGrpSpPr>
        <p:grpSpPr>
          <a:xfrm>
            <a:off x="248586" y="121136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43" name="图片 42" descr="templates\picture_hover\&amp;pky310_sjzg_VCG41N1140079501&amp;"/>
          <p:cNvPicPr>
            <a:picLocks noChangeAspect="1"/>
          </p:cNvPicPr>
          <p:nvPr>
            <p:custDataLst>
              <p:tags r:id="rId1"/>
            </p:custDataLst>
          </p:nvPr>
        </p:nvPicPr>
        <p:blipFill rotWithShape="1">
          <a:blip r:embed="rId2">
            <a:lum bright="-6000" contrast="12000"/>
          </a:blip>
          <a:srcRect l="10129" t="687" r="555" b="314"/>
          <a:stretch>
            <a:fillRect/>
          </a:stretch>
        </p:blipFill>
        <p:spPr>
          <a:xfrm>
            <a:off x="7993777" y="1625328"/>
            <a:ext cx="3130874" cy="4337762"/>
          </a:xfrm>
          <a:prstGeom prst="round2DiagRect">
            <a:avLst>
              <a:gd name="adj1" fmla="val 27364"/>
              <a:gd name="adj2" fmla="val 0"/>
            </a:avLst>
          </a:prstGeom>
          <a:ln w="9525" cap="flat" cmpd="sng" algn="ctr">
            <a:solidFill>
              <a:schemeClr val="dk1">
                <a:lumMod val="40000"/>
                <a:lumOff val="60000"/>
                <a:alpha val="50000"/>
              </a:schemeClr>
            </a:solidFill>
            <a:prstDash val="solid"/>
            <a:round/>
            <a:headEnd type="none" w="med" len="med"/>
            <a:tailEnd type="none" w="med" len="med"/>
          </a:ln>
        </p:spPr>
      </p:pic>
      <p:sp>
        <p:nvSpPr>
          <p:cNvPr id="19" name="同侧圆角矩形 18"/>
          <p:cNvSpPr/>
          <p:nvPr>
            <p:custDataLst>
              <p:tags r:id="rId3"/>
            </p:custDataLst>
          </p:nvPr>
        </p:nvSpPr>
        <p:spPr>
          <a:xfrm>
            <a:off x="7740650" y="3447854"/>
            <a:ext cx="506254" cy="2515236"/>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4"/>
          <a:stretch>
            <a:fillRect/>
          </a:stretch>
        </p:blipFill>
        <p:spPr>
          <a:xfrm>
            <a:off x="8653145" y="2694305"/>
            <a:ext cx="1685925" cy="272351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5066" y="4285900"/>
            <a:ext cx="2159088" cy="449409"/>
          </a:xfrm>
          <a:prstGeom prst="rect">
            <a:avLst/>
          </a:prstGeom>
        </p:spPr>
      </p:pic>
      <p:grpSp>
        <p:nvGrpSpPr>
          <p:cNvPr id="3" name="组合 2"/>
          <p:cNvGrpSpPr/>
          <p:nvPr/>
        </p:nvGrpSpPr>
        <p:grpSpPr>
          <a:xfrm>
            <a:off x="6740268" y="3348153"/>
            <a:ext cx="4605655" cy="573405"/>
            <a:chOff x="6829168" y="3348153"/>
            <a:chExt cx="4605655" cy="573405"/>
          </a:xfrm>
        </p:grpSpPr>
        <p:sp>
          <p:nvSpPr>
            <p:cNvPr id="4" name="矩形: 圆角 11"/>
            <p:cNvSpPr/>
            <p:nvPr/>
          </p:nvSpPr>
          <p:spPr>
            <a:xfrm>
              <a:off x="6829168" y="3396413"/>
              <a:ext cx="4605020" cy="477520"/>
            </a:xfrm>
            <a:prstGeom prst="roundRect">
              <a:avLst>
                <a:gd name="adj" fmla="val 50000"/>
              </a:avLst>
            </a:prstGeom>
            <a:solidFill>
              <a:schemeClr val="accent2">
                <a:lumMod val="40000"/>
                <a:lumOff val="60000"/>
              </a:scheme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auto" hangingPunct="1">
                <a:spcAft>
                  <a:spcPts val="0"/>
                </a:spcAft>
                <a:defRPr/>
              </a:pPr>
              <a:endParaRPr kumimoji="0" lang="en-US" altLang="zh-CN"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7" name="副标题 4"/>
            <p:cNvSpPr txBox="1"/>
            <p:nvPr/>
          </p:nvSpPr>
          <p:spPr>
            <a:xfrm>
              <a:off x="6903463" y="3348153"/>
              <a:ext cx="4531360" cy="573405"/>
            </a:xfrm>
            <a:prstGeom prst="roundRect">
              <a:avLst>
                <a:gd name="adj" fmla="val 50000"/>
              </a:avLst>
            </a:prstGeom>
            <a:noFill/>
            <a:ln>
              <a:noFill/>
            </a:ln>
          </p:spPr>
          <p:txBody>
            <a:bodyPr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019175" y="247650"/>
            <a:ext cx="10334624" cy="619126"/>
          </a:xfrm>
          <a:prstGeom prst="rect">
            <a:avLst/>
          </a:prstGeom>
        </p:spPr>
        <p:txBody>
          <a:bodyPr/>
          <a:lstStyle>
            <a:lvl1pPr algn="l" defTabSz="914400" rtl="0" eaLnBrk="1" latinLnBrk="0" hangingPunct="1">
              <a:lnSpc>
                <a:spcPct val="90000"/>
              </a:lnSpc>
              <a:spcBef>
                <a:spcPct val="0"/>
              </a:spcBef>
              <a:buNone/>
              <a:defRPr sz="2800" b="0" kern="1200">
                <a:solidFill>
                  <a:schemeClr val="tx1"/>
                </a:solidFill>
                <a:latin typeface="+mj-lt"/>
                <a:ea typeface="+mj-ea"/>
                <a:cs typeface="+mj-cs"/>
              </a:defRPr>
            </a:lvl1pPr>
          </a:lstStyle>
          <a:p>
            <a:r>
              <a:rPr lang="zh-CN" altLang="en-US" dirty="0"/>
              <a:t>一、行业与职业类型</a:t>
            </a:r>
            <a:endParaRPr lang="zh-CN" altLang="en-US" dirty="0"/>
          </a:p>
        </p:txBody>
      </p:sp>
      <p:sp>
        <p:nvSpPr>
          <p:cNvPr id="3" name="灯片编号占位符 2"/>
          <p:cNvSpPr>
            <a:spLocks noGrp="1"/>
          </p:cNvSpPr>
          <p:nvPr/>
        </p:nvSpPr>
        <p:spPr>
          <a:xfrm>
            <a:off x="11150659" y="127090"/>
            <a:ext cx="672861" cy="643416"/>
          </a:xfrm>
          <a:prstGeom prst="rect">
            <a:avLst/>
          </a:prstGeom>
        </p:spPr>
        <p:txBody>
          <a:bodyPr vert="horz" lIns="91440" tIns="45720" rIns="91440" bIns="45720" rtlCol="0" anchor="ctr"/>
          <a:lstStyle>
            <a:defPPr>
              <a:defRPr lang="zh-CN"/>
            </a:defPPr>
            <a:lvl1pPr marL="0" algn="ctr"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D3DB80-B894-403A-B48E-6FDC1A72010E}" type="slidenum">
              <a:rPr lang="zh-CN" altLang="en-US" smtClean="0"/>
            </a:fld>
            <a:endParaRPr lang="zh-CN" altLang="en-US" dirty="0"/>
          </a:p>
        </p:txBody>
      </p:sp>
      <p:sp>
        <p:nvSpPr>
          <p:cNvPr id="14" name="任意多边形 13"/>
          <p:cNvSpPr/>
          <p:nvPr>
            <p:custDataLst>
              <p:tags r:id="rId1"/>
            </p:custDataLst>
          </p:nvPr>
        </p:nvSpPr>
        <p:spPr>
          <a:xfrm>
            <a:off x="0" y="3486150"/>
            <a:ext cx="9022080"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5" name="任意多边形: 形状 35"/>
          <p:cNvSpPr/>
          <p:nvPr>
            <p:custDataLst>
              <p:tags r:id="rId2"/>
            </p:custDataLst>
          </p:nvPr>
        </p:nvSpPr>
        <p:spPr>
          <a:xfrm>
            <a:off x="7494905" y="5384319"/>
            <a:ext cx="4407686" cy="346076"/>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41" h="545">
                <a:moveTo>
                  <a:pt x="6599" y="0"/>
                </a:moveTo>
                <a:cubicBezTo>
                  <a:pt x="6602" y="0"/>
                  <a:pt x="6605" y="1"/>
                  <a:pt x="6608" y="3"/>
                </a:cubicBezTo>
                <a:lnTo>
                  <a:pt x="6933" y="254"/>
                </a:lnTo>
                <a:cubicBezTo>
                  <a:pt x="6936" y="256"/>
                  <a:pt x="6938" y="259"/>
                  <a:pt x="6939" y="262"/>
                </a:cubicBezTo>
                <a:cubicBezTo>
                  <a:pt x="6944" y="272"/>
                  <a:pt x="6941" y="285"/>
                  <a:pt x="6933" y="291"/>
                </a:cubicBezTo>
                <a:lnTo>
                  <a:pt x="6608" y="542"/>
                </a:lnTo>
                <a:cubicBezTo>
                  <a:pt x="6606" y="544"/>
                  <a:pt x="6603" y="545"/>
                  <a:pt x="6600" y="545"/>
                </a:cubicBezTo>
                <a:cubicBezTo>
                  <a:pt x="6592" y="545"/>
                  <a:pt x="6584" y="535"/>
                  <a:pt x="6584" y="524"/>
                </a:cubicBezTo>
                <a:lnTo>
                  <a:pt x="6584" y="435"/>
                </a:lnTo>
                <a:lnTo>
                  <a:pt x="0" y="435"/>
                </a:lnTo>
                <a:lnTo>
                  <a:pt x="0" y="111"/>
                </a:lnTo>
                <a:lnTo>
                  <a:pt x="6584" y="111"/>
                </a:lnTo>
                <a:lnTo>
                  <a:pt x="6584" y="21"/>
                </a:lnTo>
                <a:cubicBezTo>
                  <a:pt x="6584" y="18"/>
                  <a:pt x="6585" y="14"/>
                  <a:pt x="6586" y="11"/>
                </a:cubicBezTo>
                <a:cubicBezTo>
                  <a:pt x="6589" y="4"/>
                  <a:pt x="6594" y="1"/>
                  <a:pt x="6599" y="0"/>
                </a:cubicBezTo>
                <a:close/>
              </a:path>
            </a:pathLst>
          </a:custGeom>
          <a:solidFill>
            <a:schemeClr val="accent3"/>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15"/>
          <p:cNvSpPr/>
          <p:nvPr>
            <p:custDataLst>
              <p:tags r:id="rId3"/>
            </p:custDataLst>
          </p:nvPr>
        </p:nvSpPr>
        <p:spPr>
          <a:xfrm>
            <a:off x="2917825" y="4469130"/>
            <a:ext cx="4340225"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8" name="序号"/>
          <p:cNvSpPr/>
          <p:nvPr>
            <p:custDataLst>
              <p:tags r:id="rId4"/>
            </p:custDataLst>
          </p:nvPr>
        </p:nvSpPr>
        <p:spPr>
          <a:xfrm>
            <a:off x="4189095" y="3335655"/>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20" name="序号"/>
          <p:cNvSpPr/>
          <p:nvPr>
            <p:custDataLst>
              <p:tags r:id="rId5"/>
            </p:custDataLst>
          </p:nvPr>
        </p:nvSpPr>
        <p:spPr>
          <a:xfrm>
            <a:off x="5698490" y="4337685"/>
            <a:ext cx="492760" cy="492760"/>
          </a:xfrm>
          <a:prstGeom prst="ellipse">
            <a:avLst/>
          </a:prstGeom>
          <a:solidFill>
            <a:srgbClr val="FFFFFF"/>
          </a:solidFill>
          <a:ln w="34925">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2"/>
                </a:solidFill>
                <a:latin typeface="+mn-ea"/>
                <a:cs typeface="+mn-ea"/>
                <a:sym typeface="+mn-ea"/>
              </a:rPr>
              <a:t>2</a:t>
            </a:r>
            <a:endParaRPr lang="en-US" altLang="zh-CN" sz="1400" b="1">
              <a:solidFill>
                <a:schemeClr val="accent2"/>
              </a:solidFill>
              <a:latin typeface="+mn-ea"/>
              <a:cs typeface="+mn-ea"/>
              <a:sym typeface="+mn-ea"/>
            </a:endParaRPr>
          </a:p>
        </p:txBody>
      </p:sp>
      <p:sp>
        <p:nvSpPr>
          <p:cNvPr id="22" name="序号"/>
          <p:cNvSpPr/>
          <p:nvPr>
            <p:custDataLst>
              <p:tags r:id="rId6"/>
            </p:custDataLst>
          </p:nvPr>
        </p:nvSpPr>
        <p:spPr>
          <a:xfrm>
            <a:off x="7204075" y="5321300"/>
            <a:ext cx="492760" cy="492760"/>
          </a:xfrm>
          <a:prstGeom prst="ellipse">
            <a:avLst/>
          </a:prstGeom>
          <a:solidFill>
            <a:srgbClr val="FFFFFF"/>
          </a:solidFill>
          <a:ln w="34925">
            <a:solidFill>
              <a:schemeClr val="accent3"/>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Autofit/>
          </a:bodyPr>
          <a:lstStyle/>
          <a:p>
            <a:pPr lvl="0" algn="ctr">
              <a:spcBef>
                <a:spcPct val="0"/>
              </a:spcBef>
              <a:spcAft>
                <a:spcPct val="0"/>
              </a:spcAft>
              <a:buClrTx/>
              <a:buSzTx/>
              <a:buFontTx/>
            </a:pPr>
            <a:r>
              <a:rPr lang="en-US" altLang="zh-CN" sz="1400" b="1">
                <a:solidFill>
                  <a:schemeClr val="accent3"/>
                </a:solidFill>
                <a:latin typeface="+mn-ea"/>
                <a:cs typeface="+mn-ea"/>
                <a:sym typeface="+mn-ea"/>
              </a:rPr>
              <a:t>3</a:t>
            </a:r>
            <a:endParaRPr lang="en-US" altLang="zh-CN" sz="1400" b="1">
              <a:solidFill>
                <a:schemeClr val="accent3"/>
              </a:solidFill>
              <a:latin typeface="+mn-ea"/>
              <a:cs typeface="+mn-ea"/>
              <a:sym typeface="+mn-ea"/>
            </a:endParaRPr>
          </a:p>
        </p:txBody>
      </p:sp>
      <p:sp>
        <p:nvSpPr>
          <p:cNvPr id="23" name="矩形 22"/>
          <p:cNvSpPr/>
          <p:nvPr>
            <p:custDataLst>
              <p:tags r:id="rId7"/>
            </p:custDataLst>
          </p:nvPr>
        </p:nvSpPr>
        <p:spPr>
          <a:xfrm>
            <a:off x="6466840" y="6313805"/>
            <a:ext cx="2056130" cy="54737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OPTION</a:t>
            </a:r>
            <a:endParaRPr lang="zh-CN" altLang="en-US" sz="1400" dirty="0">
              <a:solidFill>
                <a:schemeClr val="tx1">
                  <a:lumMod val="85000"/>
                  <a:lumOff val="15000"/>
                </a:schemeClr>
              </a:solidFill>
              <a:latin typeface="+mn-ea"/>
              <a:cs typeface="+mn-ea"/>
              <a:sym typeface="+mn-ea"/>
            </a:endParaRPr>
          </a:p>
        </p:txBody>
      </p:sp>
      <p:sp>
        <p:nvSpPr>
          <p:cNvPr id="24" name="矩形 23"/>
          <p:cNvSpPr/>
          <p:nvPr>
            <p:custDataLst>
              <p:tags r:id="rId8"/>
            </p:custDataLst>
          </p:nvPr>
        </p:nvSpPr>
        <p:spPr>
          <a:xfrm>
            <a:off x="6466840" y="5814060"/>
            <a:ext cx="2056130" cy="407670"/>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根据行业发展状况</a:t>
            </a:r>
            <a:endParaRPr lang="zh-CN" altLang="en-US" b="1" dirty="0">
              <a:solidFill>
                <a:schemeClr val="tx1"/>
              </a:solidFill>
              <a:latin typeface="+mn-ea"/>
              <a:cs typeface="+mn-ea"/>
              <a:sym typeface="+mn-ea"/>
            </a:endParaRPr>
          </a:p>
        </p:txBody>
      </p:sp>
      <p:sp>
        <p:nvSpPr>
          <p:cNvPr id="25" name="矩形 24"/>
          <p:cNvSpPr/>
          <p:nvPr>
            <p:custDataLst>
              <p:tags r:id="rId9"/>
            </p:custDataLst>
          </p:nvPr>
        </p:nvSpPr>
        <p:spPr>
          <a:xfrm>
            <a:off x="3138706" y="2863215"/>
            <a:ext cx="2703367" cy="37782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OPTION</a:t>
            </a:r>
            <a:endParaRPr lang="zh-CN" altLang="en-US" sz="1400" dirty="0">
              <a:solidFill>
                <a:schemeClr val="tx1">
                  <a:lumMod val="85000"/>
                  <a:lumOff val="15000"/>
                </a:schemeClr>
              </a:solidFill>
              <a:latin typeface="+mn-ea"/>
              <a:cs typeface="+mn-ea"/>
              <a:sym typeface="+mn-ea"/>
            </a:endParaRPr>
          </a:p>
        </p:txBody>
      </p:sp>
      <p:sp>
        <p:nvSpPr>
          <p:cNvPr id="26" name="矩形 25"/>
          <p:cNvSpPr/>
          <p:nvPr>
            <p:custDataLst>
              <p:tags r:id="rId10"/>
            </p:custDataLst>
          </p:nvPr>
        </p:nvSpPr>
        <p:spPr>
          <a:xfrm>
            <a:off x="3138070" y="2411094"/>
            <a:ext cx="2703367" cy="433705"/>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根据自身情况</a:t>
            </a:r>
            <a:endParaRPr lang="zh-CN" altLang="en-US" b="1" dirty="0">
              <a:solidFill>
                <a:schemeClr val="tx1"/>
              </a:solidFill>
              <a:latin typeface="+mn-ea"/>
              <a:cs typeface="+mn-ea"/>
              <a:sym typeface="+mn-ea"/>
            </a:endParaRPr>
          </a:p>
        </p:txBody>
      </p:sp>
      <p:sp>
        <p:nvSpPr>
          <p:cNvPr id="27" name="矩形 26"/>
          <p:cNvSpPr/>
          <p:nvPr>
            <p:custDataLst>
              <p:tags r:id="rId11"/>
            </p:custDataLst>
          </p:nvPr>
        </p:nvSpPr>
        <p:spPr>
          <a:xfrm>
            <a:off x="5104607" y="4857750"/>
            <a:ext cx="1681479" cy="54737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mn-ea"/>
                <a:cs typeface="+mn-ea"/>
                <a:sym typeface="+mn-ea"/>
              </a:rPr>
              <a:t>OPTION</a:t>
            </a:r>
            <a:endParaRPr lang="zh-CN" altLang="en-US" sz="1400" dirty="0">
              <a:solidFill>
                <a:schemeClr val="tx1">
                  <a:lumMod val="85000"/>
                  <a:lumOff val="15000"/>
                </a:schemeClr>
              </a:solidFill>
              <a:latin typeface="+mn-ea"/>
              <a:cs typeface="+mn-ea"/>
              <a:sym typeface="+mn-ea"/>
            </a:endParaRPr>
          </a:p>
        </p:txBody>
      </p:sp>
      <p:sp>
        <p:nvSpPr>
          <p:cNvPr id="28" name="矩形 27"/>
          <p:cNvSpPr/>
          <p:nvPr>
            <p:custDataLst>
              <p:tags r:id="rId12"/>
            </p:custDataLst>
          </p:nvPr>
        </p:nvSpPr>
        <p:spPr>
          <a:xfrm>
            <a:off x="5033169" y="3693160"/>
            <a:ext cx="1824355" cy="530860"/>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根据所学专业</a:t>
            </a:r>
            <a:endParaRPr lang="zh-CN" altLang="en-US" b="1" dirty="0">
              <a:solidFill>
                <a:schemeClr val="tx1"/>
              </a:solidFill>
              <a:latin typeface="+mn-ea"/>
              <a:cs typeface="+mn-ea"/>
              <a:sym typeface="+mn-ea"/>
            </a:endParaRPr>
          </a:p>
        </p:txBody>
      </p:sp>
      <p:sp>
        <p:nvSpPr>
          <p:cNvPr id="7" name="圆角矩形 6"/>
          <p:cNvSpPr/>
          <p:nvPr/>
        </p:nvSpPr>
        <p:spPr>
          <a:xfrm>
            <a:off x="-436606" y="1450866"/>
            <a:ext cx="473966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     1</a:t>
            </a:r>
            <a:r>
              <a:rPr lang="zh-CN" altLang="en-US" sz="2800" b="1" dirty="0">
                <a:solidFill>
                  <a:schemeClr val="bg1"/>
                </a:solidFill>
              </a:rPr>
              <a:t>．如何选择从事的行业</a:t>
            </a:r>
            <a:endParaRPr lang="zh-CN" altLang="en-US" sz="2800" b="1" dirty="0">
              <a:solidFill>
                <a:schemeClr val="bg1"/>
              </a:solidFill>
            </a:endParaRPr>
          </a:p>
        </p:txBody>
      </p:sp>
    </p:spTree>
    <p:custDataLst>
      <p:tags r:id="rId1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一、行业与职业类型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4739665"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．如何确定职业类型</a:t>
            </a:r>
            <a:endParaRPr lang="zh-CN" altLang="en-US" sz="2800" b="1" dirty="0">
              <a:solidFill>
                <a:schemeClr val="bg1"/>
              </a:solidFill>
            </a:endParaRPr>
          </a:p>
        </p:txBody>
      </p:sp>
      <p:sp>
        <p:nvSpPr>
          <p:cNvPr id="112" name="文本框 43"/>
          <p:cNvSpPr txBox="1"/>
          <p:nvPr/>
        </p:nvSpPr>
        <p:spPr>
          <a:xfrm>
            <a:off x="452755" y="2486025"/>
            <a:ext cx="7614920" cy="3877310"/>
          </a:xfrm>
          <a:prstGeom prst="rect">
            <a:avLst/>
          </a:prstGeom>
          <a:noFill/>
        </p:spPr>
        <p:txBody>
          <a:bodyPr wrap="square" rtlCol="0">
            <a:noAutofit/>
          </a:bodyPr>
          <a:lstStyle/>
          <a:p>
            <a:pPr indent="457200" algn="just">
              <a:lnSpc>
                <a:spcPct val="150000"/>
              </a:lnSpc>
            </a:pPr>
            <a:r>
              <a:rPr lang="zh-CN" altLang="en-US" sz="2400" dirty="0"/>
              <a:t>（</a:t>
            </a:r>
            <a:r>
              <a:rPr lang="en-US" altLang="zh-CN" sz="2400" dirty="0"/>
              <a:t>1</a:t>
            </a:r>
            <a:r>
              <a:rPr lang="zh-CN" altLang="en-US" sz="2400" dirty="0"/>
              <a:t>）《中华人民共和国职业分类大典》</a:t>
            </a:r>
            <a:endParaRPr lang="zh-CN" altLang="en-US" sz="2400" dirty="0"/>
          </a:p>
          <a:p>
            <a:pPr indent="457200" algn="just">
              <a:lnSpc>
                <a:spcPct val="150000"/>
              </a:lnSpc>
            </a:pPr>
            <a:r>
              <a:rPr lang="zh-CN" altLang="en-US" sz="2400" dirty="0"/>
              <a:t>《中华人民共和国职业分类大典》简称《大典》，是我国第一部对职业进行科学分类的权威文献，由人力资源和社会保障部、国家市场监督管理总局、国家统计局联合编制的</a:t>
            </a:r>
            <a:r>
              <a:rPr lang="en-US" altLang="zh-CN" sz="2400" dirty="0"/>
              <a:t> 2022 </a:t>
            </a:r>
            <a:r>
              <a:rPr lang="zh-CN" altLang="en-US" sz="2400" dirty="0"/>
              <a:t>年版《大典》在保持八大类职业不变的情况下，净增了</a:t>
            </a:r>
            <a:r>
              <a:rPr lang="en-US" altLang="zh-CN" sz="2400" dirty="0"/>
              <a:t> 155 </a:t>
            </a:r>
            <a:r>
              <a:rPr lang="zh-CN" altLang="en-US" sz="2400" dirty="0"/>
              <a:t>个新的职业，并具体确定了各个职业名称</a:t>
            </a:r>
            <a:r>
              <a:rPr lang="zh-CN" altLang="en-US" sz="2400" dirty="0"/>
              <a:t>。</a:t>
            </a:r>
            <a:endParaRPr lang="en-US" altLang="zh-CN" sz="2400" dirty="0"/>
          </a:p>
        </p:txBody>
      </p:sp>
      <p:pic>
        <p:nvPicPr>
          <p:cNvPr id="4" name="图片 3"/>
          <p:cNvPicPr>
            <a:picLocks noChangeAspect="1"/>
          </p:cNvPicPr>
          <p:nvPr/>
        </p:nvPicPr>
        <p:blipFill>
          <a:blip r:embed="rId1"/>
          <a:stretch>
            <a:fillRect/>
          </a:stretch>
        </p:blipFill>
        <p:spPr>
          <a:xfrm>
            <a:off x="8444230" y="2282190"/>
            <a:ext cx="3143885" cy="36861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一、行业与职业类型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aphicFrame>
        <p:nvGraphicFramePr>
          <p:cNvPr id="5" name="表格 4"/>
          <p:cNvGraphicFramePr/>
          <p:nvPr>
            <p:custDataLst>
              <p:tags r:id="rId1"/>
            </p:custDataLst>
          </p:nvPr>
        </p:nvGraphicFramePr>
        <p:xfrm>
          <a:off x="589915" y="1592580"/>
          <a:ext cx="11129010" cy="4904105"/>
        </p:xfrm>
        <a:graphic>
          <a:graphicData uri="http://schemas.openxmlformats.org/drawingml/2006/table">
            <a:tbl>
              <a:tblPr firstRow="1">
                <a:tableStyleId>{F5AB1C69-6EDB-4FF4-983F-18BD219EF322}</a:tableStyleId>
              </a:tblPr>
              <a:tblGrid>
                <a:gridCol w="4780915"/>
                <a:gridCol w="952500"/>
                <a:gridCol w="5395595"/>
              </a:tblGrid>
              <a:tr h="386715">
                <a:tc>
                  <a:txBody>
                    <a:bodyPr/>
                    <a:p>
                      <a:pPr marL="977900" indent="0" algn="l" eaLnBrk="0" fontAlgn="base">
                        <a:spcBef>
                          <a:spcPts val="400"/>
                        </a:spcBef>
                        <a:spcAft>
                          <a:spcPct val="0"/>
                        </a:spcAft>
                      </a:pPr>
                      <a:r>
                        <a:rPr lang="zh-CN" sz="1800"/>
                        <a:t>大类</a:t>
                      </a:r>
                      <a:endParaRPr lang="zh-CN" sz="1800"/>
                    </a:p>
                  </a:txBody>
                  <a:tcPr marL="0" marR="0" marT="0" marB="0" anchor="ctr" anchorCtr="0"/>
                </a:tc>
                <a:tc>
                  <a:txBody>
                    <a:bodyPr/>
                    <a:p>
                      <a:pPr marL="67310" indent="0" algn="l" eaLnBrk="0" fontAlgn="base">
                        <a:spcBef>
                          <a:spcPts val="400"/>
                        </a:spcBef>
                        <a:spcAft>
                          <a:spcPct val="0"/>
                        </a:spcAft>
                      </a:pPr>
                      <a:r>
                        <a:rPr lang="zh-CN" sz="1800"/>
                        <a:t>中类</a:t>
                      </a:r>
                      <a:r>
                        <a:rPr lang="zh-CN" altLang="en-US" sz="1800"/>
                        <a:t> </a:t>
                      </a:r>
                      <a:r>
                        <a:rPr lang="en-US" altLang="zh-CN" sz="1800"/>
                        <a:t>/ </a:t>
                      </a:r>
                      <a:r>
                        <a:rPr lang="zh-CN" altLang="en-US" sz="1800"/>
                        <a:t>个</a:t>
                      </a:r>
                      <a:endParaRPr lang="zh-CN" altLang="en-US" sz="1800"/>
                    </a:p>
                  </a:txBody>
                  <a:tcPr marL="0" marR="0" marT="0" marB="0" anchor="ctr" anchorCtr="0"/>
                </a:tc>
                <a:tc>
                  <a:txBody>
                    <a:bodyPr/>
                    <a:p>
                      <a:pPr marL="811530" indent="0" algn="l" eaLnBrk="0" fontAlgn="base">
                        <a:spcBef>
                          <a:spcPts val="400"/>
                        </a:spcBef>
                        <a:spcAft>
                          <a:spcPct val="0"/>
                        </a:spcAft>
                      </a:pPr>
                      <a:r>
                        <a:rPr lang="zh-CN" sz="1800"/>
                        <a:t>职业名称举例</a:t>
                      </a:r>
                      <a:endParaRPr lang="zh-CN" sz="1800"/>
                    </a:p>
                  </a:txBody>
                  <a:tcPr marL="0" marR="0" marT="0" marB="0" anchor="ctr" anchorCtr="0"/>
                </a:tc>
              </a:tr>
              <a:tr h="701675">
                <a:tc>
                  <a:txBody>
                    <a:bodyPr/>
                    <a:p>
                      <a:pPr marL="55880" indent="-635" algn="l" eaLnBrk="0" fontAlgn="base">
                        <a:spcBef>
                          <a:spcPts val="400"/>
                        </a:spcBef>
                        <a:spcAft>
                          <a:spcPct val="0"/>
                        </a:spcAft>
                      </a:pPr>
                      <a:r>
                        <a:rPr lang="zh-CN" sz="1600"/>
                        <a:t>第一大类：国家机关、党群组织、企业、</a:t>
                      </a:r>
                      <a:r>
                        <a:rPr lang="zh-CN" altLang="en-US" sz="1600"/>
                        <a:t> </a:t>
                      </a:r>
                      <a:r>
                        <a:rPr lang="zh-CN" sz="1600"/>
                        <a:t>事业单位负责人</a:t>
                      </a:r>
                      <a:endParaRPr lang="zh-CN" sz="1600"/>
                    </a:p>
                  </a:txBody>
                  <a:tcPr marL="0" marR="0" marT="0" marB="0" anchor="ctr" anchorCtr="0"/>
                </a:tc>
                <a:tc>
                  <a:txBody>
                    <a:bodyPr/>
                    <a:p>
                      <a:pPr marL="271780" indent="0" algn="l" eaLnBrk="0" fontAlgn="base">
                        <a:lnSpc>
                          <a:spcPts val="1470"/>
                        </a:lnSpc>
                        <a:spcBef>
                          <a:spcPts val="1000"/>
                        </a:spcBef>
                        <a:spcAft>
                          <a:spcPct val="0"/>
                        </a:spcAft>
                      </a:pPr>
                      <a:r>
                        <a:rPr lang="en-US" altLang="zh-CN" sz="1600"/>
                        <a:t>6</a:t>
                      </a:r>
                      <a:endParaRPr lang="en-US" altLang="zh-CN" sz="1600"/>
                    </a:p>
                  </a:txBody>
                  <a:tcPr marL="0" marR="0" marT="0" marB="0" anchor="ctr" anchorCtr="0"/>
                </a:tc>
                <a:tc>
                  <a:txBody>
                    <a:bodyPr/>
                    <a:p>
                      <a:pPr marL="65405" indent="0" algn="l" eaLnBrk="0" fontAlgn="base">
                        <a:spcBef>
                          <a:spcPts val="1100"/>
                        </a:spcBef>
                        <a:spcAft>
                          <a:spcPct val="0"/>
                        </a:spcAft>
                      </a:pPr>
                      <a:r>
                        <a:rPr lang="zh-CN" sz="1600"/>
                        <a:t>国家机关负责人、企事业单位负责人等</a:t>
                      </a:r>
                      <a:endParaRPr lang="zh-CN" sz="1600"/>
                    </a:p>
                  </a:txBody>
                  <a:tcPr marL="0" marR="0" marT="0" marB="0" anchor="ctr" anchorCtr="0"/>
                </a:tc>
              </a:tr>
              <a:tr h="556895">
                <a:tc>
                  <a:txBody>
                    <a:bodyPr/>
                    <a:p>
                      <a:pPr marL="55245" indent="0" algn="l" eaLnBrk="0" fontAlgn="base">
                        <a:spcBef>
                          <a:spcPts val="1100"/>
                        </a:spcBef>
                        <a:spcAft>
                          <a:spcPct val="0"/>
                        </a:spcAft>
                      </a:pPr>
                      <a:r>
                        <a:rPr lang="zh-CN" sz="1600"/>
                        <a:t>第二大类：专业技术负责人</a:t>
                      </a:r>
                      <a:endParaRPr lang="zh-CN" sz="1600"/>
                    </a:p>
                  </a:txBody>
                  <a:tcPr marL="0" marR="0" marT="0" marB="0" anchor="ctr" anchorCtr="0"/>
                </a:tc>
                <a:tc>
                  <a:txBody>
                    <a:bodyPr/>
                    <a:p>
                      <a:pPr marL="280670" indent="0" algn="l" eaLnBrk="0" fontAlgn="base">
                        <a:lnSpc>
                          <a:spcPts val="1475"/>
                        </a:lnSpc>
                        <a:spcBef>
                          <a:spcPts val="1000"/>
                        </a:spcBef>
                        <a:spcAft>
                          <a:spcPct val="0"/>
                        </a:spcAft>
                      </a:pPr>
                      <a:r>
                        <a:rPr lang="en-US" altLang="zh-CN" sz="1600"/>
                        <a:t>11</a:t>
                      </a:r>
                      <a:endParaRPr lang="en-US" altLang="zh-CN" sz="1600"/>
                    </a:p>
                  </a:txBody>
                  <a:tcPr marL="0" marR="0" marT="0" marB="0" anchor="ctr" anchorCtr="0"/>
                </a:tc>
                <a:tc>
                  <a:txBody>
                    <a:bodyPr/>
                    <a:p>
                      <a:pPr marL="53340" indent="0" algn="l" eaLnBrk="0" fontAlgn="base">
                        <a:spcBef>
                          <a:spcPts val="400"/>
                        </a:spcBef>
                        <a:spcAft>
                          <a:spcPct val="0"/>
                        </a:spcAft>
                      </a:pPr>
                      <a:r>
                        <a:rPr lang="zh-CN" sz="1600"/>
                        <a:t>科学研究人员、工程技术人员、农业技术</a:t>
                      </a:r>
                      <a:r>
                        <a:rPr lang="zh-CN" altLang="en-US" sz="1600"/>
                        <a:t> </a:t>
                      </a:r>
                      <a:r>
                        <a:rPr lang="zh-CN" sz="1600"/>
                        <a:t>人员等</a:t>
                      </a:r>
                      <a:endParaRPr lang="zh-CN" sz="1600"/>
                    </a:p>
                  </a:txBody>
                  <a:tcPr marL="0" marR="0" marT="0" marB="0" anchor="ctr" anchorCtr="0"/>
                </a:tc>
              </a:tr>
              <a:tr h="591820">
                <a:tc>
                  <a:txBody>
                    <a:bodyPr/>
                    <a:p>
                      <a:pPr marL="55245" indent="0" algn="l" eaLnBrk="0" fontAlgn="base">
                        <a:spcBef>
                          <a:spcPts val="1100"/>
                        </a:spcBef>
                        <a:spcAft>
                          <a:spcPct val="0"/>
                        </a:spcAft>
                      </a:pPr>
                      <a:r>
                        <a:rPr lang="zh-CN" sz="1600"/>
                        <a:t>第三大类：办事人员和有关人员</a:t>
                      </a:r>
                      <a:endParaRPr lang="zh-CN" sz="1600"/>
                    </a:p>
                  </a:txBody>
                  <a:tcPr marL="0" marR="0" marT="0" marB="0" anchor="ctr" anchorCtr="0"/>
                </a:tc>
                <a:tc>
                  <a:txBody>
                    <a:bodyPr/>
                    <a:p>
                      <a:pPr marL="269240" indent="0" algn="l" eaLnBrk="0" fontAlgn="base">
                        <a:lnSpc>
                          <a:spcPts val="1475"/>
                        </a:lnSpc>
                        <a:spcBef>
                          <a:spcPts val="1000"/>
                        </a:spcBef>
                        <a:spcAft>
                          <a:spcPct val="0"/>
                        </a:spcAft>
                      </a:pPr>
                      <a:r>
                        <a:rPr lang="en-US" altLang="zh-CN" sz="1600"/>
                        <a:t>4</a:t>
                      </a:r>
                      <a:endParaRPr lang="en-US" altLang="zh-CN" sz="1600"/>
                    </a:p>
                  </a:txBody>
                  <a:tcPr marL="0" marR="0" marT="0" marB="0" anchor="ctr" anchorCtr="0"/>
                </a:tc>
                <a:tc>
                  <a:txBody>
                    <a:bodyPr/>
                    <a:p>
                      <a:pPr marL="53975" indent="0" algn="l" eaLnBrk="0" fontAlgn="base">
                        <a:spcBef>
                          <a:spcPts val="400"/>
                        </a:spcBef>
                        <a:spcAft>
                          <a:spcPct val="0"/>
                        </a:spcAft>
                      </a:pPr>
                      <a:r>
                        <a:rPr lang="zh-CN" sz="1600"/>
                        <a:t>行政国合及辅助人员、安全和消防及辅助</a:t>
                      </a:r>
                      <a:r>
                        <a:rPr lang="zh-CN" altLang="en-US" sz="1600"/>
                        <a:t> </a:t>
                      </a:r>
                      <a:r>
                        <a:rPr lang="zh-CN" sz="1600"/>
                        <a:t>人员等</a:t>
                      </a:r>
                      <a:endParaRPr lang="zh-CN" sz="1600"/>
                    </a:p>
                  </a:txBody>
                  <a:tcPr marL="0" marR="0" marT="0" marB="0" anchor="ctr" anchorCtr="0"/>
                </a:tc>
              </a:tr>
              <a:tr h="701675">
                <a:tc>
                  <a:txBody>
                    <a:bodyPr/>
                    <a:p>
                      <a:pPr marL="55245" indent="0" algn="l" eaLnBrk="0" fontAlgn="base">
                        <a:spcBef>
                          <a:spcPts val="1100"/>
                        </a:spcBef>
                        <a:spcAft>
                          <a:spcPct val="0"/>
                        </a:spcAft>
                      </a:pPr>
                      <a:r>
                        <a:rPr lang="zh-CN" sz="1600"/>
                        <a:t>第四大类：社会生产服务和生活服务人员</a:t>
                      </a:r>
                      <a:endParaRPr lang="zh-CN" sz="1600"/>
                    </a:p>
                  </a:txBody>
                  <a:tcPr marL="0" marR="0" marT="0" marB="0" anchor="ctr" anchorCtr="0"/>
                </a:tc>
                <a:tc>
                  <a:txBody>
                    <a:bodyPr/>
                    <a:p>
                      <a:pPr marL="280670" indent="0" algn="l" eaLnBrk="0" fontAlgn="base">
                        <a:lnSpc>
                          <a:spcPts val="1470"/>
                        </a:lnSpc>
                        <a:spcBef>
                          <a:spcPts val="1000"/>
                        </a:spcBef>
                        <a:spcAft>
                          <a:spcPct val="0"/>
                        </a:spcAft>
                      </a:pPr>
                      <a:r>
                        <a:rPr lang="en-US" altLang="zh-CN" sz="1600"/>
                        <a:t>15</a:t>
                      </a:r>
                      <a:endParaRPr lang="en-US" altLang="zh-CN" sz="1600"/>
                    </a:p>
                  </a:txBody>
                  <a:tcPr marL="0" marR="0" marT="0" marB="0" anchor="ctr" anchorCtr="0"/>
                </a:tc>
                <a:tc>
                  <a:txBody>
                    <a:bodyPr/>
                    <a:p>
                      <a:pPr marL="54610" indent="-635" algn="l" eaLnBrk="0" fontAlgn="base">
                        <a:spcBef>
                          <a:spcPts val="400"/>
                        </a:spcBef>
                        <a:spcAft>
                          <a:spcPct val="0"/>
                        </a:spcAft>
                      </a:pPr>
                      <a:r>
                        <a:rPr lang="zh-CN" sz="1600"/>
                        <a:t>批发与零食服务人员、金融服务人员、房地</a:t>
                      </a:r>
                      <a:r>
                        <a:rPr lang="zh-CN" altLang="en-US" sz="1600"/>
                        <a:t> </a:t>
                      </a:r>
                      <a:r>
                        <a:rPr lang="zh-CN" sz="1600"/>
                        <a:t>产服务人员等</a:t>
                      </a:r>
                      <a:endParaRPr lang="zh-CN" sz="1600"/>
                    </a:p>
                  </a:txBody>
                  <a:tcPr marL="0" marR="0" marT="0" marB="0" anchor="ctr" anchorCtr="0"/>
                </a:tc>
              </a:tr>
              <a:tr h="483870">
                <a:tc>
                  <a:txBody>
                    <a:bodyPr/>
                    <a:p>
                      <a:pPr marL="55245" indent="0" algn="l" eaLnBrk="0" fontAlgn="base">
                        <a:spcBef>
                          <a:spcPts val="400"/>
                        </a:spcBef>
                        <a:spcAft>
                          <a:spcPct val="0"/>
                        </a:spcAft>
                      </a:pPr>
                      <a:r>
                        <a:rPr lang="zh-CN" sz="1600"/>
                        <a:t>第五大类：农、林、牧、渔业生产及服务</a:t>
                      </a:r>
                      <a:r>
                        <a:rPr lang="zh-CN" altLang="en-US" sz="1600"/>
                        <a:t> </a:t>
                      </a:r>
                      <a:r>
                        <a:rPr lang="zh-CN" sz="1600"/>
                        <a:t>人员</a:t>
                      </a:r>
                      <a:endParaRPr lang="zh-CN" sz="1600"/>
                    </a:p>
                  </a:txBody>
                  <a:tcPr marL="0" marR="0" marT="0" marB="0" anchor="ctr" anchorCtr="0"/>
                </a:tc>
                <a:tc>
                  <a:txBody>
                    <a:bodyPr/>
                    <a:p>
                      <a:pPr marL="271780" indent="0" algn="l" eaLnBrk="0" fontAlgn="base">
                        <a:lnSpc>
                          <a:spcPts val="1470"/>
                        </a:lnSpc>
                        <a:spcBef>
                          <a:spcPts val="1100"/>
                        </a:spcBef>
                        <a:spcAft>
                          <a:spcPct val="0"/>
                        </a:spcAft>
                      </a:pPr>
                      <a:r>
                        <a:rPr lang="en-US" altLang="zh-CN" sz="1600"/>
                        <a:t>6</a:t>
                      </a:r>
                      <a:endParaRPr lang="en-US" altLang="zh-CN" sz="1600"/>
                    </a:p>
                  </a:txBody>
                  <a:tcPr marL="0" marR="0" marT="0" marB="0" anchor="ctr" anchorCtr="0"/>
                </a:tc>
                <a:tc>
                  <a:txBody>
                    <a:bodyPr/>
                    <a:p>
                      <a:pPr marL="53340" indent="-1270" algn="l" eaLnBrk="0" fontAlgn="base">
                        <a:spcBef>
                          <a:spcPts val="400"/>
                        </a:spcBef>
                        <a:spcAft>
                          <a:spcPct val="0"/>
                        </a:spcAft>
                      </a:pPr>
                      <a:r>
                        <a:rPr lang="zh-CN" sz="1600"/>
                        <a:t>农业生产人员、林业生产人员、畜牧业生产</a:t>
                      </a:r>
                      <a:r>
                        <a:rPr lang="zh-CN" altLang="en-US" sz="1600"/>
                        <a:t> </a:t>
                      </a:r>
                      <a:r>
                        <a:rPr lang="zh-CN" sz="1600"/>
                        <a:t>人员等</a:t>
                      </a:r>
                      <a:endParaRPr lang="zh-CN" sz="1600"/>
                    </a:p>
                  </a:txBody>
                  <a:tcPr marL="0" marR="0" marT="0" marB="0" anchor="ctr" anchorCtr="0"/>
                </a:tc>
              </a:tr>
              <a:tr h="702310">
                <a:tc>
                  <a:txBody>
                    <a:bodyPr/>
                    <a:p>
                      <a:pPr marL="55245" indent="0" algn="l" eaLnBrk="0" fontAlgn="base">
                        <a:spcBef>
                          <a:spcPts val="1100"/>
                        </a:spcBef>
                        <a:spcAft>
                          <a:spcPct val="0"/>
                        </a:spcAft>
                      </a:pPr>
                      <a:r>
                        <a:rPr lang="zh-CN" sz="1600"/>
                        <a:t>第六大类：生产制造及有关人员</a:t>
                      </a:r>
                      <a:endParaRPr lang="zh-CN" sz="1600"/>
                    </a:p>
                  </a:txBody>
                  <a:tcPr marL="0" marR="0" marT="0" marB="0" anchor="ctr" anchorCtr="0"/>
                </a:tc>
                <a:tc>
                  <a:txBody>
                    <a:bodyPr/>
                    <a:p>
                      <a:pPr marL="273050" indent="0" algn="l" eaLnBrk="0" fontAlgn="base">
                        <a:lnSpc>
                          <a:spcPts val="1470"/>
                        </a:lnSpc>
                        <a:spcBef>
                          <a:spcPts val="1100"/>
                        </a:spcBef>
                        <a:spcAft>
                          <a:spcPct val="0"/>
                        </a:spcAft>
                      </a:pPr>
                      <a:r>
                        <a:rPr lang="en-US" altLang="zh-CN" sz="1600"/>
                        <a:t>32</a:t>
                      </a:r>
                      <a:endParaRPr lang="en-US" altLang="zh-CN" sz="1600"/>
                    </a:p>
                  </a:txBody>
                  <a:tcPr marL="0" marR="0" marT="0" marB="0" anchor="ctr" anchorCtr="0"/>
                </a:tc>
                <a:tc>
                  <a:txBody>
                    <a:bodyPr/>
                    <a:p>
                      <a:pPr marL="60960" indent="-8890" algn="l" eaLnBrk="0" fontAlgn="base">
                        <a:spcBef>
                          <a:spcPts val="400"/>
                        </a:spcBef>
                        <a:spcAft>
                          <a:spcPct val="0"/>
                        </a:spcAft>
                      </a:pPr>
                      <a:r>
                        <a:rPr lang="zh-CN" sz="1600"/>
                        <a:t>农副产品加工人员、烟草及其制品加工人员、</a:t>
                      </a:r>
                      <a:r>
                        <a:rPr lang="zh-CN" altLang="en-US" sz="1600"/>
                        <a:t> </a:t>
                      </a:r>
                      <a:r>
                        <a:rPr lang="zh-CN" sz="1600"/>
                        <a:t>医药制造人员等</a:t>
                      </a:r>
                      <a:endParaRPr lang="zh-CN" sz="1600"/>
                    </a:p>
                  </a:txBody>
                  <a:tcPr marL="0" marR="0" marT="0" marB="0" anchor="ctr" anchorCtr="0"/>
                </a:tc>
              </a:tr>
              <a:tr h="386715">
                <a:tc>
                  <a:txBody>
                    <a:bodyPr/>
                    <a:p>
                      <a:pPr marL="55245" indent="0" algn="l" eaLnBrk="0" fontAlgn="base">
                        <a:spcBef>
                          <a:spcPts val="400"/>
                        </a:spcBef>
                        <a:spcAft>
                          <a:spcPct val="0"/>
                        </a:spcAft>
                      </a:pPr>
                      <a:r>
                        <a:rPr lang="zh-CN" sz="1600"/>
                        <a:t>第七大类：军队人员</a:t>
                      </a:r>
                      <a:endParaRPr lang="zh-CN" sz="1600"/>
                    </a:p>
                  </a:txBody>
                  <a:tcPr marL="0" marR="0" marT="0" marB="0" anchor="ctr" anchorCtr="0"/>
                </a:tc>
                <a:tc>
                  <a:txBody>
                    <a:bodyPr/>
                    <a:p>
                      <a:pPr marL="269240" indent="0" algn="l" eaLnBrk="0" fontAlgn="base">
                        <a:spcBef>
                          <a:spcPts val="400"/>
                        </a:spcBef>
                        <a:spcAft>
                          <a:spcPct val="0"/>
                        </a:spcAft>
                      </a:pPr>
                      <a:r>
                        <a:rPr lang="en-US" altLang="zh-CN" sz="1600"/>
                        <a:t>4</a:t>
                      </a:r>
                      <a:endParaRPr lang="en-US" altLang="zh-CN" sz="1600"/>
                    </a:p>
                  </a:txBody>
                  <a:tcPr marL="0" marR="0" marT="0" marB="0" anchor="ctr" anchorCtr="0"/>
                </a:tc>
                <a:tc>
                  <a:txBody>
                    <a:bodyPr/>
                    <a:p>
                      <a:pPr marL="55245" indent="0" algn="l" eaLnBrk="0" fontAlgn="base">
                        <a:spcBef>
                          <a:spcPts val="400"/>
                        </a:spcBef>
                        <a:spcAft>
                          <a:spcPct val="0"/>
                        </a:spcAft>
                      </a:pPr>
                      <a:r>
                        <a:rPr lang="zh-CN" sz="1600"/>
                        <a:t>军官</a:t>
                      </a:r>
                      <a:r>
                        <a:rPr lang="zh-CN" altLang="en-US" sz="1600"/>
                        <a:t> </a:t>
                      </a:r>
                      <a:r>
                        <a:rPr lang="en-US" altLang="zh-CN" sz="1600"/>
                        <a:t>( </a:t>
                      </a:r>
                      <a:r>
                        <a:rPr lang="zh-CN" altLang="en-US" sz="1600"/>
                        <a:t>警官 </a:t>
                      </a:r>
                      <a:r>
                        <a:rPr lang="en-US" altLang="zh-CN" sz="1600"/>
                        <a:t>)</a:t>
                      </a:r>
                      <a:r>
                        <a:rPr lang="zh-CN" altLang="en-US" sz="1600"/>
                        <a:t>、军士 </a:t>
                      </a:r>
                      <a:r>
                        <a:rPr lang="en-US" altLang="zh-CN" sz="1600"/>
                        <a:t>( </a:t>
                      </a:r>
                      <a:r>
                        <a:rPr lang="zh-CN" sz="1600"/>
                        <a:t>警士</a:t>
                      </a:r>
                      <a:r>
                        <a:rPr lang="zh-CN" altLang="en-US" sz="1600"/>
                        <a:t> </a:t>
                      </a:r>
                      <a:r>
                        <a:rPr lang="en-US" altLang="zh-CN" sz="1600"/>
                        <a:t>)</a:t>
                      </a:r>
                      <a:r>
                        <a:rPr lang="zh-CN" altLang="en-US" sz="1600"/>
                        <a:t>、义务兵等</a:t>
                      </a:r>
                      <a:endParaRPr lang="zh-CN" altLang="en-US" sz="1600"/>
                    </a:p>
                  </a:txBody>
                  <a:tcPr marL="0" marR="0" marT="0" marB="0" anchor="ctr" anchorCtr="0"/>
                </a:tc>
              </a:tr>
              <a:tr h="392430">
                <a:tc>
                  <a:txBody>
                    <a:bodyPr/>
                    <a:p>
                      <a:pPr marL="55245" indent="0" algn="l" eaLnBrk="0" fontAlgn="base">
                        <a:spcBef>
                          <a:spcPts val="400"/>
                        </a:spcBef>
                        <a:spcAft>
                          <a:spcPct val="0"/>
                        </a:spcAft>
                      </a:pPr>
                      <a:r>
                        <a:rPr lang="zh-CN" sz="1600"/>
                        <a:t>第八大类：不便分类的其他从业人员</a:t>
                      </a:r>
                      <a:endParaRPr lang="zh-CN" sz="1600"/>
                    </a:p>
                  </a:txBody>
                  <a:tcPr marL="0" marR="0" marT="0" marB="0" anchor="ctr" anchorCtr="0"/>
                </a:tc>
                <a:tc>
                  <a:txBody>
                    <a:bodyPr/>
                    <a:p>
                      <a:pPr marL="266700" indent="0" algn="l" eaLnBrk="0" fontAlgn="base">
                        <a:spcBef>
                          <a:spcPts val="400"/>
                        </a:spcBef>
                        <a:spcAft>
                          <a:spcPct val="0"/>
                        </a:spcAft>
                      </a:pPr>
                      <a:r>
                        <a:rPr lang="en-US" altLang="zh-CN" sz="1600"/>
                        <a:t>1</a:t>
                      </a:r>
                      <a:endParaRPr lang="en-US" altLang="zh-CN" sz="1600"/>
                    </a:p>
                  </a:txBody>
                  <a:tcPr marL="0" marR="0" marT="0" marB="0" anchor="ctr" anchorCtr="0"/>
                </a:tc>
                <a:tc>
                  <a:txBody>
                    <a:bodyPr/>
                    <a:p>
                      <a:pPr marL="54610" indent="0" algn="l" eaLnBrk="0" fontAlgn="base">
                        <a:spcBef>
                          <a:spcPts val="400"/>
                        </a:spcBef>
                        <a:spcAft>
                          <a:spcPct val="0"/>
                        </a:spcAft>
                      </a:pPr>
                      <a:r>
                        <a:rPr lang="zh-CN" sz="1600"/>
                        <a:t>不便分类的其他从业人员</a:t>
                      </a:r>
                      <a:endParaRPr lang="zh-CN" sz="1600"/>
                    </a:p>
                  </a:txBody>
                  <a:tcPr marL="0" marR="0" marT="0" marB="0" anchor="ctr" anchorCtr="0"/>
                </a:tc>
              </a:tr>
            </a:tbl>
          </a:graphicData>
        </a:graphic>
      </p:graphicFrame>
      <p:sp>
        <p:nvSpPr>
          <p:cNvPr id="6" name="文本框 5"/>
          <p:cNvSpPr txBox="1"/>
          <p:nvPr/>
        </p:nvSpPr>
        <p:spPr>
          <a:xfrm>
            <a:off x="4556760" y="1169988"/>
            <a:ext cx="5080000" cy="368300"/>
          </a:xfrm>
          <a:prstGeom prst="rect">
            <a:avLst/>
          </a:prstGeom>
        </p:spPr>
        <p:txBody>
          <a:bodyPr>
            <a:spAutoFit/>
          </a:bodyPr>
          <a:p>
            <a:r>
              <a:rPr lang="en-US" altLang="zh-CN"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2022 </a:t>
            </a:r>
            <a:r>
              <a:rPr lang="zh-CN" altLang="en-US"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版</a:t>
            </a:r>
            <a:r>
              <a:rPr lang="en-US" altLang="zh-CN"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大典</a:t>
            </a:r>
            <a:r>
              <a:rPr lang="en-US" altLang="zh-CN"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职业分类</a:t>
            </a:r>
            <a:endParaRPr lang="zh-CN" altLang="en-US"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一、行业与职业类型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12" name="文本框 43"/>
          <p:cNvSpPr txBox="1"/>
          <p:nvPr/>
        </p:nvSpPr>
        <p:spPr>
          <a:xfrm>
            <a:off x="452755" y="962025"/>
            <a:ext cx="11370945" cy="175323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2</a:t>
            </a:r>
            <a:r>
              <a:rPr lang="zh-CN" altLang="en-US" sz="2400" dirty="0"/>
              <a:t>）工作世界地图</a:t>
            </a:r>
            <a:endParaRPr lang="zh-CN" altLang="en-US" sz="2400" dirty="0"/>
          </a:p>
          <a:p>
            <a:pPr indent="457200" algn="just">
              <a:lnSpc>
                <a:spcPct val="150000"/>
              </a:lnSpc>
            </a:pPr>
            <a:r>
              <a:rPr lang="zh-CN" altLang="en-US" sz="2400" dirty="0"/>
              <a:t>工作世界地图 将职业分为</a:t>
            </a:r>
            <a:r>
              <a:rPr lang="en-US" altLang="zh-CN" sz="2400" dirty="0"/>
              <a:t>6</a:t>
            </a:r>
            <a:r>
              <a:rPr lang="zh-CN" altLang="en-US" sz="2400" dirty="0"/>
              <a:t>种类型、</a:t>
            </a:r>
            <a:r>
              <a:rPr lang="en-US" altLang="zh-CN" sz="2400" dirty="0"/>
              <a:t>12</a:t>
            </a:r>
            <a:r>
              <a:rPr lang="zh-CN" altLang="en-US" sz="2400" dirty="0"/>
              <a:t>个职业组和</a:t>
            </a:r>
            <a:r>
              <a:rPr lang="en-US" altLang="zh-CN" sz="2400" dirty="0"/>
              <a:t>26</a:t>
            </a:r>
            <a:r>
              <a:rPr lang="zh-CN" altLang="en-US" sz="2400" dirty="0"/>
              <a:t>个具体的职业类别。通过工作世界地图，我们能从理论上认识可以从事的职业类型。</a:t>
            </a:r>
            <a:endParaRPr lang="en-US" altLang="zh-CN" sz="2400" dirty="0"/>
          </a:p>
        </p:txBody>
      </p:sp>
      <p:pic>
        <p:nvPicPr>
          <p:cNvPr id="113" name="图片 112"/>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08570" y="2606040"/>
            <a:ext cx="4037965" cy="3700145"/>
          </a:xfrm>
          <a:prstGeom prst="rect">
            <a:avLst/>
          </a:prstGeom>
          <a:noFill/>
          <a:ln>
            <a:noFill/>
          </a:ln>
        </p:spPr>
      </p:pic>
      <p:graphicFrame>
        <p:nvGraphicFramePr>
          <p:cNvPr id="5" name="表格 4"/>
          <p:cNvGraphicFramePr>
            <a:graphicFrameLocks noGrp="1"/>
          </p:cNvGraphicFramePr>
          <p:nvPr>
            <p:custDataLst>
              <p:tags r:id="rId2"/>
            </p:custDataLst>
          </p:nvPr>
        </p:nvGraphicFramePr>
        <p:xfrm>
          <a:off x="679450" y="3089275"/>
          <a:ext cx="6248400" cy="2861310"/>
        </p:xfrm>
        <a:graphic>
          <a:graphicData uri="http://schemas.openxmlformats.org/drawingml/2006/table">
            <a:tbl>
              <a:tblPr>
                <a:tableStyleId>{8A107856-5554-42FB-B03E-39F5DBC370BA}</a:tableStyleId>
              </a:tblPr>
              <a:tblGrid>
                <a:gridCol w="1561465"/>
                <a:gridCol w="1769110"/>
                <a:gridCol w="1287780"/>
                <a:gridCol w="1630045"/>
              </a:tblGrid>
              <a:tr h="392430">
                <a:tc>
                  <a:txBody>
                    <a:bodyPr/>
                    <a:p>
                      <a:pPr indent="177800" algn="just">
                        <a:lnSpc>
                          <a:spcPct val="107000"/>
                        </a:lnSpc>
                        <a:spcBef>
                          <a:spcPts val="100"/>
                        </a:spcBef>
                        <a:spcAft>
                          <a:spcPts val="100"/>
                        </a:spcAft>
                      </a:pPr>
                      <a:r>
                        <a:rPr lang="en-US" sz="1000" kern="100" dirty="0">
                          <a:effectLst/>
                        </a:rPr>
                        <a:t>A</a:t>
                      </a:r>
                      <a:r>
                        <a:rPr lang="zh-CN" sz="1000" kern="100" dirty="0">
                          <a:effectLst/>
                        </a:rPr>
                        <a:t>：与就业相关的服务</a:t>
                      </a:r>
                      <a:endParaRPr lang="zh-CN" sz="1000" kern="1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B</a:t>
                      </a:r>
                      <a:r>
                        <a:rPr lang="zh-CN" altLang="zh-CN" sz="1000" kern="1200" dirty="0">
                          <a:effectLst/>
                        </a:rPr>
                        <a:t>：市场与销售</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C</a:t>
                      </a:r>
                      <a:r>
                        <a:rPr lang="zh-CN" altLang="zh-CN" sz="1000" kern="1200" dirty="0">
                          <a:effectLst/>
                        </a:rPr>
                        <a:t>：管理</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sz="1000" kern="100">
                          <a:effectLst/>
                        </a:rPr>
                        <a:t>D</a:t>
                      </a:r>
                      <a:r>
                        <a:rPr lang="zh-CN" sz="1000" kern="100">
                          <a:effectLst/>
                        </a:rPr>
                        <a:t>：监管和保卫</a:t>
                      </a:r>
                      <a:endParaRPr lang="zh-CN" sz="1000" kern="100">
                        <a:effectLst/>
                      </a:endParaRPr>
                    </a:p>
                  </a:txBody>
                  <a:tcPr marL="147652" marR="147652" marT="0" marB="0" anchor="ctr"/>
                </a:tc>
              </a:tr>
              <a:tr h="381635">
                <a:tc>
                  <a:txBody>
                    <a:bodyPr/>
                    <a:p>
                      <a:pPr indent="177800" algn="just">
                        <a:lnSpc>
                          <a:spcPct val="107000"/>
                        </a:lnSpc>
                        <a:spcBef>
                          <a:spcPts val="100"/>
                        </a:spcBef>
                        <a:spcAft>
                          <a:spcPts val="100"/>
                        </a:spcAft>
                      </a:pPr>
                      <a:r>
                        <a:rPr lang="en-US" sz="1000" kern="100" dirty="0">
                          <a:effectLst/>
                        </a:rPr>
                        <a:t>E</a:t>
                      </a:r>
                      <a:r>
                        <a:rPr lang="zh-CN" sz="1000" kern="100" dirty="0">
                          <a:effectLst/>
                        </a:rPr>
                        <a:t>：沟通和记录</a:t>
                      </a:r>
                      <a:endParaRPr lang="zh-CN" sz="1000" kern="1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F</a:t>
                      </a:r>
                      <a:r>
                        <a:rPr lang="zh-CN" altLang="zh-CN" sz="1000" kern="1200" dirty="0">
                          <a:effectLst/>
                        </a:rPr>
                        <a:t>：金融交易</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G</a:t>
                      </a:r>
                      <a:r>
                        <a:rPr lang="zh-CN" altLang="zh-CN" sz="1000" kern="1200" dirty="0">
                          <a:effectLst/>
                        </a:rPr>
                        <a:t>：物流</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sz="1000" kern="100" dirty="0">
                          <a:effectLst/>
                        </a:rPr>
                        <a:t>H</a:t>
                      </a:r>
                      <a:r>
                        <a:rPr lang="zh-CN" sz="1000" kern="100" dirty="0">
                          <a:effectLst/>
                        </a:rPr>
                        <a:t>：运输及相关行业</a:t>
                      </a:r>
                      <a:endParaRPr lang="zh-CN" sz="1000" kern="100" dirty="0">
                        <a:effectLst/>
                      </a:endParaRPr>
                    </a:p>
                  </a:txBody>
                  <a:tcPr marL="147652" marR="147652" marT="0" marB="0" anchor="ctr"/>
                </a:tc>
              </a:tr>
              <a:tr h="483870">
                <a:tc>
                  <a:txBody>
                    <a:bodyPr/>
                    <a:p>
                      <a:pPr indent="177800" algn="just">
                        <a:lnSpc>
                          <a:spcPct val="107000"/>
                        </a:lnSpc>
                        <a:spcBef>
                          <a:spcPts val="100"/>
                        </a:spcBef>
                        <a:spcAft>
                          <a:spcPts val="100"/>
                        </a:spcAft>
                      </a:pPr>
                      <a:r>
                        <a:rPr lang="en-US" sz="1000" kern="100" dirty="0">
                          <a:effectLst/>
                        </a:rPr>
                        <a:t>I</a:t>
                      </a:r>
                      <a:r>
                        <a:rPr lang="zh-CN" sz="1000" kern="100" dirty="0">
                          <a:effectLst/>
                        </a:rPr>
                        <a:t>：农业、林业及相关行业</a:t>
                      </a:r>
                      <a:endParaRPr lang="zh-CN" sz="1000" kern="1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J</a:t>
                      </a:r>
                      <a:r>
                        <a:rPr lang="zh-CN" altLang="zh-CN" sz="1000" kern="1200" dirty="0">
                          <a:effectLst/>
                        </a:rPr>
                        <a:t>：计算机信息专业人员</a:t>
                      </a:r>
                      <a:r>
                        <a:rPr lang="en-US" altLang="zh-CN" sz="1000" kern="1200" dirty="0">
                          <a:effectLst/>
                        </a:rPr>
                        <a:t>	</a:t>
                      </a:r>
                      <a:endParaRPr lang="en-US"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 K</a:t>
                      </a:r>
                      <a:r>
                        <a:rPr lang="zh-CN" altLang="zh-CN" sz="1000" kern="1200" dirty="0">
                          <a:effectLst/>
                        </a:rPr>
                        <a:t>：建筑和维护人员</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sz="1000" kern="100">
                          <a:effectLst/>
                        </a:rPr>
                        <a:t>L</a:t>
                      </a:r>
                      <a:r>
                        <a:rPr lang="zh-CN" sz="1000" kern="100">
                          <a:effectLst/>
                        </a:rPr>
                        <a:t>：手工艺人</a:t>
                      </a:r>
                      <a:endParaRPr lang="zh-CN" sz="1000" kern="100">
                        <a:effectLst/>
                      </a:endParaRPr>
                    </a:p>
                  </a:txBody>
                  <a:tcPr marL="147652" marR="147652" marT="0" marB="0" anchor="ctr"/>
                </a:tc>
              </a:tr>
              <a:tr h="421005">
                <a:tc>
                  <a:txBody>
                    <a:bodyPr/>
                    <a:p>
                      <a:pPr indent="177800" algn="just">
                        <a:lnSpc>
                          <a:spcPct val="107000"/>
                        </a:lnSpc>
                        <a:spcBef>
                          <a:spcPts val="100"/>
                        </a:spcBef>
                        <a:spcAft>
                          <a:spcPts val="100"/>
                        </a:spcAft>
                      </a:pPr>
                      <a:r>
                        <a:rPr lang="en-US" sz="1000" kern="100" dirty="0">
                          <a:effectLst/>
                        </a:rPr>
                        <a:t>M</a:t>
                      </a:r>
                      <a:r>
                        <a:rPr lang="zh-CN" sz="1000" kern="100" dirty="0">
                          <a:effectLst/>
                        </a:rPr>
                        <a:t>：制造加工</a:t>
                      </a:r>
                      <a:endParaRPr lang="zh-CN" sz="1000" kern="1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N</a:t>
                      </a:r>
                      <a:r>
                        <a:rPr lang="zh-CN" altLang="zh-CN" sz="1000" kern="1200" dirty="0">
                          <a:effectLst/>
                        </a:rPr>
                        <a:t>：机械电器专业人员</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O</a:t>
                      </a:r>
                      <a:r>
                        <a:rPr lang="zh-CN" altLang="zh-CN" sz="1000" kern="1200" dirty="0">
                          <a:effectLst/>
                        </a:rPr>
                        <a:t>：工程技术</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sz="1000" kern="100">
                          <a:effectLst/>
                        </a:rPr>
                        <a:t>P</a:t>
                      </a:r>
                      <a:r>
                        <a:rPr lang="zh-CN" sz="1000" kern="100">
                          <a:effectLst/>
                        </a:rPr>
                        <a:t>：自然科学和技术</a:t>
                      </a:r>
                      <a:endParaRPr lang="zh-CN" sz="1000" kern="100">
                        <a:effectLst/>
                      </a:endParaRPr>
                    </a:p>
                  </a:txBody>
                  <a:tcPr marL="147652" marR="147652" marT="0" marB="0" anchor="ctr"/>
                </a:tc>
              </a:tr>
              <a:tr h="421005">
                <a:tc>
                  <a:txBody>
                    <a:bodyPr/>
                    <a:p>
                      <a:pPr indent="177800" algn="just">
                        <a:lnSpc>
                          <a:spcPct val="107000"/>
                        </a:lnSpc>
                        <a:spcBef>
                          <a:spcPts val="100"/>
                        </a:spcBef>
                        <a:spcAft>
                          <a:spcPts val="100"/>
                        </a:spcAft>
                      </a:pPr>
                      <a:r>
                        <a:rPr lang="en-US" sz="1000" kern="100" dirty="0">
                          <a:effectLst/>
                        </a:rPr>
                        <a:t>Q</a:t>
                      </a:r>
                      <a:r>
                        <a:rPr lang="zh-CN" sz="1000" kern="100" dirty="0">
                          <a:effectLst/>
                        </a:rPr>
                        <a:t>：医疗技术</a:t>
                      </a:r>
                      <a:endParaRPr lang="zh-CN" sz="1000" kern="1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R</a:t>
                      </a:r>
                      <a:r>
                        <a:rPr lang="zh-CN" altLang="zh-CN" sz="1000" kern="1200" dirty="0">
                          <a:effectLst/>
                        </a:rPr>
                        <a:t>：医疗诊断和治疗</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S</a:t>
                      </a:r>
                      <a:r>
                        <a:rPr lang="zh-CN" altLang="zh-CN" sz="1000" kern="1200" dirty="0">
                          <a:effectLst/>
                        </a:rPr>
                        <a:t>：社会科学</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sz="1000" kern="100" dirty="0">
                          <a:effectLst/>
                        </a:rPr>
                        <a:t>T</a:t>
                      </a:r>
                      <a:r>
                        <a:rPr lang="zh-CN" sz="1000" kern="100" dirty="0">
                          <a:effectLst/>
                        </a:rPr>
                        <a:t>：实用艺术（视觉）</a:t>
                      </a:r>
                      <a:endParaRPr lang="zh-CN" sz="1000" kern="100" dirty="0">
                        <a:effectLst/>
                      </a:endParaRPr>
                    </a:p>
                  </a:txBody>
                  <a:tcPr marL="147652" marR="147652" marT="0" marB="0" anchor="ctr"/>
                </a:tc>
              </a:tr>
              <a:tr h="410845">
                <a:tc>
                  <a:txBody>
                    <a:bodyPr/>
                    <a:p>
                      <a:pPr indent="177800" algn="just">
                        <a:lnSpc>
                          <a:spcPct val="107000"/>
                        </a:lnSpc>
                        <a:spcBef>
                          <a:spcPts val="100"/>
                        </a:spcBef>
                        <a:spcAft>
                          <a:spcPts val="100"/>
                        </a:spcAft>
                      </a:pPr>
                      <a:r>
                        <a:rPr lang="en-US" sz="1000" kern="100" dirty="0">
                          <a:effectLst/>
                        </a:rPr>
                        <a:t>U</a:t>
                      </a:r>
                      <a:r>
                        <a:rPr lang="zh-CN" sz="1000" kern="100" dirty="0">
                          <a:effectLst/>
                        </a:rPr>
                        <a:t>：创造性和表演艺术</a:t>
                      </a:r>
                      <a:endParaRPr lang="zh-CN" sz="1000" kern="1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V</a:t>
                      </a:r>
                      <a:r>
                        <a:rPr lang="zh-CN" altLang="zh-CN" sz="1000" kern="1200" dirty="0">
                          <a:effectLst/>
                        </a:rPr>
                        <a:t>：实用艺术（协作和口头）</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altLang="zh-CN" sz="1000" kern="1200" dirty="0">
                          <a:effectLst/>
                        </a:rPr>
                        <a:t>W</a:t>
                      </a:r>
                      <a:r>
                        <a:rPr lang="zh-CN" altLang="zh-CN" sz="1000" kern="1200" dirty="0">
                          <a:effectLst/>
                        </a:rPr>
                        <a:t>：卫生保健</a:t>
                      </a:r>
                      <a:endParaRPr lang="zh-CN" altLang="zh-CN" sz="1000" kern="1200" dirty="0">
                        <a:effectLst/>
                      </a:endParaRPr>
                    </a:p>
                  </a:txBody>
                  <a:tcPr marL="147652" marR="147652" marT="0" marB="0" anchor="ctr"/>
                </a:tc>
                <a:tc>
                  <a:txBody>
                    <a:bodyPr/>
                    <a:p>
                      <a:pPr indent="177800" algn="just">
                        <a:lnSpc>
                          <a:spcPct val="107000"/>
                        </a:lnSpc>
                        <a:spcBef>
                          <a:spcPts val="100"/>
                        </a:spcBef>
                        <a:spcAft>
                          <a:spcPts val="100"/>
                        </a:spcAft>
                      </a:pPr>
                      <a:r>
                        <a:rPr lang="en-US" sz="1000" kern="100" dirty="0">
                          <a:effectLst/>
                        </a:rPr>
                        <a:t>X</a:t>
                      </a:r>
                      <a:r>
                        <a:rPr lang="zh-CN" sz="1000" kern="100" dirty="0">
                          <a:effectLst/>
                        </a:rPr>
                        <a:t>：教育</a:t>
                      </a:r>
                      <a:endParaRPr lang="zh-CN" sz="1000" kern="100" dirty="0">
                        <a:effectLst/>
                      </a:endParaRPr>
                    </a:p>
                  </a:txBody>
                  <a:tcPr marL="147652" marR="147652" marT="0" marB="0" anchor="ctr"/>
                </a:tc>
              </a:tr>
              <a:tr h="350520">
                <a:tc>
                  <a:txBody>
                    <a:bodyPr/>
                    <a:p>
                      <a:pPr indent="177800" algn="just">
                        <a:lnSpc>
                          <a:spcPct val="107000"/>
                        </a:lnSpc>
                        <a:spcBef>
                          <a:spcPts val="100"/>
                        </a:spcBef>
                        <a:spcAft>
                          <a:spcPts val="100"/>
                        </a:spcAft>
                      </a:pPr>
                      <a:r>
                        <a:rPr lang="en-US" sz="1000" kern="100" dirty="0">
                          <a:effectLst/>
                        </a:rPr>
                        <a:t>Y</a:t>
                      </a:r>
                      <a:r>
                        <a:rPr lang="zh-CN" sz="1000" kern="100" dirty="0">
                          <a:effectLst/>
                        </a:rPr>
                        <a:t>：社区服务</a:t>
                      </a:r>
                      <a:endParaRPr lang="zh-CN" sz="1000" kern="100" dirty="0">
                        <a:effectLst/>
                      </a:endParaRPr>
                    </a:p>
                  </a:txBody>
                  <a:tcPr marL="147652" marR="147652" marT="0" marB="0" anchor="ctr"/>
                </a:tc>
                <a:tc gridSpan="2">
                  <a:txBody>
                    <a:bodyPr/>
                    <a:p>
                      <a:pPr indent="177800" algn="just">
                        <a:lnSpc>
                          <a:spcPct val="107000"/>
                        </a:lnSpc>
                        <a:spcBef>
                          <a:spcPts val="100"/>
                        </a:spcBef>
                        <a:spcAft>
                          <a:spcPts val="100"/>
                        </a:spcAft>
                      </a:pPr>
                      <a:r>
                        <a:rPr lang="en-US" sz="1000" kern="100" dirty="0">
                          <a:effectLst/>
                        </a:rPr>
                        <a:t>Z</a:t>
                      </a:r>
                      <a:r>
                        <a:rPr lang="zh-CN" sz="1000" kern="100" dirty="0">
                          <a:effectLst/>
                        </a:rPr>
                        <a:t>：私人服务</a:t>
                      </a:r>
                      <a:endParaRPr lang="zh-CN" sz="1000" kern="100" dirty="0">
                        <a:effectLst/>
                      </a:endParaRPr>
                    </a:p>
                  </a:txBody>
                  <a:tcPr marL="147652" marR="147652" marT="0" marB="0" anchor="ctr"/>
                </a:tc>
                <a:tc hMerge="1">
                  <a:tcPr/>
                </a:tc>
                <a:tc>
                  <a:txBody>
                    <a:bodyPr/>
                    <a:p>
                      <a:pPr indent="177800" algn="just">
                        <a:lnSpc>
                          <a:spcPct val="107000"/>
                        </a:lnSpc>
                        <a:spcBef>
                          <a:spcPts val="100"/>
                        </a:spcBef>
                        <a:spcAft>
                          <a:spcPts val="100"/>
                        </a:spcAft>
                      </a:pPr>
                      <a:r>
                        <a:rPr lang="en-US" sz="1000" kern="100" dirty="0">
                          <a:effectLst/>
                        </a:rPr>
                        <a:t> </a:t>
                      </a:r>
                      <a:endParaRPr lang="en-US" sz="1000" kern="100" dirty="0">
                        <a:effectLst/>
                      </a:endParaRPr>
                    </a:p>
                  </a:txBody>
                  <a:tcPr marL="147652" marR="147652" marT="0" marB="0" anchor="ctr"/>
                </a:tc>
              </a:tr>
            </a:tbl>
          </a:graphicData>
        </a:graphic>
      </p:graphicFrame>
      <p:sp>
        <p:nvSpPr>
          <p:cNvPr id="6" name="文本框 5"/>
          <p:cNvSpPr txBox="1"/>
          <p:nvPr/>
        </p:nvSpPr>
        <p:spPr>
          <a:xfrm>
            <a:off x="8978265" y="6336030"/>
            <a:ext cx="1831975" cy="422910"/>
          </a:xfrm>
          <a:prstGeom prst="rect">
            <a:avLst/>
          </a:prstGeom>
        </p:spPr>
        <p:txBody>
          <a:bodyPr>
            <a:noAutofit/>
          </a:bodyPr>
          <a:p>
            <a:r>
              <a:rPr lang="zh-CN" altLang="en-US" sz="16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工作世界地图</a:t>
            </a:r>
            <a:endParaRPr lang="zh-CN" altLang="en-US" sz="1600" b="1">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1019175" y="247650"/>
            <a:ext cx="10334624" cy="619126"/>
          </a:xfrm>
          <a:prstGeom prst="rect">
            <a:avLst/>
          </a:prstGeom>
        </p:spPr>
        <p:txBody>
          <a:bodyPr/>
          <a:lstStyle>
            <a:lvl1pPr algn="l" defTabSz="914400" rtl="0" eaLnBrk="1" latinLnBrk="0" hangingPunct="1">
              <a:lnSpc>
                <a:spcPct val="90000"/>
              </a:lnSpc>
              <a:spcBef>
                <a:spcPct val="0"/>
              </a:spcBef>
              <a:buNone/>
              <a:defRPr sz="2800" b="0" kern="1200">
                <a:solidFill>
                  <a:schemeClr val="tx1"/>
                </a:solidFill>
                <a:latin typeface="+mj-lt"/>
                <a:ea typeface="+mj-ea"/>
                <a:cs typeface="+mj-cs"/>
              </a:defRPr>
            </a:lvl1pPr>
          </a:lstStyle>
          <a:p>
            <a:r>
              <a:rPr lang="zh-CN" altLang="en-US" dirty="0"/>
              <a:t>一、行业与职业类型</a:t>
            </a:r>
            <a:endParaRPr lang="zh-CN" altLang="en-US" dirty="0"/>
          </a:p>
        </p:txBody>
      </p:sp>
      <p:sp>
        <p:nvSpPr>
          <p:cNvPr id="5" name="灯片编号占位符 2"/>
          <p:cNvSpPr>
            <a:spLocks noGrp="1"/>
          </p:cNvSpPr>
          <p:nvPr/>
        </p:nvSpPr>
        <p:spPr>
          <a:xfrm>
            <a:off x="11150659" y="127090"/>
            <a:ext cx="672861" cy="643416"/>
          </a:xfrm>
          <a:prstGeom prst="rect">
            <a:avLst/>
          </a:prstGeom>
        </p:spPr>
        <p:txBody>
          <a:bodyPr vert="horz" lIns="91440" tIns="45720" rIns="91440" bIns="45720" rtlCol="0" anchor="ctr"/>
          <a:lstStyle>
            <a:defPPr>
              <a:defRPr lang="zh-CN"/>
            </a:defPPr>
            <a:lvl1pPr marL="0" algn="ctr"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D3DB80-B894-403A-B48E-6FDC1A72010E}" type="slidenum">
              <a:rPr lang="zh-CN" altLang="en-US" smtClean="0"/>
            </a:fld>
            <a:endParaRPr lang="zh-CN" altLang="en-US" dirty="0"/>
          </a:p>
        </p:txBody>
      </p:sp>
      <p:pic>
        <p:nvPicPr>
          <p:cNvPr id="7" name="@svg_01-3713&amp;5189" descr="preencoded.pn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559050" y="3376295"/>
            <a:ext cx="2239645" cy="1338580"/>
          </a:xfrm>
          <a:prstGeom prst="rect">
            <a:avLst/>
          </a:prstGeom>
        </p:spPr>
      </p:pic>
      <p:pic>
        <p:nvPicPr>
          <p:cNvPr id="8" name="@svg_03-3713&amp;5190" descr="preencoded.pn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7832090" y="3338195"/>
            <a:ext cx="2239645" cy="1338580"/>
          </a:xfrm>
          <a:prstGeom prst="rect">
            <a:avLst/>
          </a:prstGeom>
        </p:spPr>
      </p:pic>
      <p:pic>
        <p:nvPicPr>
          <p:cNvPr id="9" name="@svg_02-3713&amp;5191" descr="preencoded.png"/>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139690" y="3376295"/>
            <a:ext cx="2239645" cy="1338580"/>
          </a:xfrm>
          <a:prstGeom prst="rect">
            <a:avLst/>
          </a:prstGeom>
        </p:spPr>
      </p:pic>
      <p:pic>
        <p:nvPicPr>
          <p:cNvPr id="2" name="Union:1-3714&amp;1820" descr="preencoded.png"/>
          <p:cNvPicPr>
            <a:picLocks noChangeAspect="1"/>
          </p:cNvPicPr>
          <p:nvPr>
            <p:custDataLst>
              <p:tags r:id="rId10"/>
            </p:custDataLst>
          </p:nvPr>
        </p:nvPicPr>
        <p:blipFill>
          <a:blip r:embed="rId11"/>
          <a:stretch>
            <a:fillRect/>
          </a:stretch>
        </p:blipFill>
        <p:spPr>
          <a:xfrm>
            <a:off x="4652010" y="4383405"/>
            <a:ext cx="803910" cy="472440"/>
          </a:xfrm>
          <a:prstGeom prst="rect">
            <a:avLst/>
          </a:prstGeom>
        </p:spPr>
      </p:pic>
      <p:sp>
        <p:nvSpPr>
          <p:cNvPr id="18" name="Vector-3713&amp;5194"/>
          <p:cNvSpPr/>
          <p:nvPr>
            <p:custDataLst>
              <p:tags r:id="rId12"/>
            </p:custDataLst>
          </p:nvPr>
        </p:nvSpPr>
        <p:spPr>
          <a:xfrm>
            <a:off x="4870450" y="4454525"/>
            <a:ext cx="320675" cy="471170"/>
          </a:xfrm>
          <a:custGeom>
            <a:avLst/>
            <a:gdLst/>
            <a:ahLst/>
            <a:cxnLst/>
            <a:rect l="l" t="t" r="r" b="b"/>
            <a:pathLst>
              <a:path w="320724" h="470918">
                <a:moveTo>
                  <a:pt x="114945" y="21706"/>
                </a:moveTo>
                <a:cubicBezTo>
                  <a:pt x="129762" y="8986"/>
                  <a:pt x="147853" y="677"/>
                  <a:pt x="169736" y="43"/>
                </a:cubicBezTo>
                <a:cubicBezTo>
                  <a:pt x="195221" y="-674"/>
                  <a:pt x="218821" y="7567"/>
                  <a:pt x="238628" y="21864"/>
                </a:cubicBezTo>
                <a:cubicBezTo>
                  <a:pt x="278248" y="41118"/>
                  <a:pt x="307025" y="79036"/>
                  <a:pt x="316408" y="126025"/>
                </a:cubicBezTo>
                <a:cubicBezTo>
                  <a:pt x="326379" y="175914"/>
                  <a:pt x="317826" y="226925"/>
                  <a:pt x="303486" y="275767"/>
                </a:cubicBezTo>
                <a:cubicBezTo>
                  <a:pt x="302478" y="285559"/>
                  <a:pt x="301048" y="295307"/>
                  <a:pt x="299074" y="304900"/>
                </a:cubicBezTo>
                <a:cubicBezTo>
                  <a:pt x="291338" y="342636"/>
                  <a:pt x="275412" y="378545"/>
                  <a:pt x="251184" y="408606"/>
                </a:cubicBezTo>
                <a:cubicBezTo>
                  <a:pt x="250742" y="409114"/>
                  <a:pt x="250300" y="409623"/>
                  <a:pt x="249880" y="410149"/>
                </a:cubicBezTo>
                <a:cubicBezTo>
                  <a:pt x="242278" y="421747"/>
                  <a:pt x="233284" y="432278"/>
                  <a:pt x="222217" y="440798"/>
                </a:cubicBezTo>
                <a:cubicBezTo>
                  <a:pt x="215369" y="446057"/>
                  <a:pt x="207996" y="450075"/>
                  <a:pt x="200299" y="453065"/>
                </a:cubicBezTo>
                <a:cubicBezTo>
                  <a:pt x="184441" y="462421"/>
                  <a:pt x="167215" y="468912"/>
                  <a:pt x="149568" y="470545"/>
                </a:cubicBezTo>
                <a:cubicBezTo>
                  <a:pt x="133552" y="472023"/>
                  <a:pt x="119265" y="469043"/>
                  <a:pt x="106569" y="462914"/>
                </a:cubicBezTo>
                <a:cubicBezTo>
                  <a:pt x="106472" y="462901"/>
                  <a:pt x="106338" y="462892"/>
                  <a:pt x="106224" y="462900"/>
                </a:cubicBezTo>
                <a:cubicBezTo>
                  <a:pt x="95873" y="461838"/>
                  <a:pt x="86611" y="458903"/>
                  <a:pt x="78414" y="454537"/>
                </a:cubicBezTo>
                <a:cubicBezTo>
                  <a:pt x="61157" y="450087"/>
                  <a:pt x="45099" y="440719"/>
                  <a:pt x="31720" y="425223"/>
                </a:cubicBezTo>
                <a:cubicBezTo>
                  <a:pt x="15842" y="406808"/>
                  <a:pt x="9404" y="383600"/>
                  <a:pt x="7234" y="359706"/>
                </a:cubicBezTo>
                <a:cubicBezTo>
                  <a:pt x="-4951" y="317919"/>
                  <a:pt x="11" y="269074"/>
                  <a:pt x="9232" y="226954"/>
                </a:cubicBezTo>
                <a:cubicBezTo>
                  <a:pt x="10891" y="219370"/>
                  <a:pt x="12739" y="211484"/>
                  <a:pt x="14822" y="203410"/>
                </a:cubicBezTo>
                <a:cubicBezTo>
                  <a:pt x="13495" y="185207"/>
                  <a:pt x="14597" y="166793"/>
                  <a:pt x="18135" y="149065"/>
                </a:cubicBezTo>
                <a:cubicBezTo>
                  <a:pt x="29245" y="93175"/>
                  <a:pt x="64774" y="44417"/>
                  <a:pt x="114962" y="21686"/>
                </a:cubicBezTo>
                <a:lnTo>
                  <a:pt x="114945" y="21706"/>
                </a:lnTo>
              </a:path>
            </a:pathLst>
          </a:custGeom>
          <a:solidFill>
            <a:srgbClr val="FAD871"/>
          </a:solidFill>
        </p:spPr>
      </p:sp>
      <p:pic>
        <p:nvPicPr>
          <p:cNvPr id="19" name="Union:1-3714&amp;1822" descr="preencoded.png"/>
          <p:cNvPicPr>
            <a:picLocks noChangeAspect="1"/>
          </p:cNvPicPr>
          <p:nvPr>
            <p:custDataLst>
              <p:tags r:id="rId13"/>
            </p:custDataLst>
          </p:nvPr>
        </p:nvPicPr>
        <p:blipFill>
          <a:blip r:embed="rId14"/>
          <a:stretch>
            <a:fillRect/>
          </a:stretch>
        </p:blipFill>
        <p:spPr>
          <a:xfrm>
            <a:off x="4911090" y="4328795"/>
            <a:ext cx="344805" cy="533400"/>
          </a:xfrm>
          <a:prstGeom prst="rect">
            <a:avLst/>
          </a:prstGeom>
        </p:spPr>
      </p:pic>
      <p:grpSp>
        <p:nvGrpSpPr>
          <p:cNvPr id="28" name="组合 27"/>
          <p:cNvGrpSpPr/>
          <p:nvPr>
            <p:custDataLst>
              <p:tags r:id="rId15"/>
            </p:custDataLst>
          </p:nvPr>
        </p:nvGrpSpPr>
        <p:grpSpPr>
          <a:xfrm>
            <a:off x="9998075" y="4037965"/>
            <a:ext cx="525780" cy="802640"/>
            <a:chOff x="11574" y="4272"/>
            <a:chExt cx="828" cy="1264"/>
          </a:xfrm>
        </p:grpSpPr>
        <p:sp>
          <p:nvSpPr>
            <p:cNvPr id="20" name="Vector-3713&amp;3688"/>
            <p:cNvSpPr/>
            <p:nvPr>
              <p:custDataLst>
                <p:tags r:id="rId16"/>
              </p:custDataLst>
            </p:nvPr>
          </p:nvSpPr>
          <p:spPr>
            <a:xfrm>
              <a:off x="11574" y="4604"/>
              <a:ext cx="829" cy="904"/>
            </a:xfrm>
            <a:custGeom>
              <a:avLst/>
              <a:gdLst/>
              <a:ahLst/>
              <a:cxnLst/>
              <a:rect l="l" t="t" r="r" b="b"/>
              <a:pathLst>
                <a:path w="526135" h="574294">
                  <a:moveTo>
                    <a:pt x="523752" y="328992"/>
                  </a:moveTo>
                  <a:cubicBezTo>
                    <a:pt x="527642" y="263813"/>
                    <a:pt x="526706" y="198298"/>
                    <a:pt x="521414" y="133213"/>
                  </a:cubicBezTo>
                  <a:cubicBezTo>
                    <a:pt x="518290" y="94835"/>
                    <a:pt x="513484" y="56570"/>
                    <a:pt x="507312" y="18566"/>
                  </a:cubicBezTo>
                  <a:cubicBezTo>
                    <a:pt x="505273" y="6017"/>
                    <a:pt x="488198" y="-3279"/>
                    <a:pt x="476546" y="1098"/>
                  </a:cubicBezTo>
                  <a:cubicBezTo>
                    <a:pt x="464894" y="5474"/>
                    <a:pt x="453112" y="9121"/>
                    <a:pt x="441254" y="12207"/>
                  </a:cubicBezTo>
                  <a:cubicBezTo>
                    <a:pt x="438393" y="10430"/>
                    <a:pt x="435083" y="8953"/>
                    <a:pt x="431211" y="7906"/>
                  </a:cubicBezTo>
                  <a:cubicBezTo>
                    <a:pt x="418904" y="4558"/>
                    <a:pt x="405794" y="6671"/>
                    <a:pt x="393301" y="7513"/>
                  </a:cubicBezTo>
                  <a:cubicBezTo>
                    <a:pt x="379647" y="8429"/>
                    <a:pt x="366014" y="9346"/>
                    <a:pt x="352362" y="10281"/>
                  </a:cubicBezTo>
                  <a:cubicBezTo>
                    <a:pt x="323821" y="12207"/>
                    <a:pt x="295299" y="14134"/>
                    <a:pt x="266760" y="16060"/>
                  </a:cubicBezTo>
                  <a:cubicBezTo>
                    <a:pt x="228288" y="18660"/>
                    <a:pt x="189798" y="21147"/>
                    <a:pt x="151308" y="23784"/>
                  </a:cubicBezTo>
                  <a:cubicBezTo>
                    <a:pt x="131072" y="23522"/>
                    <a:pt x="110836" y="23242"/>
                    <a:pt x="90599" y="22961"/>
                  </a:cubicBezTo>
                  <a:cubicBezTo>
                    <a:pt x="65875" y="22624"/>
                    <a:pt x="33538" y="17537"/>
                    <a:pt x="14554" y="37587"/>
                  </a:cubicBezTo>
                  <a:cubicBezTo>
                    <a:pt x="-4578" y="57823"/>
                    <a:pt x="584" y="89879"/>
                    <a:pt x="771" y="115315"/>
                  </a:cubicBezTo>
                  <a:cubicBezTo>
                    <a:pt x="958" y="142639"/>
                    <a:pt x="1257" y="169926"/>
                    <a:pt x="1780" y="197251"/>
                  </a:cubicBezTo>
                  <a:cubicBezTo>
                    <a:pt x="2809" y="251882"/>
                    <a:pt x="3857" y="306493"/>
                    <a:pt x="4885" y="361123"/>
                  </a:cubicBezTo>
                  <a:cubicBezTo>
                    <a:pt x="6064" y="423197"/>
                    <a:pt x="7242" y="485271"/>
                    <a:pt x="8420" y="547326"/>
                  </a:cubicBezTo>
                  <a:cubicBezTo>
                    <a:pt x="8663" y="560474"/>
                    <a:pt x="20577" y="575978"/>
                    <a:pt x="35240" y="574145"/>
                  </a:cubicBezTo>
                  <a:cubicBezTo>
                    <a:pt x="95967" y="566590"/>
                    <a:pt x="157105" y="562793"/>
                    <a:pt x="218300" y="562587"/>
                  </a:cubicBezTo>
                  <a:cubicBezTo>
                    <a:pt x="249497" y="562494"/>
                    <a:pt x="280693" y="563391"/>
                    <a:pt x="311832" y="565281"/>
                  </a:cubicBezTo>
                  <a:cubicBezTo>
                    <a:pt x="342317" y="567132"/>
                    <a:pt x="372821" y="571471"/>
                    <a:pt x="403381" y="571602"/>
                  </a:cubicBezTo>
                  <a:cubicBezTo>
                    <a:pt x="438337" y="571751"/>
                    <a:pt x="471889" y="563729"/>
                    <a:pt x="502879" y="547606"/>
                  </a:cubicBezTo>
                  <a:cubicBezTo>
                    <a:pt x="513578" y="542033"/>
                    <a:pt x="516793" y="529408"/>
                    <a:pt x="514718" y="518505"/>
                  </a:cubicBezTo>
                  <a:cubicBezTo>
                    <a:pt x="508977" y="488113"/>
                    <a:pt x="511538" y="456562"/>
                    <a:pt x="514718" y="426022"/>
                  </a:cubicBezTo>
                  <a:cubicBezTo>
                    <a:pt x="518066" y="393685"/>
                    <a:pt x="521769" y="361460"/>
                    <a:pt x="523695" y="328992"/>
                  </a:cubicBezTo>
                  <a:lnTo>
                    <a:pt x="523752" y="328992"/>
                  </a:lnTo>
                  <a:moveTo>
                    <a:pt x="184206" y="83389"/>
                  </a:moveTo>
                  <a:cubicBezTo>
                    <a:pt x="180391" y="107254"/>
                    <a:pt x="177174" y="131211"/>
                    <a:pt x="174555" y="155208"/>
                  </a:cubicBezTo>
                  <a:cubicBezTo>
                    <a:pt x="174163" y="131492"/>
                    <a:pt x="174368" y="107778"/>
                    <a:pt x="175097" y="84063"/>
                  </a:cubicBezTo>
                  <a:cubicBezTo>
                    <a:pt x="178128" y="83819"/>
                    <a:pt x="181176" y="83595"/>
                    <a:pt x="184206" y="83389"/>
                  </a:cubicBezTo>
                  <a:moveTo>
                    <a:pt x="198551" y="366304"/>
                  </a:moveTo>
                  <a:cubicBezTo>
                    <a:pt x="198719" y="358318"/>
                    <a:pt x="198906" y="350332"/>
                    <a:pt x="199075" y="342327"/>
                  </a:cubicBezTo>
                  <a:cubicBezTo>
                    <a:pt x="199542" y="351267"/>
                    <a:pt x="200047" y="360187"/>
                    <a:pt x="200570" y="369128"/>
                  </a:cubicBezTo>
                  <a:cubicBezTo>
                    <a:pt x="199953" y="368117"/>
                    <a:pt x="199280" y="367182"/>
                    <a:pt x="198531" y="366304"/>
                  </a:cubicBezTo>
                  <a:lnTo>
                    <a:pt x="198551" y="366304"/>
                  </a:lnTo>
                  <a:moveTo>
                    <a:pt x="226886" y="217449"/>
                  </a:moveTo>
                  <a:cubicBezTo>
                    <a:pt x="223313" y="172208"/>
                    <a:pt x="219927" y="126948"/>
                    <a:pt x="217458" y="81631"/>
                  </a:cubicBezTo>
                  <a:cubicBezTo>
                    <a:pt x="223088" y="81407"/>
                    <a:pt x="228737" y="81220"/>
                    <a:pt x="234385" y="81052"/>
                  </a:cubicBezTo>
                  <a:cubicBezTo>
                    <a:pt x="232233" y="126536"/>
                    <a:pt x="229747" y="172002"/>
                    <a:pt x="226886" y="217468"/>
                  </a:cubicBezTo>
                  <a:lnTo>
                    <a:pt x="226886" y="217449"/>
                  </a:lnTo>
                  <a:moveTo>
                    <a:pt x="134569" y="88533"/>
                  </a:moveTo>
                  <a:cubicBezTo>
                    <a:pt x="133372" y="96332"/>
                    <a:pt x="132194" y="104149"/>
                    <a:pt x="131091" y="111967"/>
                  </a:cubicBezTo>
                  <a:cubicBezTo>
                    <a:pt x="130230" y="104467"/>
                    <a:pt x="129388" y="96967"/>
                    <a:pt x="128528" y="89468"/>
                  </a:cubicBezTo>
                  <a:cubicBezTo>
                    <a:pt x="130548" y="89150"/>
                    <a:pt x="132549" y="88832"/>
                    <a:pt x="134569" y="88533"/>
                  </a:cubicBezTo>
                  <a:moveTo>
                    <a:pt x="130043" y="381621"/>
                  </a:moveTo>
                  <a:cubicBezTo>
                    <a:pt x="129949" y="379994"/>
                    <a:pt x="129875" y="378385"/>
                    <a:pt x="129781" y="376758"/>
                  </a:cubicBezTo>
                  <a:lnTo>
                    <a:pt x="129631" y="374084"/>
                  </a:lnTo>
                  <a:cubicBezTo>
                    <a:pt x="131072" y="374345"/>
                    <a:pt x="132568" y="374514"/>
                    <a:pt x="134158" y="374514"/>
                  </a:cubicBezTo>
                  <a:cubicBezTo>
                    <a:pt x="143678" y="374514"/>
                    <a:pt x="151738" y="368903"/>
                    <a:pt x="155721" y="360937"/>
                  </a:cubicBezTo>
                  <a:cubicBezTo>
                    <a:pt x="156563" y="367221"/>
                    <a:pt x="157480" y="373503"/>
                    <a:pt x="158397" y="379788"/>
                  </a:cubicBezTo>
                  <a:cubicBezTo>
                    <a:pt x="158059" y="380966"/>
                    <a:pt x="157723" y="382144"/>
                    <a:pt x="157405" y="383342"/>
                  </a:cubicBezTo>
                  <a:cubicBezTo>
                    <a:pt x="148278" y="382875"/>
                    <a:pt x="139151" y="382313"/>
                    <a:pt x="130043" y="381621"/>
                  </a:cubicBezTo>
                  <a:moveTo>
                    <a:pt x="412321" y="116325"/>
                  </a:moveTo>
                  <a:cubicBezTo>
                    <a:pt x="412901" y="153468"/>
                    <a:pt x="413593" y="190612"/>
                    <a:pt x="414416" y="227736"/>
                  </a:cubicBezTo>
                  <a:cubicBezTo>
                    <a:pt x="411909" y="225660"/>
                    <a:pt x="408973" y="224126"/>
                    <a:pt x="405756" y="223341"/>
                  </a:cubicBezTo>
                  <a:cubicBezTo>
                    <a:pt x="404710" y="187001"/>
                    <a:pt x="405083" y="150607"/>
                    <a:pt x="406954" y="114286"/>
                  </a:cubicBezTo>
                  <a:cubicBezTo>
                    <a:pt x="408730" y="114043"/>
                    <a:pt x="410507" y="113819"/>
                    <a:pt x="412284" y="113613"/>
                  </a:cubicBezTo>
                  <a:lnTo>
                    <a:pt x="412321" y="116325"/>
                  </a:lnTo>
                  <a:moveTo>
                    <a:pt x="273192" y="180773"/>
                  </a:moveTo>
                  <a:cubicBezTo>
                    <a:pt x="272407" y="154366"/>
                    <a:pt x="272183" y="127939"/>
                    <a:pt x="272594" y="101531"/>
                  </a:cubicBezTo>
                  <a:cubicBezTo>
                    <a:pt x="272800" y="94368"/>
                    <a:pt x="272969" y="87223"/>
                    <a:pt x="273155" y="80060"/>
                  </a:cubicBezTo>
                  <a:cubicBezTo>
                    <a:pt x="275119" y="80023"/>
                    <a:pt x="277101" y="79967"/>
                    <a:pt x="279065" y="79911"/>
                  </a:cubicBezTo>
                  <a:cubicBezTo>
                    <a:pt x="277457" y="113557"/>
                    <a:pt x="275493" y="147184"/>
                    <a:pt x="273174" y="180773"/>
                  </a:cubicBezTo>
                  <a:lnTo>
                    <a:pt x="273192" y="180773"/>
                  </a:lnTo>
                  <a:moveTo>
                    <a:pt x="89178" y="436588"/>
                  </a:moveTo>
                  <a:cubicBezTo>
                    <a:pt x="91235" y="440141"/>
                    <a:pt x="94096" y="443339"/>
                    <a:pt x="98174" y="445977"/>
                  </a:cubicBezTo>
                  <a:cubicBezTo>
                    <a:pt x="100119" y="447229"/>
                    <a:pt x="102157" y="448221"/>
                    <a:pt x="104233" y="449006"/>
                  </a:cubicBezTo>
                  <a:cubicBezTo>
                    <a:pt x="104289" y="449923"/>
                    <a:pt x="104346" y="450840"/>
                    <a:pt x="104402" y="451756"/>
                  </a:cubicBezTo>
                  <a:cubicBezTo>
                    <a:pt x="101073" y="460621"/>
                    <a:pt x="96472" y="468981"/>
                    <a:pt x="90636" y="476181"/>
                  </a:cubicBezTo>
                  <a:cubicBezTo>
                    <a:pt x="90262" y="462977"/>
                    <a:pt x="89758" y="449792"/>
                    <a:pt x="89159" y="436588"/>
                  </a:cubicBezTo>
                  <a:lnTo>
                    <a:pt x="89178" y="436588"/>
                  </a:lnTo>
                  <a:moveTo>
                    <a:pt x="147679" y="452186"/>
                  </a:moveTo>
                  <a:cubicBezTo>
                    <a:pt x="149214" y="452205"/>
                    <a:pt x="150746" y="452242"/>
                    <a:pt x="152281" y="452261"/>
                  </a:cubicBezTo>
                  <a:cubicBezTo>
                    <a:pt x="151083" y="455945"/>
                    <a:pt x="149793" y="459610"/>
                    <a:pt x="148353" y="463239"/>
                  </a:cubicBezTo>
                  <a:cubicBezTo>
                    <a:pt x="147698" y="460639"/>
                    <a:pt x="147174" y="458003"/>
                    <a:pt x="146762" y="455347"/>
                  </a:cubicBezTo>
                  <a:cubicBezTo>
                    <a:pt x="147081" y="454299"/>
                    <a:pt x="147399" y="453252"/>
                    <a:pt x="147698" y="452186"/>
                  </a:cubicBezTo>
                  <a:lnTo>
                    <a:pt x="147679" y="452186"/>
                  </a:lnTo>
                  <a:moveTo>
                    <a:pt x="411592" y="70129"/>
                  </a:moveTo>
                  <a:cubicBezTo>
                    <a:pt x="409572" y="70354"/>
                    <a:pt x="407552" y="70597"/>
                    <a:pt x="405494" y="70877"/>
                  </a:cubicBezTo>
                  <a:cubicBezTo>
                    <a:pt x="399566" y="71719"/>
                    <a:pt x="393713" y="72934"/>
                    <a:pt x="387896" y="73252"/>
                  </a:cubicBezTo>
                  <a:cubicBezTo>
                    <a:pt x="389504" y="73047"/>
                    <a:pt x="391113" y="72860"/>
                    <a:pt x="392721" y="72654"/>
                  </a:cubicBezTo>
                  <a:cubicBezTo>
                    <a:pt x="399024" y="71812"/>
                    <a:pt x="405327" y="70877"/>
                    <a:pt x="411592" y="69830"/>
                  </a:cubicBezTo>
                  <a:lnTo>
                    <a:pt x="411592" y="70129"/>
                  </a:lnTo>
                  <a:moveTo>
                    <a:pt x="119308" y="503861"/>
                  </a:moveTo>
                  <a:cubicBezTo>
                    <a:pt x="120804" y="506686"/>
                    <a:pt x="122412" y="509453"/>
                    <a:pt x="124133" y="512164"/>
                  </a:cubicBezTo>
                  <a:cubicBezTo>
                    <a:pt x="119570" y="512464"/>
                    <a:pt x="114987" y="512764"/>
                    <a:pt x="110424" y="513100"/>
                  </a:cubicBezTo>
                  <a:cubicBezTo>
                    <a:pt x="113528" y="510145"/>
                    <a:pt x="116502" y="507078"/>
                    <a:pt x="119326" y="503861"/>
                  </a:cubicBezTo>
                  <a:lnTo>
                    <a:pt x="119308" y="503861"/>
                  </a:lnTo>
                  <a:moveTo>
                    <a:pt x="174780" y="505076"/>
                  </a:moveTo>
                  <a:cubicBezTo>
                    <a:pt x="175715" y="506647"/>
                    <a:pt x="176687" y="508218"/>
                    <a:pt x="177678" y="509753"/>
                  </a:cubicBezTo>
                  <a:cubicBezTo>
                    <a:pt x="175696" y="509808"/>
                    <a:pt x="173732" y="509883"/>
                    <a:pt x="171750" y="509939"/>
                  </a:cubicBezTo>
                  <a:cubicBezTo>
                    <a:pt x="172778" y="508331"/>
                    <a:pt x="173788" y="506722"/>
                    <a:pt x="174780" y="505076"/>
                  </a:cubicBezTo>
                  <a:moveTo>
                    <a:pt x="224211" y="504179"/>
                  </a:moveTo>
                  <a:cubicBezTo>
                    <a:pt x="225932" y="506405"/>
                    <a:pt x="227951" y="508107"/>
                    <a:pt x="230102" y="509359"/>
                  </a:cubicBezTo>
                  <a:cubicBezTo>
                    <a:pt x="227371" y="509322"/>
                    <a:pt x="224622" y="509304"/>
                    <a:pt x="221892" y="509285"/>
                  </a:cubicBezTo>
                  <a:cubicBezTo>
                    <a:pt x="222659" y="507583"/>
                    <a:pt x="223463" y="505899"/>
                    <a:pt x="224192" y="504198"/>
                  </a:cubicBezTo>
                  <a:lnTo>
                    <a:pt x="224211" y="504179"/>
                  </a:lnTo>
                  <a:moveTo>
                    <a:pt x="329787" y="510332"/>
                  </a:moveTo>
                  <a:cubicBezTo>
                    <a:pt x="330067" y="511660"/>
                    <a:pt x="330347" y="512970"/>
                    <a:pt x="330647" y="514297"/>
                  </a:cubicBezTo>
                  <a:cubicBezTo>
                    <a:pt x="329394" y="514204"/>
                    <a:pt x="328141" y="514091"/>
                    <a:pt x="326907" y="513998"/>
                  </a:cubicBezTo>
                  <a:cubicBezTo>
                    <a:pt x="327878" y="512782"/>
                    <a:pt x="328851" y="511566"/>
                    <a:pt x="329805" y="510332"/>
                  </a:cubicBezTo>
                  <a:lnTo>
                    <a:pt x="329787" y="510332"/>
                  </a:lnTo>
                  <a:moveTo>
                    <a:pt x="381537" y="516691"/>
                  </a:moveTo>
                  <a:cubicBezTo>
                    <a:pt x="381724" y="517290"/>
                    <a:pt x="381911" y="517888"/>
                    <a:pt x="382097" y="518486"/>
                  </a:cubicBezTo>
                  <a:cubicBezTo>
                    <a:pt x="381686" y="518450"/>
                    <a:pt x="381276" y="518431"/>
                    <a:pt x="380845" y="518392"/>
                  </a:cubicBezTo>
                  <a:cubicBezTo>
                    <a:pt x="381070" y="517832"/>
                    <a:pt x="381293" y="517252"/>
                    <a:pt x="381537" y="516691"/>
                  </a:cubicBezTo>
                  <a:moveTo>
                    <a:pt x="425844" y="509060"/>
                  </a:moveTo>
                  <a:cubicBezTo>
                    <a:pt x="427452" y="512371"/>
                    <a:pt x="430163" y="515102"/>
                    <a:pt x="433399" y="517065"/>
                  </a:cubicBezTo>
                  <a:cubicBezTo>
                    <a:pt x="429771" y="517627"/>
                    <a:pt x="426105" y="518094"/>
                    <a:pt x="422421" y="518431"/>
                  </a:cubicBezTo>
                  <a:cubicBezTo>
                    <a:pt x="423581" y="515308"/>
                    <a:pt x="424721" y="512183"/>
                    <a:pt x="425844" y="509060"/>
                  </a:cubicBezTo>
                  <a:moveTo>
                    <a:pt x="463978" y="63658"/>
                  </a:moveTo>
                  <a:cubicBezTo>
                    <a:pt x="462313" y="63190"/>
                    <a:pt x="460574" y="62929"/>
                    <a:pt x="458779" y="62891"/>
                  </a:cubicBezTo>
                  <a:cubicBezTo>
                    <a:pt x="458779" y="61769"/>
                    <a:pt x="458779" y="60628"/>
                    <a:pt x="458741" y="59487"/>
                  </a:cubicBezTo>
                  <a:cubicBezTo>
                    <a:pt x="460238" y="59076"/>
                    <a:pt x="461715" y="58646"/>
                    <a:pt x="463211" y="58215"/>
                  </a:cubicBezTo>
                  <a:cubicBezTo>
                    <a:pt x="463473" y="60030"/>
                    <a:pt x="463734" y="61844"/>
                    <a:pt x="463997" y="63658"/>
                  </a:cubicBezTo>
                  <a:lnTo>
                    <a:pt x="463978" y="63658"/>
                  </a:lnTo>
                </a:path>
              </a:pathLst>
            </a:custGeom>
            <a:solidFill>
              <a:srgbClr val="A882DD"/>
            </a:solidFill>
          </p:spPr>
        </p:sp>
        <p:sp>
          <p:nvSpPr>
            <p:cNvPr id="21" name="Vector-3713&amp;3689"/>
            <p:cNvSpPr/>
            <p:nvPr>
              <p:custDataLst>
                <p:tags r:id="rId17"/>
              </p:custDataLst>
            </p:nvPr>
          </p:nvSpPr>
          <p:spPr>
            <a:xfrm>
              <a:off x="11690" y="4272"/>
              <a:ext cx="569" cy="1264"/>
            </a:xfrm>
            <a:custGeom>
              <a:avLst/>
              <a:gdLst/>
              <a:ahLst/>
              <a:cxnLst/>
              <a:rect l="l" t="t" r="r" b="b"/>
              <a:pathLst>
                <a:path w="361306" h="802472">
                  <a:moveTo>
                    <a:pt x="361146" y="126586"/>
                  </a:moveTo>
                  <a:cubicBezTo>
                    <a:pt x="359164" y="86488"/>
                    <a:pt x="334457" y="48166"/>
                    <a:pt x="293592" y="38889"/>
                  </a:cubicBezTo>
                  <a:cubicBezTo>
                    <a:pt x="281772" y="36215"/>
                    <a:pt x="269766" y="35841"/>
                    <a:pt x="258077" y="37487"/>
                  </a:cubicBezTo>
                  <a:cubicBezTo>
                    <a:pt x="253550" y="28472"/>
                    <a:pt x="247117" y="20299"/>
                    <a:pt x="238439" y="13510"/>
                  </a:cubicBezTo>
                  <a:cubicBezTo>
                    <a:pt x="214443" y="-5267"/>
                    <a:pt x="179469" y="-5267"/>
                    <a:pt x="158540" y="18541"/>
                  </a:cubicBezTo>
                  <a:cubicBezTo>
                    <a:pt x="148068" y="30454"/>
                    <a:pt x="141971" y="45361"/>
                    <a:pt x="139090" y="60921"/>
                  </a:cubicBezTo>
                  <a:cubicBezTo>
                    <a:pt x="125475" y="54824"/>
                    <a:pt x="110606" y="52112"/>
                    <a:pt x="96542" y="53571"/>
                  </a:cubicBezTo>
                  <a:cubicBezTo>
                    <a:pt x="96149" y="53440"/>
                    <a:pt x="95775" y="53309"/>
                    <a:pt x="95382" y="53178"/>
                  </a:cubicBezTo>
                  <a:cubicBezTo>
                    <a:pt x="55172" y="40685"/>
                    <a:pt x="16588" y="63951"/>
                    <a:pt x="4020" y="102852"/>
                  </a:cubicBezTo>
                  <a:cubicBezTo>
                    <a:pt x="-8529" y="141661"/>
                    <a:pt x="10080" y="179926"/>
                    <a:pt x="35254" y="208859"/>
                  </a:cubicBezTo>
                  <a:cubicBezTo>
                    <a:pt x="59623" y="236856"/>
                    <a:pt x="90239" y="260571"/>
                    <a:pt x="122333" y="279778"/>
                  </a:cubicBezTo>
                  <a:cubicBezTo>
                    <a:pt x="116030" y="302072"/>
                    <a:pt x="118499" y="328425"/>
                    <a:pt x="118704" y="350382"/>
                  </a:cubicBezTo>
                  <a:cubicBezTo>
                    <a:pt x="119527" y="437385"/>
                    <a:pt x="121791" y="524316"/>
                    <a:pt x="124128" y="611301"/>
                  </a:cubicBezTo>
                  <a:cubicBezTo>
                    <a:pt x="124802" y="636157"/>
                    <a:pt x="125493" y="660994"/>
                    <a:pt x="126260" y="685850"/>
                  </a:cubicBezTo>
                  <a:cubicBezTo>
                    <a:pt x="126653" y="698269"/>
                    <a:pt x="127046" y="710706"/>
                    <a:pt x="127438" y="723124"/>
                  </a:cubicBezTo>
                  <a:cubicBezTo>
                    <a:pt x="127850" y="736253"/>
                    <a:pt x="127288" y="749813"/>
                    <a:pt x="130449" y="762643"/>
                  </a:cubicBezTo>
                  <a:cubicBezTo>
                    <a:pt x="132582" y="771301"/>
                    <a:pt x="139725" y="776557"/>
                    <a:pt x="147657" y="778184"/>
                  </a:cubicBezTo>
                  <a:cubicBezTo>
                    <a:pt x="146515" y="790678"/>
                    <a:pt x="154239" y="802292"/>
                    <a:pt x="168060" y="802461"/>
                  </a:cubicBezTo>
                  <a:cubicBezTo>
                    <a:pt x="179432" y="802592"/>
                    <a:pt x="191850" y="801563"/>
                    <a:pt x="202716" y="798215"/>
                  </a:cubicBezTo>
                  <a:cubicBezTo>
                    <a:pt x="210703" y="795746"/>
                    <a:pt x="216557" y="789536"/>
                    <a:pt x="218483" y="781925"/>
                  </a:cubicBezTo>
                  <a:cubicBezTo>
                    <a:pt x="223644" y="779175"/>
                    <a:pt x="227292" y="773939"/>
                    <a:pt x="226936" y="766233"/>
                  </a:cubicBezTo>
                  <a:cubicBezTo>
                    <a:pt x="226469" y="755778"/>
                    <a:pt x="226038" y="745306"/>
                    <a:pt x="225627" y="734850"/>
                  </a:cubicBezTo>
                  <a:cubicBezTo>
                    <a:pt x="230284" y="730792"/>
                    <a:pt x="233220" y="724751"/>
                    <a:pt x="233576" y="718130"/>
                  </a:cubicBezTo>
                  <a:cubicBezTo>
                    <a:pt x="237858" y="640066"/>
                    <a:pt x="241263" y="561945"/>
                    <a:pt x="242740" y="483786"/>
                  </a:cubicBezTo>
                  <a:cubicBezTo>
                    <a:pt x="243469" y="444679"/>
                    <a:pt x="243469" y="405610"/>
                    <a:pt x="242852" y="366522"/>
                  </a:cubicBezTo>
                  <a:cubicBezTo>
                    <a:pt x="242367" y="335083"/>
                    <a:pt x="243171" y="302689"/>
                    <a:pt x="239504" y="271195"/>
                  </a:cubicBezTo>
                  <a:cubicBezTo>
                    <a:pt x="247228" y="268352"/>
                    <a:pt x="254878" y="265303"/>
                    <a:pt x="262453" y="262049"/>
                  </a:cubicBezTo>
                  <a:cubicBezTo>
                    <a:pt x="282165" y="253577"/>
                    <a:pt x="300382" y="242934"/>
                    <a:pt x="316466" y="228609"/>
                  </a:cubicBezTo>
                  <a:cubicBezTo>
                    <a:pt x="345117" y="203079"/>
                    <a:pt x="363092" y="165357"/>
                    <a:pt x="361165" y="126567"/>
                  </a:cubicBezTo>
                  <a:lnTo>
                    <a:pt x="361146" y="126586"/>
                  </a:lnTo>
                  <a:moveTo>
                    <a:pt x="191477" y="55067"/>
                  </a:moveTo>
                  <a:cubicBezTo>
                    <a:pt x="191794" y="54431"/>
                    <a:pt x="191962" y="54001"/>
                    <a:pt x="192056" y="53721"/>
                  </a:cubicBezTo>
                  <a:cubicBezTo>
                    <a:pt x="192261" y="53552"/>
                    <a:pt x="192542" y="53309"/>
                    <a:pt x="192936" y="52935"/>
                  </a:cubicBezTo>
                  <a:cubicBezTo>
                    <a:pt x="193665" y="52150"/>
                    <a:pt x="194450" y="51420"/>
                    <a:pt x="195217" y="50710"/>
                  </a:cubicBezTo>
                  <a:cubicBezTo>
                    <a:pt x="195497" y="50523"/>
                    <a:pt x="195815" y="50317"/>
                    <a:pt x="196245" y="50036"/>
                  </a:cubicBezTo>
                  <a:cubicBezTo>
                    <a:pt x="196601" y="49849"/>
                    <a:pt x="196901" y="49700"/>
                    <a:pt x="197162" y="49569"/>
                  </a:cubicBezTo>
                  <a:cubicBezTo>
                    <a:pt x="197947" y="49326"/>
                    <a:pt x="198751" y="49120"/>
                    <a:pt x="199555" y="48951"/>
                  </a:cubicBezTo>
                  <a:cubicBezTo>
                    <a:pt x="200061" y="48951"/>
                    <a:pt x="203072" y="49045"/>
                    <a:pt x="200435" y="49026"/>
                  </a:cubicBezTo>
                  <a:cubicBezTo>
                    <a:pt x="202642" y="49774"/>
                    <a:pt x="203371" y="49961"/>
                    <a:pt x="202679" y="49550"/>
                  </a:cubicBezTo>
                  <a:cubicBezTo>
                    <a:pt x="203539" y="49999"/>
                    <a:pt x="204400" y="50466"/>
                    <a:pt x="205223" y="50990"/>
                  </a:cubicBezTo>
                  <a:cubicBezTo>
                    <a:pt x="206083" y="51495"/>
                    <a:pt x="207000" y="52000"/>
                    <a:pt x="209469" y="54637"/>
                  </a:cubicBezTo>
                  <a:cubicBezTo>
                    <a:pt x="210571" y="55815"/>
                    <a:pt x="210890" y="56115"/>
                    <a:pt x="211190" y="56564"/>
                  </a:cubicBezTo>
                  <a:cubicBezTo>
                    <a:pt x="202642" y="62773"/>
                    <a:pt x="194955" y="70254"/>
                    <a:pt x="188577" y="78876"/>
                  </a:cubicBezTo>
                  <a:cubicBezTo>
                    <a:pt x="186931" y="81101"/>
                    <a:pt x="185379" y="83383"/>
                    <a:pt x="183939" y="85721"/>
                  </a:cubicBezTo>
                  <a:cubicBezTo>
                    <a:pt x="184033" y="75696"/>
                    <a:pt x="184724" y="70646"/>
                    <a:pt x="188895" y="59724"/>
                  </a:cubicBezTo>
                  <a:cubicBezTo>
                    <a:pt x="187381" y="63689"/>
                    <a:pt x="191084" y="55890"/>
                    <a:pt x="191458" y="55105"/>
                  </a:cubicBezTo>
                  <a:lnTo>
                    <a:pt x="191477" y="55067"/>
                  </a:lnTo>
                  <a:moveTo>
                    <a:pt x="117900" y="164497"/>
                  </a:moveTo>
                  <a:cubicBezTo>
                    <a:pt x="108811" y="156604"/>
                    <a:pt x="100170" y="148841"/>
                    <a:pt x="94522" y="139023"/>
                  </a:cubicBezTo>
                  <a:cubicBezTo>
                    <a:pt x="91455" y="133712"/>
                    <a:pt x="91324" y="132795"/>
                    <a:pt x="89828" y="127091"/>
                  </a:cubicBezTo>
                  <a:cubicBezTo>
                    <a:pt x="89678" y="126549"/>
                    <a:pt x="89585" y="126212"/>
                    <a:pt x="89510" y="126006"/>
                  </a:cubicBezTo>
                  <a:cubicBezTo>
                    <a:pt x="89510" y="125969"/>
                    <a:pt x="89510" y="125931"/>
                    <a:pt x="89510" y="125875"/>
                  </a:cubicBezTo>
                  <a:cubicBezTo>
                    <a:pt x="89379" y="124585"/>
                    <a:pt x="89304" y="123294"/>
                    <a:pt x="89285" y="121985"/>
                  </a:cubicBezTo>
                  <a:cubicBezTo>
                    <a:pt x="89267" y="120695"/>
                    <a:pt x="89323" y="119404"/>
                    <a:pt x="89360" y="118114"/>
                  </a:cubicBezTo>
                  <a:cubicBezTo>
                    <a:pt x="89360" y="117740"/>
                    <a:pt x="89360" y="117478"/>
                    <a:pt x="89360" y="117253"/>
                  </a:cubicBezTo>
                  <a:cubicBezTo>
                    <a:pt x="89360" y="117160"/>
                    <a:pt x="89398" y="117104"/>
                    <a:pt x="89416" y="116992"/>
                  </a:cubicBezTo>
                  <a:cubicBezTo>
                    <a:pt x="89603" y="116019"/>
                    <a:pt x="90407" y="113045"/>
                    <a:pt x="90688" y="111867"/>
                  </a:cubicBezTo>
                  <a:cubicBezTo>
                    <a:pt x="90763" y="111755"/>
                    <a:pt x="90912" y="111549"/>
                    <a:pt x="91062" y="111287"/>
                  </a:cubicBezTo>
                  <a:cubicBezTo>
                    <a:pt x="91193" y="111362"/>
                    <a:pt x="91305" y="111437"/>
                    <a:pt x="91399" y="111493"/>
                  </a:cubicBezTo>
                  <a:cubicBezTo>
                    <a:pt x="98207" y="115645"/>
                    <a:pt x="99815" y="117160"/>
                    <a:pt x="105687" y="123089"/>
                  </a:cubicBezTo>
                  <a:cubicBezTo>
                    <a:pt x="115656" y="133151"/>
                    <a:pt x="121229" y="140969"/>
                    <a:pt x="128561" y="153929"/>
                  </a:cubicBezTo>
                  <a:cubicBezTo>
                    <a:pt x="134583" y="164553"/>
                    <a:pt x="139221" y="175475"/>
                    <a:pt x="142569" y="186733"/>
                  </a:cubicBezTo>
                  <a:cubicBezTo>
                    <a:pt x="134302" y="179365"/>
                    <a:pt x="126242" y="171752"/>
                    <a:pt x="117900" y="164497"/>
                  </a:cubicBezTo>
                  <a:moveTo>
                    <a:pt x="181172" y="755834"/>
                  </a:moveTo>
                  <a:cubicBezTo>
                    <a:pt x="180086" y="756059"/>
                    <a:pt x="179020" y="756303"/>
                    <a:pt x="177955" y="756564"/>
                  </a:cubicBezTo>
                  <a:cubicBezTo>
                    <a:pt x="177543" y="755722"/>
                    <a:pt x="177169" y="754880"/>
                    <a:pt x="176851" y="754040"/>
                  </a:cubicBezTo>
                  <a:cubicBezTo>
                    <a:pt x="176477" y="753011"/>
                    <a:pt x="175953" y="752113"/>
                    <a:pt x="175336" y="751290"/>
                  </a:cubicBezTo>
                  <a:cubicBezTo>
                    <a:pt x="176103" y="742089"/>
                    <a:pt x="175915" y="732681"/>
                    <a:pt x="175542" y="723330"/>
                  </a:cubicBezTo>
                  <a:cubicBezTo>
                    <a:pt x="176196" y="722320"/>
                    <a:pt x="176738" y="721216"/>
                    <a:pt x="177225" y="720076"/>
                  </a:cubicBezTo>
                  <a:cubicBezTo>
                    <a:pt x="181320" y="720001"/>
                    <a:pt x="185454" y="717196"/>
                    <a:pt x="185997" y="711716"/>
                  </a:cubicBezTo>
                  <a:cubicBezTo>
                    <a:pt x="186764" y="704141"/>
                    <a:pt x="187698" y="696585"/>
                    <a:pt x="188708" y="689030"/>
                  </a:cubicBezTo>
                  <a:cubicBezTo>
                    <a:pt x="188989" y="704870"/>
                    <a:pt x="189175" y="720711"/>
                    <a:pt x="189325" y="736571"/>
                  </a:cubicBezTo>
                  <a:cubicBezTo>
                    <a:pt x="182611" y="739844"/>
                    <a:pt x="178142" y="746783"/>
                    <a:pt x="181172" y="755834"/>
                  </a:cubicBezTo>
                  <a:moveTo>
                    <a:pt x="269074" y="152133"/>
                  </a:moveTo>
                  <a:cubicBezTo>
                    <a:pt x="268830" y="152414"/>
                    <a:pt x="267016" y="156715"/>
                    <a:pt x="266680" y="157296"/>
                  </a:cubicBezTo>
                  <a:cubicBezTo>
                    <a:pt x="265370" y="159596"/>
                    <a:pt x="262901" y="163374"/>
                    <a:pt x="261873" y="164739"/>
                  </a:cubicBezTo>
                  <a:cubicBezTo>
                    <a:pt x="254691" y="174277"/>
                    <a:pt x="243994" y="184489"/>
                    <a:pt x="234904" y="193542"/>
                  </a:cubicBezTo>
                  <a:cubicBezTo>
                    <a:pt x="233220" y="195224"/>
                    <a:pt x="231482" y="196851"/>
                    <a:pt x="229761" y="198516"/>
                  </a:cubicBezTo>
                  <a:cubicBezTo>
                    <a:pt x="231482" y="196197"/>
                    <a:pt x="232903" y="193598"/>
                    <a:pt x="234025" y="190811"/>
                  </a:cubicBezTo>
                  <a:cubicBezTo>
                    <a:pt x="235876" y="186191"/>
                    <a:pt x="236774" y="181235"/>
                    <a:pt x="237802" y="176317"/>
                  </a:cubicBezTo>
                  <a:cubicBezTo>
                    <a:pt x="242703" y="165974"/>
                    <a:pt x="247884" y="155687"/>
                    <a:pt x="253719" y="145868"/>
                  </a:cubicBezTo>
                  <a:cubicBezTo>
                    <a:pt x="255102" y="143530"/>
                    <a:pt x="256543" y="141230"/>
                    <a:pt x="258077" y="138967"/>
                  </a:cubicBezTo>
                  <a:cubicBezTo>
                    <a:pt x="258169" y="138817"/>
                    <a:pt x="258375" y="138537"/>
                    <a:pt x="258637" y="138181"/>
                  </a:cubicBezTo>
                  <a:cubicBezTo>
                    <a:pt x="259740" y="138481"/>
                    <a:pt x="260863" y="138781"/>
                    <a:pt x="261967" y="139079"/>
                  </a:cubicBezTo>
                  <a:cubicBezTo>
                    <a:pt x="262172" y="139154"/>
                    <a:pt x="262322" y="139210"/>
                    <a:pt x="262509" y="139267"/>
                  </a:cubicBezTo>
                  <a:cubicBezTo>
                    <a:pt x="263313" y="139678"/>
                    <a:pt x="264136" y="140089"/>
                    <a:pt x="264903" y="140557"/>
                  </a:cubicBezTo>
                  <a:cubicBezTo>
                    <a:pt x="265557" y="140931"/>
                    <a:pt x="266174" y="141342"/>
                    <a:pt x="266810" y="141754"/>
                  </a:cubicBezTo>
                  <a:cubicBezTo>
                    <a:pt x="267503" y="142371"/>
                    <a:pt x="268176" y="143026"/>
                    <a:pt x="268812" y="143717"/>
                  </a:cubicBezTo>
                  <a:cubicBezTo>
                    <a:pt x="269074" y="144186"/>
                    <a:pt x="269354" y="144634"/>
                    <a:pt x="269616" y="145101"/>
                  </a:cubicBezTo>
                  <a:cubicBezTo>
                    <a:pt x="269616" y="145157"/>
                    <a:pt x="269653" y="145195"/>
                    <a:pt x="269672" y="145251"/>
                  </a:cubicBezTo>
                  <a:cubicBezTo>
                    <a:pt x="269766" y="145682"/>
                    <a:pt x="269841" y="146018"/>
                    <a:pt x="269916" y="146317"/>
                  </a:cubicBezTo>
                  <a:cubicBezTo>
                    <a:pt x="269916" y="146655"/>
                    <a:pt x="269933" y="147084"/>
                    <a:pt x="269972" y="147626"/>
                  </a:cubicBezTo>
                  <a:cubicBezTo>
                    <a:pt x="269766" y="148430"/>
                    <a:pt x="269354" y="150862"/>
                    <a:pt x="269093" y="152133"/>
                  </a:cubicBezTo>
                  <a:lnTo>
                    <a:pt x="269074" y="152133"/>
                  </a:lnTo>
                </a:path>
              </a:pathLst>
            </a:custGeom>
            <a:solidFill>
              <a:srgbClr val="97C736"/>
            </a:solidFill>
          </p:spPr>
        </p:sp>
      </p:grpSp>
      <p:sp>
        <p:nvSpPr>
          <p:cNvPr id="3" name="矩形 2"/>
          <p:cNvSpPr/>
          <p:nvPr>
            <p:custDataLst>
              <p:tags r:id="rId18"/>
            </p:custDataLst>
          </p:nvPr>
        </p:nvSpPr>
        <p:spPr>
          <a:xfrm>
            <a:off x="1237615" y="3826510"/>
            <a:ext cx="2143125" cy="398780"/>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sym typeface="+mn-ea"/>
              </a:rPr>
              <a:t>人</a:t>
            </a:r>
            <a:endParaRPr lang="zh-CN" altLang="en-US" b="1">
              <a:solidFill>
                <a:schemeClr val="accent1"/>
              </a:solidFill>
              <a:latin typeface="+mn-ea"/>
              <a:cs typeface="+mn-ea"/>
              <a:sym typeface="+mn-ea"/>
            </a:endParaRPr>
          </a:p>
        </p:txBody>
      </p:sp>
      <p:sp>
        <p:nvSpPr>
          <p:cNvPr id="4" name="矩形 3"/>
          <p:cNvSpPr/>
          <p:nvPr>
            <p:custDataLst>
              <p:tags r:id="rId19"/>
            </p:custDataLst>
          </p:nvPr>
        </p:nvSpPr>
        <p:spPr>
          <a:xfrm>
            <a:off x="1077595" y="4257040"/>
            <a:ext cx="2769870" cy="1267460"/>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400">
                <a:solidFill>
                  <a:schemeClr val="tx1">
                    <a:lumMod val="85000"/>
                    <a:lumOff val="15000"/>
                  </a:schemeClr>
                </a:solidFill>
                <a:latin typeface="+mn-ea"/>
                <a:cs typeface="+mn-ea"/>
                <a:sym typeface="+mn-ea"/>
              </a:rPr>
              <a:t>指人与人之间的一种互动，在工作过程中和其他人有所接触与沟通，如看护、教育、咨询，以及领导、管理等工作。</a:t>
            </a:r>
            <a:endParaRPr kumimoji="1" lang="zh-CN" altLang="en-US" sz="1400">
              <a:solidFill>
                <a:schemeClr val="tx1">
                  <a:lumMod val="85000"/>
                  <a:lumOff val="15000"/>
                </a:schemeClr>
              </a:solidFill>
              <a:latin typeface="+mn-ea"/>
              <a:cs typeface="+mn-ea"/>
              <a:sym typeface="+mn-ea"/>
            </a:endParaRPr>
          </a:p>
        </p:txBody>
      </p:sp>
      <p:sp>
        <p:nvSpPr>
          <p:cNvPr id="32" name="矩形 31"/>
          <p:cNvSpPr/>
          <p:nvPr>
            <p:custDataLst>
              <p:tags r:id="rId20"/>
            </p:custDataLst>
          </p:nvPr>
        </p:nvSpPr>
        <p:spPr>
          <a:xfrm>
            <a:off x="3848100" y="5019040"/>
            <a:ext cx="2143125" cy="398780"/>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sym typeface="+mn-ea"/>
              </a:rPr>
              <a:t>事物</a:t>
            </a:r>
            <a:endParaRPr lang="zh-CN" altLang="en-US" b="1">
              <a:solidFill>
                <a:schemeClr val="accent1"/>
              </a:solidFill>
              <a:latin typeface="+mn-ea"/>
              <a:cs typeface="+mn-ea"/>
              <a:sym typeface="+mn-ea"/>
            </a:endParaRPr>
          </a:p>
        </p:txBody>
      </p:sp>
      <p:sp>
        <p:nvSpPr>
          <p:cNvPr id="33" name="矩形 32"/>
          <p:cNvSpPr/>
          <p:nvPr>
            <p:custDataLst>
              <p:tags r:id="rId21"/>
            </p:custDataLst>
          </p:nvPr>
        </p:nvSpPr>
        <p:spPr>
          <a:xfrm>
            <a:off x="3848100" y="5449570"/>
            <a:ext cx="2684780" cy="1267460"/>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400">
                <a:solidFill>
                  <a:schemeClr val="tx1">
                    <a:lumMod val="85000"/>
                    <a:lumOff val="15000"/>
                  </a:schemeClr>
                </a:solidFill>
                <a:latin typeface="+mn-ea"/>
                <a:cs typeface="+mn-ea"/>
                <a:sym typeface="+mn-ea"/>
              </a:rPr>
              <a:t>指在工作过程中处理与人无关的事物，很少需要或者不需要与他人进行沟通与交流，如机械、制造、运输、维修等工作。</a:t>
            </a:r>
            <a:endParaRPr kumimoji="1" lang="zh-CN" altLang="en-US" sz="1400">
              <a:solidFill>
                <a:schemeClr val="tx1">
                  <a:lumMod val="85000"/>
                  <a:lumOff val="15000"/>
                </a:schemeClr>
              </a:solidFill>
              <a:latin typeface="+mn-ea"/>
              <a:cs typeface="+mn-ea"/>
              <a:sym typeface="+mn-ea"/>
            </a:endParaRPr>
          </a:p>
        </p:txBody>
      </p:sp>
      <p:sp>
        <p:nvSpPr>
          <p:cNvPr id="34" name="矩形 33"/>
          <p:cNvSpPr/>
          <p:nvPr>
            <p:custDataLst>
              <p:tags r:id="rId22"/>
            </p:custDataLst>
          </p:nvPr>
        </p:nvSpPr>
        <p:spPr>
          <a:xfrm>
            <a:off x="6532245" y="3984625"/>
            <a:ext cx="2143125" cy="398780"/>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sym typeface="+mn-ea"/>
              </a:rPr>
              <a:t>数据</a:t>
            </a:r>
            <a:endParaRPr lang="zh-CN" altLang="en-US" b="1">
              <a:solidFill>
                <a:schemeClr val="accent1"/>
              </a:solidFill>
              <a:latin typeface="+mn-ea"/>
              <a:cs typeface="+mn-ea"/>
              <a:sym typeface="+mn-ea"/>
            </a:endParaRPr>
          </a:p>
        </p:txBody>
      </p:sp>
      <p:sp>
        <p:nvSpPr>
          <p:cNvPr id="35" name="矩形 34"/>
          <p:cNvSpPr/>
          <p:nvPr>
            <p:custDataLst>
              <p:tags r:id="rId23"/>
            </p:custDataLst>
          </p:nvPr>
        </p:nvSpPr>
        <p:spPr>
          <a:xfrm>
            <a:off x="6532245" y="4415155"/>
            <a:ext cx="2143125" cy="1267460"/>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400">
                <a:solidFill>
                  <a:schemeClr val="tx1">
                    <a:lumMod val="85000"/>
                    <a:lumOff val="15000"/>
                  </a:schemeClr>
                </a:solidFill>
                <a:latin typeface="+mn-ea"/>
                <a:cs typeface="+mn-ea"/>
                <a:sym typeface="+mn-ea"/>
              </a:rPr>
              <a:t>指对文字、信息等资料进行收集、整理，比较重视客观事实与理性思维分析。</a:t>
            </a:r>
            <a:endParaRPr kumimoji="1" lang="zh-CN" altLang="en-US" sz="1400">
              <a:solidFill>
                <a:schemeClr val="tx1">
                  <a:lumMod val="85000"/>
                  <a:lumOff val="15000"/>
                </a:schemeClr>
              </a:solidFill>
              <a:latin typeface="+mn-ea"/>
              <a:cs typeface="+mn-ea"/>
              <a:sym typeface="+mn-ea"/>
            </a:endParaRPr>
          </a:p>
        </p:txBody>
      </p:sp>
      <p:sp>
        <p:nvSpPr>
          <p:cNvPr id="36" name="矩形 35"/>
          <p:cNvSpPr/>
          <p:nvPr>
            <p:custDataLst>
              <p:tags r:id="rId24"/>
            </p:custDataLst>
          </p:nvPr>
        </p:nvSpPr>
        <p:spPr>
          <a:xfrm>
            <a:off x="9078595" y="4987290"/>
            <a:ext cx="2143125" cy="398780"/>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sym typeface="+mn-ea"/>
              </a:rPr>
              <a:t>主意</a:t>
            </a:r>
            <a:endParaRPr lang="zh-CN" altLang="en-US" b="1">
              <a:solidFill>
                <a:schemeClr val="accent1"/>
              </a:solidFill>
              <a:latin typeface="+mn-ea"/>
              <a:cs typeface="+mn-ea"/>
              <a:sym typeface="+mn-ea"/>
            </a:endParaRPr>
          </a:p>
        </p:txBody>
      </p:sp>
      <p:sp>
        <p:nvSpPr>
          <p:cNvPr id="37" name="矩形 36"/>
          <p:cNvSpPr/>
          <p:nvPr>
            <p:custDataLst>
              <p:tags r:id="rId25"/>
            </p:custDataLst>
          </p:nvPr>
        </p:nvSpPr>
        <p:spPr>
          <a:xfrm>
            <a:off x="9078595" y="5417820"/>
            <a:ext cx="2396490" cy="1267460"/>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400">
                <a:solidFill>
                  <a:schemeClr val="tx1">
                    <a:lumMod val="85000"/>
                    <a:lumOff val="15000"/>
                  </a:schemeClr>
                </a:solidFill>
                <a:latin typeface="+mn-ea"/>
                <a:cs typeface="+mn-ea"/>
                <a:sym typeface="+mn-ea"/>
              </a:rPr>
              <a:t>指人们充分运用主观能动性，在头脑中进行的工作，如对真理进行探究、创意的萌发等。</a:t>
            </a:r>
            <a:endParaRPr kumimoji="1" lang="zh-CN" altLang="en-US" sz="1400">
              <a:solidFill>
                <a:schemeClr val="tx1">
                  <a:lumMod val="85000"/>
                  <a:lumOff val="15000"/>
                </a:schemeClr>
              </a:solidFill>
              <a:latin typeface="+mn-ea"/>
              <a:cs typeface="+mn-ea"/>
              <a:sym typeface="+mn-ea"/>
            </a:endParaRPr>
          </a:p>
        </p:txBody>
      </p:sp>
      <p:sp>
        <p:nvSpPr>
          <p:cNvPr id="25" name="文本框 24"/>
          <p:cNvSpPr txBox="1"/>
          <p:nvPr/>
        </p:nvSpPr>
        <p:spPr>
          <a:xfrm>
            <a:off x="382905" y="1024255"/>
            <a:ext cx="10767695" cy="1753235"/>
          </a:xfrm>
          <a:prstGeom prst="rect">
            <a:avLst/>
          </a:prstGeom>
          <a:noFill/>
        </p:spPr>
        <p:txBody>
          <a:bodyPr wrap="square" rtlCol="0" anchor="t">
            <a:spAutoFit/>
          </a:bodyPr>
          <a:p>
            <a:pPr indent="457200" algn="just">
              <a:lnSpc>
                <a:spcPct val="150000"/>
              </a:lnSpc>
            </a:pPr>
            <a:r>
              <a:rPr lang="zh-CN" altLang="en-US" sz="2400" dirty="0">
                <a:sym typeface="+mn-ea"/>
              </a:rPr>
              <a:t>工作世界地图包含</a:t>
            </a:r>
            <a:r>
              <a:rPr lang="en-US" altLang="zh-CN" sz="2400" dirty="0">
                <a:sym typeface="+mn-ea"/>
              </a:rPr>
              <a:t> 2 </a:t>
            </a:r>
            <a:r>
              <a:rPr lang="zh-CN" altLang="en-US" sz="2400" dirty="0">
                <a:sym typeface="+mn-ea"/>
              </a:rPr>
              <a:t>组维度，分别为</a:t>
            </a:r>
            <a:r>
              <a:rPr lang="en-US" altLang="zh-CN" sz="2400" dirty="0">
                <a:sym typeface="+mn-ea"/>
              </a:rPr>
              <a:t>“</a:t>
            </a:r>
            <a:r>
              <a:rPr lang="zh-CN" altLang="en-US" sz="2400" dirty="0">
                <a:sym typeface="+mn-ea"/>
              </a:rPr>
              <a:t>人</a:t>
            </a:r>
            <a:r>
              <a:rPr lang="en-US" altLang="zh-CN" sz="2400" dirty="0">
                <a:sym typeface="+mn-ea"/>
              </a:rPr>
              <a:t>—</a:t>
            </a:r>
            <a:r>
              <a:rPr lang="zh-CN" altLang="en-US" sz="2400" dirty="0">
                <a:sym typeface="+mn-ea"/>
              </a:rPr>
              <a:t>事物</a:t>
            </a:r>
            <a:r>
              <a:rPr lang="en-US" altLang="zh-CN" sz="2400" dirty="0">
                <a:sym typeface="+mn-ea"/>
              </a:rPr>
              <a:t>”</a:t>
            </a:r>
            <a:r>
              <a:rPr lang="zh-CN" altLang="en-US" sz="2400" dirty="0">
                <a:sym typeface="+mn-ea"/>
              </a:rPr>
              <a:t>和</a:t>
            </a:r>
            <a:r>
              <a:rPr lang="en-US" altLang="zh-CN" sz="2400" dirty="0">
                <a:sym typeface="+mn-ea"/>
              </a:rPr>
              <a:t>“</a:t>
            </a:r>
            <a:r>
              <a:rPr lang="zh-CN" altLang="en-US" sz="2400" dirty="0">
                <a:sym typeface="+mn-ea"/>
              </a:rPr>
              <a:t>数据</a:t>
            </a:r>
            <a:r>
              <a:rPr lang="en-US" altLang="zh-CN" sz="2400" dirty="0">
                <a:sym typeface="+mn-ea"/>
              </a:rPr>
              <a:t>—</a:t>
            </a:r>
            <a:r>
              <a:rPr lang="zh-CN" altLang="en-US" sz="2400" dirty="0">
                <a:sym typeface="+mn-ea"/>
              </a:rPr>
              <a:t>主意</a:t>
            </a:r>
            <a:r>
              <a:rPr lang="en-US" altLang="zh-CN" sz="2400" dirty="0">
                <a:sym typeface="+mn-ea"/>
              </a:rPr>
              <a:t>”</a:t>
            </a:r>
            <a:r>
              <a:rPr lang="zh-CN" altLang="en-US" sz="2400" dirty="0">
                <a:sym typeface="+mn-ea"/>
              </a:rPr>
              <a:t>，与人有关的职业类型在左面，与事物有关的职业类型在右面，与数据有关的职业类型在上面，与主意有关的职业类型在下面。</a:t>
            </a:r>
            <a:endParaRPr lang="zh-CN" altLang="en-US" sz="2400" dirty="0">
              <a:sym typeface="+mn-ea"/>
            </a:endParaRPr>
          </a:p>
        </p:txBody>
      </p:sp>
      <p:grpSp>
        <p:nvGrpSpPr>
          <p:cNvPr id="63" name="组合 62"/>
          <p:cNvGrpSpPr>
            <a:grpSpLocks noChangeAspect="1"/>
          </p:cNvGrpSpPr>
          <p:nvPr/>
        </p:nvGrpSpPr>
        <p:grpSpPr>
          <a:xfrm rot="0">
            <a:off x="2183130" y="2757170"/>
            <a:ext cx="535305" cy="1016000"/>
            <a:chOff x="3046809" y="3253979"/>
            <a:chExt cx="345282" cy="656034"/>
          </a:xfrm>
          <a:effectLst>
            <a:outerShdw blurRad="76200" dir="18900000" sy="23000" kx="-1200000" algn="bl" rotWithShape="0">
              <a:prstClr val="black">
                <a:alpha val="20000"/>
              </a:prstClr>
            </a:outerShdw>
          </a:effectLst>
        </p:grpSpPr>
        <p:sp>
          <p:nvSpPr>
            <p:cNvPr id="64"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5"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6"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7"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8"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9"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0"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1"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2"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3"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4"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5"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6"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7"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8"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9"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0"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1"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2"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3"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4"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5"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6"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7"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8"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9"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0"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1"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pic>
        <p:nvPicPr>
          <p:cNvPr id="29" name="图片 28"/>
          <p:cNvPicPr>
            <a:picLocks noChangeAspect="1"/>
          </p:cNvPicPr>
          <p:nvPr/>
        </p:nvPicPr>
        <p:blipFill>
          <a:blip r:embed="rId26"/>
          <a:stretch>
            <a:fillRect/>
          </a:stretch>
        </p:blipFill>
        <p:spPr>
          <a:xfrm>
            <a:off x="7019925" y="2656840"/>
            <a:ext cx="1024890" cy="976630"/>
          </a:xfrm>
          <a:prstGeom prst="rect">
            <a:avLst/>
          </a:prstGeom>
        </p:spPr>
      </p:pic>
    </p:spTree>
    <p:custDataLst>
      <p:tags r:id="rId2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2"/>
          <p:cNvSpPr>
            <a:spLocks noGrp="1"/>
          </p:cNvSpPr>
          <p:nvPr/>
        </p:nvSpPr>
        <p:spPr>
          <a:xfrm>
            <a:off x="11150659" y="127090"/>
            <a:ext cx="672861" cy="643416"/>
          </a:xfrm>
          <a:prstGeom prst="rect">
            <a:avLst/>
          </a:prstGeom>
        </p:spPr>
        <p:txBody>
          <a:bodyPr vert="horz" lIns="91440" tIns="45720" rIns="91440" bIns="45720" rtlCol="0" anchor="ctr"/>
          <a:lstStyle>
            <a:defPPr>
              <a:defRPr lang="zh-CN"/>
            </a:defPPr>
            <a:lvl1pPr marL="0" algn="ctr"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D3DB80-B894-403A-B48E-6FDC1A72010E}" type="slidenum">
              <a:rPr lang="zh-CN" altLang="en-US" smtClean="0"/>
            </a:fld>
            <a:endParaRPr lang="zh-CN" altLang="en-US" dirty="0"/>
          </a:p>
        </p:txBody>
      </p:sp>
      <p:sp>
        <p:nvSpPr>
          <p:cNvPr id="2" name="标题 1"/>
          <p:cNvSpPr>
            <a:spLocks noGrp="1"/>
          </p:cNvSpPr>
          <p:nvPr>
            <p:ph type="title"/>
            <p:custDataLst>
              <p:tags r:id="rId1"/>
            </p:custDataLst>
          </p:nvPr>
        </p:nvSpPr>
        <p:spPr>
          <a:xfrm>
            <a:off x="980440" y="271100"/>
            <a:ext cx="10800000" cy="720000"/>
          </a:xfrm>
        </p:spPr>
        <p:txBody>
          <a:bodyPr/>
          <a:lstStyle/>
          <a:p>
            <a:r>
              <a:rPr lang="zh-CN" altLang="en-US" b="0" dirty="0"/>
              <a:t>二、用人单位的类型及区别</a:t>
            </a:r>
            <a:endParaRPr lang="zh-CN" altLang="en-US" b="0" dirty="0"/>
          </a:p>
        </p:txBody>
      </p:sp>
      <p:sp>
        <p:nvSpPr>
          <p:cNvPr id="22" name="平行四边形 21"/>
          <p:cNvSpPr/>
          <p:nvPr>
            <p:custDataLst>
              <p:tags r:id="rId2"/>
            </p:custDataLst>
          </p:nvPr>
        </p:nvSpPr>
        <p:spPr>
          <a:xfrm flipH="1">
            <a:off x="4109720" y="3871595"/>
            <a:ext cx="1574165" cy="939800"/>
          </a:xfrm>
          <a:prstGeom prst="parallelogram">
            <a:avLst>
              <a:gd name="adj" fmla="val 81259"/>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平行四边形 24"/>
          <p:cNvSpPr/>
          <p:nvPr>
            <p:custDataLst>
              <p:tags r:id="rId3"/>
            </p:custDataLst>
          </p:nvPr>
        </p:nvSpPr>
        <p:spPr>
          <a:xfrm flipH="1">
            <a:off x="6144260" y="3587750"/>
            <a:ext cx="1601470" cy="939800"/>
          </a:xfrm>
          <a:prstGeom prst="parallelogram">
            <a:avLst>
              <a:gd name="adj" fmla="val 83583"/>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 name="平行四边形 4"/>
          <p:cNvSpPr/>
          <p:nvPr>
            <p:custDataLst>
              <p:tags r:id="rId4"/>
            </p:custDataLst>
          </p:nvPr>
        </p:nvSpPr>
        <p:spPr>
          <a:xfrm flipH="1">
            <a:off x="2099945" y="4161155"/>
            <a:ext cx="1532255" cy="939800"/>
          </a:xfrm>
          <a:prstGeom prst="parallelogram">
            <a:avLst>
              <a:gd name="adj" fmla="val 80061"/>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2" name="直接连接符 31"/>
          <p:cNvCxnSpPr/>
          <p:nvPr>
            <p:custDataLst>
              <p:tags r:id="rId5"/>
            </p:custDataLst>
          </p:nvPr>
        </p:nvCxnSpPr>
        <p:spPr>
          <a:xfrm>
            <a:off x="820420" y="5962650"/>
            <a:ext cx="1578610" cy="0"/>
          </a:xfrm>
          <a:prstGeom prst="line">
            <a:avLst/>
          </a:prstGeom>
          <a:ln cap="flat">
            <a:gradFill>
              <a:gsLst>
                <a:gs pos="0">
                  <a:srgbClr val="AFC6FF">
                    <a:alpha val="0"/>
                  </a:srgbClr>
                </a:gs>
                <a:gs pos="100000">
                  <a:srgbClr val="376FFF">
                    <a:alpha val="0"/>
                  </a:srgbClr>
                </a:gs>
                <a:gs pos="0">
                  <a:schemeClr val="accent1">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7" name="标题"/>
          <p:cNvSpPr txBox="1"/>
          <p:nvPr>
            <p:custDataLst>
              <p:tags r:id="rId6"/>
            </p:custDataLst>
          </p:nvPr>
        </p:nvSpPr>
        <p:spPr>
          <a:xfrm>
            <a:off x="820420" y="5403215"/>
            <a:ext cx="1738630" cy="497840"/>
          </a:xfrm>
          <a:prstGeom prst="rect">
            <a:avLst/>
          </a:prstGeom>
          <a:noFill/>
        </p:spPr>
        <p:txBody>
          <a:bodyPr wrap="square" lIns="0" tIns="0" rIns="0" bIns="0" rtlCol="0" anchor="b">
            <a:noAutofit/>
          </a:bodyPr>
          <a:lstStyle/>
          <a:p>
            <a:pPr lvl="0" algn="l">
              <a:buClrTx/>
              <a:buSzTx/>
              <a:buFontTx/>
            </a:pPr>
            <a:r>
              <a:rPr lang="zh-CN" altLang="en-US" b="1" spc="300" dirty="0">
                <a:solidFill>
                  <a:schemeClr val="accent1"/>
                </a:solidFill>
                <a:latin typeface="+mj-ea"/>
                <a:ea typeface="+mj-ea"/>
                <a:sym typeface="+mn-ea"/>
              </a:rPr>
              <a:t>党政机关</a:t>
            </a:r>
            <a:endParaRPr lang="zh-CN" altLang="en-US" b="1" spc="300" dirty="0">
              <a:solidFill>
                <a:schemeClr val="accent1"/>
              </a:solidFill>
              <a:latin typeface="+mj-ea"/>
              <a:ea typeface="+mj-ea"/>
              <a:sym typeface="+mn-ea"/>
            </a:endParaRPr>
          </a:p>
        </p:txBody>
      </p:sp>
      <p:sp>
        <p:nvSpPr>
          <p:cNvPr id="4" name="平行四边形 3"/>
          <p:cNvSpPr/>
          <p:nvPr>
            <p:custDataLst>
              <p:tags r:id="rId7"/>
            </p:custDataLst>
          </p:nvPr>
        </p:nvSpPr>
        <p:spPr>
          <a:xfrm>
            <a:off x="796290" y="4143375"/>
            <a:ext cx="2080260" cy="1228725"/>
          </a:xfrm>
          <a:prstGeom prst="parallelogram">
            <a:avLst>
              <a:gd name="adj" fmla="val 64618"/>
            </a:avLst>
          </a:prstGeom>
          <a:gradFill>
            <a:gsLst>
              <a:gs pos="39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lvl="0" algn="ctr">
              <a:buClrTx/>
              <a:buSzTx/>
              <a:buFontTx/>
            </a:pPr>
            <a:r>
              <a:rPr lang="en-US" sz="3200" b="1">
                <a:solidFill>
                  <a:srgbClr val="FFFFFF"/>
                </a:solidFill>
                <a:latin typeface="+mj-lt"/>
                <a:ea typeface="微软雅黑" panose="020B0503020204020204" pitchFamily="34" charset="-122"/>
                <a:cs typeface="+mj-lt"/>
                <a:sym typeface="+mn-ea"/>
              </a:rPr>
              <a:t>01</a:t>
            </a:r>
            <a:endParaRPr lang="en-US" sz="3200" b="1">
              <a:solidFill>
                <a:srgbClr val="FFFFFF"/>
              </a:solidFill>
              <a:latin typeface="+mj-lt"/>
              <a:ea typeface="微软雅黑" panose="020B0503020204020204" pitchFamily="34" charset="-122"/>
              <a:cs typeface="+mj-lt"/>
              <a:sym typeface="+mn-ea"/>
            </a:endParaRPr>
          </a:p>
        </p:txBody>
      </p:sp>
      <p:sp>
        <p:nvSpPr>
          <p:cNvPr id="20" name="平行四边形 19"/>
          <p:cNvSpPr/>
          <p:nvPr>
            <p:custDataLst>
              <p:tags r:id="rId8"/>
            </p:custDataLst>
          </p:nvPr>
        </p:nvSpPr>
        <p:spPr>
          <a:xfrm>
            <a:off x="2844165" y="3873500"/>
            <a:ext cx="2080260" cy="1228725"/>
          </a:xfrm>
          <a:prstGeom prst="parallelogram">
            <a:avLst>
              <a:gd name="adj" fmla="val 64618"/>
            </a:avLst>
          </a:prstGeom>
          <a:gradFill>
            <a:gsLst>
              <a:gs pos="39000">
                <a:schemeClr val="accent4"/>
              </a:gs>
              <a:gs pos="100000">
                <a:schemeClr val="accent4">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lvl="0" algn="ctr">
              <a:buClrTx/>
              <a:buSzTx/>
              <a:buFontTx/>
            </a:pPr>
            <a:r>
              <a:rPr lang="en-US" altLang="zh-CN" sz="3200" b="1">
                <a:solidFill>
                  <a:srgbClr val="FFFFFF"/>
                </a:solidFill>
                <a:latin typeface="+mj-lt"/>
                <a:ea typeface="微软雅黑" panose="020B0503020204020204" pitchFamily="34" charset="-122"/>
                <a:cs typeface="+mj-lt"/>
                <a:sym typeface="+mn-ea"/>
              </a:rPr>
              <a:t>02</a:t>
            </a:r>
            <a:endParaRPr lang="en-US" altLang="zh-CN" sz="3200" b="1">
              <a:solidFill>
                <a:srgbClr val="FFFFFF"/>
              </a:solidFill>
              <a:latin typeface="+mj-lt"/>
              <a:ea typeface="微软雅黑" panose="020B0503020204020204" pitchFamily="34" charset="-122"/>
              <a:cs typeface="+mj-lt"/>
              <a:sym typeface="+mn-ea"/>
            </a:endParaRPr>
          </a:p>
        </p:txBody>
      </p:sp>
      <p:cxnSp>
        <p:nvCxnSpPr>
          <p:cNvPr id="35" name="直接连接符 34"/>
          <p:cNvCxnSpPr/>
          <p:nvPr>
            <p:custDataLst>
              <p:tags r:id="rId9"/>
            </p:custDataLst>
          </p:nvPr>
        </p:nvCxnSpPr>
        <p:spPr>
          <a:xfrm>
            <a:off x="2831465" y="5680710"/>
            <a:ext cx="1578610" cy="0"/>
          </a:xfrm>
          <a:prstGeom prst="line">
            <a:avLst/>
          </a:prstGeom>
          <a:ln cap="flat">
            <a:gradFill>
              <a:gsLst>
                <a:gs pos="0">
                  <a:srgbClr val="AFC6FF">
                    <a:alpha val="0"/>
                  </a:srgbClr>
                </a:gs>
                <a:gs pos="100000">
                  <a:schemeClr val="accent4">
                    <a:alpha val="0"/>
                  </a:schemeClr>
                </a:gs>
                <a:gs pos="0">
                  <a:schemeClr val="accent4"/>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37" name="标题"/>
          <p:cNvSpPr txBox="1"/>
          <p:nvPr>
            <p:custDataLst>
              <p:tags r:id="rId10"/>
            </p:custDataLst>
          </p:nvPr>
        </p:nvSpPr>
        <p:spPr>
          <a:xfrm>
            <a:off x="2831465" y="5120640"/>
            <a:ext cx="1738630" cy="497840"/>
          </a:xfrm>
          <a:prstGeom prst="rect">
            <a:avLst/>
          </a:prstGeom>
          <a:noFill/>
        </p:spPr>
        <p:txBody>
          <a:bodyPr wrap="square" lIns="0" tIns="0" rIns="0" bIns="0" rtlCol="0" anchor="b">
            <a:noAutofit/>
          </a:bodyPr>
          <a:lstStyle/>
          <a:p>
            <a:pPr lvl="0" algn="l">
              <a:buClrTx/>
              <a:buSzTx/>
              <a:buFontTx/>
            </a:pPr>
            <a:r>
              <a:rPr lang="zh-CN" altLang="en-US" b="1" spc="300" dirty="0">
                <a:solidFill>
                  <a:schemeClr val="accent4"/>
                </a:solidFill>
                <a:latin typeface="+mj-ea"/>
                <a:ea typeface="+mj-ea"/>
                <a:sym typeface="+mn-ea"/>
              </a:rPr>
              <a:t>事业单位</a:t>
            </a:r>
            <a:endParaRPr lang="zh-CN" altLang="en-US" b="1" spc="300" dirty="0">
              <a:solidFill>
                <a:schemeClr val="accent4"/>
              </a:solidFill>
              <a:latin typeface="+mj-ea"/>
              <a:ea typeface="+mj-ea"/>
              <a:sym typeface="+mn-ea"/>
            </a:endParaRPr>
          </a:p>
        </p:txBody>
      </p:sp>
      <p:sp>
        <p:nvSpPr>
          <p:cNvPr id="23" name="平行四边形 22"/>
          <p:cNvSpPr/>
          <p:nvPr>
            <p:custDataLst>
              <p:tags r:id="rId11"/>
            </p:custDataLst>
          </p:nvPr>
        </p:nvSpPr>
        <p:spPr>
          <a:xfrm>
            <a:off x="4879340" y="3583940"/>
            <a:ext cx="2080260" cy="1228725"/>
          </a:xfrm>
          <a:prstGeom prst="parallelogram">
            <a:avLst>
              <a:gd name="adj" fmla="val 64618"/>
            </a:avLst>
          </a:prstGeom>
          <a:gradFill>
            <a:gsLst>
              <a:gs pos="39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lvl="0" algn="ctr">
              <a:buClrTx/>
              <a:buSzTx/>
              <a:buFontTx/>
            </a:pPr>
            <a:r>
              <a:rPr lang="en-US" sz="3200" b="1">
                <a:solidFill>
                  <a:srgbClr val="FFFFFF"/>
                </a:solidFill>
                <a:latin typeface="+mj-lt"/>
                <a:ea typeface="微软雅黑" panose="020B0503020204020204" pitchFamily="34" charset="-122"/>
                <a:cs typeface="+mj-lt"/>
                <a:sym typeface="+mn-ea"/>
              </a:rPr>
              <a:t>03</a:t>
            </a:r>
            <a:endParaRPr lang="en-US" sz="3200" b="1">
              <a:solidFill>
                <a:srgbClr val="FFFFFF"/>
              </a:solidFill>
              <a:latin typeface="+mj-lt"/>
              <a:ea typeface="微软雅黑" panose="020B0503020204020204" pitchFamily="34" charset="-122"/>
              <a:cs typeface="+mj-lt"/>
              <a:sym typeface="+mn-ea"/>
            </a:endParaRPr>
          </a:p>
        </p:txBody>
      </p:sp>
      <p:cxnSp>
        <p:nvCxnSpPr>
          <p:cNvPr id="56" name="直接连接符 55"/>
          <p:cNvCxnSpPr/>
          <p:nvPr>
            <p:custDataLst>
              <p:tags r:id="rId12"/>
            </p:custDataLst>
          </p:nvPr>
        </p:nvCxnSpPr>
        <p:spPr>
          <a:xfrm>
            <a:off x="4890135" y="5394325"/>
            <a:ext cx="1578610" cy="0"/>
          </a:xfrm>
          <a:prstGeom prst="line">
            <a:avLst/>
          </a:prstGeom>
          <a:ln cap="flat">
            <a:gradFill>
              <a:gsLst>
                <a:gs pos="0">
                  <a:srgbClr val="AFC6FF">
                    <a:alpha val="0"/>
                  </a:srgbClr>
                </a:gs>
                <a:gs pos="100000">
                  <a:srgbClr val="376FFF">
                    <a:alpha val="0"/>
                  </a:srgbClr>
                </a:gs>
                <a:gs pos="0">
                  <a:schemeClr val="accent1">
                    <a:alpha val="100000"/>
                  </a:schemeClr>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58" name="标题"/>
          <p:cNvSpPr txBox="1"/>
          <p:nvPr>
            <p:custDataLst>
              <p:tags r:id="rId13"/>
            </p:custDataLst>
          </p:nvPr>
        </p:nvSpPr>
        <p:spPr>
          <a:xfrm>
            <a:off x="4890135" y="4834255"/>
            <a:ext cx="1738630" cy="497840"/>
          </a:xfrm>
          <a:prstGeom prst="rect">
            <a:avLst/>
          </a:prstGeom>
          <a:noFill/>
        </p:spPr>
        <p:txBody>
          <a:bodyPr wrap="square" lIns="0" tIns="0" rIns="0" bIns="0" rtlCol="0" anchor="b">
            <a:noAutofit/>
          </a:bodyPr>
          <a:lstStyle/>
          <a:p>
            <a:pPr lvl="0" algn="l">
              <a:buClrTx/>
              <a:buSzTx/>
              <a:buFontTx/>
            </a:pPr>
            <a:r>
              <a:rPr lang="zh-CN" altLang="en-US" b="1" spc="300" dirty="0">
                <a:solidFill>
                  <a:schemeClr val="accent1"/>
                </a:solidFill>
                <a:latin typeface="+mj-ea"/>
                <a:ea typeface="+mj-ea"/>
                <a:sym typeface="+mn-ea"/>
              </a:rPr>
              <a:t>企业</a:t>
            </a:r>
            <a:endParaRPr lang="zh-CN" altLang="en-US" b="1" spc="300" dirty="0">
              <a:solidFill>
                <a:schemeClr val="accent1"/>
              </a:solidFill>
              <a:latin typeface="+mj-ea"/>
              <a:ea typeface="+mj-ea"/>
              <a:sym typeface="+mn-ea"/>
            </a:endParaRPr>
          </a:p>
        </p:txBody>
      </p:sp>
      <p:sp>
        <p:nvSpPr>
          <p:cNvPr id="8" name="平行四边形 7"/>
          <p:cNvSpPr/>
          <p:nvPr>
            <p:custDataLst>
              <p:tags r:id="rId14"/>
            </p:custDataLst>
          </p:nvPr>
        </p:nvSpPr>
        <p:spPr>
          <a:xfrm flipH="1">
            <a:off x="8216265" y="3297555"/>
            <a:ext cx="1540510" cy="930910"/>
          </a:xfrm>
          <a:prstGeom prst="parallelogram">
            <a:avLst>
              <a:gd name="adj" fmla="val 81259"/>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平行四边形 8"/>
          <p:cNvSpPr/>
          <p:nvPr>
            <p:custDataLst>
              <p:tags r:id="rId15"/>
            </p:custDataLst>
          </p:nvPr>
        </p:nvSpPr>
        <p:spPr>
          <a:xfrm>
            <a:off x="6927215" y="3299460"/>
            <a:ext cx="2080260" cy="1228725"/>
          </a:xfrm>
          <a:prstGeom prst="parallelogram">
            <a:avLst>
              <a:gd name="adj" fmla="val 64618"/>
            </a:avLst>
          </a:prstGeom>
          <a:gradFill>
            <a:gsLst>
              <a:gs pos="39000">
                <a:schemeClr val="accent4"/>
              </a:gs>
              <a:gs pos="100000">
                <a:schemeClr val="accent4">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lvl="0" algn="ctr">
              <a:buClrTx/>
              <a:buSzTx/>
              <a:buFontTx/>
            </a:pPr>
            <a:r>
              <a:rPr lang="en-US" altLang="zh-CN" sz="3200" b="1">
                <a:solidFill>
                  <a:srgbClr val="FFFFFF"/>
                </a:solidFill>
                <a:latin typeface="+mj-lt"/>
                <a:ea typeface="微软雅黑" panose="020B0503020204020204" pitchFamily="34" charset="-122"/>
                <a:cs typeface="+mj-lt"/>
                <a:sym typeface="+mn-ea"/>
              </a:rPr>
              <a:t>04</a:t>
            </a:r>
            <a:endParaRPr lang="en-US" altLang="zh-CN" sz="3200" b="1">
              <a:solidFill>
                <a:srgbClr val="FFFFFF"/>
              </a:solidFill>
              <a:latin typeface="+mj-lt"/>
              <a:ea typeface="微软雅黑" panose="020B0503020204020204" pitchFamily="34" charset="-122"/>
              <a:cs typeface="+mj-lt"/>
              <a:sym typeface="+mn-ea"/>
            </a:endParaRPr>
          </a:p>
        </p:txBody>
      </p:sp>
      <p:cxnSp>
        <p:nvCxnSpPr>
          <p:cNvPr id="10" name="直接连接符 9"/>
          <p:cNvCxnSpPr/>
          <p:nvPr>
            <p:custDataLst>
              <p:tags r:id="rId16"/>
            </p:custDataLst>
          </p:nvPr>
        </p:nvCxnSpPr>
        <p:spPr>
          <a:xfrm>
            <a:off x="6914515" y="5106670"/>
            <a:ext cx="1578610" cy="0"/>
          </a:xfrm>
          <a:prstGeom prst="line">
            <a:avLst/>
          </a:prstGeom>
          <a:ln cap="flat">
            <a:gradFill>
              <a:gsLst>
                <a:gs pos="0">
                  <a:srgbClr val="AFC6FF">
                    <a:alpha val="0"/>
                  </a:srgbClr>
                </a:gs>
                <a:gs pos="100000">
                  <a:schemeClr val="accent4">
                    <a:alpha val="0"/>
                  </a:schemeClr>
                </a:gs>
                <a:gs pos="0">
                  <a:schemeClr val="accent4"/>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12" name="标题"/>
          <p:cNvSpPr txBox="1"/>
          <p:nvPr>
            <p:custDataLst>
              <p:tags r:id="rId17"/>
            </p:custDataLst>
          </p:nvPr>
        </p:nvSpPr>
        <p:spPr>
          <a:xfrm>
            <a:off x="6914515" y="4546600"/>
            <a:ext cx="1738630" cy="497840"/>
          </a:xfrm>
          <a:prstGeom prst="rect">
            <a:avLst/>
          </a:prstGeom>
          <a:noFill/>
        </p:spPr>
        <p:txBody>
          <a:bodyPr wrap="square" lIns="0" tIns="0" rIns="0" bIns="0" rtlCol="0" anchor="b">
            <a:noAutofit/>
          </a:bodyPr>
          <a:lstStyle/>
          <a:p>
            <a:pPr lvl="0" algn="l">
              <a:buClrTx/>
              <a:buSzTx/>
              <a:buFontTx/>
            </a:pPr>
            <a:r>
              <a:rPr lang="zh-CN" altLang="en-US" b="1" spc="300" dirty="0">
                <a:solidFill>
                  <a:schemeClr val="accent4"/>
                </a:solidFill>
                <a:latin typeface="+mj-ea"/>
                <a:ea typeface="+mj-ea"/>
                <a:sym typeface="+mn-ea"/>
              </a:rPr>
              <a:t>社会团体</a:t>
            </a:r>
            <a:endParaRPr lang="zh-CN" altLang="en-US" b="1" spc="300" dirty="0">
              <a:solidFill>
                <a:schemeClr val="accent4"/>
              </a:solidFill>
              <a:latin typeface="+mj-ea"/>
              <a:ea typeface="+mj-ea"/>
              <a:sym typeface="+mn-ea"/>
            </a:endParaRPr>
          </a:p>
        </p:txBody>
      </p:sp>
      <p:sp>
        <p:nvSpPr>
          <p:cNvPr id="24" name="任意多边形 23"/>
          <p:cNvSpPr/>
          <p:nvPr>
            <p:custDataLst>
              <p:tags r:id="rId18"/>
            </p:custDataLst>
          </p:nvPr>
        </p:nvSpPr>
        <p:spPr>
          <a:xfrm>
            <a:off x="8969375" y="2303780"/>
            <a:ext cx="2424430" cy="1924685"/>
          </a:xfrm>
          <a:custGeom>
            <a:avLst/>
            <a:gdLst>
              <a:gd name="connsiteX0" fmla="*/ 1215 w 4043"/>
              <a:gd name="connsiteY0" fmla="*/ 1402 h 4402"/>
              <a:gd name="connsiteX1" fmla="*/ 3330 w 4043"/>
              <a:gd name="connsiteY1" fmla="*/ 0 h 4402"/>
              <a:gd name="connsiteX2" fmla="*/ 4043 w 4043"/>
              <a:gd name="connsiteY2" fmla="*/ 1440 h 4402"/>
              <a:gd name="connsiteX3" fmla="*/ 3518 w 4043"/>
              <a:gd name="connsiteY3" fmla="*/ 1440 h 4402"/>
              <a:gd name="connsiteX4" fmla="*/ 1778 w 4043"/>
              <a:gd name="connsiteY4" fmla="*/ 4395 h 4402"/>
              <a:gd name="connsiteX5" fmla="*/ 0 w 4043"/>
              <a:gd name="connsiteY5" fmla="*/ 4402 h 4402"/>
              <a:gd name="connsiteX6" fmla="*/ 1718 w 4043"/>
              <a:gd name="connsiteY6" fmla="*/ 1417 h 4402"/>
              <a:gd name="connsiteX7" fmla="*/ 1215 w 4043"/>
              <a:gd name="connsiteY7" fmla="*/ 1402 h 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7" h="4002">
                <a:moveTo>
                  <a:pt x="3478" y="0"/>
                </a:moveTo>
                <a:lnTo>
                  <a:pt x="4277" y="1440"/>
                </a:lnTo>
                <a:lnTo>
                  <a:pt x="3688" y="1440"/>
                </a:lnTo>
                <a:lnTo>
                  <a:pt x="3417" y="1851"/>
                </a:lnTo>
                <a:lnTo>
                  <a:pt x="3408" y="1851"/>
                </a:lnTo>
                <a:lnTo>
                  <a:pt x="2018" y="4002"/>
                </a:lnTo>
                <a:lnTo>
                  <a:pt x="0" y="4002"/>
                </a:lnTo>
                <a:lnTo>
                  <a:pt x="1390" y="1851"/>
                </a:lnTo>
                <a:lnTo>
                  <a:pt x="1390" y="1851"/>
                </a:lnTo>
                <a:lnTo>
                  <a:pt x="1670" y="1417"/>
                </a:lnTo>
                <a:lnTo>
                  <a:pt x="1106" y="1402"/>
                </a:lnTo>
                <a:lnTo>
                  <a:pt x="3478" y="0"/>
                </a:lnTo>
                <a:close/>
              </a:path>
            </a:pathLst>
          </a:custGeom>
          <a:gradFill>
            <a:gsLst>
              <a:gs pos="39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62635" tIns="980440" rIns="1031875" bIns="370840" numCol="1" spcCol="0" rtlCol="0" fromWordArt="0" anchor="ctr" anchorCtr="0" forceAA="0" compatLnSpc="1">
            <a:normAutofit/>
          </a:bodyPr>
          <a:lstStyle/>
          <a:p>
            <a:pPr algn="ctr"/>
            <a:r>
              <a:rPr lang="en-US" altLang="zh-CN" sz="3200" b="1">
                <a:solidFill>
                  <a:srgbClr val="FFFFFF"/>
                </a:solidFill>
                <a:latin typeface="+mj-lt"/>
                <a:ea typeface="微软雅黑" panose="020B0503020204020204" pitchFamily="34" charset="-122"/>
                <a:cs typeface="+mj-lt"/>
              </a:rPr>
              <a:t>05</a:t>
            </a:r>
            <a:endParaRPr lang="en-US" altLang="zh-CN" sz="3200" b="1">
              <a:solidFill>
                <a:srgbClr val="FFFFFF"/>
              </a:solidFill>
              <a:latin typeface="+mj-lt"/>
              <a:ea typeface="微软雅黑" panose="020B0503020204020204" pitchFamily="34" charset="-122"/>
              <a:cs typeface="+mj-lt"/>
            </a:endParaRPr>
          </a:p>
        </p:txBody>
      </p:sp>
      <p:cxnSp>
        <p:nvCxnSpPr>
          <p:cNvPr id="27" name="直接连接符 26"/>
          <p:cNvCxnSpPr/>
          <p:nvPr>
            <p:custDataLst>
              <p:tags r:id="rId19"/>
            </p:custDataLst>
          </p:nvPr>
        </p:nvCxnSpPr>
        <p:spPr>
          <a:xfrm>
            <a:off x="8962390" y="4794250"/>
            <a:ext cx="1578610" cy="0"/>
          </a:xfrm>
          <a:prstGeom prst="line">
            <a:avLst/>
          </a:prstGeom>
          <a:ln cap="flat">
            <a:gradFill>
              <a:gsLst>
                <a:gs pos="0">
                  <a:srgbClr val="AFC6FF">
                    <a:alpha val="0"/>
                  </a:srgbClr>
                </a:gs>
                <a:gs pos="100000">
                  <a:schemeClr val="accent1">
                    <a:alpha val="0"/>
                  </a:schemeClr>
                </a:gs>
                <a:gs pos="0">
                  <a:schemeClr val="accent1"/>
                </a:gs>
              </a:gsLst>
              <a:lin ang="0" scaled="0"/>
            </a:gradFill>
            <a:headEnd type="none"/>
          </a:ln>
        </p:spPr>
        <p:style>
          <a:lnRef idx="1">
            <a:schemeClr val="accent1"/>
          </a:lnRef>
          <a:fillRef idx="0">
            <a:schemeClr val="accent1"/>
          </a:fillRef>
          <a:effectRef idx="0">
            <a:schemeClr val="accent1"/>
          </a:effectRef>
          <a:fontRef idx="minor">
            <a:schemeClr val="tx1"/>
          </a:fontRef>
        </p:style>
      </p:cxnSp>
      <p:sp>
        <p:nvSpPr>
          <p:cNvPr id="30" name="标题"/>
          <p:cNvSpPr txBox="1"/>
          <p:nvPr>
            <p:custDataLst>
              <p:tags r:id="rId20"/>
            </p:custDataLst>
          </p:nvPr>
        </p:nvSpPr>
        <p:spPr>
          <a:xfrm>
            <a:off x="8962390" y="4234815"/>
            <a:ext cx="1738630" cy="497840"/>
          </a:xfrm>
          <a:prstGeom prst="rect">
            <a:avLst/>
          </a:prstGeom>
          <a:noFill/>
        </p:spPr>
        <p:txBody>
          <a:bodyPr wrap="square" lIns="0" tIns="0" rIns="0" bIns="0" rtlCol="0" anchor="b">
            <a:noAutofit/>
          </a:bodyPr>
          <a:lstStyle/>
          <a:p>
            <a:pPr lvl="0" algn="l">
              <a:buClrTx/>
              <a:buSzTx/>
              <a:buFontTx/>
            </a:pPr>
            <a:r>
              <a:rPr lang="zh-CN" altLang="en-US" b="1" spc="300" dirty="0">
                <a:solidFill>
                  <a:schemeClr val="accent1"/>
                </a:solidFill>
                <a:latin typeface="+mj-ea"/>
                <a:ea typeface="+mj-ea"/>
                <a:sym typeface="+mn-ea"/>
              </a:rPr>
              <a:t>个体经济组织</a:t>
            </a:r>
            <a:endParaRPr lang="zh-CN" altLang="en-US" b="1" spc="300" dirty="0">
              <a:solidFill>
                <a:schemeClr val="accent1"/>
              </a:solidFill>
              <a:latin typeface="+mj-ea"/>
              <a:ea typeface="+mj-ea"/>
              <a:sym typeface="+mn-ea"/>
            </a:endParaRPr>
          </a:p>
        </p:txBody>
      </p:sp>
      <p:sp>
        <p:nvSpPr>
          <p:cNvPr id="15" name="文本框 14"/>
          <p:cNvSpPr txBox="1"/>
          <p:nvPr/>
        </p:nvSpPr>
        <p:spPr>
          <a:xfrm>
            <a:off x="382905" y="1362075"/>
            <a:ext cx="10767695" cy="645160"/>
          </a:xfrm>
          <a:prstGeom prst="rect">
            <a:avLst/>
          </a:prstGeom>
          <a:noFill/>
        </p:spPr>
        <p:txBody>
          <a:bodyPr wrap="square" rtlCol="0" anchor="t">
            <a:spAutoFit/>
          </a:bodyPr>
          <a:p>
            <a:pPr indent="457200" algn="just">
              <a:lnSpc>
                <a:spcPct val="150000"/>
              </a:lnSpc>
            </a:pPr>
            <a:r>
              <a:rPr lang="zh-CN" altLang="en-US" sz="2400" dirty="0">
                <a:sym typeface="+mn-ea"/>
              </a:rPr>
              <a:t>用人单位是指能运用劳动力组织生产劳动，并向劳动者支付报酬的单位。</a:t>
            </a:r>
            <a:endParaRPr lang="zh-CN" altLang="en-US" sz="2400" dirty="0">
              <a:sym typeface="+mn-ea"/>
            </a:endParaRPr>
          </a:p>
        </p:txBody>
      </p:sp>
    </p:spTree>
    <p:custDataLst>
      <p:tags r:id="rId2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2*m_h_i*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7"/>
  <p:tag name="KSO_WM_UNIT_TEXT_FILL_FORE_SCHEMECOLOR_INDEX" val="1"/>
  <p:tag name="KSO_WM_UNIT_TEXT_FILL_TYPE" val="1"/>
  <p:tag name="KSO_WM_UNIT_LINE_FILL_TYPE" val="2"/>
  <p:tag name="KSO_WM_UNIT_USESOURCEFORMAT_APPLY" val="1"/>
</p:tagLst>
</file>

<file path=ppt/tags/tag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1065_2*m_h_f*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5_2*m_h_a*1_3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1065_2*m_h_f*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22"/>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5_2*m_h_a*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UNIT_VALUE" val="14"/>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7.xml><?xml version="1.0" encoding="utf-8"?>
<p:tagLst xmlns:p="http://schemas.openxmlformats.org/presentationml/2006/main">
  <p:tag name="KSO_WM_SLIDE_ID" val="diagram2023106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5"/>
  <p:tag name="KSO_WM_SLIDE_TYPE" val="text"/>
  <p:tag name="KSO_WM_SLIDE_SUBTYPE" val="diag"/>
  <p:tag name="KSO_WM_SLIDE_SIZE" val="937.212*314.8"/>
  <p:tag name="KSO_WM_SLIDE_POSITION" val="0*173.65"/>
  <p:tag name="KSO_WM_SLIDE_LAYOUT" val="a_m"/>
  <p:tag name="KSO_WM_SLIDE_LAYOUT_CNT" val="1_1"/>
  <p:tag name="KSO_WM_SPECIAL_SOURCE" val="bdnull"/>
  <p:tag name="KSO_WM_DIAGRAM_GROUP_CODE" val="m1-1"/>
  <p:tag name="KSO_WM_SLIDE_DIAGTYPE" val="m"/>
</p:tagLst>
</file>

<file path=ppt/tags/tag18.xml><?xml version="1.0" encoding="utf-8"?>
<p:tagLst xmlns:p="http://schemas.openxmlformats.org/presentationml/2006/main">
  <p:tag name="TABLE_ENDDRAG_ORIGIN_RECT" val="596*423"/>
  <p:tag name="TABLE_ENDDRAG_RECT" val="281*150*596*423"/>
</p:tagLst>
</file>

<file path=ppt/tags/tag19.xml><?xml version="1.0" encoding="utf-8"?>
<p:tagLst xmlns:p="http://schemas.openxmlformats.org/presentationml/2006/main">
  <p:tag name="TABLE_ENDDRAG_ORIGIN_RECT" val="492*225"/>
  <p:tag name="TABLE_ENDDRAG_RECT" val="53*236*492*22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2_3"/>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2_3"/>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4_3"/>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4_3"/>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3_3"/>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3_3"/>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2_4"/>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2_4"/>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2_1"/>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solid&quot;:{&quot;brightness&quot;:0,&quot;colorType&quot;:2,&quot;rgb&quot;:&quot;#fad871&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2_2"/>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6.xml><?xml version="1.0" encoding="utf-8"?>
<p:tagLst xmlns:p="http://schemas.openxmlformats.org/presentationml/2006/main">
  <p:tag name="KSO_WM_DIAGRAM_VIRTUALLY_FRAME" val="{&quot;height&quot;:339.1000061035156,&quot;left&quot;:84.85,&quot;top&quot;:190.5,&quot;width&quot;:818.7}"/>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3_2"/>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solid&quot;:{&quot;brightness&quot;:0,&quot;colorType&quot;:2,&quot;rgb&quot;:&quot;#a882d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i*1_3_1"/>
  <p:tag name="KSO_WM_TEMPLATE_CATEGORY" val="diagram"/>
  <p:tag name="KSO_WM_TEMPLATE_INDEX" val="20234941"/>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39.1000061035156,&quot;left&quot;:84.85,&quot;top&quot;:190.5,&quot;width&quot;:818.7}"/>
  <p:tag name="KSO_WM_DIAGRAM_COLOR_MATCH_VALUE" val="{&quot;shape&quot;:{&quot;fill&quot;:{&quot;solid&quot;:{&quot;brightness&quot;:0,&quot;colorType&quot;:2,&quot;rgb&quot;:&quot;#97c736&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a*1_1_1"/>
  <p:tag name="KSO_WM_TEMPLATE_CATEGORY" val="diagram"/>
  <p:tag name="KSO_WM_TEMPLATE_INDEX" val="2023494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f*1_1_1"/>
  <p:tag name="KSO_WM_TEMPLATE_CATEGORY" val="diagram"/>
  <p:tag name="KSO_WM_TEMPLATE_INDEX" val="20234941"/>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此处添加文本内容，简明扼要地阐述。根据需要可酌情增减文字"/>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a*1_2_1"/>
  <p:tag name="KSO_WM_TEMPLATE_CATEGORY" val="diagram"/>
  <p:tag name="KSO_WM_TEMPLATE_INDEX" val="2023494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f*1_2_1"/>
  <p:tag name="KSO_WM_TEMPLATE_CATEGORY" val="diagram"/>
  <p:tag name="KSO_WM_TEMPLATE_INDEX" val="20234941"/>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此处添加文本内容，简明扼要地阐述。根据需要可酌情增减文字"/>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a*1_3_1"/>
  <p:tag name="KSO_WM_TEMPLATE_CATEGORY" val="diagram"/>
  <p:tag name="KSO_WM_TEMPLATE_INDEX" val="2023494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f*1_3_1"/>
  <p:tag name="KSO_WM_TEMPLATE_CATEGORY" val="diagram"/>
  <p:tag name="KSO_WM_TEMPLATE_INDEX" val="20234941"/>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此处添加文本内容，简明扼要地阐述。根据需要可酌情增减文字"/>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a*1_4_1"/>
  <p:tag name="KSO_WM_TEMPLATE_CATEGORY" val="diagram"/>
  <p:tag name="KSO_WM_TEMPLATE_INDEX" val="2023494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41_2*m_h_f*1_4_1"/>
  <p:tag name="KSO_WM_TEMPLATE_CATEGORY" val="diagram"/>
  <p:tag name="KSO_WM_TEMPLATE_INDEX" val="20234941"/>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4_1"/>
  <p:tag name="KSO_WM_DIAGRAM_VERSION" val="3"/>
  <p:tag name="KSO_WM_DIAGRAM_COLOR_TRICK" val="1"/>
  <p:tag name="KSO_WM_DIAGRAM_COLOR_TEXT_CAN_REMOVE" val="n"/>
  <p:tag name="KSO_WM_UNIT_PRESET_TEXT" val="单击此处添加文本内容，简明扼要地阐述。根据需要可酌情增减文字"/>
  <p:tag name="KSO_WM_UNIT_TEXT_FILL_FORE_SCHEMECOLOR_INDEX" val="1"/>
  <p:tag name="KSO_WM_UNIT_TEXT_FILL_TYPE" val="1"/>
  <p:tag name="KSO_WM_DIAGRAM_MAX_ITEMCNT" val="4"/>
  <p:tag name="KSO_WM_DIAGRAM_MIN_ITEMCNT" val="3"/>
  <p:tag name="KSO_WM_DIAGRAM_VIRTUALLY_FRAME" val="{&quot;height&quot;:339.1000061035156,&quot;left&quot;:84.85,&quot;top&quot;:190.5,&quot;width&quot;:81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7.xml><?xml version="1.0" encoding="utf-8"?>
<p:tagLst xmlns:p="http://schemas.openxmlformats.org/presentationml/2006/main">
  <p:tag name="KSO_WM_SLIDE_ID" val="diagram20234941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4941"/>
  <p:tag name="KSO_WM_SLIDE_TYPE" val="text"/>
  <p:tag name="KSO_WM_SLIDE_SUBTYPE" val="diag"/>
  <p:tag name="KSO_WM_SLIDE_SIZE" val="798.75*308.3"/>
  <p:tag name="KSO_WM_SLIDE_POSITION" val="80.65*153.4"/>
  <p:tag name="KSO_WM_DIAGRAM_GROUP_CODE" val="m1-1"/>
  <p:tag name="KSO_WM_SLIDE_DIAGTYPE" val="m"/>
  <p:tag name="KSO_WM_SLIDE_LAYOUT" val="a_m"/>
  <p:tag name="KSO_WM_SLIDE_LAYOUT_CNT" val="1_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a*1"/>
  <p:tag name="KSO_WM_TEMPLATE_CATEGORY" val="diagram"/>
  <p:tag name="KSO_WM_TEMPLATE_INDEX" val="20230943"/>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m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3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3_3"/>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4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4_3"/>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2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2_3"/>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1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0943_4*m_h_a*1_1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1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1_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gradient&quot;:[{&quot;brightness&quot;:0,&quot;colorType&quot;:1,&quot;foreColorIndex&quot;:5,&quot;pos&quot;:0.3899999856948852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2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2_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gradient&quot;:[{&quot;brightness&quot;:0,&quot;colorType&quot;:1,&quot;foreColorIndex&quot;:8,&quot;pos&quot;:0.3899999856948852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2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8,&quot;pos&quot;:1,&quot;transparency&quot;:1},{&quot;brightness&quot;:0,&quot;colorType&quot;:1,&quot;foreColorIndex&quot;:8,&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USESOURCEFORMAT_APPLY" val="1"/>
</p:tagLst>
</file>

<file path=ppt/tags/tag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0943_4*m_h_a*1_2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3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3_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gradient&quot;:[{&quot;brightness&quot;:0,&quot;colorType&quot;:1,&quot;foreColorIndex&quot;:5,&quot;pos&quot;:0.3899999856948852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3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0943_4*m_h_a*1_3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5_3"/>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5_3"/>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solid&quot;:{&quot;brightness&quot;:0.349999994039535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35"/>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4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SUBTYPE" val="d"/>
  <p:tag name="KSO_WM_UNIT_TYPE" val="m_h_i"/>
  <p:tag name="KSO_WM_UNIT_INDEX" val="1_4_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gradient&quot;:[{&quot;brightness&quot;:0,&quot;colorType&quot;:1,&quot;foreColorIndex&quot;:8,&quot;pos&quot;:0.3899999856948852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4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4_2"/>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8,&quot;pos&quot;:1,&quot;transparency&quot;:1},{&quot;brightness&quot;:0,&quot;colorType&quot;:1,&quot;foreColorIndex&quot;:8,&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USESOURCEFORMAT_APPLY" val="1"/>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0943_4*m_h_a*1_4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5_1"/>
  <p:tag name="KSO_WM_UNIT_ID" val="diagram20230943_4*m_h_i*1_5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gradient&quot;:[{&quot;brightness&quot;:0,&quot;colorType&quot;:1,&quot;foreColorIndex&quot;:5,&quot;pos&quot;:0.3899999856948852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BEAUTIFY_FLAG" val="#wm#"/>
  <p:tag name="KSO_WM_UNIT_FILL_TYPE" val="3"/>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43_4*m_h_i*1_5_2"/>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UNIT_TYPE" val="m_h_i"/>
  <p:tag name="KSO_WM_UNIT_INDEX" val="1_5_2"/>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5,&quot;pos&quot;:1,&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0943_4*m_h_a*1_5_1"/>
  <p:tag name="KSO_WM_TEMPLATE_CATEGORY" val="diagram"/>
  <p:tag name="KSO_WM_TEMPLATE_INDEX" val="20230943"/>
  <p:tag name="KSO_WM_UNIT_LAYERLEVEL" val="1_1_1"/>
  <p:tag name="KSO_WM_TAG_VERSION" val="3.0"/>
  <p:tag name="KSO_WM_DIAGRAM_VERSION" val="3"/>
  <p:tag name="KSO_WM_DIAGRAM_COLOR_TRICK" val="2"/>
  <p:tag name="KSO_WM_DIAGRAM_COLOR_TEXT_CAN_REMOVE" val="n"/>
  <p:tag name="KSO_WM_DIAGRAM_GROUP_CODE" val="m1-1"/>
  <p:tag name="KSO_WM_DIAGRAM_MAX_ITEMCNT" val="6"/>
  <p:tag name="KSO_WM_DIAGRAM_MIN_ITEMCNT" val="2"/>
  <p:tag name="KSO_WM_DIAGRAM_VIRTUALLY_FRAME" val="{&quot;height&quot;:405.1000061035156,&quot;left&quot;:62.69999389648437,&quot;top&quot;:118.39999694824219,&quot;width&quot;:834.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8.xml><?xml version="1.0" encoding="utf-8"?>
<p:tagLst xmlns:p="http://schemas.openxmlformats.org/presentationml/2006/main">
  <p:tag name="KSO_WM_BEAUTIFY_FLAG" val="#wm#"/>
  <p:tag name="KSO_WM_TEMPLATE_CATEGORY" val="diagram"/>
  <p:tag name="KSO_WM_TEMPLATE_INDEX" val="20230943"/>
  <p:tag name="KSO_WM_SPECIAL_SOURCE" val="bdnull"/>
  <p:tag name="KSO_WM_SLIDE_ID" val="diagram20230943_4"/>
  <p:tag name="KSO_WM_TEMPLATE_SUBCATEGORY" val="0"/>
  <p:tag name="KSO_WM_TEMPLATE_MASTER_TYPE" val="0"/>
  <p:tag name="KSO_WM_TEMPLATE_COLOR_TYPE" val="0"/>
  <p:tag name="KSO_WM_SLIDE_ITEM_CNT" val="5"/>
  <p:tag name="KSO_WM_SLIDE_INDEX" val="4"/>
  <p:tag name="KSO_WM_TAG_VERSION" val="3.0"/>
  <p:tag name="KSO_WM_SLIDE_LAYOUT" val="a_m"/>
  <p:tag name="KSO_WM_SLIDE_LAYOUT_CNT" val="1_1"/>
  <p:tag name="KSO_WM_SLIDE_TYPE" val="text"/>
  <p:tag name="KSO_WM_SLIDE_SUBTYPE" val="diag"/>
  <p:tag name="KSO_WM_SLIDE_SIZE" val="834.45*405.1"/>
  <p:tag name="KSO_WM_SLIDE_POSITION" val="62.7*118.4"/>
  <p:tag name="KSO_WM_DIAGRAM_GROUP_CODE" val="m1-1"/>
  <p:tag name="KSO_WM_SLIDE_DIAGTYPE" val="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3527_1*m_h_i*1_3_3"/>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3527_1*m_h_i*1_1_1"/>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3527_1*m_h_i*1_2_1"/>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3527_1*m_h_i*1_3_1"/>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3527_1*m_h_i*1_1_3"/>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3527_1*m_h_i*1_1_2"/>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m_h_a"/>
  <p:tag name="KSO_WM_UNIT_INDEX" val="1_1_1"/>
  <p:tag name="KSO_WM_UNIT_ID" val="diagram20233527_1*m_h_a*1_1_1"/>
  <p:tag name="KSO_WM_TEMPLATE_CATEGORY" val="diagram"/>
  <p:tag name="KSO_WM_TEMPLATE_INDEX" val="2023352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233527_1*m_h_d*1_1_1"/>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UNIT_VALUE" val="356*320"/>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6000000238418579,&quot;colorType&quot;:1,&quot;foreColorIndex&quot;:13,&quot;transparency&quot;:0.5},&quot;type&quot;:1},&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SHADOW_SCHEMECOLOR_INDEX" val="5"/>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3527_1*m_h_i*1_3_2"/>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m_h_a"/>
  <p:tag name="KSO_WM_UNIT_INDEX" val="1_3_1"/>
  <p:tag name="KSO_WM_UNIT_ID" val="diagram20233527_1*m_h_a*1_3_1"/>
  <p:tag name="KSO_WM_TEMPLATE_CATEGORY" val="diagram"/>
  <p:tag name="KSO_WM_TEMPLATE_INDEX" val="2023352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UNIT_USESOURCEFORMAT_APPLY" val="1"/>
</p:tagLst>
</file>

<file path=ppt/tags/tag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m1-1"/>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m_h_f"/>
  <p:tag name="KSO_WM_UNIT_INDEX" val="1_3_1"/>
  <p:tag name="KSO_WM_UNIT_ID" val="diagram20233527_1*m_h_f*1_3_1"/>
  <p:tag name="KSO_WM_TEMPLATE_CATEGORY" val="diagram"/>
  <p:tag name="KSO_WM_TEMPLATE_INDEX" val="2023352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根据需要可酌情增减文字。"/>
  <p:tag name="KSO_WM_UNIT_TEXT_FILL_FORE_SCHEMECOLOR_INDEX" val="1"/>
  <p:tag name="KSO_WM_UNIT_TEXT_FILL_TYPE" val="1"/>
  <p:tag name="KSO_WM_UNIT_TEXT_TYPE" val="1"/>
  <p:tag name="KSO_WM_UNIT_TEXT_LAYER_COUNT" val="1"/>
  <p:tag name="KSO_WM_UNIT_USESOURCEFORMAT_APPLY" val="1"/>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d"/>
  <p:tag name="KSO_WM_UNIT_INDEX" val="1_3_1"/>
  <p:tag name="KSO_WM_UNIT_ID" val="diagram20233527_1*m_h_d*1_3_1"/>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UNIT_VALUE" val="356*320"/>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6000000238418579,&quot;colorType&quot;:1,&quot;foreColorIndex&quot;:13,&quot;transparency&quot;:0.5},&quot;type&quot;:1},&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SHADOW_SCHEMECOLOR_INDEX" val="5"/>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3527_1*m_h_i*1_2_3"/>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m_h_a"/>
  <p:tag name="KSO_WM_UNIT_INDEX" val="1_2_1"/>
  <p:tag name="KSO_WM_UNIT_ID" val="diagram20233527_1*m_h_a*1_2_1"/>
  <p:tag name="KSO_WM_TEMPLATE_CATEGORY" val="diagram"/>
  <p:tag name="KSO_WM_TEMPLATE_INDEX" val="2023352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UNIT_USESOURCEFORMAT_APPLY" val="1"/>
</p:tagLst>
</file>

<file path=ppt/tags/tag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m1-1"/>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m_h_f"/>
  <p:tag name="KSO_WM_UNIT_INDEX" val="1_2_1"/>
  <p:tag name="KSO_WM_UNIT_ID" val="diagram20233527_1*m_h_f*1_2_1"/>
  <p:tag name="KSO_WM_TEMPLATE_CATEGORY" val="diagram"/>
  <p:tag name="KSO_WM_TEMPLATE_INDEX" val="2023352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根据需要可酌情增减文字。"/>
  <p:tag name="KSO_WM_UNIT_TEXT_FILL_FORE_SCHEMECOLOR_INDEX" val="1"/>
  <p:tag name="KSO_WM_UNIT_TEXT_FILL_TYPE" val="1"/>
  <p:tag name="KSO_WM_UNIT_TEXT_TYPE" val="1"/>
  <p:tag name="KSO_WM_UNIT_TEXT_LAYER_COUNT"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3527_1*m_h_i*1_2_2"/>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233527_1*m_h_d*1_2_1"/>
  <p:tag name="KSO_WM_TEMPLATE_CATEGORY" val="diagram"/>
  <p:tag name="KSO_WM_TEMPLATE_INDEX" val="20233527"/>
  <p:tag name="KSO_WM_UNIT_LAYERLEVEL" val="1_1_1"/>
  <p:tag name="KSO_WM_TAG_VERSION" val="3.0"/>
  <p:tag name="KSO_WM_DIAGRAM_VERSION" val="3"/>
  <p:tag name="KSO_WM_DIAGRAM_COLOR_TRICK" val="1"/>
  <p:tag name="KSO_WM_DIAGRAM_COLOR_TEXT_CAN_REMOVE" val="n"/>
  <p:tag name="KSO_WM_UNIT_VALUE" val="356*320"/>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solidLine&quot;:{&quot;brightness&quot;:0.6000000238418579,&quot;colorType&quot;:1,&quot;foreColorIndex&quot;:13,&quot;transparency&quot;:0.5},&quot;type&quot;:1},&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SHADOW_SCHEMECOLOR_INDEX" val="5"/>
  <p:tag name="KSO_WM_UNIT_USESOURCEFORMAT_APPLY" val="1"/>
</p:tagLst>
</file>

<file path=ppt/tags/tag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m1-1"/>
  <p:tag name="KSO_WM_DIAGRAM_MAX_ITEMCNT" val="3"/>
  <p:tag name="KSO_WM_DIAGRAM_MIN_ITEMCNT" val="3"/>
  <p:tag name="KSO_WM_DIAGRAM_VIRTUALLY_FRAME" val="{&quot;height&quot;:343.12976377952754,&quot;left&quot;:54.79998779296875,&quot;top&quot;:124.6654330708661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m_h_f"/>
  <p:tag name="KSO_WM_UNIT_INDEX" val="1_2_1"/>
  <p:tag name="KSO_WM_UNIT_ID" val="diagram20233527_1*m_h_f*1_2_1"/>
  <p:tag name="KSO_WM_TEMPLATE_CATEGORY" val="diagram"/>
  <p:tag name="KSO_WM_TEMPLATE_INDEX" val="2023352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根据需要可酌情增减文字。"/>
  <p:tag name="KSO_WM_UNIT_TEXT_FILL_FORE_SCHEMECOLOR_INDEX" val="1"/>
  <p:tag name="KSO_WM_UNIT_TEXT_FILL_TYPE" val="1"/>
  <p:tag name="KSO_WM_UNIT_TEXT_TYPE" val="1"/>
  <p:tag name="KSO_WM_UNIT_TEXT_LAYER_COUNT" val="1"/>
  <p:tag name="KSO_WM_UNIT_USESOURCEFORMAT_APPLY" val="1"/>
</p:tagLst>
</file>

<file path=ppt/tags/tag77.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78.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79.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UNIT_TEXT_FILL_FORE_SCHEMECOLOR_INDEX" val="1"/>
  <p:tag name="KSO_WM_UNIT_TEXT_FILL_TYPE" val="1"/>
  <p:tag name="KSO_WM_UNIT_LINE_FILL_TYPE" val="2"/>
  <p:tag name="KSO_WM_UNIT_USESOURCEFORMAT_APPLY" val="1"/>
</p:tagLst>
</file>

<file path=ppt/tags/tag80.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1.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2.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3.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4.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5.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6.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7.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8.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89.xml><?xml version="1.0" encoding="utf-8"?>
<p:tagLst xmlns:p="http://schemas.openxmlformats.org/presentationml/2006/main">
  <p:tag name="KSO_WM_DIAGRAM_VIRTUALLY_FRAME" val="{&quot;height&quot;:225.00055118110237,&quot;left&quot;:63.49984251968503,&quot;top&quot;:312.0759842519685,&quot;width&quot;:830.500078740157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2*m_h_i*1_2_1"/>
  <p:tag name="KSO_WM_TEMPLATE_CATEGORY" val="diagram"/>
  <p:tag name="KSO_WM_TEMPLATE_INDEX" val="2023106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10.6651638817975,&quot;left&quot;:-1.214936019096058e-05,&quot;top&quot;:135.18483611820247,&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6"/>
  <p:tag name="KSO_WM_UNIT_TEXT_FILL_FORE_SCHEMECOLOR_INDEX" val="1"/>
  <p:tag name="KSO_WM_UNIT_TEXT_FILL_TYPE" val="1"/>
  <p:tag name="KSO_WM_UNIT_LINE_FILL_TYPE" val="2"/>
  <p:tag name="KSO_WM_UNIT_USESOURCEFORMAT_APPLY" val="1"/>
</p:tagLst>
</file>

<file path=ppt/tags/tag90.xml><?xml version="1.0" encoding="utf-8"?>
<p:tagLst xmlns:p="http://schemas.openxmlformats.org/presentationml/2006/main">
  <p:tag name="KSO_WM_DIAGRAM_VIRTUALLY_FRAME" val="{&quot;height&quot;:200.39566929133858,&quot;left&quot;:47.314173228346455,&quot;top&quot;:306.71866141732283,&quot;width&quot;:857.1777952755905}"/>
</p:tagLst>
</file>

<file path=ppt/tags/tag91.xml><?xml version="1.0" encoding="utf-8"?>
<p:tagLst xmlns:p="http://schemas.openxmlformats.org/presentationml/2006/main">
  <p:tag name="KSO_WM_DIAGRAM_VIRTUALLY_FRAME" val="{&quot;height&quot;:200.39566929133858,&quot;left&quot;:47.314173228346455,&quot;top&quot;:306.71866141732283,&quot;width&quot;:857.1777952755905}"/>
</p:tagLst>
</file>

<file path=ppt/tags/tag92.xml><?xml version="1.0" encoding="utf-8"?>
<p:tagLst xmlns:p="http://schemas.openxmlformats.org/presentationml/2006/main">
  <p:tag name="KSO_WM_DIAGRAM_VIRTUALLY_FRAME" val="{&quot;height&quot;:200.39566929133858,&quot;left&quot;:47.314173228346455,&quot;top&quot;:306.71866141732283,&quot;width&quot;:857.1777952755905}"/>
</p:tagLst>
</file>

<file path=ppt/tags/tag93.xml><?xml version="1.0" encoding="utf-8"?>
<p:tagLst xmlns:p="http://schemas.openxmlformats.org/presentationml/2006/main">
  <p:tag name="KSO_WM_DIAGRAM_VIRTUALLY_FRAME" val="{&quot;height&quot;:200.39566929133858,&quot;left&quot;:47.314173228346455,&quot;top&quot;:306.71866141732283,&quot;width&quot;:857.1777952755905}"/>
</p:tagLst>
</file>

<file path=ppt/tags/tag94.xml><?xml version="1.0" encoding="utf-8"?>
<p:tagLst xmlns:p="http://schemas.openxmlformats.org/presentationml/2006/main">
  <p:tag name="KSO_WM_DIAGRAM_VIRTUALLY_FRAME" val="{&quot;height&quot;:200.39566929133858,&quot;left&quot;:47.314173228346455,&quot;top&quot;:306.71866141732283,&quot;width&quot;:857.1777952755905}"/>
</p:tagLst>
</file>

<file path=ppt/tags/tag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04*869"/>
  <p:tag name="KSO_WM_UNIT_TYPE" val="d"/>
  <p:tag name="KSO_WM_UNIT_INDEX" val="1"/>
  <p:tag name="KSO_WM_UNIT_USESOURCEFORMAT_APPLY" val="1"/>
  <p:tag name="KSO_WM_UNIT_LINE_FORE_SCHEMECOLOR_INDEX" val="1"/>
  <p:tag name="KSO_WM_UNIT_LINE_FILL_TYPE" val="2"/>
  <p:tag name="KSO_WM_UNIT_PICTURE_SUBTYPE" val="b"/>
</p:tagLst>
</file>

<file path=ppt/tags/tag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4"/>
  <p:tag name="KSO_WM_TEMPLATE_CATEGORY" val="custom"/>
  <p:tag name="KSO_WM_TEMPLATE_INDEX" val="20231709"/>
  <p:tag name="KSO_WM_UNIT_LAYERLEVEL" val="1"/>
  <p:tag name="KSO_WM_TAG_VERSION" val="3.0"/>
  <p:tag name="KSO_WM_UNIT_TYPE" val="i"/>
  <p:tag name="KSO_WM_UNIT_INDEX" val="4"/>
  <p:tag name="KSO_WM_UNIT_FILL_FORE_SCHEMECOLOR_INDEX" val="5"/>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4197</Words>
  <Application>WPS 演示</Application>
  <PresentationFormat>宽屏</PresentationFormat>
  <Paragraphs>704</Paragraphs>
  <Slides>31</Slides>
  <Notes>0</Notes>
  <HiddenSlides>0</HiddenSlides>
  <MMClips>0</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31</vt:i4>
      </vt:variant>
    </vt:vector>
  </HeadingPairs>
  <TitlesOfParts>
    <vt:vector size="62" baseType="lpstr">
      <vt:lpstr>Arial</vt:lpstr>
      <vt:lpstr>宋体</vt:lpstr>
      <vt:lpstr>Wingdings</vt:lpstr>
      <vt:lpstr>微软雅黑</vt:lpstr>
      <vt:lpstr>Times New Roman</vt:lpstr>
      <vt:lpstr>方正博雅刊宋简体</vt:lpstr>
      <vt:lpstr>等线</vt:lpstr>
      <vt:lpstr>Calibri</vt:lpstr>
      <vt:lpstr>方正正纤黑简体</vt:lpstr>
      <vt:lpstr>Impact</vt:lpstr>
      <vt:lpstr>LiHei Pro</vt:lpstr>
      <vt:lpstr>时尚中黑简体</vt:lpstr>
      <vt:lpstr>方正黑体简体</vt:lpstr>
      <vt:lpstr>Arial Unicode MS</vt:lpstr>
      <vt:lpstr>华文黑体</vt:lpstr>
      <vt:lpstr>黑体</vt:lpstr>
      <vt:lpstr>ITC Avant Garde Std Md</vt:lpstr>
      <vt:lpstr>Segoe Print</vt:lpstr>
      <vt:lpstr>方正细黑一_GBK</vt:lpstr>
      <vt:lpstr>方正书宋_GBK</vt:lpstr>
      <vt:lpstr>方正细圆_GBK</vt:lpstr>
      <vt:lpstr>方正细雅宋简体</vt:lpstr>
      <vt:lpstr>方正细珊瑚_GBK</vt:lpstr>
      <vt:lpstr>方正细珊瑚繁体</vt:lpstr>
      <vt:lpstr>思源黑体 CN Light</vt:lpstr>
      <vt:lpstr>思源黑体 CN Medium</vt:lpstr>
      <vt:lpstr>微软雅黑 Light</vt:lpstr>
      <vt:lpstr>汉仪粗圆简</vt:lpstr>
      <vt:lpstr>Calibri</vt:lpstr>
      <vt:lpstr>MS PGothic</vt:lpstr>
      <vt:lpstr>主题5</vt:lpstr>
      <vt:lpstr>第三章   认识与分析职业世界—— 知己知彼，百战不殆</vt:lpstr>
      <vt:lpstr>PowerPoint 演示文稿</vt:lpstr>
      <vt:lpstr>一、行业与职业类型</vt:lpstr>
      <vt:lpstr>1．如何选择从事的行业</vt:lpstr>
      <vt:lpstr>一、行业与职业类型</vt:lpstr>
      <vt:lpstr>一、行业与职业类型</vt:lpstr>
      <vt:lpstr>一、行业与职业类型</vt:lpstr>
      <vt:lpstr>1．如何选择从事的行业</vt:lpstr>
      <vt:lpstr>二、用人单位的类型及区别</vt:lpstr>
      <vt:lpstr>二、用人单位的类型</vt:lpstr>
      <vt:lpstr>二、用人单位的类型及区别</vt:lpstr>
      <vt:lpstr>三、职业发展通道</vt:lpstr>
      <vt:lpstr>三、职业发展通道</vt:lpstr>
      <vt:lpstr>四、其他有关事项</vt:lpstr>
      <vt:lpstr>四、其他有关事项</vt:lpstr>
      <vt:lpstr>四、其他有关事项</vt:lpstr>
      <vt:lpstr>PowerPoint 演示文稿</vt:lpstr>
      <vt:lpstr>一、社会环境分析</vt:lpstr>
      <vt:lpstr>二、行业环境分析</vt:lpstr>
      <vt:lpstr>三、企业环境分析</vt:lpstr>
      <vt:lpstr>四、岗位环境分析</vt:lpstr>
      <vt:lpstr>PowerPoint 演示文稿</vt:lpstr>
      <vt:lpstr>一、专业的含义</vt:lpstr>
      <vt:lpstr>二、专业与职业的关系</vt:lpstr>
      <vt:lpstr>四、其他有关事项</vt:lpstr>
      <vt:lpstr>三、协调专业与职业的关系</vt:lpstr>
      <vt:lpstr>PowerPoint 演示文稿</vt:lpstr>
      <vt:lpstr>三、协调专业与职业的关系</vt:lpstr>
      <vt:lpstr>课堂实践</vt:lpstr>
      <vt:lpstr>课堂实践</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123</cp:revision>
  <cp:lastPrinted>2019-01-09T16:00:00Z</cp:lastPrinted>
  <dcterms:created xsi:type="dcterms:W3CDTF">2019-01-09T16:00:00Z</dcterms:created>
  <dcterms:modified xsi:type="dcterms:W3CDTF">2025-03-17T11:44:35Z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F18D1B818A06444685CB8CE87DDCA260_13</vt:lpwstr>
  </property>
  <property fmtid="{D5CDD505-2E9C-101B-9397-08002B2CF9AE}" pid="4" name="KSOProductBuildVer">
    <vt:lpwstr>2052-12.1.0.20305</vt:lpwstr>
  </property>
</Properties>
</file>