
<file path=[Content_Types].xml><?xml version="1.0" encoding="utf-8"?>
<Types xmlns="http://schemas.openxmlformats.org/package/2006/content-types">
  <Default Extension="png" ContentType="image/png"/>
  <Default Extension="wdp" ContentType="image/vnd.ms-photo"/>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p:sldMasterIdLst>
    <p:sldMasterId id="2147483648" r:id="rId1"/>
  </p:sldMasterIdLst>
  <p:notesMasterIdLst>
    <p:notesMasterId r:id="rId29"/>
  </p:notesMasterIdLst>
  <p:handoutMasterIdLst>
    <p:handoutMasterId r:id="rId30"/>
  </p:handoutMasterIdLst>
  <p:sldIdLst>
    <p:sldId id="256" r:id="rId3"/>
    <p:sldId id="258" r:id="rId4"/>
    <p:sldId id="7308" r:id="rId5"/>
    <p:sldId id="7340" r:id="rId6"/>
    <p:sldId id="7341" r:id="rId7"/>
    <p:sldId id="7342" r:id="rId8"/>
    <p:sldId id="7343" r:id="rId9"/>
    <p:sldId id="7344" r:id="rId10"/>
    <p:sldId id="7345" r:id="rId11"/>
    <p:sldId id="7348" r:id="rId12"/>
    <p:sldId id="7309" r:id="rId13"/>
    <p:sldId id="7349" r:id="rId14"/>
    <p:sldId id="7350" r:id="rId15"/>
    <p:sldId id="7351" r:id="rId16"/>
    <p:sldId id="7353" r:id="rId17"/>
    <p:sldId id="7354" r:id="rId18"/>
    <p:sldId id="7355" r:id="rId19"/>
    <p:sldId id="7356" r:id="rId20"/>
    <p:sldId id="7357" r:id="rId21"/>
    <p:sldId id="7360" r:id="rId22"/>
    <p:sldId id="7310" r:id="rId23"/>
    <p:sldId id="7361" r:id="rId24"/>
    <p:sldId id="7369" r:id="rId25"/>
    <p:sldId id="7362" r:id="rId26"/>
    <p:sldId id="7370" r:id="rId27"/>
    <p:sldId id="261" r:id="rId28"/>
  </p:sldIdLst>
  <p:sldSz cx="12192000" cy="6858000"/>
  <p:notesSz cx="6858000" cy="9144000"/>
  <p:custDataLst>
    <p:tags r:id="rId35"/>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41" userDrawn="1">
          <p15:clr>
            <a:srgbClr val="A4A3A4"/>
          </p15:clr>
        </p15:guide>
        <p15:guide id="2" pos="3814"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WPS" initials="W" lastIdx="1" clrIdx="0"/>
  <p:cmAuthor id="2" name="作者" initials="A" lastIdx="0" clrIdx="1"/>
  <p:cmAuthor id="1483810881" name="WPS_1679281038" initials="W" lastIdx="1" clrIdx="2"/>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496A"/>
    <a:srgbClr val="B5692D"/>
    <a:srgbClr val="934B31"/>
    <a:srgbClr val="FF9D79"/>
    <a:srgbClr val="FF8E44"/>
    <a:srgbClr val="FAC132"/>
    <a:srgbClr val="F9D957"/>
    <a:srgbClr val="FAC94A"/>
    <a:srgbClr val="FBCB4D"/>
    <a:srgbClr val="AF5C2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35" autoAdjust="0"/>
    <p:restoredTop sz="96182" autoAdjust="0"/>
  </p:normalViewPr>
  <p:slideViewPr>
    <p:cSldViewPr snapToGrid="0">
      <p:cViewPr>
        <p:scale>
          <a:sx n="80" d="100"/>
          <a:sy n="80" d="100"/>
        </p:scale>
        <p:origin x="1740" y="852"/>
      </p:cViewPr>
      <p:guideLst>
        <p:guide orient="horz" pos="2141"/>
        <p:guide pos="3814"/>
      </p:guideLst>
    </p:cSldViewPr>
  </p:slideViewPr>
  <p:notesTextViewPr>
    <p:cViewPr>
      <p:scale>
        <a:sx n="3" d="2"/>
        <a:sy n="3" d="2"/>
      </p:scale>
      <p:origin x="0" y="0"/>
    </p:cViewPr>
  </p:notesTextViewPr>
  <p:sorterViewPr>
    <p:cViewPr>
      <p:scale>
        <a:sx n="75" d="100"/>
        <a:sy n="75" d="100"/>
      </p:scale>
      <p:origin x="0" y="0"/>
    </p:cViewPr>
  </p:sorterViewPr>
  <p:notesViewPr>
    <p:cSldViewPr snapToGrid="0">
      <p:cViewPr varScale="1">
        <p:scale>
          <a:sx n="87" d="100"/>
          <a:sy n="87" d="100"/>
        </p:scale>
        <p:origin x="3840" y="78"/>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5" Type="http://schemas.openxmlformats.org/officeDocument/2006/relationships/tags" Target="tags/tag71.xml"/><Relationship Id="rId34" Type="http://schemas.openxmlformats.org/officeDocument/2006/relationships/commentAuthors" Target="commentAuthors.xml"/><Relationship Id="rId33" Type="http://schemas.openxmlformats.org/officeDocument/2006/relationships/tableStyles" Target="tableStyles.xml"/><Relationship Id="rId32" Type="http://schemas.openxmlformats.org/officeDocument/2006/relationships/viewProps" Target="viewProps.xml"/><Relationship Id="rId31" Type="http://schemas.openxmlformats.org/officeDocument/2006/relationships/presProps" Target="presProps.xml"/><Relationship Id="rId30" Type="http://schemas.openxmlformats.org/officeDocument/2006/relationships/handoutMaster" Target="handoutMasters/handoutMaster1.xml"/><Relationship Id="rId3" Type="http://schemas.openxmlformats.org/officeDocument/2006/relationships/slide" Target="slides/slide1.xml"/><Relationship Id="rId29" Type="http://schemas.openxmlformats.org/officeDocument/2006/relationships/notesMaster" Target="notesMasters/notesMaster1.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7FC0FF84-AF38-4BC9-9488-8433D31C7898}"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76F0E7B4-B12F-48EE-A9E9-21AE07C19F7A}"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86D8963-CFCD-4740-AF60-049850373CDF}"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9E6FDB6-6D2B-46C1-9FA1-D82906A37C3A}"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4" Type="http://schemas.openxmlformats.org/officeDocument/2006/relationships/image" Target="../media/image2.png"/><Relationship Id="rId3" Type="http://schemas.microsoft.com/office/2007/relationships/hdphoto" Target="../media/image4.wdp"/><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showMasterSp="0" userDrawn="1">
  <p:cSld name="标题幻灯片">
    <p:spTree>
      <p:nvGrpSpPr>
        <p:cNvPr id="1" name=""/>
        <p:cNvGrpSpPr/>
        <p:nvPr/>
      </p:nvGrpSpPr>
      <p:grpSpPr>
        <a:xfrm>
          <a:off x="0" y="0"/>
          <a:ext cx="0" cy="0"/>
          <a:chOff x="0" y="0"/>
          <a:chExt cx="0" cy="0"/>
        </a:xfrm>
      </p:grpSpPr>
      <p:sp>
        <p:nvSpPr>
          <p:cNvPr id="70" name="任意多边形: 形状 69"/>
          <p:cNvSpPr/>
          <p:nvPr userDrawn="1"/>
        </p:nvSpPr>
        <p:spPr>
          <a:xfrm>
            <a:off x="0" y="-1"/>
            <a:ext cx="12192000" cy="3838373"/>
          </a:xfrm>
          <a:custGeom>
            <a:avLst/>
            <a:gdLst>
              <a:gd name="connsiteX0" fmla="*/ 0 w 12192000"/>
              <a:gd name="connsiteY0" fmla="*/ 0 h 3702186"/>
              <a:gd name="connsiteX1" fmla="*/ 12192000 w 12192000"/>
              <a:gd name="connsiteY1" fmla="*/ 0 h 3702186"/>
              <a:gd name="connsiteX2" fmla="*/ 12192000 w 12192000"/>
              <a:gd name="connsiteY2" fmla="*/ 3338861 h 3702186"/>
              <a:gd name="connsiteX3" fmla="*/ 6094795 w 12192000"/>
              <a:gd name="connsiteY3" fmla="*/ 3338861 h 3702186"/>
              <a:gd name="connsiteX4" fmla="*/ 6096000 w 12192000"/>
              <a:gd name="connsiteY4" fmla="*/ 3341683 h 3702186"/>
              <a:gd name="connsiteX5" fmla="*/ 3048000 w 12192000"/>
              <a:gd name="connsiteY5" fmla="*/ 3702186 h 3702186"/>
              <a:gd name="connsiteX6" fmla="*/ 0 w 12192000"/>
              <a:gd name="connsiteY6" fmla="*/ 3341683 h 3702186"/>
              <a:gd name="connsiteX7" fmla="*/ 1205 w 12192000"/>
              <a:gd name="connsiteY7" fmla="*/ 3338861 h 3702186"/>
              <a:gd name="connsiteX8" fmla="*/ 0 w 12192000"/>
              <a:gd name="connsiteY8" fmla="*/ 3338861 h 3702186"/>
              <a:gd name="connsiteX0-1" fmla="*/ 0 w 12192000"/>
              <a:gd name="connsiteY0-2" fmla="*/ 0 h 3702186"/>
              <a:gd name="connsiteX1-3" fmla="*/ 12192000 w 12192000"/>
              <a:gd name="connsiteY1-4" fmla="*/ 0 h 3702186"/>
              <a:gd name="connsiteX2-5" fmla="*/ 12192000 w 12192000"/>
              <a:gd name="connsiteY2-6" fmla="*/ 3338861 h 3702186"/>
              <a:gd name="connsiteX3-7" fmla="*/ 6094795 w 12192000"/>
              <a:gd name="connsiteY3-8" fmla="*/ 3338861 h 3702186"/>
              <a:gd name="connsiteX4-9" fmla="*/ 6096000 w 12192000"/>
              <a:gd name="connsiteY4-10" fmla="*/ 3341683 h 3702186"/>
              <a:gd name="connsiteX5-11" fmla="*/ 3048000 w 12192000"/>
              <a:gd name="connsiteY5-12" fmla="*/ 3702186 h 3702186"/>
              <a:gd name="connsiteX6-13" fmla="*/ 0 w 12192000"/>
              <a:gd name="connsiteY6-14" fmla="*/ 3341683 h 3702186"/>
              <a:gd name="connsiteX7-15" fmla="*/ 1205 w 12192000"/>
              <a:gd name="connsiteY7-16" fmla="*/ 3338861 h 3702186"/>
              <a:gd name="connsiteX8-17" fmla="*/ 0 w 12192000"/>
              <a:gd name="connsiteY8-18" fmla="*/ 3338861 h 3702186"/>
              <a:gd name="connsiteX9" fmla="*/ 0 w 12192000"/>
              <a:gd name="connsiteY9" fmla="*/ 0 h 3702186"/>
              <a:gd name="connsiteX0-19" fmla="*/ 0 w 12192000"/>
              <a:gd name="connsiteY0-20" fmla="*/ 0 h 3838373"/>
              <a:gd name="connsiteX1-21" fmla="*/ 12192000 w 12192000"/>
              <a:gd name="connsiteY1-22" fmla="*/ 0 h 3838373"/>
              <a:gd name="connsiteX2-23" fmla="*/ 12192000 w 12192000"/>
              <a:gd name="connsiteY2-24" fmla="*/ 3338861 h 3838373"/>
              <a:gd name="connsiteX3-25" fmla="*/ 6094795 w 12192000"/>
              <a:gd name="connsiteY3-26" fmla="*/ 3338861 h 3838373"/>
              <a:gd name="connsiteX4-27" fmla="*/ 6096000 w 12192000"/>
              <a:gd name="connsiteY4-28" fmla="*/ 3341683 h 3838373"/>
              <a:gd name="connsiteX5-29" fmla="*/ 3184187 w 12192000"/>
              <a:gd name="connsiteY5-30" fmla="*/ 3838373 h 3838373"/>
              <a:gd name="connsiteX6-31" fmla="*/ 0 w 12192000"/>
              <a:gd name="connsiteY6-32" fmla="*/ 3341683 h 3838373"/>
              <a:gd name="connsiteX7-33" fmla="*/ 1205 w 12192000"/>
              <a:gd name="connsiteY7-34" fmla="*/ 3338861 h 3838373"/>
              <a:gd name="connsiteX8-35" fmla="*/ 0 w 12192000"/>
              <a:gd name="connsiteY8-36" fmla="*/ 3338861 h 3838373"/>
              <a:gd name="connsiteX9-37" fmla="*/ 0 w 12192000"/>
              <a:gd name="connsiteY9-38" fmla="*/ 0 h 383837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37" y="connsiteY9-38"/>
              </a:cxn>
            </a:cxnLst>
            <a:rect l="l" t="t" r="r" b="b"/>
            <a:pathLst>
              <a:path w="12192000" h="3838373">
                <a:moveTo>
                  <a:pt x="0" y="0"/>
                </a:moveTo>
                <a:lnTo>
                  <a:pt x="12192000" y="0"/>
                </a:lnTo>
                <a:lnTo>
                  <a:pt x="12192000" y="3338861"/>
                </a:lnTo>
                <a:lnTo>
                  <a:pt x="6094795" y="3338861"/>
                </a:lnTo>
                <a:lnTo>
                  <a:pt x="6096000" y="3341683"/>
                </a:lnTo>
                <a:cubicBezTo>
                  <a:pt x="5765260" y="3453234"/>
                  <a:pt x="4867551" y="3838373"/>
                  <a:pt x="3184187" y="3838373"/>
                </a:cubicBezTo>
                <a:cubicBezTo>
                  <a:pt x="1500823" y="3838373"/>
                  <a:pt x="0" y="3540783"/>
                  <a:pt x="0" y="3341683"/>
                </a:cubicBezTo>
                <a:lnTo>
                  <a:pt x="1205" y="3338861"/>
                </a:lnTo>
                <a:lnTo>
                  <a:pt x="0" y="3338861"/>
                </a:lnTo>
                <a:lnTo>
                  <a:pt x="0" y="0"/>
                </a:lnTo>
                <a:close/>
              </a:path>
            </a:pathLst>
          </a:custGeom>
          <a:gradFill>
            <a:gsLst>
              <a:gs pos="0">
                <a:schemeClr val="accent2">
                  <a:lumMod val="0"/>
                  <a:lumOff val="100000"/>
                </a:schemeClr>
              </a:gs>
              <a:gs pos="35000">
                <a:schemeClr val="accent2">
                  <a:lumMod val="0"/>
                  <a:lumOff val="100000"/>
                </a:schemeClr>
              </a:gs>
              <a:gs pos="100000">
                <a:schemeClr val="accent2">
                  <a:lumMod val="100000"/>
                </a:schemeClr>
              </a:gs>
            </a:gsLst>
            <a:path path="circle">
              <a:fillToRect l="50000" t="-80000" r="50000" b="18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0" name="任意多边形: 形状 9"/>
          <p:cNvSpPr/>
          <p:nvPr/>
        </p:nvSpPr>
        <p:spPr>
          <a:xfrm>
            <a:off x="1956532" y="6010541"/>
            <a:ext cx="147284" cy="120504"/>
          </a:xfrm>
          <a:custGeom>
            <a:avLst/>
            <a:gdLst>
              <a:gd name="connsiteX0" fmla="*/ 45872 w 132804"/>
              <a:gd name="connsiteY0" fmla="*/ 45872 h 108658"/>
              <a:gd name="connsiteX1" fmla="*/ 90543 w 132804"/>
              <a:gd name="connsiteY1" fmla="*/ 65189 h 108658"/>
            </a:gdLst>
            <a:ahLst/>
            <a:cxnLst>
              <a:cxn ang="0">
                <a:pos x="connsiteX0" y="connsiteY0"/>
              </a:cxn>
              <a:cxn ang="0">
                <a:pos x="connsiteX1" y="connsiteY1"/>
              </a:cxn>
            </a:cxnLst>
            <a:rect l="l" t="t" r="r" b="b"/>
            <a:pathLst>
              <a:path w="132804" h="108658">
                <a:moveTo>
                  <a:pt x="45872" y="45872"/>
                </a:moveTo>
                <a:cubicBezTo>
                  <a:pt x="60360" y="53116"/>
                  <a:pt x="74848" y="59153"/>
                  <a:pt x="90543" y="65189"/>
                </a:cubicBezTo>
              </a:path>
            </a:pathLst>
          </a:custGeom>
          <a:noFill/>
          <a:ln w="48254" cap="rnd">
            <a:solidFill>
              <a:srgbClr val="FFFFFF"/>
            </a:solidFill>
            <a:prstDash val="solid"/>
            <a:round/>
          </a:ln>
        </p:spPr>
        <p:txBody>
          <a:bodyPr rtlCol="0" anchor="ctr"/>
          <a:lstStyle/>
          <a:p>
            <a:endParaRPr lang="zh-CN" altLang="en-US"/>
          </a:p>
        </p:txBody>
      </p:sp>
      <p:sp>
        <p:nvSpPr>
          <p:cNvPr id="14" name="任意多边形: 形状 13"/>
          <p:cNvSpPr/>
          <p:nvPr/>
        </p:nvSpPr>
        <p:spPr>
          <a:xfrm>
            <a:off x="4280935" y="5955644"/>
            <a:ext cx="147284" cy="120504"/>
          </a:xfrm>
          <a:custGeom>
            <a:avLst/>
            <a:gdLst>
              <a:gd name="connsiteX0" fmla="*/ 45872 w 132804"/>
              <a:gd name="connsiteY0" fmla="*/ 67604 h 108658"/>
              <a:gd name="connsiteX1" fmla="*/ 89335 w 132804"/>
              <a:gd name="connsiteY1" fmla="*/ 45872 h 108658"/>
            </a:gdLst>
            <a:ahLst/>
            <a:cxnLst>
              <a:cxn ang="0">
                <a:pos x="connsiteX0" y="connsiteY0"/>
              </a:cxn>
              <a:cxn ang="0">
                <a:pos x="connsiteX1" y="connsiteY1"/>
              </a:cxn>
            </a:cxnLst>
            <a:rect l="l" t="t" r="r" b="b"/>
            <a:pathLst>
              <a:path w="132804" h="108658">
                <a:moveTo>
                  <a:pt x="45872" y="67604"/>
                </a:moveTo>
                <a:cubicBezTo>
                  <a:pt x="60360" y="60360"/>
                  <a:pt x="74848" y="53116"/>
                  <a:pt x="89335" y="45872"/>
                </a:cubicBezTo>
              </a:path>
            </a:pathLst>
          </a:custGeom>
          <a:noFill/>
          <a:ln w="48254" cap="rnd">
            <a:solidFill>
              <a:srgbClr val="FFFFFF"/>
            </a:solidFill>
            <a:prstDash val="solid"/>
            <a:round/>
          </a:ln>
        </p:spPr>
        <p:txBody>
          <a:bodyPr rtlCol="0" anchor="ctr"/>
          <a:lstStyle/>
          <a:p>
            <a:endParaRPr lang="zh-CN" altLang="en-US"/>
          </a:p>
        </p:txBody>
      </p:sp>
      <p:sp>
        <p:nvSpPr>
          <p:cNvPr id="19" name="任意多边形: 形状 18"/>
          <p:cNvSpPr/>
          <p:nvPr/>
        </p:nvSpPr>
        <p:spPr>
          <a:xfrm>
            <a:off x="3501129" y="4384175"/>
            <a:ext cx="441851" cy="508798"/>
          </a:xfrm>
          <a:custGeom>
            <a:avLst/>
            <a:gdLst>
              <a:gd name="connsiteX0" fmla="*/ 348189 w 398413"/>
              <a:gd name="connsiteY0" fmla="*/ 37016 h 458779"/>
              <a:gd name="connsiteX1" fmla="*/ 374749 w 398413"/>
              <a:gd name="connsiteY1" fmla="*/ 184309 h 458779"/>
              <a:gd name="connsiteX2" fmla="*/ 204518 w 398413"/>
              <a:gd name="connsiteY2" fmla="*/ 417320 h 458779"/>
              <a:gd name="connsiteX3" fmla="*/ 54811 w 398413"/>
              <a:gd name="connsiteY3" fmla="*/ 422150 h 458779"/>
              <a:gd name="connsiteX4" fmla="*/ 54811 w 398413"/>
              <a:gd name="connsiteY4" fmla="*/ 422150 h 458779"/>
              <a:gd name="connsiteX5" fmla="*/ 28250 w 398413"/>
              <a:gd name="connsiteY5" fmla="*/ 274857 h 458779"/>
              <a:gd name="connsiteX6" fmla="*/ 198481 w 398413"/>
              <a:gd name="connsiteY6" fmla="*/ 41845 h 458779"/>
              <a:gd name="connsiteX7" fmla="*/ 348189 w 398413"/>
              <a:gd name="connsiteY7" fmla="*/ 37016 h 458779"/>
              <a:gd name="connsiteX8" fmla="*/ 348189 w 398413"/>
              <a:gd name="connsiteY8" fmla="*/ 37016 h 4587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8413" h="458779">
                <a:moveTo>
                  <a:pt x="348189" y="37016"/>
                </a:moveTo>
                <a:cubicBezTo>
                  <a:pt x="396481" y="76858"/>
                  <a:pt x="408554" y="142053"/>
                  <a:pt x="374749" y="184309"/>
                </a:cubicBezTo>
                <a:lnTo>
                  <a:pt x="204518" y="417320"/>
                </a:lnTo>
                <a:cubicBezTo>
                  <a:pt x="170713" y="459576"/>
                  <a:pt x="103103" y="461991"/>
                  <a:pt x="54811" y="422150"/>
                </a:cubicBezTo>
                <a:lnTo>
                  <a:pt x="54811" y="422150"/>
                </a:lnTo>
                <a:cubicBezTo>
                  <a:pt x="6518" y="382308"/>
                  <a:pt x="-5555" y="317113"/>
                  <a:pt x="28250" y="274857"/>
                </a:cubicBezTo>
                <a:lnTo>
                  <a:pt x="198481" y="41845"/>
                </a:lnTo>
                <a:cubicBezTo>
                  <a:pt x="233493" y="-411"/>
                  <a:pt x="299896" y="-1618"/>
                  <a:pt x="348189" y="37016"/>
                </a:cubicBezTo>
                <a:lnTo>
                  <a:pt x="348189" y="37016"/>
                </a:lnTo>
                <a:close/>
              </a:path>
            </a:pathLst>
          </a:custGeom>
          <a:solidFill>
            <a:srgbClr val="FFFFFF"/>
          </a:solidFill>
          <a:ln w="9525" cap="flat">
            <a:noFill/>
            <a:prstDash val="solid"/>
            <a:miter/>
          </a:ln>
        </p:spPr>
        <p:txBody>
          <a:bodyPr rtlCol="0" anchor="ctr"/>
          <a:lstStyle/>
          <a:p>
            <a:endParaRPr lang="zh-CN" altLang="en-US"/>
          </a:p>
        </p:txBody>
      </p:sp>
      <p:sp>
        <p:nvSpPr>
          <p:cNvPr id="22" name="任意多边形: 形状 21"/>
          <p:cNvSpPr/>
          <p:nvPr/>
        </p:nvSpPr>
        <p:spPr>
          <a:xfrm>
            <a:off x="2578463" y="4140702"/>
            <a:ext cx="950648" cy="682860"/>
          </a:xfrm>
          <a:custGeom>
            <a:avLst/>
            <a:gdLst>
              <a:gd name="connsiteX0" fmla="*/ 733444 w 857193"/>
              <a:gd name="connsiteY0" fmla="*/ 617541 h 615730"/>
              <a:gd name="connsiteX1" fmla="*/ 225164 w 857193"/>
              <a:gd name="connsiteY1" fmla="*/ 617541 h 615730"/>
              <a:gd name="connsiteX2" fmla="*/ 202225 w 857193"/>
              <a:gd name="connsiteY2" fmla="*/ 597017 h 615730"/>
              <a:gd name="connsiteX3" fmla="*/ 128579 w 857193"/>
              <a:gd name="connsiteY3" fmla="*/ 86323 h 615730"/>
              <a:gd name="connsiteX4" fmla="*/ 92360 w 857193"/>
              <a:gd name="connsiteY4" fmla="*/ 54933 h 615730"/>
              <a:gd name="connsiteX5" fmla="*/ 54933 w 857193"/>
              <a:gd name="connsiteY5" fmla="*/ 92360 h 615730"/>
              <a:gd name="connsiteX6" fmla="*/ 54933 w 857193"/>
              <a:gd name="connsiteY6" fmla="*/ 145482 h 615730"/>
              <a:gd name="connsiteX7" fmla="*/ 31994 w 857193"/>
              <a:gd name="connsiteY7" fmla="*/ 168421 h 615730"/>
              <a:gd name="connsiteX8" fmla="*/ 9055 w 857193"/>
              <a:gd name="connsiteY8" fmla="*/ 145482 h 615730"/>
              <a:gd name="connsiteX9" fmla="*/ 9055 w 857193"/>
              <a:gd name="connsiteY9" fmla="*/ 92360 h 615730"/>
              <a:gd name="connsiteX10" fmla="*/ 92360 w 857193"/>
              <a:gd name="connsiteY10" fmla="*/ 9055 h 615730"/>
              <a:gd name="connsiteX11" fmla="*/ 175664 w 857193"/>
              <a:gd name="connsiteY11" fmla="*/ 80286 h 615730"/>
              <a:gd name="connsiteX12" fmla="*/ 190152 w 857193"/>
              <a:gd name="connsiteY12" fmla="*/ 184115 h 615730"/>
              <a:gd name="connsiteX13" fmla="*/ 831236 w 857193"/>
              <a:gd name="connsiteY13" fmla="*/ 184115 h 615730"/>
              <a:gd name="connsiteX14" fmla="*/ 849346 w 857193"/>
              <a:gd name="connsiteY14" fmla="*/ 192567 h 615730"/>
              <a:gd name="connsiteX15" fmla="*/ 852968 w 857193"/>
              <a:gd name="connsiteY15" fmla="*/ 213091 h 615730"/>
              <a:gd name="connsiteX16" fmla="*/ 753968 w 857193"/>
              <a:gd name="connsiteY16" fmla="*/ 599432 h 615730"/>
              <a:gd name="connsiteX17" fmla="*/ 733444 w 857193"/>
              <a:gd name="connsiteY17" fmla="*/ 617541 h 615730"/>
              <a:gd name="connsiteX18" fmla="*/ 245689 w 857193"/>
              <a:gd name="connsiteY18" fmla="*/ 571664 h 615730"/>
              <a:gd name="connsiteX19" fmla="*/ 715334 w 857193"/>
              <a:gd name="connsiteY19" fmla="*/ 571664 h 615730"/>
              <a:gd name="connsiteX20" fmla="*/ 802261 w 857193"/>
              <a:gd name="connsiteY20" fmla="*/ 231201 h 615730"/>
              <a:gd name="connsiteX21" fmla="*/ 197396 w 857193"/>
              <a:gd name="connsiteY21" fmla="*/ 231201 h 615730"/>
              <a:gd name="connsiteX22" fmla="*/ 245689 w 857193"/>
              <a:gd name="connsiteY22" fmla="*/ 571664 h 6157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857193" h="615730">
                <a:moveTo>
                  <a:pt x="733444" y="617541"/>
                </a:moveTo>
                <a:lnTo>
                  <a:pt x="225164" y="617541"/>
                </a:lnTo>
                <a:cubicBezTo>
                  <a:pt x="213091" y="617541"/>
                  <a:pt x="203433" y="609090"/>
                  <a:pt x="202225" y="597017"/>
                </a:cubicBezTo>
                <a:lnTo>
                  <a:pt x="128579" y="86323"/>
                </a:lnTo>
                <a:cubicBezTo>
                  <a:pt x="126164" y="68213"/>
                  <a:pt x="110469" y="54933"/>
                  <a:pt x="92360" y="54933"/>
                </a:cubicBezTo>
                <a:cubicBezTo>
                  <a:pt x="71835" y="54933"/>
                  <a:pt x="54933" y="71835"/>
                  <a:pt x="54933" y="92360"/>
                </a:cubicBezTo>
                <a:lnTo>
                  <a:pt x="54933" y="145482"/>
                </a:lnTo>
                <a:cubicBezTo>
                  <a:pt x="54933" y="158762"/>
                  <a:pt x="44067" y="168421"/>
                  <a:pt x="31994" y="168421"/>
                </a:cubicBezTo>
                <a:cubicBezTo>
                  <a:pt x="19921" y="168421"/>
                  <a:pt x="9055" y="157555"/>
                  <a:pt x="9055" y="145482"/>
                </a:cubicBezTo>
                <a:lnTo>
                  <a:pt x="9055" y="92360"/>
                </a:lnTo>
                <a:cubicBezTo>
                  <a:pt x="9055" y="46482"/>
                  <a:pt x="46482" y="9055"/>
                  <a:pt x="92360" y="9055"/>
                </a:cubicBezTo>
                <a:cubicBezTo>
                  <a:pt x="133408" y="9055"/>
                  <a:pt x="168420" y="39238"/>
                  <a:pt x="175664" y="80286"/>
                </a:cubicBezTo>
                <a:lnTo>
                  <a:pt x="190152" y="184115"/>
                </a:lnTo>
                <a:lnTo>
                  <a:pt x="831236" y="184115"/>
                </a:lnTo>
                <a:cubicBezTo>
                  <a:pt x="838480" y="184115"/>
                  <a:pt x="845724" y="187738"/>
                  <a:pt x="849346" y="192567"/>
                </a:cubicBezTo>
                <a:cubicBezTo>
                  <a:pt x="854175" y="198603"/>
                  <a:pt x="855383" y="205847"/>
                  <a:pt x="852968" y="213091"/>
                </a:cubicBezTo>
                <a:lnTo>
                  <a:pt x="753968" y="599432"/>
                </a:lnTo>
                <a:cubicBezTo>
                  <a:pt x="752761" y="610298"/>
                  <a:pt x="743102" y="617541"/>
                  <a:pt x="733444" y="617541"/>
                </a:cubicBezTo>
                <a:close/>
                <a:moveTo>
                  <a:pt x="245689" y="571664"/>
                </a:moveTo>
                <a:lnTo>
                  <a:pt x="715334" y="571664"/>
                </a:lnTo>
                <a:lnTo>
                  <a:pt x="802261" y="231201"/>
                </a:lnTo>
                <a:lnTo>
                  <a:pt x="197396" y="231201"/>
                </a:lnTo>
                <a:lnTo>
                  <a:pt x="245689" y="571664"/>
                </a:lnTo>
                <a:close/>
              </a:path>
            </a:pathLst>
          </a:custGeom>
          <a:solidFill>
            <a:srgbClr val="FFFFFF"/>
          </a:solidFill>
          <a:ln w="9525" cap="flat">
            <a:noFill/>
            <a:prstDash val="solid"/>
            <a:miter/>
          </a:ln>
        </p:spPr>
        <p:txBody>
          <a:bodyPr rtlCol="0" anchor="ctr"/>
          <a:lstStyle/>
          <a:p>
            <a:endParaRPr lang="zh-CN" altLang="en-US"/>
          </a:p>
        </p:txBody>
      </p:sp>
      <p:sp>
        <p:nvSpPr>
          <p:cNvPr id="23" name="任意多边形: 形状 22"/>
          <p:cNvSpPr/>
          <p:nvPr/>
        </p:nvSpPr>
        <p:spPr>
          <a:xfrm>
            <a:off x="2946559" y="4341430"/>
            <a:ext cx="107115" cy="482019"/>
          </a:xfrm>
          <a:custGeom>
            <a:avLst/>
            <a:gdLst>
              <a:gd name="connsiteX0" fmla="*/ 73145 w 96585"/>
              <a:gd name="connsiteY0" fmla="*/ 436546 h 434633"/>
              <a:gd name="connsiteX1" fmla="*/ 50206 w 96585"/>
              <a:gd name="connsiteY1" fmla="*/ 416022 h 434633"/>
              <a:gd name="connsiteX2" fmla="*/ 9157 w 96585"/>
              <a:gd name="connsiteY2" fmla="*/ 34511 h 434633"/>
              <a:gd name="connsiteX3" fmla="*/ 29681 w 96585"/>
              <a:gd name="connsiteY3" fmla="*/ 9157 h 434633"/>
              <a:gd name="connsiteX4" fmla="*/ 55035 w 96585"/>
              <a:gd name="connsiteY4" fmla="*/ 29681 h 434633"/>
              <a:gd name="connsiteX5" fmla="*/ 96084 w 96585"/>
              <a:gd name="connsiteY5" fmla="*/ 411193 h 434633"/>
              <a:gd name="connsiteX6" fmla="*/ 75559 w 96585"/>
              <a:gd name="connsiteY6" fmla="*/ 436546 h 434633"/>
              <a:gd name="connsiteX7" fmla="*/ 73145 w 96585"/>
              <a:gd name="connsiteY7" fmla="*/ 436546 h 4346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6585" h="434633">
                <a:moveTo>
                  <a:pt x="73145" y="436546"/>
                </a:moveTo>
                <a:cubicBezTo>
                  <a:pt x="61072" y="436546"/>
                  <a:pt x="51413" y="428095"/>
                  <a:pt x="50206" y="416022"/>
                </a:cubicBezTo>
                <a:lnTo>
                  <a:pt x="9157" y="34511"/>
                </a:lnTo>
                <a:cubicBezTo>
                  <a:pt x="7950" y="21230"/>
                  <a:pt x="17608" y="10364"/>
                  <a:pt x="29681" y="9157"/>
                </a:cubicBezTo>
                <a:cubicBezTo>
                  <a:pt x="42962" y="7950"/>
                  <a:pt x="53828" y="17608"/>
                  <a:pt x="55035" y="29681"/>
                </a:cubicBezTo>
                <a:lnTo>
                  <a:pt x="96084" y="411193"/>
                </a:lnTo>
                <a:cubicBezTo>
                  <a:pt x="97291" y="424473"/>
                  <a:pt x="87632" y="435339"/>
                  <a:pt x="75559" y="436546"/>
                </a:cubicBezTo>
                <a:cubicBezTo>
                  <a:pt x="75559" y="436546"/>
                  <a:pt x="74352" y="436546"/>
                  <a:pt x="73145" y="436546"/>
                </a:cubicBezTo>
                <a:close/>
              </a:path>
            </a:pathLst>
          </a:custGeom>
          <a:solidFill>
            <a:srgbClr val="FFFFFF"/>
          </a:solidFill>
          <a:ln w="9525" cap="flat">
            <a:noFill/>
            <a:prstDash val="solid"/>
            <a:miter/>
          </a:ln>
        </p:spPr>
        <p:txBody>
          <a:bodyPr rtlCol="0" anchor="ctr"/>
          <a:lstStyle/>
          <a:p>
            <a:endParaRPr lang="zh-CN" altLang="en-US"/>
          </a:p>
        </p:txBody>
      </p:sp>
      <p:sp>
        <p:nvSpPr>
          <p:cNvPr id="24" name="任意多边形: 形状 23"/>
          <p:cNvSpPr/>
          <p:nvPr/>
        </p:nvSpPr>
        <p:spPr>
          <a:xfrm>
            <a:off x="3182199" y="4341416"/>
            <a:ext cx="107115" cy="482019"/>
          </a:xfrm>
          <a:custGeom>
            <a:avLst/>
            <a:gdLst>
              <a:gd name="connsiteX0" fmla="*/ 32108 w 96585"/>
              <a:gd name="connsiteY0" fmla="*/ 436559 h 434633"/>
              <a:gd name="connsiteX1" fmla="*/ 29694 w 96585"/>
              <a:gd name="connsiteY1" fmla="*/ 436559 h 434633"/>
              <a:gd name="connsiteX2" fmla="*/ 9169 w 96585"/>
              <a:gd name="connsiteY2" fmla="*/ 411205 h 434633"/>
              <a:gd name="connsiteX3" fmla="*/ 45389 w 96585"/>
              <a:gd name="connsiteY3" fmla="*/ 29694 h 434633"/>
              <a:gd name="connsiteX4" fmla="*/ 70742 w 96585"/>
              <a:gd name="connsiteY4" fmla="*/ 9169 h 434633"/>
              <a:gd name="connsiteX5" fmla="*/ 91267 w 96585"/>
              <a:gd name="connsiteY5" fmla="*/ 34523 h 434633"/>
              <a:gd name="connsiteX6" fmla="*/ 55047 w 96585"/>
              <a:gd name="connsiteY6" fmla="*/ 416034 h 434633"/>
              <a:gd name="connsiteX7" fmla="*/ 32108 w 96585"/>
              <a:gd name="connsiteY7" fmla="*/ 436559 h 4346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6585" h="434633">
                <a:moveTo>
                  <a:pt x="32108" y="436559"/>
                </a:moveTo>
                <a:cubicBezTo>
                  <a:pt x="30901" y="436559"/>
                  <a:pt x="30901" y="436559"/>
                  <a:pt x="29694" y="436559"/>
                </a:cubicBezTo>
                <a:cubicBezTo>
                  <a:pt x="16413" y="435352"/>
                  <a:pt x="7962" y="424485"/>
                  <a:pt x="9169" y="411205"/>
                </a:cubicBezTo>
                <a:lnTo>
                  <a:pt x="45389" y="29694"/>
                </a:lnTo>
                <a:cubicBezTo>
                  <a:pt x="46596" y="16413"/>
                  <a:pt x="57462" y="7962"/>
                  <a:pt x="70742" y="9169"/>
                </a:cubicBezTo>
                <a:cubicBezTo>
                  <a:pt x="84023" y="10377"/>
                  <a:pt x="92474" y="21242"/>
                  <a:pt x="91267" y="34523"/>
                </a:cubicBezTo>
                <a:lnTo>
                  <a:pt x="55047" y="416034"/>
                </a:lnTo>
                <a:cubicBezTo>
                  <a:pt x="53840" y="428108"/>
                  <a:pt x="44181" y="436559"/>
                  <a:pt x="32108" y="436559"/>
                </a:cubicBezTo>
                <a:close/>
              </a:path>
            </a:pathLst>
          </a:custGeom>
          <a:solidFill>
            <a:srgbClr val="FFFFFF"/>
          </a:solidFill>
          <a:ln w="9525" cap="flat">
            <a:noFill/>
            <a:prstDash val="solid"/>
            <a:miter/>
          </a:ln>
        </p:spPr>
        <p:txBody>
          <a:bodyPr rtlCol="0" anchor="ctr"/>
          <a:lstStyle/>
          <a:p>
            <a:endParaRPr lang="zh-CN" altLang="en-US"/>
          </a:p>
        </p:txBody>
      </p:sp>
      <p:sp>
        <p:nvSpPr>
          <p:cNvPr id="25" name="任意多边形: 形状 24"/>
          <p:cNvSpPr/>
          <p:nvPr/>
        </p:nvSpPr>
        <p:spPr>
          <a:xfrm>
            <a:off x="2775287" y="4479454"/>
            <a:ext cx="696250" cy="66947"/>
          </a:xfrm>
          <a:custGeom>
            <a:avLst/>
            <a:gdLst>
              <a:gd name="connsiteX0" fmla="*/ 600639 w 627803"/>
              <a:gd name="connsiteY0" fmla="*/ 54933 h 60365"/>
              <a:gd name="connsiteX1" fmla="*/ 31994 w 627803"/>
              <a:gd name="connsiteY1" fmla="*/ 54933 h 60365"/>
              <a:gd name="connsiteX2" fmla="*/ 9055 w 627803"/>
              <a:gd name="connsiteY2" fmla="*/ 31994 h 60365"/>
              <a:gd name="connsiteX3" fmla="*/ 31994 w 627803"/>
              <a:gd name="connsiteY3" fmla="*/ 9055 h 60365"/>
              <a:gd name="connsiteX4" fmla="*/ 600639 w 627803"/>
              <a:gd name="connsiteY4" fmla="*/ 9055 h 60365"/>
              <a:gd name="connsiteX5" fmla="*/ 623578 w 627803"/>
              <a:gd name="connsiteY5" fmla="*/ 31994 h 60365"/>
              <a:gd name="connsiteX6" fmla="*/ 600639 w 627803"/>
              <a:gd name="connsiteY6" fmla="*/ 54933 h 603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27803" h="60365">
                <a:moveTo>
                  <a:pt x="600639" y="54933"/>
                </a:moveTo>
                <a:lnTo>
                  <a:pt x="31994" y="54933"/>
                </a:lnTo>
                <a:cubicBezTo>
                  <a:pt x="18713" y="54933"/>
                  <a:pt x="9055" y="44067"/>
                  <a:pt x="9055" y="31994"/>
                </a:cubicBezTo>
                <a:cubicBezTo>
                  <a:pt x="9055" y="19921"/>
                  <a:pt x="19921" y="9055"/>
                  <a:pt x="31994" y="9055"/>
                </a:cubicBezTo>
                <a:lnTo>
                  <a:pt x="600639" y="9055"/>
                </a:lnTo>
                <a:cubicBezTo>
                  <a:pt x="613920" y="9055"/>
                  <a:pt x="623578" y="19921"/>
                  <a:pt x="623578" y="31994"/>
                </a:cubicBezTo>
                <a:cubicBezTo>
                  <a:pt x="623578" y="44067"/>
                  <a:pt x="613920" y="54933"/>
                  <a:pt x="600639" y="54933"/>
                </a:cubicBezTo>
                <a:close/>
              </a:path>
            </a:pathLst>
          </a:custGeom>
          <a:solidFill>
            <a:srgbClr val="FFFFFF"/>
          </a:solidFill>
          <a:ln w="9525" cap="flat">
            <a:noFill/>
            <a:prstDash val="solid"/>
            <a:miter/>
          </a:ln>
        </p:spPr>
        <p:txBody>
          <a:bodyPr rtlCol="0" anchor="ctr"/>
          <a:lstStyle/>
          <a:p>
            <a:endParaRPr lang="zh-CN" altLang="en-US"/>
          </a:p>
        </p:txBody>
      </p:sp>
      <p:sp>
        <p:nvSpPr>
          <p:cNvPr id="26" name="任意多边形: 形状 25"/>
          <p:cNvSpPr/>
          <p:nvPr/>
        </p:nvSpPr>
        <p:spPr>
          <a:xfrm>
            <a:off x="2794033" y="4618705"/>
            <a:ext cx="656081" cy="66947"/>
          </a:xfrm>
          <a:custGeom>
            <a:avLst/>
            <a:gdLst>
              <a:gd name="connsiteX0" fmla="*/ 568042 w 591584"/>
              <a:gd name="connsiteY0" fmla="*/ 54933 h 60365"/>
              <a:gd name="connsiteX1" fmla="*/ 31994 w 591584"/>
              <a:gd name="connsiteY1" fmla="*/ 54933 h 60365"/>
              <a:gd name="connsiteX2" fmla="*/ 9055 w 591584"/>
              <a:gd name="connsiteY2" fmla="*/ 31994 h 60365"/>
              <a:gd name="connsiteX3" fmla="*/ 31994 w 591584"/>
              <a:gd name="connsiteY3" fmla="*/ 9055 h 60365"/>
              <a:gd name="connsiteX4" fmla="*/ 568042 w 591584"/>
              <a:gd name="connsiteY4" fmla="*/ 9055 h 60365"/>
              <a:gd name="connsiteX5" fmla="*/ 590981 w 591584"/>
              <a:gd name="connsiteY5" fmla="*/ 31994 h 60365"/>
              <a:gd name="connsiteX6" fmla="*/ 568042 w 591584"/>
              <a:gd name="connsiteY6" fmla="*/ 54933 h 603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91584" h="60365">
                <a:moveTo>
                  <a:pt x="568042" y="54933"/>
                </a:moveTo>
                <a:lnTo>
                  <a:pt x="31994" y="54933"/>
                </a:lnTo>
                <a:cubicBezTo>
                  <a:pt x="18713" y="54933"/>
                  <a:pt x="9055" y="44067"/>
                  <a:pt x="9055" y="31994"/>
                </a:cubicBezTo>
                <a:cubicBezTo>
                  <a:pt x="9055" y="19921"/>
                  <a:pt x="19921" y="9055"/>
                  <a:pt x="31994" y="9055"/>
                </a:cubicBezTo>
                <a:lnTo>
                  <a:pt x="568042" y="9055"/>
                </a:lnTo>
                <a:cubicBezTo>
                  <a:pt x="581322" y="9055"/>
                  <a:pt x="590981" y="19921"/>
                  <a:pt x="590981" y="31994"/>
                </a:cubicBezTo>
                <a:cubicBezTo>
                  <a:pt x="590981" y="44067"/>
                  <a:pt x="581322" y="54933"/>
                  <a:pt x="568042" y="54933"/>
                </a:cubicBezTo>
                <a:close/>
              </a:path>
            </a:pathLst>
          </a:custGeom>
          <a:solidFill>
            <a:srgbClr val="FFFFFF"/>
          </a:solidFill>
          <a:ln w="9525" cap="flat">
            <a:noFill/>
            <a:prstDash val="solid"/>
            <a:miter/>
          </a:ln>
        </p:spPr>
        <p:txBody>
          <a:bodyPr rtlCol="0" anchor="ctr"/>
          <a:lstStyle/>
          <a:p>
            <a:endParaRPr lang="zh-CN" altLang="en-US"/>
          </a:p>
        </p:txBody>
      </p:sp>
      <p:sp>
        <p:nvSpPr>
          <p:cNvPr id="27" name="任意多边形: 形状 26"/>
          <p:cNvSpPr/>
          <p:nvPr/>
        </p:nvSpPr>
        <p:spPr>
          <a:xfrm>
            <a:off x="2889097" y="4840969"/>
            <a:ext cx="160673" cy="160673"/>
          </a:xfrm>
          <a:custGeom>
            <a:avLst/>
            <a:gdLst>
              <a:gd name="connsiteX0" fmla="*/ 75457 w 144877"/>
              <a:gd name="connsiteY0" fmla="*/ 141859 h 144877"/>
              <a:gd name="connsiteX1" fmla="*/ 9055 w 144877"/>
              <a:gd name="connsiteY1" fmla="*/ 75457 h 144877"/>
              <a:gd name="connsiteX2" fmla="*/ 75457 w 144877"/>
              <a:gd name="connsiteY2" fmla="*/ 9055 h 144877"/>
              <a:gd name="connsiteX3" fmla="*/ 141859 w 144877"/>
              <a:gd name="connsiteY3" fmla="*/ 75457 h 144877"/>
              <a:gd name="connsiteX4" fmla="*/ 75457 w 144877"/>
              <a:gd name="connsiteY4" fmla="*/ 141859 h 144877"/>
              <a:gd name="connsiteX5" fmla="*/ 75457 w 144877"/>
              <a:gd name="connsiteY5" fmla="*/ 56140 h 144877"/>
              <a:gd name="connsiteX6" fmla="*/ 56140 w 144877"/>
              <a:gd name="connsiteY6" fmla="*/ 75457 h 144877"/>
              <a:gd name="connsiteX7" fmla="*/ 75457 w 144877"/>
              <a:gd name="connsiteY7" fmla="*/ 94774 h 144877"/>
              <a:gd name="connsiteX8" fmla="*/ 94774 w 144877"/>
              <a:gd name="connsiteY8" fmla="*/ 75457 h 144877"/>
              <a:gd name="connsiteX9" fmla="*/ 75457 w 144877"/>
              <a:gd name="connsiteY9" fmla="*/ 56140 h 1448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44877" h="144877">
                <a:moveTo>
                  <a:pt x="75457" y="141859"/>
                </a:moveTo>
                <a:cubicBezTo>
                  <a:pt x="39238" y="141859"/>
                  <a:pt x="9055" y="111677"/>
                  <a:pt x="9055" y="75457"/>
                </a:cubicBezTo>
                <a:cubicBezTo>
                  <a:pt x="9055" y="39238"/>
                  <a:pt x="39238" y="9055"/>
                  <a:pt x="75457" y="9055"/>
                </a:cubicBezTo>
                <a:cubicBezTo>
                  <a:pt x="111677" y="9055"/>
                  <a:pt x="141859" y="39238"/>
                  <a:pt x="141859" y="75457"/>
                </a:cubicBezTo>
                <a:cubicBezTo>
                  <a:pt x="140652" y="111677"/>
                  <a:pt x="111677" y="141859"/>
                  <a:pt x="75457" y="141859"/>
                </a:cubicBezTo>
                <a:close/>
                <a:moveTo>
                  <a:pt x="75457" y="56140"/>
                </a:moveTo>
                <a:cubicBezTo>
                  <a:pt x="64591" y="56140"/>
                  <a:pt x="56140" y="64591"/>
                  <a:pt x="56140" y="75457"/>
                </a:cubicBezTo>
                <a:cubicBezTo>
                  <a:pt x="56140" y="86323"/>
                  <a:pt x="64591" y="94774"/>
                  <a:pt x="75457" y="94774"/>
                </a:cubicBezTo>
                <a:cubicBezTo>
                  <a:pt x="86323" y="94774"/>
                  <a:pt x="94774" y="86323"/>
                  <a:pt x="94774" y="75457"/>
                </a:cubicBezTo>
                <a:cubicBezTo>
                  <a:pt x="94774" y="65798"/>
                  <a:pt x="85116" y="56140"/>
                  <a:pt x="75457" y="56140"/>
                </a:cubicBezTo>
                <a:close/>
              </a:path>
            </a:pathLst>
          </a:custGeom>
          <a:solidFill>
            <a:srgbClr val="FFFFFF"/>
          </a:solidFill>
          <a:ln w="9525" cap="flat">
            <a:noFill/>
            <a:prstDash val="solid"/>
            <a:miter/>
          </a:ln>
        </p:spPr>
        <p:txBody>
          <a:bodyPr rtlCol="0" anchor="ctr"/>
          <a:lstStyle/>
          <a:p>
            <a:endParaRPr lang="zh-CN" altLang="en-US"/>
          </a:p>
        </p:txBody>
      </p:sp>
      <p:sp>
        <p:nvSpPr>
          <p:cNvPr id="28" name="任意多边形: 形状 27"/>
          <p:cNvSpPr/>
          <p:nvPr/>
        </p:nvSpPr>
        <p:spPr>
          <a:xfrm>
            <a:off x="3186343" y="4840969"/>
            <a:ext cx="160673" cy="160673"/>
          </a:xfrm>
          <a:custGeom>
            <a:avLst/>
            <a:gdLst>
              <a:gd name="connsiteX0" fmla="*/ 75457 w 144877"/>
              <a:gd name="connsiteY0" fmla="*/ 141859 h 144877"/>
              <a:gd name="connsiteX1" fmla="*/ 9055 w 144877"/>
              <a:gd name="connsiteY1" fmla="*/ 75457 h 144877"/>
              <a:gd name="connsiteX2" fmla="*/ 75457 w 144877"/>
              <a:gd name="connsiteY2" fmla="*/ 9055 h 144877"/>
              <a:gd name="connsiteX3" fmla="*/ 141859 w 144877"/>
              <a:gd name="connsiteY3" fmla="*/ 75457 h 144877"/>
              <a:gd name="connsiteX4" fmla="*/ 75457 w 144877"/>
              <a:gd name="connsiteY4" fmla="*/ 141859 h 144877"/>
              <a:gd name="connsiteX5" fmla="*/ 75457 w 144877"/>
              <a:gd name="connsiteY5" fmla="*/ 56140 h 144877"/>
              <a:gd name="connsiteX6" fmla="*/ 56140 w 144877"/>
              <a:gd name="connsiteY6" fmla="*/ 75457 h 144877"/>
              <a:gd name="connsiteX7" fmla="*/ 75457 w 144877"/>
              <a:gd name="connsiteY7" fmla="*/ 94774 h 144877"/>
              <a:gd name="connsiteX8" fmla="*/ 94774 w 144877"/>
              <a:gd name="connsiteY8" fmla="*/ 75457 h 144877"/>
              <a:gd name="connsiteX9" fmla="*/ 75457 w 144877"/>
              <a:gd name="connsiteY9" fmla="*/ 56140 h 1448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44877" h="144877">
                <a:moveTo>
                  <a:pt x="75457" y="141859"/>
                </a:moveTo>
                <a:cubicBezTo>
                  <a:pt x="39238" y="141859"/>
                  <a:pt x="9055" y="111677"/>
                  <a:pt x="9055" y="75457"/>
                </a:cubicBezTo>
                <a:cubicBezTo>
                  <a:pt x="9055" y="39238"/>
                  <a:pt x="39238" y="9055"/>
                  <a:pt x="75457" y="9055"/>
                </a:cubicBezTo>
                <a:cubicBezTo>
                  <a:pt x="111677" y="9055"/>
                  <a:pt x="141859" y="39238"/>
                  <a:pt x="141859" y="75457"/>
                </a:cubicBezTo>
                <a:cubicBezTo>
                  <a:pt x="140652" y="111677"/>
                  <a:pt x="111677" y="141859"/>
                  <a:pt x="75457" y="141859"/>
                </a:cubicBezTo>
                <a:close/>
                <a:moveTo>
                  <a:pt x="75457" y="56140"/>
                </a:moveTo>
                <a:cubicBezTo>
                  <a:pt x="64591" y="56140"/>
                  <a:pt x="56140" y="64591"/>
                  <a:pt x="56140" y="75457"/>
                </a:cubicBezTo>
                <a:cubicBezTo>
                  <a:pt x="56140" y="86323"/>
                  <a:pt x="64591" y="94774"/>
                  <a:pt x="75457" y="94774"/>
                </a:cubicBezTo>
                <a:cubicBezTo>
                  <a:pt x="86323" y="94774"/>
                  <a:pt x="94774" y="86323"/>
                  <a:pt x="94774" y="75457"/>
                </a:cubicBezTo>
                <a:cubicBezTo>
                  <a:pt x="94774" y="65798"/>
                  <a:pt x="86323" y="56140"/>
                  <a:pt x="75457" y="56140"/>
                </a:cubicBezTo>
                <a:close/>
              </a:path>
            </a:pathLst>
          </a:custGeom>
          <a:solidFill>
            <a:srgbClr val="FFFFFF"/>
          </a:solidFill>
          <a:ln w="9525" cap="flat">
            <a:noFill/>
            <a:prstDash val="solid"/>
            <a:miter/>
          </a:ln>
        </p:spPr>
        <p:txBody>
          <a:bodyPr rtlCol="0" anchor="ctr"/>
          <a:lstStyle/>
          <a:p>
            <a:endParaRPr lang="zh-CN" altLang="en-US"/>
          </a:p>
        </p:txBody>
      </p:sp>
      <p:sp>
        <p:nvSpPr>
          <p:cNvPr id="9801" name="副标题 2"/>
          <p:cNvSpPr>
            <a:spLocks noGrp="1"/>
          </p:cNvSpPr>
          <p:nvPr userDrawn="1">
            <p:ph type="subTitle" idx="1"/>
          </p:nvPr>
        </p:nvSpPr>
        <p:spPr>
          <a:xfrm>
            <a:off x="8055428" y="3514102"/>
            <a:ext cx="3056111" cy="466960"/>
          </a:xfrm>
          <a:prstGeom prst="roundRect">
            <a:avLst>
              <a:gd name="adj" fmla="val 50000"/>
            </a:avLst>
          </a:prstGeom>
          <a:solidFill>
            <a:schemeClr val="accent1"/>
          </a:solidFill>
        </p:spPr>
        <p:txBody>
          <a:bodyPr anchor="t">
            <a:normAutofit/>
          </a:bodyPr>
          <a:lstStyle>
            <a:lvl1pPr marL="0" indent="0" algn="ctr">
              <a:buNone/>
              <a:defRPr sz="1400" u="none">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endParaRPr lang="en-US" dirty="0"/>
          </a:p>
        </p:txBody>
      </p:sp>
      <p:sp>
        <p:nvSpPr>
          <p:cNvPr id="12" name="文本占位符 13"/>
          <p:cNvSpPr>
            <a:spLocks noGrp="1"/>
          </p:cNvSpPr>
          <p:nvPr userDrawn="1">
            <p:ph type="body" sz="quarter" idx="10" hasCustomPrompt="1"/>
          </p:nvPr>
        </p:nvSpPr>
        <p:spPr>
          <a:xfrm>
            <a:off x="6954860" y="5243160"/>
            <a:ext cx="4156680" cy="296271"/>
          </a:xfrm>
        </p:spPr>
        <p:txBody>
          <a:bodyPr vert="horz" anchor="ctr">
            <a:noAutofit/>
          </a:bodyPr>
          <a:lstStyle>
            <a:lvl1pPr marL="0" indent="0" algn="r">
              <a:buNone/>
              <a:defRPr sz="1500" b="0" u="none">
                <a:solidFill>
                  <a:schemeClr val="accent1">
                    <a:lumMod val="75000"/>
                  </a:schemeClr>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altLang="zh-CN" dirty="0"/>
              <a:t>Signature</a:t>
            </a:r>
            <a:endParaRPr lang="en-US" altLang="zh-CN" dirty="0"/>
          </a:p>
        </p:txBody>
      </p:sp>
      <p:sp>
        <p:nvSpPr>
          <p:cNvPr id="13" name="文本占位符 13"/>
          <p:cNvSpPr>
            <a:spLocks noGrp="1"/>
          </p:cNvSpPr>
          <p:nvPr userDrawn="1">
            <p:ph type="body" sz="quarter" idx="11" hasCustomPrompt="1"/>
          </p:nvPr>
        </p:nvSpPr>
        <p:spPr>
          <a:xfrm>
            <a:off x="6954860" y="5539431"/>
            <a:ext cx="4156680" cy="296271"/>
          </a:xfrm>
        </p:spPr>
        <p:txBody>
          <a:bodyPr vert="horz" anchor="ctr">
            <a:noAutofit/>
          </a:bodyPr>
          <a:lstStyle>
            <a:lvl1pPr marL="0" indent="0" algn="r">
              <a:buNone/>
              <a:defRPr sz="1500" b="0" u="none">
                <a:solidFill>
                  <a:schemeClr val="accent1">
                    <a:lumMod val="75000"/>
                  </a:schemeClr>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altLang="zh-CN" dirty="0"/>
              <a:t>Date</a:t>
            </a:r>
            <a:endParaRPr lang="zh-CN" altLang="en-US" dirty="0"/>
          </a:p>
        </p:txBody>
      </p:sp>
      <p:sp>
        <p:nvSpPr>
          <p:cNvPr id="9802" name="标题 1"/>
          <p:cNvSpPr>
            <a:spLocks noGrp="1"/>
          </p:cNvSpPr>
          <p:nvPr userDrawn="1">
            <p:ph type="ctrTitle"/>
          </p:nvPr>
        </p:nvSpPr>
        <p:spPr>
          <a:xfrm>
            <a:off x="6383614" y="1588428"/>
            <a:ext cx="4727926" cy="1782876"/>
          </a:xfrm>
          <a:prstGeom prst="rect">
            <a:avLst/>
          </a:prstGeom>
        </p:spPr>
        <p:txBody>
          <a:bodyPr anchor="b">
            <a:normAutofit/>
          </a:bodyPr>
          <a:lstStyle>
            <a:lvl1pPr algn="r">
              <a:defRPr sz="4000" u="none">
                <a:solidFill>
                  <a:schemeClr val="tx1">
                    <a:lumMod val="85000"/>
                    <a:lumOff val="15000"/>
                  </a:schemeClr>
                </a:solidFill>
              </a:defRPr>
            </a:lvl1pPr>
          </a:lstStyle>
          <a:p>
            <a:r>
              <a:rPr lang="en-US" dirty="0"/>
              <a:t>Click to edit Master title style</a:t>
            </a:r>
            <a:endParaRPr lang="zh-CN" altLang="en-US" dirty="0"/>
          </a:p>
        </p:txBody>
      </p:sp>
      <p:pic>
        <p:nvPicPr>
          <p:cNvPr id="184" name="图片 183"/>
          <p:cNvPicPr>
            <a:picLocks noChangeAspect="1"/>
          </p:cNvPicPr>
          <p:nvPr userDrawn="1"/>
        </p:nvPicPr>
        <p:blipFill>
          <a:blip r:embed="rId2" cstate="print">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rot="5400000">
            <a:off x="-1" y="-1"/>
            <a:ext cx="6850743" cy="6850743"/>
          </a:xfrm>
          <a:prstGeom prst="rect">
            <a:avLst/>
          </a:prstGeom>
        </p:spPr>
      </p:pic>
      <p:sp>
        <p:nvSpPr>
          <p:cNvPr id="185" name="椭圆 184"/>
          <p:cNvSpPr/>
          <p:nvPr userDrawn="1"/>
        </p:nvSpPr>
        <p:spPr>
          <a:xfrm flipH="1">
            <a:off x="1250672" y="1121227"/>
            <a:ext cx="4644573" cy="4644573"/>
          </a:xfrm>
          <a:prstGeom prst="ellipse">
            <a:avLst/>
          </a:prstGeom>
          <a:blipFill rotWithShape="1">
            <a:blip r:embed="rId3">
              <a:duotone>
                <a:schemeClr val="accent2">
                  <a:shade val="45000"/>
                  <a:satMod val="135000"/>
                </a:schemeClr>
                <a:prstClr val="white"/>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showMasterSp="0" userDrawn="1">
  <p:cSld name="节标题">
    <p:spTree>
      <p:nvGrpSpPr>
        <p:cNvPr id="1" name=""/>
        <p:cNvGrpSpPr/>
        <p:nvPr/>
      </p:nvGrpSpPr>
      <p:grpSpPr>
        <a:xfrm>
          <a:off x="0" y="0"/>
          <a:ext cx="0" cy="0"/>
          <a:chOff x="0" y="0"/>
          <a:chExt cx="0" cy="0"/>
        </a:xfrm>
      </p:grpSpPr>
      <p:sp>
        <p:nvSpPr>
          <p:cNvPr id="30" name="任意多边形: 形状 29"/>
          <p:cNvSpPr/>
          <p:nvPr userDrawn="1"/>
        </p:nvSpPr>
        <p:spPr>
          <a:xfrm rot="16200000">
            <a:off x="-1295398" y="1295396"/>
            <a:ext cx="6858001" cy="4267204"/>
          </a:xfrm>
          <a:custGeom>
            <a:avLst/>
            <a:gdLst>
              <a:gd name="connsiteX0" fmla="*/ 0 w 12192000"/>
              <a:gd name="connsiteY0" fmla="*/ 0 h 3379741"/>
              <a:gd name="connsiteX1" fmla="*/ 12192000 w 12192000"/>
              <a:gd name="connsiteY1" fmla="*/ 0 h 3379741"/>
              <a:gd name="connsiteX2" fmla="*/ 12192000 w 12192000"/>
              <a:gd name="connsiteY2" fmla="*/ 2930290 h 3379741"/>
              <a:gd name="connsiteX3" fmla="*/ 12178240 w 12192000"/>
              <a:gd name="connsiteY3" fmla="*/ 2930290 h 3379741"/>
              <a:gd name="connsiteX4" fmla="*/ 12192000 w 12192000"/>
              <a:gd name="connsiteY4" fmla="*/ 2949521 h 3379741"/>
              <a:gd name="connsiteX5" fmla="*/ 6096000 w 12192000"/>
              <a:gd name="connsiteY5" fmla="*/ 3379741 h 3379741"/>
              <a:gd name="connsiteX6" fmla="*/ 0 w 12192000"/>
              <a:gd name="connsiteY6" fmla="*/ 2949521 h 3379741"/>
              <a:gd name="connsiteX7" fmla="*/ 13760 w 12192000"/>
              <a:gd name="connsiteY7" fmla="*/ 2930290 h 3379741"/>
              <a:gd name="connsiteX8" fmla="*/ 0 w 12192000"/>
              <a:gd name="connsiteY8" fmla="*/ 2930290 h 33797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92000" h="3379741">
                <a:moveTo>
                  <a:pt x="0" y="0"/>
                </a:moveTo>
                <a:lnTo>
                  <a:pt x="12192000" y="0"/>
                </a:lnTo>
                <a:lnTo>
                  <a:pt x="12192000" y="2930290"/>
                </a:lnTo>
                <a:lnTo>
                  <a:pt x="12178240" y="2930290"/>
                </a:lnTo>
                <a:lnTo>
                  <a:pt x="12192000" y="2949521"/>
                </a:lnTo>
                <a:cubicBezTo>
                  <a:pt x="12192000" y="3187125"/>
                  <a:pt x="9462728" y="3379741"/>
                  <a:pt x="6096000" y="3379741"/>
                </a:cubicBezTo>
                <a:cubicBezTo>
                  <a:pt x="2729272" y="3379741"/>
                  <a:pt x="0" y="3187125"/>
                  <a:pt x="0" y="2949521"/>
                </a:cubicBezTo>
                <a:lnTo>
                  <a:pt x="13760" y="2930290"/>
                </a:lnTo>
                <a:lnTo>
                  <a:pt x="0" y="2930290"/>
                </a:lnTo>
                <a:close/>
              </a:path>
            </a:pathLst>
          </a:custGeom>
          <a:gradFill>
            <a:gsLst>
              <a:gs pos="0">
                <a:schemeClr val="accent2">
                  <a:lumMod val="0"/>
                  <a:lumOff val="100000"/>
                </a:schemeClr>
              </a:gs>
              <a:gs pos="35000">
                <a:schemeClr val="accent2">
                  <a:lumMod val="0"/>
                  <a:lumOff val="100000"/>
                </a:schemeClr>
              </a:gs>
              <a:gs pos="100000">
                <a:schemeClr val="accent2">
                  <a:lumMod val="100000"/>
                </a:schemeClr>
              </a:gs>
            </a:gsLst>
            <a:path path="circle">
              <a:fillToRect l="50000" t="-80000" r="50000" b="18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 name="文本框 2"/>
          <p:cNvSpPr txBox="1"/>
          <p:nvPr userDrawn="1"/>
        </p:nvSpPr>
        <p:spPr>
          <a:xfrm>
            <a:off x="545067" y="713067"/>
            <a:ext cx="3073400" cy="1261884"/>
          </a:xfrm>
          <a:prstGeom prst="rect">
            <a:avLst/>
          </a:prstGeom>
          <a:noFill/>
        </p:spPr>
        <p:txBody>
          <a:bodyPr wrap="square" rtlCol="0">
            <a:spAutoFit/>
          </a:bodyPr>
          <a:lstStyle/>
          <a:p>
            <a:pPr algn="ctr"/>
            <a:r>
              <a:rPr lang="zh-CN" altLang="en-US" sz="4000" b="1" dirty="0">
                <a:solidFill>
                  <a:schemeClr val="accent6"/>
                </a:solidFill>
              </a:rPr>
              <a:t>目录</a:t>
            </a:r>
            <a:endParaRPr lang="en-US" altLang="zh-CN" sz="4000" b="1" dirty="0">
              <a:solidFill>
                <a:schemeClr val="accent6"/>
              </a:solidFill>
            </a:endParaRPr>
          </a:p>
          <a:p>
            <a:pPr marL="0" marR="0" lvl="0" indent="0" algn="ctr" defTabSz="914400" rtl="0" eaLnBrk="1" fontAlgn="auto" latinLnBrk="0" hangingPunct="1">
              <a:lnSpc>
                <a:spcPct val="100000"/>
              </a:lnSpc>
              <a:spcBef>
                <a:spcPts val="0"/>
              </a:spcBef>
              <a:spcAft>
                <a:spcPts val="0"/>
              </a:spcAft>
              <a:buClrTx/>
              <a:buSzTx/>
              <a:buFontTx/>
              <a:buNone/>
              <a:defRPr/>
            </a:pPr>
            <a:r>
              <a:rPr lang="tr-TR" altLang="zh-CN" sz="3600" b="1" dirty="0">
                <a:solidFill>
                  <a:schemeClr val="accent6"/>
                </a:solidFill>
                <a:cs typeface="+mn-ea"/>
                <a:sym typeface="+mn-lt"/>
              </a:rPr>
              <a:t>CONTENTS</a:t>
            </a:r>
            <a:endParaRPr lang="tr-TR" altLang="zh-CN" sz="3600" b="1" dirty="0">
              <a:solidFill>
                <a:schemeClr val="accent6"/>
              </a:solidFill>
              <a:cs typeface="+mn-ea"/>
              <a:sym typeface="+mn-lt"/>
            </a:endParaRPr>
          </a:p>
        </p:txBody>
      </p:sp>
      <p:grpSp>
        <p:nvGrpSpPr>
          <p:cNvPr id="175" name="ïṡḻïde"/>
          <p:cNvGrpSpPr/>
          <p:nvPr userDrawn="1"/>
        </p:nvGrpSpPr>
        <p:grpSpPr>
          <a:xfrm>
            <a:off x="-50107" y="2087562"/>
            <a:ext cx="2717800" cy="4770438"/>
            <a:chOff x="673100" y="1376362"/>
            <a:chExt cx="2717800" cy="4770438"/>
          </a:xfrm>
        </p:grpSpPr>
        <p:grpSp>
          <p:nvGrpSpPr>
            <p:cNvPr id="176" name="íšlîḓê"/>
            <p:cNvGrpSpPr/>
            <p:nvPr/>
          </p:nvGrpSpPr>
          <p:grpSpPr>
            <a:xfrm>
              <a:off x="673100" y="3527425"/>
              <a:ext cx="1809750" cy="2619375"/>
              <a:chOff x="673100" y="3527425"/>
              <a:chExt cx="1809750" cy="2619375"/>
            </a:xfrm>
          </p:grpSpPr>
          <p:sp>
            <p:nvSpPr>
              <p:cNvPr id="186" name="ïṩļïḍé"/>
              <p:cNvSpPr/>
              <p:nvPr/>
            </p:nvSpPr>
            <p:spPr bwMode="auto">
              <a:xfrm>
                <a:off x="706437" y="4152900"/>
                <a:ext cx="1516063" cy="1870075"/>
              </a:xfrm>
              <a:custGeom>
                <a:avLst/>
                <a:gdLst>
                  <a:gd name="T0" fmla="*/ 0 w 955"/>
                  <a:gd name="T1" fmla="*/ 429 h 1178"/>
                  <a:gd name="T2" fmla="*/ 0 w 955"/>
                  <a:gd name="T3" fmla="*/ 1178 h 1178"/>
                  <a:gd name="T4" fmla="*/ 955 w 955"/>
                  <a:gd name="T5" fmla="*/ 481 h 1178"/>
                  <a:gd name="T6" fmla="*/ 588 w 955"/>
                  <a:gd name="T7" fmla="*/ 0 h 1178"/>
                  <a:gd name="T8" fmla="*/ 0 w 955"/>
                  <a:gd name="T9" fmla="*/ 429 h 1178"/>
                </a:gdLst>
                <a:ahLst/>
                <a:cxnLst>
                  <a:cxn ang="0">
                    <a:pos x="T0" y="T1"/>
                  </a:cxn>
                  <a:cxn ang="0">
                    <a:pos x="T2" y="T3"/>
                  </a:cxn>
                  <a:cxn ang="0">
                    <a:pos x="T4" y="T5"/>
                  </a:cxn>
                  <a:cxn ang="0">
                    <a:pos x="T6" y="T7"/>
                  </a:cxn>
                  <a:cxn ang="0">
                    <a:pos x="T8" y="T9"/>
                  </a:cxn>
                </a:cxnLst>
                <a:rect l="0" t="0" r="r" b="b"/>
                <a:pathLst>
                  <a:path w="955" h="1178">
                    <a:moveTo>
                      <a:pt x="0" y="429"/>
                    </a:moveTo>
                    <a:lnTo>
                      <a:pt x="0" y="1178"/>
                    </a:lnTo>
                    <a:lnTo>
                      <a:pt x="955" y="481"/>
                    </a:lnTo>
                    <a:lnTo>
                      <a:pt x="588" y="0"/>
                    </a:lnTo>
                    <a:lnTo>
                      <a:pt x="0" y="429"/>
                    </a:lnTo>
                    <a:close/>
                  </a:path>
                </a:pathLst>
              </a:custGeom>
              <a:solidFill>
                <a:srgbClr val="FAC29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a:bodyPr>
              <a:lstStyle/>
              <a:p>
                <a:endParaRPr lang="zh-CN" altLang="en-US"/>
              </a:p>
            </p:txBody>
          </p:sp>
          <p:sp>
            <p:nvSpPr>
              <p:cNvPr id="187" name="íšḻïďê"/>
              <p:cNvSpPr/>
              <p:nvPr/>
            </p:nvSpPr>
            <p:spPr bwMode="auto">
              <a:xfrm>
                <a:off x="706437" y="4740275"/>
                <a:ext cx="1516063" cy="1282700"/>
              </a:xfrm>
              <a:custGeom>
                <a:avLst/>
                <a:gdLst>
                  <a:gd name="T0" fmla="*/ 0 w 955"/>
                  <a:gd name="T1" fmla="*/ 634 h 808"/>
                  <a:gd name="T2" fmla="*/ 0 w 955"/>
                  <a:gd name="T3" fmla="*/ 808 h 808"/>
                  <a:gd name="T4" fmla="*/ 955 w 955"/>
                  <a:gd name="T5" fmla="*/ 111 h 808"/>
                  <a:gd name="T6" fmla="*/ 871 w 955"/>
                  <a:gd name="T7" fmla="*/ 0 h 808"/>
                  <a:gd name="T8" fmla="*/ 0 w 955"/>
                  <a:gd name="T9" fmla="*/ 634 h 808"/>
                </a:gdLst>
                <a:ahLst/>
                <a:cxnLst>
                  <a:cxn ang="0">
                    <a:pos x="T0" y="T1"/>
                  </a:cxn>
                  <a:cxn ang="0">
                    <a:pos x="T2" y="T3"/>
                  </a:cxn>
                  <a:cxn ang="0">
                    <a:pos x="T4" y="T5"/>
                  </a:cxn>
                  <a:cxn ang="0">
                    <a:pos x="T6" y="T7"/>
                  </a:cxn>
                  <a:cxn ang="0">
                    <a:pos x="T8" y="T9"/>
                  </a:cxn>
                </a:cxnLst>
                <a:rect l="0" t="0" r="r" b="b"/>
                <a:pathLst>
                  <a:path w="955" h="808">
                    <a:moveTo>
                      <a:pt x="0" y="634"/>
                    </a:moveTo>
                    <a:lnTo>
                      <a:pt x="0" y="808"/>
                    </a:lnTo>
                    <a:lnTo>
                      <a:pt x="955" y="111"/>
                    </a:lnTo>
                    <a:lnTo>
                      <a:pt x="871" y="0"/>
                    </a:lnTo>
                    <a:lnTo>
                      <a:pt x="0" y="634"/>
                    </a:lnTo>
                    <a:close/>
                  </a:path>
                </a:pathLst>
              </a:custGeom>
              <a:solidFill>
                <a:srgbClr val="F2A1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a:bodyPr>
              <a:lstStyle/>
              <a:p>
                <a:endParaRPr lang="zh-CN" altLang="en-US"/>
              </a:p>
            </p:txBody>
          </p:sp>
          <p:sp>
            <p:nvSpPr>
              <p:cNvPr id="188" name="î$ľíďê"/>
              <p:cNvSpPr/>
              <p:nvPr/>
            </p:nvSpPr>
            <p:spPr bwMode="auto">
              <a:xfrm>
                <a:off x="695325" y="3527425"/>
                <a:ext cx="1787525" cy="2487613"/>
              </a:xfrm>
              <a:custGeom>
                <a:avLst/>
                <a:gdLst>
                  <a:gd name="T0" fmla="*/ 126 w 857"/>
                  <a:gd name="T1" fmla="*/ 851 h 1190"/>
                  <a:gd name="T2" fmla="*/ 58 w 857"/>
                  <a:gd name="T3" fmla="*/ 485 h 1190"/>
                  <a:gd name="T4" fmla="*/ 264 w 857"/>
                  <a:gd name="T5" fmla="*/ 213 h 1190"/>
                  <a:gd name="T6" fmla="*/ 520 w 857"/>
                  <a:gd name="T7" fmla="*/ 28 h 1190"/>
                  <a:gd name="T8" fmla="*/ 600 w 857"/>
                  <a:gd name="T9" fmla="*/ 94 h 1190"/>
                  <a:gd name="T10" fmla="*/ 690 w 857"/>
                  <a:gd name="T11" fmla="*/ 114 h 1190"/>
                  <a:gd name="T12" fmla="*/ 822 w 857"/>
                  <a:gd name="T13" fmla="*/ 209 h 1190"/>
                  <a:gd name="T14" fmla="*/ 788 w 857"/>
                  <a:gd name="T15" fmla="*/ 313 h 1190"/>
                  <a:gd name="T16" fmla="*/ 856 w 857"/>
                  <a:gd name="T17" fmla="*/ 381 h 1190"/>
                  <a:gd name="T18" fmla="*/ 757 w 857"/>
                  <a:gd name="T19" fmla="*/ 497 h 1190"/>
                  <a:gd name="T20" fmla="*/ 823 w 857"/>
                  <a:gd name="T21" fmla="*/ 585 h 1190"/>
                  <a:gd name="T22" fmla="*/ 756 w 857"/>
                  <a:gd name="T23" fmla="*/ 668 h 1190"/>
                  <a:gd name="T24" fmla="*/ 757 w 857"/>
                  <a:gd name="T25" fmla="*/ 772 h 1190"/>
                  <a:gd name="T26" fmla="*/ 126 w 857"/>
                  <a:gd name="T27" fmla="*/ 851 h 1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57" h="1190">
                    <a:moveTo>
                      <a:pt x="126" y="851"/>
                    </a:moveTo>
                    <a:cubicBezTo>
                      <a:pt x="61" y="731"/>
                      <a:pt x="0" y="664"/>
                      <a:pt x="58" y="485"/>
                    </a:cubicBezTo>
                    <a:cubicBezTo>
                      <a:pt x="116" y="306"/>
                      <a:pt x="122" y="260"/>
                      <a:pt x="264" y="213"/>
                    </a:cubicBezTo>
                    <a:cubicBezTo>
                      <a:pt x="364" y="180"/>
                      <a:pt x="499" y="87"/>
                      <a:pt x="520" y="28"/>
                    </a:cubicBezTo>
                    <a:cubicBezTo>
                      <a:pt x="531" y="0"/>
                      <a:pt x="607" y="35"/>
                      <a:pt x="600" y="94"/>
                    </a:cubicBezTo>
                    <a:cubicBezTo>
                      <a:pt x="590" y="178"/>
                      <a:pt x="648" y="118"/>
                      <a:pt x="690" y="114"/>
                    </a:cubicBezTo>
                    <a:cubicBezTo>
                      <a:pt x="732" y="110"/>
                      <a:pt x="820" y="143"/>
                      <a:pt x="822" y="209"/>
                    </a:cubicBezTo>
                    <a:cubicBezTo>
                      <a:pt x="824" y="275"/>
                      <a:pt x="788" y="313"/>
                      <a:pt x="788" y="313"/>
                    </a:cubicBezTo>
                    <a:cubicBezTo>
                      <a:pt x="788" y="313"/>
                      <a:pt x="857" y="322"/>
                      <a:pt x="856" y="381"/>
                    </a:cubicBezTo>
                    <a:cubicBezTo>
                      <a:pt x="855" y="440"/>
                      <a:pt x="757" y="497"/>
                      <a:pt x="757" y="497"/>
                    </a:cubicBezTo>
                    <a:cubicBezTo>
                      <a:pt x="757" y="497"/>
                      <a:pt x="828" y="521"/>
                      <a:pt x="823" y="585"/>
                    </a:cubicBezTo>
                    <a:cubicBezTo>
                      <a:pt x="819" y="649"/>
                      <a:pt x="756" y="668"/>
                      <a:pt x="756" y="668"/>
                    </a:cubicBezTo>
                    <a:cubicBezTo>
                      <a:pt x="756" y="668"/>
                      <a:pt x="779" y="707"/>
                      <a:pt x="757" y="772"/>
                    </a:cubicBezTo>
                    <a:cubicBezTo>
                      <a:pt x="734" y="837"/>
                      <a:pt x="309" y="1190"/>
                      <a:pt x="126" y="851"/>
                    </a:cubicBezTo>
                  </a:path>
                </a:pathLst>
              </a:custGeom>
              <a:solidFill>
                <a:srgbClr val="FAC29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a:bodyPr>
              <a:lstStyle/>
              <a:p>
                <a:endParaRPr lang="zh-CN" altLang="en-US"/>
              </a:p>
            </p:txBody>
          </p:sp>
          <p:sp>
            <p:nvSpPr>
              <p:cNvPr id="189" name="ïŝľiḋé"/>
              <p:cNvSpPr/>
              <p:nvPr/>
            </p:nvSpPr>
            <p:spPr bwMode="auto">
              <a:xfrm>
                <a:off x="1736725" y="4054475"/>
                <a:ext cx="306388" cy="336550"/>
              </a:xfrm>
              <a:custGeom>
                <a:avLst/>
                <a:gdLst>
                  <a:gd name="T0" fmla="*/ 142 w 147"/>
                  <a:gd name="T1" fmla="*/ 0 h 161"/>
                  <a:gd name="T2" fmla="*/ 147 w 147"/>
                  <a:gd name="T3" fmla="*/ 95 h 161"/>
                  <a:gd name="T4" fmla="*/ 16 w 147"/>
                  <a:gd name="T5" fmla="*/ 152 h 161"/>
                  <a:gd name="T6" fmla="*/ 0 w 147"/>
                  <a:gd name="T7" fmla="*/ 161 h 161"/>
                  <a:gd name="T8" fmla="*/ 32 w 147"/>
                  <a:gd name="T9" fmla="*/ 12 h 161"/>
                  <a:gd name="T10" fmla="*/ 142 w 147"/>
                  <a:gd name="T11" fmla="*/ 0 h 161"/>
                </a:gdLst>
                <a:ahLst/>
                <a:cxnLst>
                  <a:cxn ang="0">
                    <a:pos x="T0" y="T1"/>
                  </a:cxn>
                  <a:cxn ang="0">
                    <a:pos x="T2" y="T3"/>
                  </a:cxn>
                  <a:cxn ang="0">
                    <a:pos x="T4" y="T5"/>
                  </a:cxn>
                  <a:cxn ang="0">
                    <a:pos x="T6" y="T7"/>
                  </a:cxn>
                  <a:cxn ang="0">
                    <a:pos x="T8" y="T9"/>
                  </a:cxn>
                  <a:cxn ang="0">
                    <a:pos x="T10" y="T11"/>
                  </a:cxn>
                </a:cxnLst>
                <a:rect l="0" t="0" r="r" b="b"/>
                <a:pathLst>
                  <a:path w="147" h="161">
                    <a:moveTo>
                      <a:pt x="142" y="0"/>
                    </a:moveTo>
                    <a:cubicBezTo>
                      <a:pt x="119" y="39"/>
                      <a:pt x="104" y="40"/>
                      <a:pt x="147" y="95"/>
                    </a:cubicBezTo>
                    <a:cubicBezTo>
                      <a:pt x="121" y="116"/>
                      <a:pt x="73" y="145"/>
                      <a:pt x="16" y="152"/>
                    </a:cubicBezTo>
                    <a:cubicBezTo>
                      <a:pt x="11" y="153"/>
                      <a:pt x="5" y="161"/>
                      <a:pt x="0" y="161"/>
                    </a:cubicBezTo>
                    <a:cubicBezTo>
                      <a:pt x="32" y="12"/>
                      <a:pt x="32" y="12"/>
                      <a:pt x="32" y="12"/>
                    </a:cubicBezTo>
                    <a:lnTo>
                      <a:pt x="142" y="0"/>
                    </a:lnTo>
                    <a:close/>
                  </a:path>
                </a:pathLst>
              </a:custGeom>
              <a:solidFill>
                <a:srgbClr val="F2A1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fontScale="92500" lnSpcReduction="10000"/>
              </a:bodyPr>
              <a:lstStyle/>
              <a:p>
                <a:endParaRPr lang="zh-CN" altLang="en-US"/>
              </a:p>
            </p:txBody>
          </p:sp>
          <p:sp>
            <p:nvSpPr>
              <p:cNvPr id="190" name="ïṣļîḑé"/>
              <p:cNvSpPr/>
              <p:nvPr/>
            </p:nvSpPr>
            <p:spPr bwMode="auto">
              <a:xfrm>
                <a:off x="996950" y="3819525"/>
                <a:ext cx="1306513" cy="2060575"/>
              </a:xfrm>
              <a:custGeom>
                <a:avLst/>
                <a:gdLst>
                  <a:gd name="T0" fmla="*/ 616 w 627"/>
                  <a:gd name="T1" fmla="*/ 355 h 986"/>
                  <a:gd name="T2" fmla="*/ 613 w 627"/>
                  <a:gd name="T3" fmla="*/ 357 h 986"/>
                  <a:gd name="T4" fmla="*/ 613 w 627"/>
                  <a:gd name="T5" fmla="*/ 357 h 986"/>
                  <a:gd name="T6" fmla="*/ 547 w 627"/>
                  <a:gd name="T7" fmla="*/ 392 h 986"/>
                  <a:gd name="T8" fmla="*/ 396 w 627"/>
                  <a:gd name="T9" fmla="*/ 421 h 986"/>
                  <a:gd name="T10" fmla="*/ 276 w 627"/>
                  <a:gd name="T11" fmla="*/ 407 h 986"/>
                  <a:gd name="T12" fmla="*/ 232 w 627"/>
                  <a:gd name="T13" fmla="*/ 457 h 986"/>
                  <a:gd name="T14" fmla="*/ 254 w 627"/>
                  <a:gd name="T15" fmla="*/ 520 h 986"/>
                  <a:gd name="T16" fmla="*/ 474 w 627"/>
                  <a:gd name="T17" fmla="*/ 541 h 986"/>
                  <a:gd name="T18" fmla="*/ 612 w 627"/>
                  <a:gd name="T19" fmla="*/ 528 h 986"/>
                  <a:gd name="T20" fmla="*/ 472 w 627"/>
                  <a:gd name="T21" fmla="*/ 548 h 986"/>
                  <a:gd name="T22" fmla="*/ 285 w 627"/>
                  <a:gd name="T23" fmla="*/ 544 h 986"/>
                  <a:gd name="T24" fmla="*/ 267 w 627"/>
                  <a:gd name="T25" fmla="*/ 590 h 986"/>
                  <a:gd name="T26" fmla="*/ 323 w 627"/>
                  <a:gd name="T27" fmla="*/ 650 h 986"/>
                  <a:gd name="T28" fmla="*/ 572 w 627"/>
                  <a:gd name="T29" fmla="*/ 674 h 986"/>
                  <a:gd name="T30" fmla="*/ 582 w 627"/>
                  <a:gd name="T31" fmla="*/ 674 h 986"/>
                  <a:gd name="T32" fmla="*/ 0 w 627"/>
                  <a:gd name="T33" fmla="*/ 741 h 986"/>
                  <a:gd name="T34" fmla="*/ 270 w 627"/>
                  <a:gd name="T35" fmla="*/ 815 h 986"/>
                  <a:gd name="T36" fmla="*/ 361 w 627"/>
                  <a:gd name="T37" fmla="*/ 715 h 986"/>
                  <a:gd name="T38" fmla="*/ 258 w 627"/>
                  <a:gd name="T39" fmla="*/ 590 h 986"/>
                  <a:gd name="T40" fmla="*/ 265 w 627"/>
                  <a:gd name="T41" fmla="*/ 536 h 986"/>
                  <a:gd name="T42" fmla="*/ 204 w 627"/>
                  <a:gd name="T43" fmla="*/ 655 h 986"/>
                  <a:gd name="T44" fmla="*/ 188 w 627"/>
                  <a:gd name="T45" fmla="*/ 645 h 986"/>
                  <a:gd name="T46" fmla="*/ 222 w 627"/>
                  <a:gd name="T47" fmla="*/ 459 h 986"/>
                  <a:gd name="T48" fmla="*/ 273 w 627"/>
                  <a:gd name="T49" fmla="*/ 382 h 986"/>
                  <a:gd name="T50" fmla="*/ 285 w 627"/>
                  <a:gd name="T51" fmla="*/ 305 h 986"/>
                  <a:gd name="T52" fmla="*/ 259 w 627"/>
                  <a:gd name="T53" fmla="*/ 245 h 986"/>
                  <a:gd name="T54" fmla="*/ 87 w 627"/>
                  <a:gd name="T55" fmla="*/ 274 h 986"/>
                  <a:gd name="T56" fmla="*/ 306 w 627"/>
                  <a:gd name="T57" fmla="*/ 102 h 986"/>
                  <a:gd name="T58" fmla="*/ 446 w 627"/>
                  <a:gd name="T59" fmla="*/ 0 h 986"/>
                  <a:gd name="T60" fmla="*/ 356 w 627"/>
                  <a:gd name="T61" fmla="*/ 179 h 986"/>
                  <a:gd name="T62" fmla="*/ 325 w 627"/>
                  <a:gd name="T63" fmla="*/ 256 h 986"/>
                  <a:gd name="T64" fmla="*/ 362 w 627"/>
                  <a:gd name="T65" fmla="*/ 267 h 986"/>
                  <a:gd name="T66" fmla="*/ 348 w 627"/>
                  <a:gd name="T67" fmla="*/ 285 h 986"/>
                  <a:gd name="T68" fmla="*/ 297 w 627"/>
                  <a:gd name="T69" fmla="*/ 308 h 986"/>
                  <a:gd name="T70" fmla="*/ 286 w 627"/>
                  <a:gd name="T71" fmla="*/ 383 h 986"/>
                  <a:gd name="T72" fmla="*/ 391 w 627"/>
                  <a:gd name="T73" fmla="*/ 410 h 986"/>
                  <a:gd name="T74" fmla="*/ 541 w 627"/>
                  <a:gd name="T75" fmla="*/ 382 h 986"/>
                  <a:gd name="T76" fmla="*/ 616 w 627"/>
                  <a:gd name="T77" fmla="*/ 355 h 9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627" h="986">
                    <a:moveTo>
                      <a:pt x="616" y="355"/>
                    </a:moveTo>
                    <a:cubicBezTo>
                      <a:pt x="614" y="356"/>
                      <a:pt x="613" y="357"/>
                      <a:pt x="613" y="357"/>
                    </a:cubicBezTo>
                    <a:cubicBezTo>
                      <a:pt x="613" y="357"/>
                      <a:pt x="613" y="357"/>
                      <a:pt x="613" y="357"/>
                    </a:cubicBezTo>
                    <a:cubicBezTo>
                      <a:pt x="603" y="363"/>
                      <a:pt x="590" y="372"/>
                      <a:pt x="547" y="392"/>
                    </a:cubicBezTo>
                    <a:cubicBezTo>
                      <a:pt x="501" y="413"/>
                      <a:pt x="442" y="419"/>
                      <a:pt x="396" y="421"/>
                    </a:cubicBezTo>
                    <a:cubicBezTo>
                      <a:pt x="350" y="423"/>
                      <a:pt x="301" y="401"/>
                      <a:pt x="276" y="407"/>
                    </a:cubicBezTo>
                    <a:cubicBezTo>
                      <a:pt x="252" y="414"/>
                      <a:pt x="238" y="432"/>
                      <a:pt x="232" y="457"/>
                    </a:cubicBezTo>
                    <a:cubicBezTo>
                      <a:pt x="225" y="482"/>
                      <a:pt x="235" y="505"/>
                      <a:pt x="254" y="520"/>
                    </a:cubicBezTo>
                    <a:cubicBezTo>
                      <a:pt x="273" y="535"/>
                      <a:pt x="416" y="543"/>
                      <a:pt x="474" y="541"/>
                    </a:cubicBezTo>
                    <a:cubicBezTo>
                      <a:pt x="532" y="539"/>
                      <a:pt x="627" y="518"/>
                      <a:pt x="612" y="528"/>
                    </a:cubicBezTo>
                    <a:cubicBezTo>
                      <a:pt x="598" y="537"/>
                      <a:pt x="532" y="545"/>
                      <a:pt x="472" y="548"/>
                    </a:cubicBezTo>
                    <a:cubicBezTo>
                      <a:pt x="412" y="551"/>
                      <a:pt x="298" y="536"/>
                      <a:pt x="285" y="544"/>
                    </a:cubicBezTo>
                    <a:cubicBezTo>
                      <a:pt x="271" y="552"/>
                      <a:pt x="266" y="565"/>
                      <a:pt x="267" y="590"/>
                    </a:cubicBezTo>
                    <a:cubicBezTo>
                      <a:pt x="268" y="616"/>
                      <a:pt x="286" y="636"/>
                      <a:pt x="323" y="650"/>
                    </a:cubicBezTo>
                    <a:cubicBezTo>
                      <a:pt x="360" y="664"/>
                      <a:pt x="509" y="679"/>
                      <a:pt x="572" y="674"/>
                    </a:cubicBezTo>
                    <a:cubicBezTo>
                      <a:pt x="575" y="674"/>
                      <a:pt x="578" y="674"/>
                      <a:pt x="582" y="674"/>
                    </a:cubicBezTo>
                    <a:cubicBezTo>
                      <a:pt x="480" y="778"/>
                      <a:pt x="164" y="986"/>
                      <a:pt x="0" y="741"/>
                    </a:cubicBezTo>
                    <a:cubicBezTo>
                      <a:pt x="72" y="815"/>
                      <a:pt x="180" y="833"/>
                      <a:pt x="270" y="815"/>
                    </a:cubicBezTo>
                    <a:cubicBezTo>
                      <a:pt x="330" y="804"/>
                      <a:pt x="415" y="750"/>
                      <a:pt x="361" y="715"/>
                    </a:cubicBezTo>
                    <a:cubicBezTo>
                      <a:pt x="307" y="680"/>
                      <a:pt x="262" y="635"/>
                      <a:pt x="258" y="590"/>
                    </a:cubicBezTo>
                    <a:cubicBezTo>
                      <a:pt x="255" y="545"/>
                      <a:pt x="286" y="538"/>
                      <a:pt x="265" y="536"/>
                    </a:cubicBezTo>
                    <a:cubicBezTo>
                      <a:pt x="243" y="535"/>
                      <a:pt x="229" y="603"/>
                      <a:pt x="204" y="655"/>
                    </a:cubicBezTo>
                    <a:cubicBezTo>
                      <a:pt x="180" y="706"/>
                      <a:pt x="152" y="705"/>
                      <a:pt x="188" y="645"/>
                    </a:cubicBezTo>
                    <a:cubicBezTo>
                      <a:pt x="224" y="586"/>
                      <a:pt x="215" y="514"/>
                      <a:pt x="222" y="459"/>
                    </a:cubicBezTo>
                    <a:cubicBezTo>
                      <a:pt x="230" y="404"/>
                      <a:pt x="281" y="395"/>
                      <a:pt x="273" y="382"/>
                    </a:cubicBezTo>
                    <a:cubicBezTo>
                      <a:pt x="265" y="370"/>
                      <a:pt x="260" y="333"/>
                      <a:pt x="285" y="305"/>
                    </a:cubicBezTo>
                    <a:cubicBezTo>
                      <a:pt x="310" y="277"/>
                      <a:pt x="295" y="230"/>
                      <a:pt x="259" y="245"/>
                    </a:cubicBezTo>
                    <a:cubicBezTo>
                      <a:pt x="223" y="259"/>
                      <a:pt x="117" y="282"/>
                      <a:pt x="87" y="274"/>
                    </a:cubicBezTo>
                    <a:cubicBezTo>
                      <a:pt x="276" y="243"/>
                      <a:pt x="266" y="108"/>
                      <a:pt x="306" y="102"/>
                    </a:cubicBezTo>
                    <a:cubicBezTo>
                      <a:pt x="345" y="95"/>
                      <a:pt x="423" y="50"/>
                      <a:pt x="446" y="0"/>
                    </a:cubicBezTo>
                    <a:cubicBezTo>
                      <a:pt x="420" y="91"/>
                      <a:pt x="383" y="150"/>
                      <a:pt x="356" y="179"/>
                    </a:cubicBezTo>
                    <a:cubicBezTo>
                      <a:pt x="328" y="208"/>
                      <a:pt x="321" y="224"/>
                      <a:pt x="325" y="256"/>
                    </a:cubicBezTo>
                    <a:cubicBezTo>
                      <a:pt x="328" y="288"/>
                      <a:pt x="341" y="280"/>
                      <a:pt x="362" y="267"/>
                    </a:cubicBezTo>
                    <a:cubicBezTo>
                      <a:pt x="383" y="254"/>
                      <a:pt x="367" y="272"/>
                      <a:pt x="348" y="285"/>
                    </a:cubicBezTo>
                    <a:cubicBezTo>
                      <a:pt x="328" y="298"/>
                      <a:pt x="315" y="289"/>
                      <a:pt x="297" y="308"/>
                    </a:cubicBezTo>
                    <a:cubicBezTo>
                      <a:pt x="279" y="327"/>
                      <a:pt x="275" y="350"/>
                      <a:pt x="286" y="383"/>
                    </a:cubicBezTo>
                    <a:cubicBezTo>
                      <a:pt x="297" y="416"/>
                      <a:pt x="341" y="406"/>
                      <a:pt x="391" y="410"/>
                    </a:cubicBezTo>
                    <a:cubicBezTo>
                      <a:pt x="441" y="414"/>
                      <a:pt x="500" y="400"/>
                      <a:pt x="541" y="382"/>
                    </a:cubicBezTo>
                    <a:cubicBezTo>
                      <a:pt x="580" y="365"/>
                      <a:pt x="622" y="350"/>
                      <a:pt x="616" y="355"/>
                    </a:cubicBezTo>
                  </a:path>
                </a:pathLst>
              </a:custGeom>
              <a:solidFill>
                <a:srgbClr val="F2A1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a:bodyPr>
              <a:lstStyle/>
              <a:p>
                <a:endParaRPr lang="zh-CN" altLang="en-US"/>
              </a:p>
            </p:txBody>
          </p:sp>
          <p:sp>
            <p:nvSpPr>
              <p:cNvPr id="191" name="ïṣļïḑé"/>
              <p:cNvSpPr/>
              <p:nvPr/>
            </p:nvSpPr>
            <p:spPr bwMode="auto">
              <a:xfrm>
                <a:off x="1717675" y="3573462"/>
                <a:ext cx="80963" cy="119063"/>
              </a:xfrm>
              <a:custGeom>
                <a:avLst/>
                <a:gdLst>
                  <a:gd name="T0" fmla="*/ 0 w 39"/>
                  <a:gd name="T1" fmla="*/ 51 h 57"/>
                  <a:gd name="T2" fmla="*/ 30 w 39"/>
                  <a:gd name="T3" fmla="*/ 6 h 57"/>
                  <a:gd name="T4" fmla="*/ 34 w 39"/>
                  <a:gd name="T5" fmla="*/ 0 h 57"/>
                  <a:gd name="T6" fmla="*/ 22 w 39"/>
                  <a:gd name="T7" fmla="*/ 49 h 57"/>
                  <a:gd name="T8" fmla="*/ 0 w 39"/>
                  <a:gd name="T9" fmla="*/ 51 h 57"/>
                </a:gdLst>
                <a:ahLst/>
                <a:cxnLst>
                  <a:cxn ang="0">
                    <a:pos x="T0" y="T1"/>
                  </a:cxn>
                  <a:cxn ang="0">
                    <a:pos x="T2" y="T3"/>
                  </a:cxn>
                  <a:cxn ang="0">
                    <a:pos x="T4" y="T5"/>
                  </a:cxn>
                  <a:cxn ang="0">
                    <a:pos x="T6" y="T7"/>
                  </a:cxn>
                  <a:cxn ang="0">
                    <a:pos x="T8" y="T9"/>
                  </a:cxn>
                </a:cxnLst>
                <a:rect l="0" t="0" r="r" b="b"/>
                <a:pathLst>
                  <a:path w="39" h="57">
                    <a:moveTo>
                      <a:pt x="0" y="51"/>
                    </a:moveTo>
                    <a:cubicBezTo>
                      <a:pt x="14" y="35"/>
                      <a:pt x="25" y="20"/>
                      <a:pt x="30" y="6"/>
                    </a:cubicBezTo>
                    <a:cubicBezTo>
                      <a:pt x="31" y="4"/>
                      <a:pt x="32" y="2"/>
                      <a:pt x="34" y="0"/>
                    </a:cubicBezTo>
                    <a:cubicBezTo>
                      <a:pt x="39" y="16"/>
                      <a:pt x="31" y="36"/>
                      <a:pt x="22" y="49"/>
                    </a:cubicBezTo>
                    <a:cubicBezTo>
                      <a:pt x="16" y="57"/>
                      <a:pt x="8" y="56"/>
                      <a:pt x="0" y="51"/>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fontScale="25000" lnSpcReduction="20000"/>
              </a:bodyPr>
              <a:lstStyle/>
              <a:p>
                <a:endParaRPr lang="zh-CN" altLang="en-US"/>
              </a:p>
            </p:txBody>
          </p:sp>
          <p:sp>
            <p:nvSpPr>
              <p:cNvPr id="192" name="ï$lîḓé"/>
              <p:cNvSpPr/>
              <p:nvPr/>
            </p:nvSpPr>
            <p:spPr bwMode="auto">
              <a:xfrm>
                <a:off x="2073275" y="4168775"/>
                <a:ext cx="295275" cy="222250"/>
              </a:xfrm>
              <a:custGeom>
                <a:avLst/>
                <a:gdLst>
                  <a:gd name="T0" fmla="*/ 132 w 141"/>
                  <a:gd name="T1" fmla="*/ 0 h 106"/>
                  <a:gd name="T2" fmla="*/ 127 w 141"/>
                  <a:gd name="T3" fmla="*/ 6 h 106"/>
                  <a:gd name="T4" fmla="*/ 141 w 141"/>
                  <a:gd name="T5" fmla="*/ 9 h 106"/>
                  <a:gd name="T6" fmla="*/ 47 w 141"/>
                  <a:gd name="T7" fmla="*/ 87 h 106"/>
                  <a:gd name="T8" fmla="*/ 0 w 141"/>
                  <a:gd name="T9" fmla="*/ 41 h 106"/>
                  <a:gd name="T10" fmla="*/ 38 w 141"/>
                  <a:gd name="T11" fmla="*/ 47 h 106"/>
                  <a:gd name="T12" fmla="*/ 127 w 141"/>
                  <a:gd name="T13" fmla="*/ 3 h 106"/>
                  <a:gd name="T14" fmla="*/ 132 w 141"/>
                  <a:gd name="T15" fmla="*/ 0 h 10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1" h="106">
                    <a:moveTo>
                      <a:pt x="132" y="0"/>
                    </a:moveTo>
                    <a:cubicBezTo>
                      <a:pt x="129" y="4"/>
                      <a:pt x="127" y="6"/>
                      <a:pt x="127" y="6"/>
                    </a:cubicBezTo>
                    <a:cubicBezTo>
                      <a:pt x="127" y="6"/>
                      <a:pt x="133" y="7"/>
                      <a:pt x="141" y="9"/>
                    </a:cubicBezTo>
                    <a:cubicBezTo>
                      <a:pt x="114" y="32"/>
                      <a:pt x="75" y="69"/>
                      <a:pt x="47" y="87"/>
                    </a:cubicBezTo>
                    <a:cubicBezTo>
                      <a:pt x="16" y="106"/>
                      <a:pt x="0" y="49"/>
                      <a:pt x="0" y="41"/>
                    </a:cubicBezTo>
                    <a:cubicBezTo>
                      <a:pt x="0" y="32"/>
                      <a:pt x="11" y="45"/>
                      <a:pt x="38" y="47"/>
                    </a:cubicBezTo>
                    <a:cubicBezTo>
                      <a:pt x="64" y="49"/>
                      <a:pt x="107" y="18"/>
                      <a:pt x="127" y="3"/>
                    </a:cubicBezTo>
                    <a:cubicBezTo>
                      <a:pt x="129" y="2"/>
                      <a:pt x="131" y="1"/>
                      <a:pt x="132" y="0"/>
                    </a:cubicBezTo>
                  </a:path>
                </a:pathLst>
              </a:custGeom>
              <a:solidFill>
                <a:srgbClr val="F2A1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fontScale="55000" lnSpcReduction="20000"/>
              </a:bodyPr>
              <a:lstStyle/>
              <a:p>
                <a:endParaRPr lang="zh-CN" altLang="en-US"/>
              </a:p>
            </p:txBody>
          </p:sp>
          <p:sp>
            <p:nvSpPr>
              <p:cNvPr id="193" name="îṧļïḋè"/>
              <p:cNvSpPr/>
              <p:nvPr/>
            </p:nvSpPr>
            <p:spPr bwMode="auto">
              <a:xfrm>
                <a:off x="1557337" y="4954587"/>
                <a:ext cx="166688" cy="171450"/>
              </a:xfrm>
              <a:custGeom>
                <a:avLst/>
                <a:gdLst>
                  <a:gd name="T0" fmla="*/ 75 w 80"/>
                  <a:gd name="T1" fmla="*/ 18 h 82"/>
                  <a:gd name="T2" fmla="*/ 75 w 80"/>
                  <a:gd name="T3" fmla="*/ 69 h 82"/>
                  <a:gd name="T4" fmla="*/ 15 w 80"/>
                  <a:gd name="T5" fmla="*/ 71 h 82"/>
                  <a:gd name="T6" fmla="*/ 23 w 80"/>
                  <a:gd name="T7" fmla="*/ 4 h 82"/>
                  <a:gd name="T8" fmla="*/ 75 w 80"/>
                  <a:gd name="T9" fmla="*/ 18 h 82"/>
                </a:gdLst>
                <a:ahLst/>
                <a:cxnLst>
                  <a:cxn ang="0">
                    <a:pos x="T0" y="T1"/>
                  </a:cxn>
                  <a:cxn ang="0">
                    <a:pos x="T2" y="T3"/>
                  </a:cxn>
                  <a:cxn ang="0">
                    <a:pos x="T4" y="T5"/>
                  </a:cxn>
                  <a:cxn ang="0">
                    <a:pos x="T6" y="T7"/>
                  </a:cxn>
                  <a:cxn ang="0">
                    <a:pos x="T8" y="T9"/>
                  </a:cxn>
                </a:cxnLst>
                <a:rect l="0" t="0" r="r" b="b"/>
                <a:pathLst>
                  <a:path w="80" h="82">
                    <a:moveTo>
                      <a:pt x="75" y="18"/>
                    </a:moveTo>
                    <a:cubicBezTo>
                      <a:pt x="79" y="24"/>
                      <a:pt x="80" y="62"/>
                      <a:pt x="75" y="69"/>
                    </a:cubicBezTo>
                    <a:cubicBezTo>
                      <a:pt x="70" y="77"/>
                      <a:pt x="26" y="82"/>
                      <a:pt x="15" y="71"/>
                    </a:cubicBezTo>
                    <a:cubicBezTo>
                      <a:pt x="5" y="59"/>
                      <a:pt x="0" y="10"/>
                      <a:pt x="23" y="4"/>
                    </a:cubicBezTo>
                    <a:cubicBezTo>
                      <a:pt x="40" y="0"/>
                      <a:pt x="72" y="13"/>
                      <a:pt x="75" y="18"/>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fontScale="32500" lnSpcReduction="20000"/>
              </a:bodyPr>
              <a:lstStyle/>
              <a:p>
                <a:endParaRPr lang="zh-CN" altLang="en-US"/>
              </a:p>
            </p:txBody>
          </p:sp>
          <p:sp>
            <p:nvSpPr>
              <p:cNvPr id="194" name="íṣľïḓè"/>
              <p:cNvSpPr/>
              <p:nvPr/>
            </p:nvSpPr>
            <p:spPr bwMode="auto">
              <a:xfrm>
                <a:off x="2049462" y="4016375"/>
                <a:ext cx="246063" cy="249238"/>
              </a:xfrm>
              <a:custGeom>
                <a:avLst/>
                <a:gdLst>
                  <a:gd name="T0" fmla="*/ 94 w 118"/>
                  <a:gd name="T1" fmla="*/ 22 h 119"/>
                  <a:gd name="T2" fmla="*/ 71 w 118"/>
                  <a:gd name="T3" fmla="*/ 103 h 119"/>
                  <a:gd name="T4" fmla="*/ 22 w 118"/>
                  <a:gd name="T5" fmla="*/ 37 h 119"/>
                  <a:gd name="T6" fmla="*/ 94 w 118"/>
                  <a:gd name="T7" fmla="*/ 22 h 119"/>
                </a:gdLst>
                <a:ahLst/>
                <a:cxnLst>
                  <a:cxn ang="0">
                    <a:pos x="T0" y="T1"/>
                  </a:cxn>
                  <a:cxn ang="0">
                    <a:pos x="T2" y="T3"/>
                  </a:cxn>
                  <a:cxn ang="0">
                    <a:pos x="T4" y="T5"/>
                  </a:cxn>
                  <a:cxn ang="0">
                    <a:pos x="T6" y="T7"/>
                  </a:cxn>
                </a:cxnLst>
                <a:rect l="0" t="0" r="r" b="b"/>
                <a:pathLst>
                  <a:path w="118" h="119">
                    <a:moveTo>
                      <a:pt x="94" y="22"/>
                    </a:moveTo>
                    <a:cubicBezTo>
                      <a:pt x="118" y="53"/>
                      <a:pt x="83" y="93"/>
                      <a:pt x="71" y="103"/>
                    </a:cubicBezTo>
                    <a:cubicBezTo>
                      <a:pt x="52" y="119"/>
                      <a:pt x="0" y="54"/>
                      <a:pt x="22" y="37"/>
                    </a:cubicBezTo>
                    <a:cubicBezTo>
                      <a:pt x="39" y="23"/>
                      <a:pt x="77" y="0"/>
                      <a:pt x="94" y="22"/>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fontScale="62500" lnSpcReduction="20000"/>
              </a:bodyPr>
              <a:lstStyle/>
              <a:p>
                <a:endParaRPr lang="zh-CN" altLang="en-US"/>
              </a:p>
            </p:txBody>
          </p:sp>
          <p:sp>
            <p:nvSpPr>
              <p:cNvPr id="195" name="íṥlidê"/>
              <p:cNvSpPr/>
              <p:nvPr/>
            </p:nvSpPr>
            <p:spPr bwMode="auto">
              <a:xfrm>
                <a:off x="1576387" y="4451350"/>
                <a:ext cx="223838" cy="211138"/>
              </a:xfrm>
              <a:custGeom>
                <a:avLst/>
                <a:gdLst>
                  <a:gd name="T0" fmla="*/ 93 w 108"/>
                  <a:gd name="T1" fmla="*/ 84 h 101"/>
                  <a:gd name="T2" fmla="*/ 29 w 108"/>
                  <a:gd name="T3" fmla="*/ 96 h 101"/>
                  <a:gd name="T4" fmla="*/ 30 w 108"/>
                  <a:gd name="T5" fmla="*/ 7 h 101"/>
                  <a:gd name="T6" fmla="*/ 93 w 108"/>
                  <a:gd name="T7" fmla="*/ 22 h 101"/>
                  <a:gd name="T8" fmla="*/ 93 w 108"/>
                  <a:gd name="T9" fmla="*/ 84 h 101"/>
                </a:gdLst>
                <a:ahLst/>
                <a:cxnLst>
                  <a:cxn ang="0">
                    <a:pos x="T0" y="T1"/>
                  </a:cxn>
                  <a:cxn ang="0">
                    <a:pos x="T2" y="T3"/>
                  </a:cxn>
                  <a:cxn ang="0">
                    <a:pos x="T4" y="T5"/>
                  </a:cxn>
                  <a:cxn ang="0">
                    <a:pos x="T6" y="T7"/>
                  </a:cxn>
                  <a:cxn ang="0">
                    <a:pos x="T8" y="T9"/>
                  </a:cxn>
                </a:cxnLst>
                <a:rect l="0" t="0" r="r" b="b"/>
                <a:pathLst>
                  <a:path w="108" h="101">
                    <a:moveTo>
                      <a:pt x="93" y="84"/>
                    </a:moveTo>
                    <a:cubicBezTo>
                      <a:pt x="75" y="96"/>
                      <a:pt x="44" y="101"/>
                      <a:pt x="29" y="96"/>
                    </a:cubicBezTo>
                    <a:cubicBezTo>
                      <a:pt x="8" y="91"/>
                      <a:pt x="0" y="20"/>
                      <a:pt x="30" y="7"/>
                    </a:cubicBezTo>
                    <a:cubicBezTo>
                      <a:pt x="47" y="0"/>
                      <a:pt x="78" y="7"/>
                      <a:pt x="93" y="22"/>
                    </a:cubicBezTo>
                    <a:cubicBezTo>
                      <a:pt x="108" y="37"/>
                      <a:pt x="108" y="74"/>
                      <a:pt x="93" y="84"/>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fontScale="47500" lnSpcReduction="20000"/>
              </a:bodyPr>
              <a:lstStyle/>
              <a:p>
                <a:endParaRPr lang="zh-CN" altLang="en-US"/>
              </a:p>
            </p:txBody>
          </p:sp>
          <p:sp>
            <p:nvSpPr>
              <p:cNvPr id="196" name="ïṧlídè"/>
              <p:cNvSpPr/>
              <p:nvPr/>
            </p:nvSpPr>
            <p:spPr bwMode="auto">
              <a:xfrm>
                <a:off x="1466850" y="4689475"/>
                <a:ext cx="206375" cy="222250"/>
              </a:xfrm>
              <a:custGeom>
                <a:avLst/>
                <a:gdLst>
                  <a:gd name="T0" fmla="*/ 92 w 99"/>
                  <a:gd name="T1" fmla="*/ 23 h 106"/>
                  <a:gd name="T2" fmla="*/ 36 w 99"/>
                  <a:gd name="T3" fmla="*/ 5 h 106"/>
                  <a:gd name="T4" fmla="*/ 27 w 99"/>
                  <a:gd name="T5" fmla="*/ 87 h 106"/>
                  <a:gd name="T6" fmla="*/ 88 w 99"/>
                  <a:gd name="T7" fmla="*/ 90 h 106"/>
                  <a:gd name="T8" fmla="*/ 92 w 99"/>
                  <a:gd name="T9" fmla="*/ 23 h 106"/>
                </a:gdLst>
                <a:ahLst/>
                <a:cxnLst>
                  <a:cxn ang="0">
                    <a:pos x="T0" y="T1"/>
                  </a:cxn>
                  <a:cxn ang="0">
                    <a:pos x="T2" y="T3"/>
                  </a:cxn>
                  <a:cxn ang="0">
                    <a:pos x="T4" y="T5"/>
                  </a:cxn>
                  <a:cxn ang="0">
                    <a:pos x="T6" y="T7"/>
                  </a:cxn>
                  <a:cxn ang="0">
                    <a:pos x="T8" y="T9"/>
                  </a:cxn>
                </a:cxnLst>
                <a:rect l="0" t="0" r="r" b="b"/>
                <a:pathLst>
                  <a:path w="99" h="106">
                    <a:moveTo>
                      <a:pt x="92" y="23"/>
                    </a:moveTo>
                    <a:cubicBezTo>
                      <a:pt x="85" y="14"/>
                      <a:pt x="53" y="0"/>
                      <a:pt x="36" y="5"/>
                    </a:cubicBezTo>
                    <a:cubicBezTo>
                      <a:pt x="19" y="11"/>
                      <a:pt x="0" y="68"/>
                      <a:pt x="27" y="87"/>
                    </a:cubicBezTo>
                    <a:cubicBezTo>
                      <a:pt x="54" y="106"/>
                      <a:pt x="81" y="103"/>
                      <a:pt x="88" y="90"/>
                    </a:cubicBezTo>
                    <a:cubicBezTo>
                      <a:pt x="95" y="76"/>
                      <a:pt x="99" y="31"/>
                      <a:pt x="92" y="23"/>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fontScale="55000" lnSpcReduction="20000"/>
              </a:bodyPr>
              <a:lstStyle/>
              <a:p>
                <a:endParaRPr lang="zh-CN" altLang="en-US"/>
              </a:p>
            </p:txBody>
          </p:sp>
          <p:sp>
            <p:nvSpPr>
              <p:cNvPr id="197" name="iŝļïḍé"/>
              <p:cNvSpPr/>
              <p:nvPr/>
            </p:nvSpPr>
            <p:spPr bwMode="auto">
              <a:xfrm>
                <a:off x="673100" y="4689475"/>
                <a:ext cx="454025" cy="609600"/>
              </a:xfrm>
              <a:custGeom>
                <a:avLst/>
                <a:gdLst>
                  <a:gd name="T0" fmla="*/ 51 w 218"/>
                  <a:gd name="T1" fmla="*/ 0 h 292"/>
                  <a:gd name="T2" fmla="*/ 218 w 218"/>
                  <a:gd name="T3" fmla="*/ 256 h 292"/>
                  <a:gd name="T4" fmla="*/ 51 w 218"/>
                  <a:gd name="T5" fmla="*/ 0 h 292"/>
                </a:gdLst>
                <a:ahLst/>
                <a:cxnLst>
                  <a:cxn ang="0">
                    <a:pos x="T0" y="T1"/>
                  </a:cxn>
                  <a:cxn ang="0">
                    <a:pos x="T2" y="T3"/>
                  </a:cxn>
                  <a:cxn ang="0">
                    <a:pos x="T4" y="T5"/>
                  </a:cxn>
                </a:cxnLst>
                <a:rect l="0" t="0" r="r" b="b"/>
                <a:pathLst>
                  <a:path w="218" h="292">
                    <a:moveTo>
                      <a:pt x="51" y="0"/>
                    </a:moveTo>
                    <a:cubicBezTo>
                      <a:pt x="0" y="100"/>
                      <a:pt x="130" y="292"/>
                      <a:pt x="218" y="256"/>
                    </a:cubicBezTo>
                    <a:cubicBezTo>
                      <a:pt x="125" y="209"/>
                      <a:pt x="48" y="105"/>
                      <a:pt x="51" y="0"/>
                    </a:cubicBezTo>
                  </a:path>
                </a:pathLst>
              </a:custGeom>
              <a:solidFill>
                <a:srgbClr val="F2A1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a:bodyPr>
              <a:lstStyle/>
              <a:p>
                <a:endParaRPr lang="zh-CN" altLang="en-US"/>
              </a:p>
            </p:txBody>
          </p:sp>
          <p:sp>
            <p:nvSpPr>
              <p:cNvPr id="198" name="îs1ïḑè"/>
              <p:cNvSpPr/>
              <p:nvPr/>
            </p:nvSpPr>
            <p:spPr bwMode="auto">
              <a:xfrm>
                <a:off x="706437" y="5213350"/>
                <a:ext cx="457200" cy="933450"/>
              </a:xfrm>
              <a:custGeom>
                <a:avLst/>
                <a:gdLst>
                  <a:gd name="T0" fmla="*/ 0 w 288"/>
                  <a:gd name="T1" fmla="*/ 588 h 588"/>
                  <a:gd name="T2" fmla="*/ 3 w 288"/>
                  <a:gd name="T3" fmla="*/ 588 h 588"/>
                  <a:gd name="T4" fmla="*/ 288 w 288"/>
                  <a:gd name="T5" fmla="*/ 378 h 588"/>
                  <a:gd name="T6" fmla="*/ 0 w 288"/>
                  <a:gd name="T7" fmla="*/ 0 h 588"/>
                  <a:gd name="T8" fmla="*/ 0 w 288"/>
                  <a:gd name="T9" fmla="*/ 588 h 588"/>
                </a:gdLst>
                <a:ahLst/>
                <a:cxnLst>
                  <a:cxn ang="0">
                    <a:pos x="T0" y="T1"/>
                  </a:cxn>
                  <a:cxn ang="0">
                    <a:pos x="T2" y="T3"/>
                  </a:cxn>
                  <a:cxn ang="0">
                    <a:pos x="T4" y="T5"/>
                  </a:cxn>
                  <a:cxn ang="0">
                    <a:pos x="T6" y="T7"/>
                  </a:cxn>
                  <a:cxn ang="0">
                    <a:pos x="T8" y="T9"/>
                  </a:cxn>
                </a:cxnLst>
                <a:rect l="0" t="0" r="r" b="b"/>
                <a:pathLst>
                  <a:path w="288" h="588">
                    <a:moveTo>
                      <a:pt x="0" y="588"/>
                    </a:moveTo>
                    <a:lnTo>
                      <a:pt x="3" y="588"/>
                    </a:lnTo>
                    <a:lnTo>
                      <a:pt x="288" y="378"/>
                    </a:lnTo>
                    <a:lnTo>
                      <a:pt x="0" y="0"/>
                    </a:lnTo>
                    <a:lnTo>
                      <a:pt x="0" y="588"/>
                    </a:lnTo>
                    <a:close/>
                  </a:path>
                </a:pathLst>
              </a:custGeom>
              <a:solidFill>
                <a:srgbClr val="B3CC5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a:bodyPr>
              <a:lstStyle/>
              <a:p>
                <a:endParaRPr lang="zh-CN" altLang="en-US"/>
              </a:p>
            </p:txBody>
          </p:sp>
        </p:grpSp>
        <p:grpSp>
          <p:nvGrpSpPr>
            <p:cNvPr id="177" name="iṡ1ïḋe"/>
            <p:cNvGrpSpPr/>
            <p:nvPr/>
          </p:nvGrpSpPr>
          <p:grpSpPr>
            <a:xfrm>
              <a:off x="1158875" y="1376362"/>
              <a:ext cx="2232025" cy="2995613"/>
              <a:chOff x="1158875" y="1376362"/>
              <a:chExt cx="2232025" cy="2995613"/>
            </a:xfrm>
          </p:grpSpPr>
          <p:sp>
            <p:nvSpPr>
              <p:cNvPr id="178" name="iṧľiḋê"/>
              <p:cNvSpPr/>
              <p:nvPr/>
            </p:nvSpPr>
            <p:spPr bwMode="auto">
              <a:xfrm>
                <a:off x="1158875" y="1376362"/>
                <a:ext cx="2232025" cy="2182813"/>
              </a:xfrm>
              <a:custGeom>
                <a:avLst/>
                <a:gdLst>
                  <a:gd name="T0" fmla="*/ 533 w 1071"/>
                  <a:gd name="T1" fmla="*/ 1 h 1044"/>
                  <a:gd name="T2" fmla="*/ 1069 w 1071"/>
                  <a:gd name="T3" fmla="*/ 520 h 1044"/>
                  <a:gd name="T4" fmla="*/ 537 w 1071"/>
                  <a:gd name="T5" fmla="*/ 1043 h 1044"/>
                  <a:gd name="T6" fmla="*/ 1 w 1071"/>
                  <a:gd name="T7" fmla="*/ 524 h 1044"/>
                  <a:gd name="T8" fmla="*/ 533 w 1071"/>
                  <a:gd name="T9" fmla="*/ 1 h 1044"/>
                </a:gdLst>
                <a:ahLst/>
                <a:cxnLst>
                  <a:cxn ang="0">
                    <a:pos x="T0" y="T1"/>
                  </a:cxn>
                  <a:cxn ang="0">
                    <a:pos x="T2" y="T3"/>
                  </a:cxn>
                  <a:cxn ang="0">
                    <a:pos x="T4" y="T5"/>
                  </a:cxn>
                  <a:cxn ang="0">
                    <a:pos x="T6" y="T7"/>
                  </a:cxn>
                  <a:cxn ang="0">
                    <a:pos x="T8" y="T9"/>
                  </a:cxn>
                </a:cxnLst>
                <a:rect l="0" t="0" r="r" b="b"/>
                <a:pathLst>
                  <a:path w="1071" h="1044">
                    <a:moveTo>
                      <a:pt x="533" y="1"/>
                    </a:moveTo>
                    <a:cubicBezTo>
                      <a:pt x="828" y="0"/>
                      <a:pt x="1068" y="232"/>
                      <a:pt x="1069" y="520"/>
                    </a:cubicBezTo>
                    <a:cubicBezTo>
                      <a:pt x="1071" y="808"/>
                      <a:pt x="832" y="1042"/>
                      <a:pt x="537" y="1043"/>
                    </a:cubicBezTo>
                    <a:cubicBezTo>
                      <a:pt x="242" y="1044"/>
                      <a:pt x="2" y="812"/>
                      <a:pt x="1" y="524"/>
                    </a:cubicBezTo>
                    <a:cubicBezTo>
                      <a:pt x="0" y="236"/>
                      <a:pt x="238" y="2"/>
                      <a:pt x="533" y="1"/>
                    </a:cubicBezTo>
                  </a:path>
                </a:pathLst>
              </a:custGeom>
              <a:solidFill>
                <a:schemeClr val="bg1">
                  <a:lumMod val="50000"/>
                </a:schemeClr>
              </a:solidFill>
              <a:ln>
                <a:noFill/>
              </a:ln>
            </p:spPr>
            <p:txBody>
              <a:bodyPr vert="horz" wrap="square" lIns="91440" tIns="45720" rIns="91440" bIns="45720" numCol="1" anchor="t" anchorCtr="0" compatLnSpc="1">
                <a:normAutofit/>
              </a:bodyPr>
              <a:lstStyle/>
              <a:p>
                <a:endParaRPr lang="zh-CN" altLang="en-US"/>
              </a:p>
            </p:txBody>
          </p:sp>
          <p:grpSp>
            <p:nvGrpSpPr>
              <p:cNvPr id="179" name="íśḻïḋe"/>
              <p:cNvGrpSpPr/>
              <p:nvPr/>
            </p:nvGrpSpPr>
            <p:grpSpPr>
              <a:xfrm>
                <a:off x="1277937" y="1493837"/>
                <a:ext cx="1992313" cy="1947863"/>
                <a:chOff x="1277937" y="1493837"/>
                <a:chExt cx="1992313" cy="1947863"/>
              </a:xfrm>
            </p:grpSpPr>
            <p:sp>
              <p:nvSpPr>
                <p:cNvPr id="184" name="iSḷiḑe"/>
                <p:cNvSpPr/>
                <p:nvPr/>
              </p:nvSpPr>
              <p:spPr bwMode="auto">
                <a:xfrm>
                  <a:off x="1277937" y="1493837"/>
                  <a:ext cx="1992313" cy="1947863"/>
                </a:xfrm>
                <a:custGeom>
                  <a:avLst/>
                  <a:gdLst>
                    <a:gd name="T0" fmla="*/ 476 w 956"/>
                    <a:gd name="T1" fmla="*/ 1 h 932"/>
                    <a:gd name="T2" fmla="*/ 955 w 956"/>
                    <a:gd name="T3" fmla="*/ 464 h 932"/>
                    <a:gd name="T4" fmla="*/ 480 w 956"/>
                    <a:gd name="T5" fmla="*/ 931 h 932"/>
                    <a:gd name="T6" fmla="*/ 1 w 956"/>
                    <a:gd name="T7" fmla="*/ 468 h 932"/>
                    <a:gd name="T8" fmla="*/ 476 w 956"/>
                    <a:gd name="T9" fmla="*/ 1 h 932"/>
                  </a:gdLst>
                  <a:ahLst/>
                  <a:cxnLst>
                    <a:cxn ang="0">
                      <a:pos x="T0" y="T1"/>
                    </a:cxn>
                    <a:cxn ang="0">
                      <a:pos x="T2" y="T3"/>
                    </a:cxn>
                    <a:cxn ang="0">
                      <a:pos x="T4" y="T5"/>
                    </a:cxn>
                    <a:cxn ang="0">
                      <a:pos x="T6" y="T7"/>
                    </a:cxn>
                    <a:cxn ang="0">
                      <a:pos x="T8" y="T9"/>
                    </a:cxn>
                  </a:cxnLst>
                  <a:rect l="0" t="0" r="r" b="b"/>
                  <a:pathLst>
                    <a:path w="956" h="932">
                      <a:moveTo>
                        <a:pt x="476" y="1"/>
                      </a:moveTo>
                      <a:cubicBezTo>
                        <a:pt x="740" y="0"/>
                        <a:pt x="954" y="207"/>
                        <a:pt x="955" y="464"/>
                      </a:cubicBezTo>
                      <a:cubicBezTo>
                        <a:pt x="956" y="721"/>
                        <a:pt x="743" y="930"/>
                        <a:pt x="480" y="931"/>
                      </a:cubicBezTo>
                      <a:cubicBezTo>
                        <a:pt x="217" y="932"/>
                        <a:pt x="2" y="725"/>
                        <a:pt x="1" y="468"/>
                      </a:cubicBezTo>
                      <a:cubicBezTo>
                        <a:pt x="0" y="211"/>
                        <a:pt x="213" y="2"/>
                        <a:pt x="476" y="1"/>
                      </a:cubicBezTo>
                    </a:path>
                  </a:pathLst>
                </a:custGeom>
                <a:solidFill>
                  <a:srgbClr val="FFC000"/>
                </a:solidFill>
                <a:ln>
                  <a:noFill/>
                </a:ln>
              </p:spPr>
              <p:txBody>
                <a:bodyPr vert="horz" wrap="square" lIns="91440" tIns="45720" rIns="91440" bIns="45720" numCol="1" anchor="t" anchorCtr="0" compatLnSpc="1">
                  <a:normAutofit/>
                </a:bodyPr>
                <a:lstStyle/>
                <a:p>
                  <a:endParaRPr lang="zh-CN" altLang="en-US"/>
                </a:p>
              </p:txBody>
            </p:sp>
            <p:sp>
              <p:nvSpPr>
                <p:cNvPr id="185" name="íš1íḓê"/>
                <p:cNvSpPr/>
                <p:nvPr/>
              </p:nvSpPr>
              <p:spPr bwMode="auto">
                <a:xfrm>
                  <a:off x="1333500" y="2009775"/>
                  <a:ext cx="1441450" cy="1379538"/>
                </a:xfrm>
                <a:custGeom>
                  <a:avLst/>
                  <a:gdLst>
                    <a:gd name="T0" fmla="*/ 691 w 691"/>
                    <a:gd name="T1" fmla="*/ 597 h 660"/>
                    <a:gd name="T2" fmla="*/ 459 w 691"/>
                    <a:gd name="T3" fmla="*/ 659 h 660"/>
                    <a:gd name="T4" fmla="*/ 0 w 691"/>
                    <a:gd name="T5" fmla="*/ 215 h 660"/>
                    <a:gd name="T6" fmla="*/ 56 w 691"/>
                    <a:gd name="T7" fmla="*/ 0 h 660"/>
                    <a:gd name="T8" fmla="*/ 28 w 691"/>
                    <a:gd name="T9" fmla="*/ 159 h 660"/>
                    <a:gd name="T10" fmla="*/ 515 w 691"/>
                    <a:gd name="T11" fmla="*/ 630 h 660"/>
                    <a:gd name="T12" fmla="*/ 691 w 691"/>
                    <a:gd name="T13" fmla="*/ 597 h 660"/>
                  </a:gdLst>
                  <a:ahLst/>
                  <a:cxnLst>
                    <a:cxn ang="0">
                      <a:pos x="T0" y="T1"/>
                    </a:cxn>
                    <a:cxn ang="0">
                      <a:pos x="T2" y="T3"/>
                    </a:cxn>
                    <a:cxn ang="0">
                      <a:pos x="T4" y="T5"/>
                    </a:cxn>
                    <a:cxn ang="0">
                      <a:pos x="T6" y="T7"/>
                    </a:cxn>
                    <a:cxn ang="0">
                      <a:pos x="T8" y="T9"/>
                    </a:cxn>
                    <a:cxn ang="0">
                      <a:pos x="T10" y="T11"/>
                    </a:cxn>
                    <a:cxn ang="0">
                      <a:pos x="T12" y="T13"/>
                    </a:cxn>
                  </a:cxnLst>
                  <a:rect l="0" t="0" r="r" b="b"/>
                  <a:pathLst>
                    <a:path w="691" h="660">
                      <a:moveTo>
                        <a:pt x="691" y="597"/>
                      </a:moveTo>
                      <a:cubicBezTo>
                        <a:pt x="623" y="636"/>
                        <a:pt x="544" y="659"/>
                        <a:pt x="459" y="659"/>
                      </a:cubicBezTo>
                      <a:cubicBezTo>
                        <a:pt x="206" y="660"/>
                        <a:pt x="1" y="461"/>
                        <a:pt x="0" y="215"/>
                      </a:cubicBezTo>
                      <a:cubicBezTo>
                        <a:pt x="0" y="137"/>
                        <a:pt x="20" y="64"/>
                        <a:pt x="56" y="0"/>
                      </a:cubicBezTo>
                      <a:cubicBezTo>
                        <a:pt x="38" y="50"/>
                        <a:pt x="28" y="103"/>
                        <a:pt x="28" y="159"/>
                      </a:cubicBezTo>
                      <a:cubicBezTo>
                        <a:pt x="29" y="420"/>
                        <a:pt x="247" y="631"/>
                        <a:pt x="515" y="630"/>
                      </a:cubicBezTo>
                      <a:cubicBezTo>
                        <a:pt x="577" y="630"/>
                        <a:pt x="636" y="618"/>
                        <a:pt x="691" y="597"/>
                      </a:cubicBezTo>
                    </a:path>
                  </a:pathLst>
                </a:custGeom>
                <a:solidFill>
                  <a:schemeClr val="bg1">
                    <a:alpha val="50000"/>
                  </a:schemeClr>
                </a:solidFill>
                <a:ln>
                  <a:noFill/>
                </a:ln>
              </p:spPr>
              <p:txBody>
                <a:bodyPr vert="horz" wrap="square" lIns="91440" tIns="45720" rIns="91440" bIns="45720" numCol="1" anchor="t" anchorCtr="0" compatLnSpc="1">
                  <a:normAutofit/>
                </a:bodyPr>
                <a:lstStyle/>
                <a:p>
                  <a:endParaRPr lang="zh-CN" altLang="en-US"/>
                </a:p>
              </p:txBody>
            </p:sp>
          </p:grpSp>
          <p:grpSp>
            <p:nvGrpSpPr>
              <p:cNvPr id="180" name="íṡľïḑê"/>
              <p:cNvGrpSpPr/>
              <p:nvPr/>
            </p:nvGrpSpPr>
            <p:grpSpPr>
              <a:xfrm>
                <a:off x="1771650" y="3430587"/>
                <a:ext cx="474662" cy="941388"/>
                <a:chOff x="1771650" y="3430587"/>
                <a:chExt cx="474662" cy="941388"/>
              </a:xfrm>
              <a:solidFill>
                <a:schemeClr val="bg1">
                  <a:lumMod val="50000"/>
                </a:schemeClr>
              </a:solidFill>
            </p:grpSpPr>
            <p:sp>
              <p:nvSpPr>
                <p:cNvPr id="182" name="iṡḷiḓè"/>
                <p:cNvSpPr/>
                <p:nvPr/>
              </p:nvSpPr>
              <p:spPr bwMode="auto">
                <a:xfrm>
                  <a:off x="1871662" y="3467100"/>
                  <a:ext cx="374650" cy="230188"/>
                </a:xfrm>
                <a:custGeom>
                  <a:avLst/>
                  <a:gdLst>
                    <a:gd name="T0" fmla="*/ 11 w 180"/>
                    <a:gd name="T1" fmla="*/ 0 h 110"/>
                    <a:gd name="T2" fmla="*/ 180 w 180"/>
                    <a:gd name="T3" fmla="*/ 32 h 110"/>
                    <a:gd name="T4" fmla="*/ 169 w 180"/>
                    <a:gd name="T5" fmla="*/ 96 h 110"/>
                    <a:gd name="T6" fmla="*/ 0 w 180"/>
                    <a:gd name="T7" fmla="*/ 64 h 110"/>
                    <a:gd name="T8" fmla="*/ 11 w 180"/>
                    <a:gd name="T9" fmla="*/ 0 h 110"/>
                  </a:gdLst>
                  <a:ahLst/>
                  <a:cxnLst>
                    <a:cxn ang="0">
                      <a:pos x="T0" y="T1"/>
                    </a:cxn>
                    <a:cxn ang="0">
                      <a:pos x="T2" y="T3"/>
                    </a:cxn>
                    <a:cxn ang="0">
                      <a:pos x="T4" y="T5"/>
                    </a:cxn>
                    <a:cxn ang="0">
                      <a:pos x="T6" y="T7"/>
                    </a:cxn>
                    <a:cxn ang="0">
                      <a:pos x="T8" y="T9"/>
                    </a:cxn>
                  </a:cxnLst>
                  <a:rect l="0" t="0" r="r" b="b"/>
                  <a:pathLst>
                    <a:path w="180" h="110">
                      <a:moveTo>
                        <a:pt x="11" y="0"/>
                      </a:moveTo>
                      <a:cubicBezTo>
                        <a:pt x="180" y="32"/>
                        <a:pt x="180" y="32"/>
                        <a:pt x="180" y="32"/>
                      </a:cubicBezTo>
                      <a:cubicBezTo>
                        <a:pt x="169" y="96"/>
                        <a:pt x="169" y="96"/>
                        <a:pt x="169" y="96"/>
                      </a:cubicBezTo>
                      <a:cubicBezTo>
                        <a:pt x="104" y="110"/>
                        <a:pt x="47" y="99"/>
                        <a:pt x="0" y="64"/>
                      </a:cubicBezTo>
                      <a:lnTo>
                        <a:pt x="1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fontScale="62500" lnSpcReduction="20000"/>
                </a:bodyPr>
                <a:lstStyle/>
                <a:p>
                  <a:endParaRPr lang="zh-CN" altLang="en-US"/>
                </a:p>
              </p:txBody>
            </p:sp>
            <p:sp>
              <p:nvSpPr>
                <p:cNvPr id="183" name="ïṥlïḋé"/>
                <p:cNvSpPr/>
                <p:nvPr/>
              </p:nvSpPr>
              <p:spPr bwMode="auto">
                <a:xfrm>
                  <a:off x="1771650" y="3430587"/>
                  <a:ext cx="430213" cy="941388"/>
                </a:xfrm>
                <a:custGeom>
                  <a:avLst/>
                  <a:gdLst>
                    <a:gd name="T0" fmla="*/ 89 w 206"/>
                    <a:gd name="T1" fmla="*/ 0 h 450"/>
                    <a:gd name="T2" fmla="*/ 206 w 206"/>
                    <a:gd name="T3" fmla="*/ 22 h 450"/>
                    <a:gd name="T4" fmla="*/ 178 w 206"/>
                    <a:gd name="T5" fmla="*/ 161 h 450"/>
                    <a:gd name="T6" fmla="*/ 145 w 206"/>
                    <a:gd name="T7" fmla="*/ 391 h 450"/>
                    <a:gd name="T8" fmla="*/ 0 w 206"/>
                    <a:gd name="T9" fmla="*/ 450 h 450"/>
                    <a:gd name="T10" fmla="*/ 36 w 206"/>
                    <a:gd name="T11" fmla="*/ 270 h 450"/>
                    <a:gd name="T12" fmla="*/ 71 w 206"/>
                    <a:gd name="T13" fmla="*/ 94 h 450"/>
                    <a:gd name="T14" fmla="*/ 89 w 206"/>
                    <a:gd name="T15" fmla="*/ 0 h 45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6" h="450">
                      <a:moveTo>
                        <a:pt x="89" y="0"/>
                      </a:moveTo>
                      <a:cubicBezTo>
                        <a:pt x="206" y="22"/>
                        <a:pt x="206" y="22"/>
                        <a:pt x="206" y="22"/>
                      </a:cubicBezTo>
                      <a:cubicBezTo>
                        <a:pt x="178" y="161"/>
                        <a:pt x="178" y="161"/>
                        <a:pt x="178" y="161"/>
                      </a:cubicBezTo>
                      <a:cubicBezTo>
                        <a:pt x="180" y="275"/>
                        <a:pt x="71" y="298"/>
                        <a:pt x="145" y="391"/>
                      </a:cubicBezTo>
                      <a:cubicBezTo>
                        <a:pt x="116" y="414"/>
                        <a:pt x="63" y="446"/>
                        <a:pt x="0" y="450"/>
                      </a:cubicBezTo>
                      <a:cubicBezTo>
                        <a:pt x="12" y="390"/>
                        <a:pt x="24" y="330"/>
                        <a:pt x="36" y="270"/>
                      </a:cubicBezTo>
                      <a:cubicBezTo>
                        <a:pt x="71" y="218"/>
                        <a:pt x="88" y="162"/>
                        <a:pt x="71" y="94"/>
                      </a:cubicBezTo>
                      <a:lnTo>
                        <a:pt x="89"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a:bodyPr>
                <a:lstStyle/>
                <a:p>
                  <a:endParaRPr lang="zh-CN" altLang="en-US" dirty="0"/>
                </a:p>
              </p:txBody>
            </p:sp>
          </p:grpSp>
          <p:sp>
            <p:nvSpPr>
              <p:cNvPr id="181" name="íṩ1ïdè"/>
              <p:cNvSpPr/>
              <p:nvPr/>
            </p:nvSpPr>
            <p:spPr>
              <a:xfrm>
                <a:off x="1991349" y="2220045"/>
                <a:ext cx="565488" cy="495446"/>
              </a:xfrm>
              <a:custGeom>
                <a:avLst/>
                <a:gdLst/>
                <a:ahLst/>
                <a:cxnLst/>
                <a:rect l="0" t="0" r="0" b="0"/>
                <a:pathLst>
                  <a:path w="120000" h="120000" extrusionOk="0">
                    <a:moveTo>
                      <a:pt x="117009" y="65310"/>
                    </a:moveTo>
                    <a:lnTo>
                      <a:pt x="117009" y="65310"/>
                    </a:lnTo>
                    <a:lnTo>
                      <a:pt x="117009" y="65310"/>
                    </a:lnTo>
                    <a:cubicBezTo>
                      <a:pt x="61993" y="91073"/>
                      <a:pt x="61993" y="91073"/>
                      <a:pt x="61993" y="91073"/>
                    </a:cubicBezTo>
                    <a:lnTo>
                      <a:pt x="61993" y="91073"/>
                    </a:lnTo>
                    <a:lnTo>
                      <a:pt x="61993" y="91073"/>
                    </a:lnTo>
                    <a:lnTo>
                      <a:pt x="61993" y="91073"/>
                    </a:lnTo>
                    <a:cubicBezTo>
                      <a:pt x="61993" y="92655"/>
                      <a:pt x="60598" y="92655"/>
                      <a:pt x="60598" y="92655"/>
                    </a:cubicBezTo>
                    <a:cubicBezTo>
                      <a:pt x="59202" y="92655"/>
                      <a:pt x="59202" y="92655"/>
                      <a:pt x="57807" y="91073"/>
                    </a:cubicBezTo>
                    <a:lnTo>
                      <a:pt x="57807" y="91073"/>
                    </a:lnTo>
                    <a:lnTo>
                      <a:pt x="57807" y="91073"/>
                    </a:lnTo>
                    <a:lnTo>
                      <a:pt x="57807" y="91073"/>
                    </a:lnTo>
                    <a:cubicBezTo>
                      <a:pt x="2990" y="65310"/>
                      <a:pt x="2990" y="65310"/>
                      <a:pt x="2990" y="65310"/>
                    </a:cubicBezTo>
                    <a:lnTo>
                      <a:pt x="2990" y="65310"/>
                    </a:lnTo>
                    <a:cubicBezTo>
                      <a:pt x="1395" y="65310"/>
                      <a:pt x="0" y="62146"/>
                      <a:pt x="0" y="60564"/>
                    </a:cubicBezTo>
                    <a:cubicBezTo>
                      <a:pt x="0" y="55819"/>
                      <a:pt x="2990" y="54237"/>
                      <a:pt x="5780" y="54237"/>
                    </a:cubicBezTo>
                    <a:cubicBezTo>
                      <a:pt x="7176" y="54237"/>
                      <a:pt x="7176" y="54237"/>
                      <a:pt x="8571" y="54237"/>
                    </a:cubicBezTo>
                    <a:lnTo>
                      <a:pt x="8571" y="54237"/>
                    </a:lnTo>
                    <a:lnTo>
                      <a:pt x="8571" y="54237"/>
                    </a:lnTo>
                    <a:lnTo>
                      <a:pt x="8571" y="54237"/>
                    </a:lnTo>
                    <a:cubicBezTo>
                      <a:pt x="60598" y="78192"/>
                      <a:pt x="60598" y="78192"/>
                      <a:pt x="60598" y="78192"/>
                    </a:cubicBezTo>
                    <a:cubicBezTo>
                      <a:pt x="112823" y="54237"/>
                      <a:pt x="112823" y="54237"/>
                      <a:pt x="112823" y="54237"/>
                    </a:cubicBezTo>
                    <a:lnTo>
                      <a:pt x="112823" y="54237"/>
                    </a:lnTo>
                    <a:lnTo>
                      <a:pt x="112823" y="54237"/>
                    </a:lnTo>
                    <a:lnTo>
                      <a:pt x="112823" y="54237"/>
                    </a:lnTo>
                    <a:lnTo>
                      <a:pt x="114219" y="54237"/>
                    </a:lnTo>
                    <a:cubicBezTo>
                      <a:pt x="118405" y="54237"/>
                      <a:pt x="119800" y="55819"/>
                      <a:pt x="119800" y="60564"/>
                    </a:cubicBezTo>
                    <a:cubicBezTo>
                      <a:pt x="119800" y="62146"/>
                      <a:pt x="118405" y="65310"/>
                      <a:pt x="117009" y="65310"/>
                    </a:cubicBezTo>
                    <a:close/>
                    <a:moveTo>
                      <a:pt x="117009" y="38192"/>
                    </a:moveTo>
                    <a:lnTo>
                      <a:pt x="117009" y="38192"/>
                    </a:lnTo>
                    <a:lnTo>
                      <a:pt x="117009" y="38192"/>
                    </a:lnTo>
                    <a:cubicBezTo>
                      <a:pt x="61993" y="63728"/>
                      <a:pt x="61993" y="63728"/>
                      <a:pt x="61993" y="63728"/>
                    </a:cubicBezTo>
                    <a:lnTo>
                      <a:pt x="61993" y="63728"/>
                    </a:lnTo>
                    <a:lnTo>
                      <a:pt x="61993" y="63728"/>
                    </a:lnTo>
                    <a:lnTo>
                      <a:pt x="61993" y="63728"/>
                    </a:lnTo>
                    <a:lnTo>
                      <a:pt x="60598" y="63728"/>
                    </a:lnTo>
                    <a:cubicBezTo>
                      <a:pt x="59202" y="63728"/>
                      <a:pt x="59202" y="63728"/>
                      <a:pt x="57807" y="63728"/>
                    </a:cubicBezTo>
                    <a:lnTo>
                      <a:pt x="57807" y="63728"/>
                    </a:lnTo>
                    <a:lnTo>
                      <a:pt x="57807" y="63728"/>
                    </a:lnTo>
                    <a:lnTo>
                      <a:pt x="57807" y="63728"/>
                    </a:lnTo>
                    <a:cubicBezTo>
                      <a:pt x="2990" y="38192"/>
                      <a:pt x="2990" y="38192"/>
                      <a:pt x="2990" y="38192"/>
                    </a:cubicBezTo>
                    <a:lnTo>
                      <a:pt x="2990" y="38192"/>
                    </a:lnTo>
                    <a:cubicBezTo>
                      <a:pt x="1395" y="36610"/>
                      <a:pt x="0" y="35028"/>
                      <a:pt x="0" y="31864"/>
                    </a:cubicBezTo>
                    <a:cubicBezTo>
                      <a:pt x="0" y="30282"/>
                      <a:pt x="1395" y="27118"/>
                      <a:pt x="2990" y="27118"/>
                    </a:cubicBezTo>
                    <a:lnTo>
                      <a:pt x="2990" y="27118"/>
                    </a:lnTo>
                    <a:cubicBezTo>
                      <a:pt x="57807" y="1581"/>
                      <a:pt x="57807" y="1581"/>
                      <a:pt x="57807" y="1581"/>
                    </a:cubicBezTo>
                    <a:lnTo>
                      <a:pt x="57807" y="1581"/>
                    </a:lnTo>
                    <a:lnTo>
                      <a:pt x="57807" y="1581"/>
                    </a:lnTo>
                    <a:lnTo>
                      <a:pt x="57807" y="1581"/>
                    </a:lnTo>
                    <a:cubicBezTo>
                      <a:pt x="59202" y="0"/>
                      <a:pt x="59202" y="0"/>
                      <a:pt x="60598" y="0"/>
                    </a:cubicBezTo>
                    <a:cubicBezTo>
                      <a:pt x="60598" y="0"/>
                      <a:pt x="61993" y="0"/>
                      <a:pt x="61993" y="1581"/>
                    </a:cubicBezTo>
                    <a:lnTo>
                      <a:pt x="61993" y="1581"/>
                    </a:lnTo>
                    <a:lnTo>
                      <a:pt x="61993" y="1581"/>
                    </a:lnTo>
                    <a:lnTo>
                      <a:pt x="61993" y="1581"/>
                    </a:lnTo>
                    <a:cubicBezTo>
                      <a:pt x="117009" y="27118"/>
                      <a:pt x="117009" y="27118"/>
                      <a:pt x="117009" y="27118"/>
                    </a:cubicBezTo>
                    <a:lnTo>
                      <a:pt x="117009" y="27118"/>
                    </a:lnTo>
                    <a:cubicBezTo>
                      <a:pt x="118405" y="27118"/>
                      <a:pt x="119800" y="30282"/>
                      <a:pt x="119800" y="31864"/>
                    </a:cubicBezTo>
                    <a:cubicBezTo>
                      <a:pt x="119800" y="35028"/>
                      <a:pt x="118405" y="36610"/>
                      <a:pt x="117009" y="38192"/>
                    </a:cubicBezTo>
                    <a:close/>
                    <a:moveTo>
                      <a:pt x="5780" y="81355"/>
                    </a:moveTo>
                    <a:lnTo>
                      <a:pt x="5780" y="81355"/>
                    </a:lnTo>
                    <a:cubicBezTo>
                      <a:pt x="7176" y="81355"/>
                      <a:pt x="7176" y="81355"/>
                      <a:pt x="8571" y="81355"/>
                    </a:cubicBezTo>
                    <a:lnTo>
                      <a:pt x="8571" y="81355"/>
                    </a:lnTo>
                    <a:lnTo>
                      <a:pt x="8571" y="81355"/>
                    </a:lnTo>
                    <a:lnTo>
                      <a:pt x="8571" y="81355"/>
                    </a:lnTo>
                    <a:cubicBezTo>
                      <a:pt x="60598" y="106892"/>
                      <a:pt x="60598" y="106892"/>
                      <a:pt x="60598" y="106892"/>
                    </a:cubicBezTo>
                    <a:cubicBezTo>
                      <a:pt x="112823" y="81355"/>
                      <a:pt x="112823" y="81355"/>
                      <a:pt x="112823" y="81355"/>
                    </a:cubicBezTo>
                    <a:lnTo>
                      <a:pt x="112823" y="81355"/>
                    </a:lnTo>
                    <a:lnTo>
                      <a:pt x="112823" y="81355"/>
                    </a:lnTo>
                    <a:lnTo>
                      <a:pt x="112823" y="81355"/>
                    </a:lnTo>
                    <a:lnTo>
                      <a:pt x="114219" y="81355"/>
                    </a:lnTo>
                    <a:cubicBezTo>
                      <a:pt x="118405" y="81355"/>
                      <a:pt x="119800" y="84519"/>
                      <a:pt x="119800" y="87683"/>
                    </a:cubicBezTo>
                    <a:cubicBezTo>
                      <a:pt x="119800" y="91073"/>
                      <a:pt x="118405" y="92655"/>
                      <a:pt x="117009" y="94237"/>
                    </a:cubicBezTo>
                    <a:lnTo>
                      <a:pt x="117009" y="94237"/>
                    </a:lnTo>
                    <a:cubicBezTo>
                      <a:pt x="61993" y="119774"/>
                      <a:pt x="61993" y="119774"/>
                      <a:pt x="61993" y="119774"/>
                    </a:cubicBezTo>
                    <a:lnTo>
                      <a:pt x="61993" y="119774"/>
                    </a:lnTo>
                    <a:lnTo>
                      <a:pt x="61993" y="119774"/>
                    </a:lnTo>
                    <a:lnTo>
                      <a:pt x="61993" y="119774"/>
                    </a:lnTo>
                    <a:lnTo>
                      <a:pt x="60598" y="119774"/>
                    </a:lnTo>
                    <a:cubicBezTo>
                      <a:pt x="59202" y="119774"/>
                      <a:pt x="59202" y="119774"/>
                      <a:pt x="57807" y="119774"/>
                    </a:cubicBezTo>
                    <a:lnTo>
                      <a:pt x="57807" y="119774"/>
                    </a:lnTo>
                    <a:lnTo>
                      <a:pt x="57807" y="119774"/>
                    </a:lnTo>
                    <a:lnTo>
                      <a:pt x="57807" y="119774"/>
                    </a:lnTo>
                    <a:cubicBezTo>
                      <a:pt x="2990" y="94237"/>
                      <a:pt x="2990" y="94237"/>
                      <a:pt x="2990" y="94237"/>
                    </a:cubicBezTo>
                    <a:lnTo>
                      <a:pt x="2990" y="94237"/>
                    </a:lnTo>
                    <a:cubicBezTo>
                      <a:pt x="1395" y="92655"/>
                      <a:pt x="0" y="91073"/>
                      <a:pt x="0" y="87683"/>
                    </a:cubicBezTo>
                    <a:cubicBezTo>
                      <a:pt x="0" y="84519"/>
                      <a:pt x="2990" y="81355"/>
                      <a:pt x="5780" y="81355"/>
                    </a:cubicBezTo>
                    <a:close/>
                  </a:path>
                </a:pathLst>
              </a:custGeom>
              <a:solidFill>
                <a:schemeClr val="bg1"/>
              </a:solidFill>
              <a:ln>
                <a:noFill/>
              </a:ln>
            </p:spPr>
            <p:txBody>
              <a:bodyPr wrap="square" lIns="91440" tIns="45720" rIns="91440" bIns="45720" anchor="ctr" anchorCtr="0">
                <a:normAutofit fontScale="25000" lnSpcReduction="20000"/>
              </a:bodyPr>
              <a:lstStyle>
                <a:defPPr>
                  <a:defRPr lang="en-US"/>
                </a:defPPr>
                <a:lvl1pPr marL="0" algn="l" defTabSz="457200" rtl="0" eaLnBrk="1" latinLnBrk="0" hangingPunct="1">
                  <a:defRPr sz="1800" kern="1200">
                    <a:solidFill>
                      <a:schemeClr val="tx1"/>
                    </a:solidFill>
                  </a:defRPr>
                </a:lvl1pPr>
                <a:lvl2pPr marL="457200" algn="l" defTabSz="457200" rtl="0" eaLnBrk="1" latinLnBrk="0" hangingPunct="1">
                  <a:defRPr sz="1800" kern="1200">
                    <a:solidFill>
                      <a:schemeClr val="tx1"/>
                    </a:solidFill>
                  </a:defRPr>
                </a:lvl2pPr>
                <a:lvl3pPr marL="914400" algn="l" defTabSz="457200" rtl="0" eaLnBrk="1" latinLnBrk="0" hangingPunct="1">
                  <a:defRPr sz="1800" kern="1200">
                    <a:solidFill>
                      <a:schemeClr val="tx1"/>
                    </a:solidFill>
                  </a:defRPr>
                </a:lvl3pPr>
                <a:lvl4pPr marL="1371600" algn="l" defTabSz="457200" rtl="0" eaLnBrk="1" latinLnBrk="0" hangingPunct="1">
                  <a:defRPr sz="1800" kern="1200">
                    <a:solidFill>
                      <a:schemeClr val="tx1"/>
                    </a:solidFill>
                  </a:defRPr>
                </a:lvl4pPr>
                <a:lvl5pPr marL="1828800" algn="l" defTabSz="457200" rtl="0" eaLnBrk="1" latinLnBrk="0" hangingPunct="1">
                  <a:defRPr sz="1800" kern="1200">
                    <a:solidFill>
                      <a:schemeClr val="tx1"/>
                    </a:solidFill>
                  </a:defRPr>
                </a:lvl5pPr>
                <a:lvl6pPr marL="2286000" algn="l" defTabSz="457200" rtl="0" eaLnBrk="1" latinLnBrk="0" hangingPunct="1">
                  <a:defRPr sz="1800" kern="1200">
                    <a:solidFill>
                      <a:schemeClr val="tx1"/>
                    </a:solidFill>
                  </a:defRPr>
                </a:lvl6pPr>
                <a:lvl7pPr marL="2743200" algn="l" defTabSz="457200" rtl="0" eaLnBrk="1" latinLnBrk="0" hangingPunct="1">
                  <a:defRPr sz="1800" kern="1200">
                    <a:solidFill>
                      <a:schemeClr val="tx1"/>
                    </a:solidFill>
                  </a:defRPr>
                </a:lvl7pPr>
                <a:lvl8pPr marL="3200400" algn="l" defTabSz="457200" rtl="0" eaLnBrk="1" latinLnBrk="0" hangingPunct="1">
                  <a:defRPr sz="1800" kern="1200">
                    <a:solidFill>
                      <a:schemeClr val="tx1"/>
                    </a:solidFill>
                  </a:defRPr>
                </a:lvl8pPr>
                <a:lvl9pPr marL="3657600" algn="l" defTabSz="457200" rtl="0" eaLnBrk="1" latinLnBrk="0" hangingPunct="1">
                  <a:defRPr sz="1800" kern="1200">
                    <a:solidFill>
                      <a:schemeClr val="tx1"/>
                    </a:solidFill>
                  </a:defRPr>
                </a:lvl9pPr>
              </a:lstStyle>
              <a:p>
                <a:endParaRPr sz="3600">
                  <a:solidFill>
                    <a:schemeClr val="bg2">
                      <a:lumMod val="50000"/>
                    </a:schemeClr>
                  </a:solidFill>
                </a:endParaRPr>
              </a:p>
            </p:txBody>
          </p:sp>
        </p:grpSp>
      </p:grpSp>
    </p:spTree>
  </p:cSld>
  <p:clrMapOvr>
    <a:overrideClrMapping bg1="lt1" tx1="dk1" bg2="lt2" tx2="dk2" accent1="accent1" accent2="accent2" accent3="accent3" accent4="accent4" accent5="accent5" accent6="accent6" hlink="hlink" folHlink="folHlink"/>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1019175" y="247650"/>
            <a:ext cx="10334624" cy="619126"/>
          </a:xfrm>
          <a:prstGeom prst="rect">
            <a:avLst/>
          </a:prstGeom>
        </p:spPr>
        <p:txBody>
          <a:bodyPr/>
          <a:lstStyle>
            <a:lvl1pPr>
              <a:defRPr b="0"/>
            </a:lvl1pPr>
          </a:lstStyle>
          <a:p>
            <a:r>
              <a:rPr lang="zh-CN" altLang="en-US"/>
              <a:t>此处</a:t>
            </a:r>
            <a:r>
              <a:rPr lang="zh-CN" altLang="en-US" dirty="0"/>
              <a:t>编辑母版标题样式</a:t>
            </a:r>
            <a:endParaRPr lang="zh-CN" altLang="en-US" dirty="0"/>
          </a:p>
        </p:txBody>
      </p:sp>
      <p:sp>
        <p:nvSpPr>
          <p:cNvPr id="3" name="灯片编号占位符 5"/>
          <p:cNvSpPr>
            <a:spLocks noGrp="1"/>
          </p:cNvSpPr>
          <p:nvPr>
            <p:ph type="sldNum" sz="quarter" idx="4"/>
          </p:nvPr>
        </p:nvSpPr>
        <p:spPr>
          <a:xfrm>
            <a:off x="11150659" y="127090"/>
            <a:ext cx="672861" cy="643416"/>
          </a:xfrm>
          <a:prstGeom prst="rect">
            <a:avLst/>
          </a:prstGeom>
        </p:spPr>
        <p:txBody>
          <a:bodyPr vert="horz" lIns="91440" tIns="45720" rIns="91440" bIns="45720" rtlCol="0" anchor="ctr"/>
          <a:lstStyle>
            <a:lvl1pPr algn="ctr">
              <a:defRPr sz="1800">
                <a:solidFill>
                  <a:schemeClr val="tx1"/>
                </a:solidFill>
              </a:defRPr>
            </a:lvl1pPr>
          </a:lstStyle>
          <a:p>
            <a:fld id="{5DD3DB80-B894-403A-B48E-6FDC1A72010E}" type="slidenum">
              <a:rPr lang="zh-CN" altLang="en-US" smtClean="0"/>
            </a:fld>
            <a:endParaRPr lang="zh-CN" alt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showMasterSp="0">
  <p:cSld name="空白">
    <p:spTree>
      <p:nvGrpSpPr>
        <p:cNvPr id="1" name=""/>
        <p:cNvGrpSpPr/>
        <p:nvPr/>
      </p:nvGrpSpPr>
      <p:grpSpPr>
        <a:xfrm>
          <a:off x="0" y="0"/>
          <a:ext cx="0" cy="0"/>
          <a:chOff x="0" y="0"/>
          <a:chExt cx="0" cy="0"/>
        </a:xfrm>
      </p:grpSpPr>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showMasterSp="0" userDrawn="1">
  <p:cSld name="末尾幻灯片">
    <p:bg>
      <p:bgPr>
        <a:gradFill>
          <a:gsLst>
            <a:gs pos="0">
              <a:schemeClr val="accent2">
                <a:lumMod val="0"/>
                <a:lumOff val="100000"/>
              </a:schemeClr>
            </a:gs>
            <a:gs pos="35000">
              <a:schemeClr val="accent2">
                <a:lumMod val="0"/>
                <a:lumOff val="100000"/>
              </a:schemeClr>
            </a:gs>
            <a:gs pos="100000">
              <a:schemeClr val="accent2">
                <a:lumMod val="100000"/>
              </a:schemeClr>
            </a:gs>
          </a:gsLst>
          <a:path path="circle">
            <a:fillToRect l="50000" t="-80000" r="50000" b="180000"/>
          </a:path>
        </a:gradFill>
        <a:effectLst/>
      </p:bgPr>
    </p:bg>
    <p:spTree>
      <p:nvGrpSpPr>
        <p:cNvPr id="1" name=""/>
        <p:cNvGrpSpPr/>
        <p:nvPr/>
      </p:nvGrpSpPr>
      <p:grpSpPr>
        <a:xfrm>
          <a:off x="0" y="0"/>
          <a:ext cx="0" cy="0"/>
          <a:chOff x="0" y="0"/>
          <a:chExt cx="0" cy="0"/>
        </a:xfrm>
      </p:grpSpPr>
      <p:sp>
        <p:nvSpPr>
          <p:cNvPr id="427" name="矩形 426"/>
          <p:cNvSpPr/>
          <p:nvPr userDrawn="1"/>
        </p:nvSpPr>
        <p:spPr>
          <a:xfrm>
            <a:off x="0" y="-282633"/>
            <a:ext cx="12192000" cy="720828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等腰三角形 1"/>
          <p:cNvSpPr/>
          <p:nvPr userDrawn="1"/>
        </p:nvSpPr>
        <p:spPr>
          <a:xfrm>
            <a:off x="1570432" y="5708388"/>
            <a:ext cx="582218" cy="50191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09" name="图片 208"/>
          <p:cNvPicPr>
            <a:picLocks noChangeAspect="1"/>
          </p:cNvPicPr>
          <p:nvPr userDrawn="1"/>
        </p:nvPicPr>
        <p:blipFill>
          <a:blip r:embed="rId2" cstate="print">
            <a:duotone>
              <a:schemeClr val="accent2">
                <a:shade val="45000"/>
                <a:satMod val="135000"/>
              </a:schemeClr>
              <a:prstClr val="white"/>
            </a:duotone>
            <a:extLst>
              <a:ext uri="{BEBA8EAE-BF5A-486C-A8C5-ECC9F3942E4B}">
                <a14:imgProps xmlns:a14="http://schemas.microsoft.com/office/drawing/2010/main">
                  <a14:imgLayer r:embed="rId3">
                    <a14:imgEffect>
                      <a14:saturation sat="400000"/>
                    </a14:imgEffect>
                  </a14:imgLayer>
                </a14:imgProps>
              </a:ext>
              <a:ext uri="{28A0092B-C50C-407E-A947-70E740481C1C}">
                <a14:useLocalDpi xmlns:a14="http://schemas.microsoft.com/office/drawing/2010/main" val="0"/>
              </a:ext>
            </a:extLst>
          </a:blip>
          <a:stretch>
            <a:fillRect/>
          </a:stretch>
        </p:blipFill>
        <p:spPr>
          <a:xfrm rot="5400000">
            <a:off x="0" y="0"/>
            <a:ext cx="6850743" cy="6850743"/>
          </a:xfrm>
          <a:prstGeom prst="rect">
            <a:avLst/>
          </a:prstGeom>
        </p:spPr>
      </p:pic>
      <p:sp>
        <p:nvSpPr>
          <p:cNvPr id="210" name="椭圆 209"/>
          <p:cNvSpPr/>
          <p:nvPr userDrawn="1"/>
        </p:nvSpPr>
        <p:spPr>
          <a:xfrm flipH="1">
            <a:off x="1250673" y="1121228"/>
            <a:ext cx="4644573" cy="4644573"/>
          </a:xfrm>
          <a:prstGeom prst="ellipse">
            <a:avLst/>
          </a:prstGeom>
          <a:blipFill rotWithShape="1">
            <a:blip r:embed="rId4">
              <a:duotone>
                <a:schemeClr val="accent2">
                  <a:shade val="45000"/>
                  <a:satMod val="135000"/>
                </a:schemeClr>
                <a:prstClr val="white"/>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Tree>
  </p:cSld>
  <p:clrMapOvr>
    <a:overrideClrMapping bg1="lt1" tx1="dk1" bg2="lt2" tx2="dk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13" name="直接连接符 12"/>
          <p:cNvCxnSpPr/>
          <p:nvPr userDrawn="1"/>
        </p:nvCxnSpPr>
        <p:spPr>
          <a:xfrm flipV="1">
            <a:off x="0" y="803724"/>
            <a:ext cx="11291976" cy="5"/>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3" name="文本占位符 2"/>
          <p:cNvSpPr>
            <a:spLocks noGrp="1"/>
          </p:cNvSpPr>
          <p:nvPr>
            <p:ph type="body" idx="1"/>
          </p:nvPr>
        </p:nvSpPr>
        <p:spPr>
          <a:xfrm>
            <a:off x="669924" y="1123950"/>
            <a:ext cx="10850563" cy="5019675"/>
          </a:xfrm>
          <a:prstGeom prst="rect">
            <a:avLst/>
          </a:prstGeom>
        </p:spPr>
        <p:txBody>
          <a:bodyPr vert="horz" lIns="91440" tIns="45720" rIns="91440" bIns="45720" rtlCol="0">
            <a:normAutofit/>
          </a:bodyPr>
          <a:lstStyle/>
          <a:p>
            <a:pPr lvl="0"/>
            <a:r>
              <a:rPr lang="en-US" dirty="0"/>
              <a:t>Edit Master text styles</a:t>
            </a:r>
            <a:endParaRPr lang="en-US" dirty="0"/>
          </a:p>
          <a:p>
            <a:pPr lvl="1"/>
            <a:r>
              <a:rPr lang="en-US" dirty="0"/>
              <a:t>Second level</a:t>
            </a:r>
            <a:endParaRPr lang="en-US" dirty="0"/>
          </a:p>
          <a:p>
            <a:pPr lvl="2"/>
            <a:r>
              <a:rPr lang="en-US" dirty="0"/>
              <a:t>Third level</a:t>
            </a:r>
            <a:endParaRPr lang="en-US" dirty="0"/>
          </a:p>
          <a:p>
            <a:pPr lvl="3"/>
            <a:r>
              <a:rPr lang="en-US" dirty="0"/>
              <a:t>Fourth level</a:t>
            </a:r>
            <a:endParaRPr lang="en-US" dirty="0"/>
          </a:p>
          <a:p>
            <a:pPr lvl="4"/>
            <a:r>
              <a:rPr lang="en-US" dirty="0"/>
              <a:t>Fifth level</a:t>
            </a:r>
            <a:endParaRPr lang="zh-CN" altLang="en-US" dirty="0"/>
          </a:p>
        </p:txBody>
      </p:sp>
      <p:grpSp>
        <p:nvGrpSpPr>
          <p:cNvPr id="20" name="组合 19"/>
          <p:cNvGrpSpPr/>
          <p:nvPr userDrawn="1"/>
        </p:nvGrpSpPr>
        <p:grpSpPr>
          <a:xfrm>
            <a:off x="163767" y="357357"/>
            <a:ext cx="735172" cy="271046"/>
            <a:chOff x="264939" y="188640"/>
            <a:chExt cx="604358" cy="216024"/>
          </a:xfrm>
        </p:grpSpPr>
        <p:sp>
          <p:nvSpPr>
            <p:cNvPr id="21" name="燕尾形 7"/>
            <p:cNvSpPr/>
            <p:nvPr/>
          </p:nvSpPr>
          <p:spPr>
            <a:xfrm>
              <a:off x="264939" y="188640"/>
              <a:ext cx="216024" cy="216024"/>
            </a:xfrm>
            <a:prstGeom prst="chevron">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ndParaRPr>
            </a:p>
          </p:txBody>
        </p:sp>
        <p:sp>
          <p:nvSpPr>
            <p:cNvPr id="22" name="燕尾形 8"/>
            <p:cNvSpPr/>
            <p:nvPr/>
          </p:nvSpPr>
          <p:spPr>
            <a:xfrm>
              <a:off x="454914" y="188640"/>
              <a:ext cx="216024" cy="216024"/>
            </a:xfrm>
            <a:prstGeom prst="chevron">
              <a:avLst/>
            </a:prstGeom>
            <a:solidFill>
              <a:schemeClr val="accent2">
                <a:alpha val="6980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3" name="燕尾形 9"/>
            <p:cNvSpPr/>
            <p:nvPr/>
          </p:nvSpPr>
          <p:spPr>
            <a:xfrm>
              <a:off x="653273" y="188640"/>
              <a:ext cx="216024" cy="216024"/>
            </a:xfrm>
            <a:prstGeom prst="chevron">
              <a:avLst/>
            </a:prstGeom>
            <a:solidFill>
              <a:schemeClr val="accent2">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24" name="iconfont-11253-5327464"/>
          <p:cNvSpPr>
            <a:spLocks noChangeAspect="1"/>
          </p:cNvSpPr>
          <p:nvPr userDrawn="1"/>
        </p:nvSpPr>
        <p:spPr bwMode="auto">
          <a:xfrm>
            <a:off x="11263213" y="223316"/>
            <a:ext cx="432794" cy="648189"/>
          </a:xfrm>
          <a:custGeom>
            <a:avLst/>
            <a:gdLst>
              <a:gd name="T0" fmla="*/ 6001 w 6672"/>
              <a:gd name="T1" fmla="*/ 4661 h 9999"/>
              <a:gd name="T2" fmla="*/ 5128 w 6672"/>
              <a:gd name="T3" fmla="*/ 5850 h 9999"/>
              <a:gd name="T4" fmla="*/ 5212 w 6672"/>
              <a:gd name="T5" fmla="*/ 7084 h 9999"/>
              <a:gd name="T6" fmla="*/ 5212 w 6672"/>
              <a:gd name="T7" fmla="*/ 7916 h 9999"/>
              <a:gd name="T8" fmla="*/ 5003 w 6672"/>
              <a:gd name="T9" fmla="*/ 8749 h 9999"/>
              <a:gd name="T10" fmla="*/ 4294 w 6672"/>
              <a:gd name="T11" fmla="*/ 9374 h 9999"/>
              <a:gd name="T12" fmla="*/ 3336 w 6672"/>
              <a:gd name="T13" fmla="*/ 9999 h 9999"/>
              <a:gd name="T14" fmla="*/ 2377 w 6672"/>
              <a:gd name="T15" fmla="*/ 9374 h 9999"/>
              <a:gd name="T16" fmla="*/ 1668 w 6672"/>
              <a:gd name="T17" fmla="*/ 8749 h 9999"/>
              <a:gd name="T18" fmla="*/ 1460 w 6672"/>
              <a:gd name="T19" fmla="*/ 7916 h 9999"/>
              <a:gd name="T20" fmla="*/ 1460 w 6672"/>
              <a:gd name="T21" fmla="*/ 7084 h 9999"/>
              <a:gd name="T22" fmla="*/ 1543 w 6672"/>
              <a:gd name="T23" fmla="*/ 5850 h 9999"/>
              <a:gd name="T24" fmla="*/ 671 w 6672"/>
              <a:gd name="T25" fmla="*/ 4661 h 9999"/>
              <a:gd name="T26" fmla="*/ 291 w 6672"/>
              <a:gd name="T27" fmla="*/ 1715 h 9999"/>
              <a:gd name="T28" fmla="*/ 2120 w 6672"/>
              <a:gd name="T29" fmla="*/ 212 h 9999"/>
              <a:gd name="T30" fmla="*/ 4550 w 6672"/>
              <a:gd name="T31" fmla="*/ 212 h 9999"/>
              <a:gd name="T32" fmla="*/ 6378 w 6672"/>
              <a:gd name="T33" fmla="*/ 1715 h 9999"/>
              <a:gd name="T34" fmla="*/ 5840 w 6672"/>
              <a:gd name="T35" fmla="*/ 2916 h 9999"/>
              <a:gd name="T36" fmla="*/ 5028 w 6672"/>
              <a:gd name="T37" fmla="*/ 1383 h 9999"/>
              <a:gd name="T38" fmla="*/ 3339 w 6672"/>
              <a:gd name="T39" fmla="*/ 833 h 9999"/>
              <a:gd name="T40" fmla="*/ 1651 w 6672"/>
              <a:gd name="T41" fmla="*/ 1383 h 9999"/>
              <a:gd name="T42" fmla="*/ 839 w 6672"/>
              <a:gd name="T43" fmla="*/ 2916 h 9999"/>
              <a:gd name="T44" fmla="*/ 1481 w 6672"/>
              <a:gd name="T45" fmla="*/ 4304 h 9999"/>
              <a:gd name="T46" fmla="*/ 2597 w 6672"/>
              <a:gd name="T47" fmla="*/ 6459 h 9999"/>
              <a:gd name="T48" fmla="*/ 4999 w 6672"/>
              <a:gd name="T49" fmla="*/ 4519 h 9999"/>
              <a:gd name="T50" fmla="*/ 5397 w 6672"/>
              <a:gd name="T51" fmla="*/ 4089 h 9999"/>
              <a:gd name="T52" fmla="*/ 4798 w 6672"/>
              <a:gd name="T53" fmla="*/ 2916 h 9999"/>
              <a:gd name="T54" fmla="*/ 4591 w 6672"/>
              <a:gd name="T55" fmla="*/ 3124 h 9999"/>
              <a:gd name="T56" fmla="*/ 4383 w 6672"/>
              <a:gd name="T57" fmla="*/ 2916 h 9999"/>
              <a:gd name="T58" fmla="*/ 3341 w 6672"/>
              <a:gd name="T59" fmla="*/ 2291 h 9999"/>
              <a:gd name="T60" fmla="*/ 3133 w 6672"/>
              <a:gd name="T61" fmla="*/ 2084 h 9999"/>
              <a:gd name="T62" fmla="*/ 3341 w 6672"/>
              <a:gd name="T63" fmla="*/ 1876 h 9999"/>
              <a:gd name="T64" fmla="*/ 4556 w 6672"/>
              <a:gd name="T65" fmla="*/ 2333 h 9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6672" h="9999">
                <a:moveTo>
                  <a:pt x="6672" y="2916"/>
                </a:moveTo>
                <a:cubicBezTo>
                  <a:pt x="6672" y="3589"/>
                  <a:pt x="6448" y="4171"/>
                  <a:pt x="6001" y="4661"/>
                </a:cubicBezTo>
                <a:cubicBezTo>
                  <a:pt x="5806" y="4874"/>
                  <a:pt x="5643" y="5063"/>
                  <a:pt x="5516" y="5229"/>
                </a:cubicBezTo>
                <a:cubicBezTo>
                  <a:pt x="5387" y="5394"/>
                  <a:pt x="5258" y="5601"/>
                  <a:pt x="5128" y="5850"/>
                </a:cubicBezTo>
                <a:cubicBezTo>
                  <a:pt x="4997" y="6100"/>
                  <a:pt x="4925" y="6334"/>
                  <a:pt x="4907" y="6549"/>
                </a:cubicBezTo>
                <a:cubicBezTo>
                  <a:pt x="5111" y="6671"/>
                  <a:pt x="5212" y="6849"/>
                  <a:pt x="5212" y="7084"/>
                </a:cubicBezTo>
                <a:cubicBezTo>
                  <a:pt x="5212" y="7244"/>
                  <a:pt x="5157" y="7384"/>
                  <a:pt x="5049" y="7500"/>
                </a:cubicBezTo>
                <a:cubicBezTo>
                  <a:pt x="5158" y="7617"/>
                  <a:pt x="5212" y="7756"/>
                  <a:pt x="5212" y="7916"/>
                </a:cubicBezTo>
                <a:cubicBezTo>
                  <a:pt x="5212" y="8142"/>
                  <a:pt x="5114" y="8317"/>
                  <a:pt x="4918" y="8444"/>
                </a:cubicBezTo>
                <a:cubicBezTo>
                  <a:pt x="4974" y="8544"/>
                  <a:pt x="5003" y="8645"/>
                  <a:pt x="5003" y="8749"/>
                </a:cubicBezTo>
                <a:cubicBezTo>
                  <a:pt x="5003" y="8949"/>
                  <a:pt x="4934" y="9102"/>
                  <a:pt x="4798" y="9211"/>
                </a:cubicBezTo>
                <a:cubicBezTo>
                  <a:pt x="4662" y="9320"/>
                  <a:pt x="4493" y="9374"/>
                  <a:pt x="4294" y="9374"/>
                </a:cubicBezTo>
                <a:cubicBezTo>
                  <a:pt x="4208" y="9565"/>
                  <a:pt x="4077" y="9716"/>
                  <a:pt x="3903" y="9829"/>
                </a:cubicBezTo>
                <a:cubicBezTo>
                  <a:pt x="3730" y="9940"/>
                  <a:pt x="3541" y="9999"/>
                  <a:pt x="3336" y="9999"/>
                </a:cubicBezTo>
                <a:cubicBezTo>
                  <a:pt x="3132" y="9999"/>
                  <a:pt x="2942" y="9942"/>
                  <a:pt x="2768" y="9829"/>
                </a:cubicBezTo>
                <a:cubicBezTo>
                  <a:pt x="2595" y="9717"/>
                  <a:pt x="2465" y="9564"/>
                  <a:pt x="2377" y="9374"/>
                </a:cubicBezTo>
                <a:cubicBezTo>
                  <a:pt x="2177" y="9374"/>
                  <a:pt x="2008" y="9319"/>
                  <a:pt x="1873" y="9211"/>
                </a:cubicBezTo>
                <a:cubicBezTo>
                  <a:pt x="1737" y="9102"/>
                  <a:pt x="1668" y="8949"/>
                  <a:pt x="1668" y="8749"/>
                </a:cubicBezTo>
                <a:cubicBezTo>
                  <a:pt x="1668" y="8645"/>
                  <a:pt x="1697" y="8541"/>
                  <a:pt x="1753" y="8444"/>
                </a:cubicBezTo>
                <a:cubicBezTo>
                  <a:pt x="1558" y="8317"/>
                  <a:pt x="1460" y="8142"/>
                  <a:pt x="1460" y="7916"/>
                </a:cubicBezTo>
                <a:cubicBezTo>
                  <a:pt x="1460" y="7756"/>
                  <a:pt x="1515" y="7616"/>
                  <a:pt x="1622" y="7500"/>
                </a:cubicBezTo>
                <a:cubicBezTo>
                  <a:pt x="1513" y="7382"/>
                  <a:pt x="1460" y="7244"/>
                  <a:pt x="1460" y="7084"/>
                </a:cubicBezTo>
                <a:cubicBezTo>
                  <a:pt x="1460" y="6850"/>
                  <a:pt x="1561" y="6671"/>
                  <a:pt x="1765" y="6549"/>
                </a:cubicBezTo>
                <a:cubicBezTo>
                  <a:pt x="1747" y="6333"/>
                  <a:pt x="1673" y="6097"/>
                  <a:pt x="1543" y="5850"/>
                </a:cubicBezTo>
                <a:cubicBezTo>
                  <a:pt x="1412" y="5600"/>
                  <a:pt x="1285" y="5393"/>
                  <a:pt x="1156" y="5229"/>
                </a:cubicBezTo>
                <a:cubicBezTo>
                  <a:pt x="1027" y="5064"/>
                  <a:pt x="865" y="4875"/>
                  <a:pt x="671" y="4661"/>
                </a:cubicBezTo>
                <a:cubicBezTo>
                  <a:pt x="223" y="4171"/>
                  <a:pt x="0" y="3589"/>
                  <a:pt x="0" y="2916"/>
                </a:cubicBezTo>
                <a:cubicBezTo>
                  <a:pt x="0" y="2486"/>
                  <a:pt x="97" y="2086"/>
                  <a:pt x="291" y="1715"/>
                </a:cubicBezTo>
                <a:cubicBezTo>
                  <a:pt x="485" y="1344"/>
                  <a:pt x="737" y="1036"/>
                  <a:pt x="1052" y="791"/>
                </a:cubicBezTo>
                <a:cubicBezTo>
                  <a:pt x="1367" y="546"/>
                  <a:pt x="1723" y="354"/>
                  <a:pt x="2120" y="212"/>
                </a:cubicBezTo>
                <a:cubicBezTo>
                  <a:pt x="2516" y="71"/>
                  <a:pt x="2922" y="0"/>
                  <a:pt x="3335" y="0"/>
                </a:cubicBezTo>
                <a:cubicBezTo>
                  <a:pt x="3747" y="0"/>
                  <a:pt x="4152" y="71"/>
                  <a:pt x="4550" y="212"/>
                </a:cubicBezTo>
                <a:cubicBezTo>
                  <a:pt x="4947" y="354"/>
                  <a:pt x="5303" y="546"/>
                  <a:pt x="5617" y="791"/>
                </a:cubicBezTo>
                <a:cubicBezTo>
                  <a:pt x="5932" y="1036"/>
                  <a:pt x="6186" y="1345"/>
                  <a:pt x="6378" y="1715"/>
                </a:cubicBezTo>
                <a:cubicBezTo>
                  <a:pt x="6577" y="2086"/>
                  <a:pt x="6672" y="2485"/>
                  <a:pt x="6672" y="2916"/>
                </a:cubicBezTo>
                <a:close/>
                <a:moveTo>
                  <a:pt x="5840" y="2916"/>
                </a:moveTo>
                <a:cubicBezTo>
                  <a:pt x="5840" y="2604"/>
                  <a:pt x="5765" y="2313"/>
                  <a:pt x="5615" y="2044"/>
                </a:cubicBezTo>
                <a:cubicBezTo>
                  <a:pt x="5465" y="1775"/>
                  <a:pt x="5269" y="1555"/>
                  <a:pt x="5028" y="1383"/>
                </a:cubicBezTo>
                <a:cubicBezTo>
                  <a:pt x="4787" y="1211"/>
                  <a:pt x="4519" y="1078"/>
                  <a:pt x="4228" y="979"/>
                </a:cubicBezTo>
                <a:cubicBezTo>
                  <a:pt x="3934" y="881"/>
                  <a:pt x="3639" y="833"/>
                  <a:pt x="3339" y="833"/>
                </a:cubicBezTo>
                <a:cubicBezTo>
                  <a:pt x="3039" y="833"/>
                  <a:pt x="2743" y="883"/>
                  <a:pt x="2451" y="979"/>
                </a:cubicBezTo>
                <a:cubicBezTo>
                  <a:pt x="2157" y="1076"/>
                  <a:pt x="1891" y="1211"/>
                  <a:pt x="1651" y="1383"/>
                </a:cubicBezTo>
                <a:cubicBezTo>
                  <a:pt x="1409" y="1554"/>
                  <a:pt x="1214" y="1775"/>
                  <a:pt x="1064" y="2044"/>
                </a:cubicBezTo>
                <a:cubicBezTo>
                  <a:pt x="914" y="2314"/>
                  <a:pt x="839" y="2604"/>
                  <a:pt x="839" y="2916"/>
                </a:cubicBezTo>
                <a:cubicBezTo>
                  <a:pt x="839" y="3354"/>
                  <a:pt x="988" y="3745"/>
                  <a:pt x="1282" y="4089"/>
                </a:cubicBezTo>
                <a:cubicBezTo>
                  <a:pt x="1326" y="4138"/>
                  <a:pt x="1392" y="4208"/>
                  <a:pt x="1481" y="4304"/>
                </a:cubicBezTo>
                <a:cubicBezTo>
                  <a:pt x="1571" y="4400"/>
                  <a:pt x="1634" y="4471"/>
                  <a:pt x="1679" y="4519"/>
                </a:cubicBezTo>
                <a:cubicBezTo>
                  <a:pt x="2236" y="5183"/>
                  <a:pt x="2541" y="5829"/>
                  <a:pt x="2597" y="6459"/>
                </a:cubicBezTo>
                <a:lnTo>
                  <a:pt x="4082" y="6459"/>
                </a:lnTo>
                <a:cubicBezTo>
                  <a:pt x="4138" y="5829"/>
                  <a:pt x="4444" y="5183"/>
                  <a:pt x="4999" y="4519"/>
                </a:cubicBezTo>
                <a:cubicBezTo>
                  <a:pt x="5043" y="4470"/>
                  <a:pt x="5109" y="4400"/>
                  <a:pt x="5198" y="4304"/>
                </a:cubicBezTo>
                <a:cubicBezTo>
                  <a:pt x="5288" y="4209"/>
                  <a:pt x="5352" y="4136"/>
                  <a:pt x="5397" y="4089"/>
                </a:cubicBezTo>
                <a:cubicBezTo>
                  <a:pt x="5693" y="3744"/>
                  <a:pt x="5839" y="3354"/>
                  <a:pt x="5840" y="2916"/>
                </a:cubicBezTo>
                <a:close/>
                <a:moveTo>
                  <a:pt x="4798" y="2916"/>
                </a:moveTo>
                <a:cubicBezTo>
                  <a:pt x="4798" y="2973"/>
                  <a:pt x="4778" y="3023"/>
                  <a:pt x="4737" y="3063"/>
                </a:cubicBezTo>
                <a:cubicBezTo>
                  <a:pt x="4696" y="3104"/>
                  <a:pt x="4646" y="3124"/>
                  <a:pt x="4591" y="3124"/>
                </a:cubicBezTo>
                <a:cubicBezTo>
                  <a:pt x="4534" y="3124"/>
                  <a:pt x="4484" y="3104"/>
                  <a:pt x="4444" y="3063"/>
                </a:cubicBezTo>
                <a:cubicBezTo>
                  <a:pt x="4403" y="3021"/>
                  <a:pt x="4383" y="2971"/>
                  <a:pt x="4383" y="2916"/>
                </a:cubicBezTo>
                <a:cubicBezTo>
                  <a:pt x="4383" y="2716"/>
                  <a:pt x="4266" y="2563"/>
                  <a:pt x="4031" y="2454"/>
                </a:cubicBezTo>
                <a:cubicBezTo>
                  <a:pt x="3797" y="2345"/>
                  <a:pt x="3567" y="2291"/>
                  <a:pt x="3341" y="2291"/>
                </a:cubicBezTo>
                <a:cubicBezTo>
                  <a:pt x="3284" y="2291"/>
                  <a:pt x="3234" y="2271"/>
                  <a:pt x="3194" y="2230"/>
                </a:cubicBezTo>
                <a:cubicBezTo>
                  <a:pt x="3153" y="2189"/>
                  <a:pt x="3133" y="2139"/>
                  <a:pt x="3133" y="2084"/>
                </a:cubicBezTo>
                <a:cubicBezTo>
                  <a:pt x="3133" y="2028"/>
                  <a:pt x="3153" y="1978"/>
                  <a:pt x="3194" y="1938"/>
                </a:cubicBezTo>
                <a:cubicBezTo>
                  <a:pt x="3236" y="1896"/>
                  <a:pt x="3286" y="1876"/>
                  <a:pt x="3341" y="1876"/>
                </a:cubicBezTo>
                <a:cubicBezTo>
                  <a:pt x="3557" y="1876"/>
                  <a:pt x="3774" y="1910"/>
                  <a:pt x="3988" y="1980"/>
                </a:cubicBezTo>
                <a:cubicBezTo>
                  <a:pt x="4202" y="2050"/>
                  <a:pt x="4392" y="2166"/>
                  <a:pt x="4556" y="2333"/>
                </a:cubicBezTo>
                <a:cubicBezTo>
                  <a:pt x="4717" y="2494"/>
                  <a:pt x="4798" y="2690"/>
                  <a:pt x="4798" y="2916"/>
                </a:cubicBezTo>
                <a:close/>
              </a:path>
            </a:pathLst>
          </a:custGeom>
          <a:solidFill>
            <a:schemeClr val="accent3">
              <a:lumMod val="60000"/>
              <a:lumOff val="40000"/>
            </a:schemeClr>
          </a:solidFill>
          <a:ln>
            <a:solidFill>
              <a:schemeClr val="bg1"/>
            </a:solidFill>
          </a:ln>
        </p:spPr>
        <p:txBody>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Lst>
  <p:hf hdr="0" dt="0"/>
  <p:txStyles>
    <p:titleStyle>
      <a:lvl1pPr algn="l" defTabSz="914400" rtl="0" eaLnBrk="1" latinLnBrk="0" hangingPunct="1">
        <a:lnSpc>
          <a:spcPct val="90000"/>
        </a:lnSpc>
        <a:spcBef>
          <a:spcPct val="0"/>
        </a:spcBef>
        <a:buNone/>
        <a:defRPr sz="2800" b="1" kern="1200">
          <a:solidFill>
            <a:schemeClr val="tx1"/>
          </a:solidFill>
          <a:latin typeface="+mj-lt"/>
          <a:ea typeface="+mj-ea"/>
          <a:cs typeface="+mj-cs"/>
        </a:defRPr>
      </a:lvl1pPr>
    </p:titleStyle>
    <p:bodyStyle>
      <a:lvl1pPr marL="0" indent="457200" algn="just" defTabSz="914400" rtl="0" eaLnBrk="1" latinLnBrk="0" hangingPunct="1">
        <a:lnSpc>
          <a:spcPct val="130000"/>
        </a:lnSpc>
        <a:spcBef>
          <a:spcPts val="1000"/>
        </a:spcBef>
        <a:buFont typeface="Arial" panose="020B0604020202020204" pitchFamily="34" charset="0"/>
        <a:buNone/>
        <a:defRPr sz="2400" kern="1200">
          <a:solidFill>
            <a:schemeClr val="tx1"/>
          </a:solidFill>
          <a:latin typeface="+mn-ea"/>
          <a:ea typeface="+mn-ea"/>
          <a:cs typeface="+mn-cs"/>
        </a:defRPr>
      </a:lvl1pPr>
      <a:lvl2pPr marL="457200" indent="457200" algn="just" defTabSz="914400" rtl="0" eaLnBrk="1" latinLnBrk="0" hangingPunct="1">
        <a:lnSpc>
          <a:spcPct val="130000"/>
        </a:lnSpc>
        <a:spcBef>
          <a:spcPts val="500"/>
        </a:spcBef>
        <a:buFont typeface="Arial" panose="020B0604020202020204" pitchFamily="34" charset="0"/>
        <a:buNone/>
        <a:defRPr sz="2400" kern="1200">
          <a:solidFill>
            <a:schemeClr val="tx1"/>
          </a:solidFill>
          <a:latin typeface="+mn-ea"/>
          <a:ea typeface="+mn-ea"/>
          <a:cs typeface="+mn-cs"/>
        </a:defRPr>
      </a:lvl2pPr>
      <a:lvl3pPr marL="914400" indent="457200" algn="just" defTabSz="914400" rtl="0" eaLnBrk="1" latinLnBrk="0" hangingPunct="1">
        <a:lnSpc>
          <a:spcPct val="130000"/>
        </a:lnSpc>
        <a:spcBef>
          <a:spcPts val="500"/>
        </a:spcBef>
        <a:buFont typeface="Arial" panose="020B0604020202020204" pitchFamily="34" charset="0"/>
        <a:buNone/>
        <a:defRPr sz="2400" kern="1200">
          <a:solidFill>
            <a:schemeClr val="tx1"/>
          </a:solidFill>
          <a:latin typeface="+mn-ea"/>
          <a:ea typeface="+mn-ea"/>
          <a:cs typeface="+mn-cs"/>
        </a:defRPr>
      </a:lvl3pPr>
      <a:lvl4pPr marL="1371600" indent="457200" algn="just" defTabSz="914400" rtl="0" eaLnBrk="1" latinLnBrk="0" hangingPunct="1">
        <a:lnSpc>
          <a:spcPct val="130000"/>
        </a:lnSpc>
        <a:spcBef>
          <a:spcPts val="500"/>
        </a:spcBef>
        <a:buFont typeface="Arial" panose="020B0604020202020204" pitchFamily="34" charset="0"/>
        <a:buNone/>
        <a:defRPr sz="2400" kern="1200">
          <a:solidFill>
            <a:schemeClr val="tx1"/>
          </a:solidFill>
          <a:latin typeface="+mn-ea"/>
          <a:ea typeface="+mn-ea"/>
          <a:cs typeface="+mn-cs"/>
        </a:defRPr>
      </a:lvl4pPr>
      <a:lvl5pPr marL="1828800" indent="457200" algn="just" defTabSz="914400" rtl="0" eaLnBrk="1" latinLnBrk="0" hangingPunct="1">
        <a:lnSpc>
          <a:spcPct val="130000"/>
        </a:lnSpc>
        <a:spcBef>
          <a:spcPts val="500"/>
        </a:spcBef>
        <a:buFont typeface="Arial" panose="020B0604020202020204" pitchFamily="34" charset="0"/>
        <a:buNone/>
        <a:defRPr sz="2400" kern="1200">
          <a:solidFill>
            <a:schemeClr val="tx1"/>
          </a:solidFill>
          <a:latin typeface="+mn-ea"/>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image" Target="../media/image5.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9" Type="http://schemas.openxmlformats.org/officeDocument/2006/relationships/tags" Target="../tags/tag9.xml"/><Relationship Id="rId8" Type="http://schemas.openxmlformats.org/officeDocument/2006/relationships/tags" Target="../tags/tag8.xml"/><Relationship Id="rId7" Type="http://schemas.openxmlformats.org/officeDocument/2006/relationships/tags" Target="../tags/tag7.xml"/><Relationship Id="rId6" Type="http://schemas.openxmlformats.org/officeDocument/2006/relationships/tags" Target="../tags/tag6.xml"/><Relationship Id="rId5" Type="http://schemas.openxmlformats.org/officeDocument/2006/relationships/tags" Target="../tags/tag5.xml"/><Relationship Id="rId46" Type="http://schemas.openxmlformats.org/officeDocument/2006/relationships/slideLayout" Target="../slideLayouts/slideLayout3.xml"/><Relationship Id="rId45" Type="http://schemas.openxmlformats.org/officeDocument/2006/relationships/tags" Target="../tags/tag45.xml"/><Relationship Id="rId44" Type="http://schemas.openxmlformats.org/officeDocument/2006/relationships/tags" Target="../tags/tag44.xml"/><Relationship Id="rId43" Type="http://schemas.openxmlformats.org/officeDocument/2006/relationships/tags" Target="../tags/tag43.xml"/><Relationship Id="rId42" Type="http://schemas.openxmlformats.org/officeDocument/2006/relationships/tags" Target="../tags/tag42.xml"/><Relationship Id="rId41" Type="http://schemas.openxmlformats.org/officeDocument/2006/relationships/tags" Target="../tags/tag41.xml"/><Relationship Id="rId40" Type="http://schemas.openxmlformats.org/officeDocument/2006/relationships/tags" Target="../tags/tag40.xml"/><Relationship Id="rId4" Type="http://schemas.openxmlformats.org/officeDocument/2006/relationships/tags" Target="../tags/tag4.xml"/><Relationship Id="rId39" Type="http://schemas.openxmlformats.org/officeDocument/2006/relationships/tags" Target="../tags/tag39.xml"/><Relationship Id="rId38" Type="http://schemas.openxmlformats.org/officeDocument/2006/relationships/tags" Target="../tags/tag38.xml"/><Relationship Id="rId37" Type="http://schemas.openxmlformats.org/officeDocument/2006/relationships/tags" Target="../tags/tag37.xml"/><Relationship Id="rId36" Type="http://schemas.openxmlformats.org/officeDocument/2006/relationships/tags" Target="../tags/tag36.xml"/><Relationship Id="rId35" Type="http://schemas.openxmlformats.org/officeDocument/2006/relationships/tags" Target="../tags/tag35.xml"/><Relationship Id="rId34" Type="http://schemas.openxmlformats.org/officeDocument/2006/relationships/tags" Target="../tags/tag34.xml"/><Relationship Id="rId33" Type="http://schemas.openxmlformats.org/officeDocument/2006/relationships/tags" Target="../tags/tag33.xml"/><Relationship Id="rId32" Type="http://schemas.openxmlformats.org/officeDocument/2006/relationships/tags" Target="../tags/tag32.xml"/><Relationship Id="rId31" Type="http://schemas.openxmlformats.org/officeDocument/2006/relationships/tags" Target="../tags/tag31.xml"/><Relationship Id="rId30" Type="http://schemas.openxmlformats.org/officeDocument/2006/relationships/tags" Target="../tags/tag30.xml"/><Relationship Id="rId3" Type="http://schemas.openxmlformats.org/officeDocument/2006/relationships/tags" Target="../tags/tag3.xml"/><Relationship Id="rId29" Type="http://schemas.openxmlformats.org/officeDocument/2006/relationships/tags" Target="../tags/tag29.xml"/><Relationship Id="rId28" Type="http://schemas.openxmlformats.org/officeDocument/2006/relationships/tags" Target="../tags/tag28.xml"/><Relationship Id="rId27" Type="http://schemas.openxmlformats.org/officeDocument/2006/relationships/tags" Target="../tags/tag27.xml"/><Relationship Id="rId26" Type="http://schemas.openxmlformats.org/officeDocument/2006/relationships/tags" Target="../tags/tag26.xml"/><Relationship Id="rId25" Type="http://schemas.openxmlformats.org/officeDocument/2006/relationships/tags" Target="../tags/tag25.xml"/><Relationship Id="rId24" Type="http://schemas.openxmlformats.org/officeDocument/2006/relationships/tags" Target="../tags/tag24.xml"/><Relationship Id="rId23" Type="http://schemas.openxmlformats.org/officeDocument/2006/relationships/tags" Target="../tags/tag23.xml"/><Relationship Id="rId22" Type="http://schemas.openxmlformats.org/officeDocument/2006/relationships/tags" Target="../tags/tag22.xml"/><Relationship Id="rId21" Type="http://schemas.openxmlformats.org/officeDocument/2006/relationships/tags" Target="../tags/tag21.xml"/><Relationship Id="rId20" Type="http://schemas.openxmlformats.org/officeDocument/2006/relationships/tags" Target="../tags/tag20.xml"/><Relationship Id="rId2" Type="http://schemas.openxmlformats.org/officeDocument/2006/relationships/tags" Target="../tags/tag2.xml"/><Relationship Id="rId19" Type="http://schemas.openxmlformats.org/officeDocument/2006/relationships/tags" Target="../tags/tag19.xml"/><Relationship Id="rId18" Type="http://schemas.openxmlformats.org/officeDocument/2006/relationships/tags" Target="../tags/tag18.xml"/><Relationship Id="rId17" Type="http://schemas.openxmlformats.org/officeDocument/2006/relationships/tags" Target="../tags/tag17.xml"/><Relationship Id="rId16" Type="http://schemas.openxmlformats.org/officeDocument/2006/relationships/tags" Target="../tags/tag16.xml"/><Relationship Id="rId15" Type="http://schemas.openxmlformats.org/officeDocument/2006/relationships/tags" Target="../tags/tag15.xml"/><Relationship Id="rId14" Type="http://schemas.openxmlformats.org/officeDocument/2006/relationships/tags" Target="../tags/tag14.xml"/><Relationship Id="rId13" Type="http://schemas.openxmlformats.org/officeDocument/2006/relationships/tags" Target="../tags/tag13.xml"/><Relationship Id="rId12" Type="http://schemas.openxmlformats.org/officeDocument/2006/relationships/tags" Target="../tags/tag12.xml"/><Relationship Id="rId11" Type="http://schemas.openxmlformats.org/officeDocument/2006/relationships/tags" Target="../tags/tag11.xml"/><Relationship Id="rId10" Type="http://schemas.openxmlformats.org/officeDocument/2006/relationships/tags" Target="../tags/tag10.xml"/><Relationship Id="rId1" Type="http://schemas.openxmlformats.org/officeDocument/2006/relationships/tags" Target="../tags/tag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9" Type="http://schemas.openxmlformats.org/officeDocument/2006/relationships/tags" Target="../tags/tag54.xml"/><Relationship Id="rId8" Type="http://schemas.openxmlformats.org/officeDocument/2006/relationships/tags" Target="../tags/tag53.xml"/><Relationship Id="rId7" Type="http://schemas.openxmlformats.org/officeDocument/2006/relationships/tags" Target="../tags/tag52.xml"/><Relationship Id="rId6" Type="http://schemas.openxmlformats.org/officeDocument/2006/relationships/tags" Target="../tags/tag51.xml"/><Relationship Id="rId5" Type="http://schemas.openxmlformats.org/officeDocument/2006/relationships/tags" Target="../tags/tag50.xml"/><Relationship Id="rId4" Type="http://schemas.openxmlformats.org/officeDocument/2006/relationships/tags" Target="../tags/tag49.xml"/><Relationship Id="rId3" Type="http://schemas.openxmlformats.org/officeDocument/2006/relationships/tags" Target="../tags/tag48.xml"/><Relationship Id="rId26" Type="http://schemas.openxmlformats.org/officeDocument/2006/relationships/slideLayout" Target="../slideLayouts/slideLayout3.xml"/><Relationship Id="rId25" Type="http://schemas.openxmlformats.org/officeDocument/2006/relationships/tags" Target="../tags/tag70.xml"/><Relationship Id="rId24" Type="http://schemas.openxmlformats.org/officeDocument/2006/relationships/tags" Target="../tags/tag69.xml"/><Relationship Id="rId23" Type="http://schemas.openxmlformats.org/officeDocument/2006/relationships/tags" Target="../tags/tag68.xml"/><Relationship Id="rId22" Type="http://schemas.openxmlformats.org/officeDocument/2006/relationships/tags" Target="../tags/tag67.xml"/><Relationship Id="rId21" Type="http://schemas.openxmlformats.org/officeDocument/2006/relationships/tags" Target="../tags/tag66.xml"/><Relationship Id="rId20" Type="http://schemas.openxmlformats.org/officeDocument/2006/relationships/tags" Target="../tags/tag65.xml"/><Relationship Id="rId2" Type="http://schemas.openxmlformats.org/officeDocument/2006/relationships/tags" Target="../tags/tag47.xml"/><Relationship Id="rId19" Type="http://schemas.openxmlformats.org/officeDocument/2006/relationships/tags" Target="../tags/tag64.xml"/><Relationship Id="rId18" Type="http://schemas.openxmlformats.org/officeDocument/2006/relationships/tags" Target="../tags/tag63.xml"/><Relationship Id="rId17" Type="http://schemas.openxmlformats.org/officeDocument/2006/relationships/tags" Target="../tags/tag62.xml"/><Relationship Id="rId16" Type="http://schemas.openxmlformats.org/officeDocument/2006/relationships/tags" Target="../tags/tag61.xml"/><Relationship Id="rId15" Type="http://schemas.openxmlformats.org/officeDocument/2006/relationships/tags" Target="../tags/tag60.xml"/><Relationship Id="rId14" Type="http://schemas.openxmlformats.org/officeDocument/2006/relationships/tags" Target="../tags/tag59.xml"/><Relationship Id="rId13" Type="http://schemas.openxmlformats.org/officeDocument/2006/relationships/tags" Target="../tags/tag58.xml"/><Relationship Id="rId12" Type="http://schemas.openxmlformats.org/officeDocument/2006/relationships/tags" Target="../tags/tag57.xml"/><Relationship Id="rId11" Type="http://schemas.openxmlformats.org/officeDocument/2006/relationships/tags" Target="../tags/tag56.xml"/><Relationship Id="rId10" Type="http://schemas.openxmlformats.org/officeDocument/2006/relationships/tags" Target="../tags/tag55.xml"/><Relationship Id="rId1" Type="http://schemas.openxmlformats.org/officeDocument/2006/relationships/tags" Target="../tags/tag4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6.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7.png"/></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image" Target="../media/image5.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ctrTitle"/>
          </p:nvPr>
        </p:nvSpPr>
        <p:spPr>
          <a:xfrm>
            <a:off x="5900153" y="625006"/>
            <a:ext cx="6157518" cy="2520152"/>
          </a:xfrm>
          <a:prstGeom prst="rect">
            <a:avLst/>
          </a:prstGeom>
          <a:noFill/>
        </p:spPr>
        <p:txBody>
          <a:bodyPr>
            <a:noAutofit/>
          </a:bodyPr>
          <a:lstStyle/>
          <a:p>
            <a:pPr>
              <a:lnSpc>
                <a:spcPct val="130000"/>
              </a:lnSpc>
            </a:pPr>
            <a:r>
              <a:rPr lang="zh-CN" altLang="en-US" sz="2400" b="0" dirty="0"/>
              <a:t>                                          第八章</a:t>
            </a:r>
            <a:br>
              <a:rPr lang="en-US" altLang="zh-CN" sz="2400" b="0" dirty="0"/>
            </a:br>
            <a:r>
              <a:rPr lang="en-US" altLang="zh-CN" sz="2400" b="0" dirty="0">
                <a:solidFill>
                  <a:schemeClr val="tx1">
                    <a:lumMod val="85000"/>
                    <a:lumOff val="15000"/>
                  </a:schemeClr>
                </a:solidFill>
              </a:rPr>
              <a:t> </a:t>
            </a:r>
            <a:br>
              <a:rPr lang="en-US" altLang="zh-CN" sz="5400" dirty="0">
                <a:solidFill>
                  <a:schemeClr val="tx1">
                    <a:lumMod val="85000"/>
                    <a:lumOff val="15000"/>
                  </a:schemeClr>
                </a:solidFill>
              </a:rPr>
            </a:br>
            <a:r>
              <a:rPr lang="zh-CN" altLang="en-US" sz="3600" dirty="0"/>
              <a:t>职业实力的锻造</a:t>
            </a:r>
            <a:r>
              <a:rPr lang="en-US" altLang="zh-CN" sz="3600" dirty="0"/>
              <a:t>——</a:t>
            </a:r>
            <a:r>
              <a:rPr lang="zh-CN" altLang="en-US" sz="3600" dirty="0"/>
              <a:t>全面提升大学生的职业能</a:t>
            </a:r>
            <a:r>
              <a:rPr lang="zh-CN" altLang="en-US" sz="3600" dirty="0"/>
              <a:t>力</a:t>
            </a:r>
            <a:endParaRPr lang="zh-CN" altLang="en-US" sz="3600" dirty="0"/>
          </a:p>
        </p:txBody>
      </p:sp>
      <p:sp>
        <p:nvSpPr>
          <p:cNvPr id="150" name="任意多边形: 形状 149"/>
          <p:cNvSpPr/>
          <p:nvPr/>
        </p:nvSpPr>
        <p:spPr>
          <a:xfrm>
            <a:off x="2540000" y="-2124148"/>
            <a:ext cx="17921" cy="17921"/>
          </a:xfrm>
          <a:custGeom>
            <a:avLst/>
            <a:gdLst/>
            <a:ahLst/>
            <a:cxnLst/>
            <a:rect l="l" t="t" r="r" b="b"/>
            <a:pathLst>
              <a:path w="9525" h="9525"/>
            </a:pathLst>
          </a:custGeom>
          <a:solidFill>
            <a:srgbClr val="FFCB1C"/>
          </a:solidFill>
          <a:ln w="9525" cap="flat">
            <a:noFill/>
            <a:prstDash val="solid"/>
            <a:miter/>
          </a:ln>
        </p:spPr>
        <p:txBody>
          <a:bodyPr rtlCol="0" anchor="ctr"/>
          <a:lstStyle/>
          <a:p>
            <a:endParaRPr lang="zh-CN" altLang="en-US"/>
          </a:p>
        </p:txBody>
      </p:sp>
      <p:cxnSp>
        <p:nvCxnSpPr>
          <p:cNvPr id="42" name="直接连接符 41"/>
          <p:cNvCxnSpPr/>
          <p:nvPr/>
        </p:nvCxnSpPr>
        <p:spPr>
          <a:xfrm flipH="1">
            <a:off x="4797355" y="6011321"/>
            <a:ext cx="6265467" cy="0"/>
          </a:xfrm>
          <a:prstGeom prst="line">
            <a:avLst/>
          </a:prstGeom>
          <a:ln>
            <a:solidFill>
              <a:schemeClr val="accent3">
                <a:alpha val="51000"/>
              </a:schemeClr>
            </a:solidFill>
          </a:ln>
        </p:spPr>
        <p:style>
          <a:lnRef idx="1">
            <a:schemeClr val="accent1"/>
          </a:lnRef>
          <a:fillRef idx="0">
            <a:schemeClr val="accent1"/>
          </a:fillRef>
          <a:effectRef idx="0">
            <a:schemeClr val="accent1"/>
          </a:effectRef>
          <a:fontRef idx="minor">
            <a:schemeClr val="tx1"/>
          </a:fontRef>
        </p:style>
      </p:cxnSp>
      <p:pic>
        <p:nvPicPr>
          <p:cNvPr id="18" name="图片 17"/>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8788961" y="5367538"/>
            <a:ext cx="2159088" cy="449409"/>
          </a:xfrm>
          <a:prstGeom prst="rect">
            <a:avLst/>
          </a:prstGeom>
        </p:spPr>
      </p:pic>
      <p:pic>
        <p:nvPicPr>
          <p:cNvPr id="8" name="图片 7"/>
          <p:cNvPicPr>
            <a:picLocks noChangeAspect="1"/>
          </p:cNvPicPr>
          <p:nvPr/>
        </p:nvPicPr>
        <p:blipFill>
          <a:blip r:embed="rId2" cstate="print">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rot="5400000">
            <a:off x="-1" y="-1"/>
            <a:ext cx="6850743" cy="6850743"/>
          </a:xfrm>
          <a:prstGeom prst="rect">
            <a:avLst/>
          </a:prstGeom>
        </p:spPr>
      </p:pic>
      <p:sp>
        <p:nvSpPr>
          <p:cNvPr id="9" name="椭圆 8"/>
          <p:cNvSpPr/>
          <p:nvPr/>
        </p:nvSpPr>
        <p:spPr>
          <a:xfrm flipH="1">
            <a:off x="1250672" y="1121227"/>
            <a:ext cx="4644573" cy="4644573"/>
          </a:xfrm>
          <a:prstGeom prst="ellipse">
            <a:avLst/>
          </a:prstGeom>
          <a:blipFill rotWithShape="1">
            <a:blip r:embed="rId3">
              <a:duotone>
                <a:schemeClr val="accent2">
                  <a:shade val="45000"/>
                  <a:satMod val="135000"/>
                </a:schemeClr>
                <a:prstClr val="white"/>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cxnSp>
        <p:nvCxnSpPr>
          <p:cNvPr id="10" name="直接连接符 9"/>
          <p:cNvCxnSpPr/>
          <p:nvPr/>
        </p:nvCxnSpPr>
        <p:spPr>
          <a:xfrm flipH="1">
            <a:off x="5180519" y="1542312"/>
            <a:ext cx="5263775" cy="0"/>
          </a:xfrm>
          <a:prstGeom prst="line">
            <a:avLst/>
          </a:prstGeom>
          <a:ln>
            <a:solidFill>
              <a:schemeClr val="accent3">
                <a:alpha val="51000"/>
              </a:schemeClr>
            </a:solidFill>
          </a:ln>
        </p:spPr>
        <p:style>
          <a:lnRef idx="1">
            <a:schemeClr val="accent1"/>
          </a:lnRef>
          <a:fillRef idx="0">
            <a:schemeClr val="accent1"/>
          </a:fillRef>
          <a:effectRef idx="0">
            <a:schemeClr val="accent1"/>
          </a:effectRef>
          <a:fontRef idx="minor">
            <a:schemeClr val="tx1"/>
          </a:fontRef>
        </p:style>
      </p:cxnSp>
      <p:sp>
        <p:nvSpPr>
          <p:cNvPr id="2" name="副标题 1"/>
          <p:cNvSpPr>
            <a:spLocks noGrp="1"/>
          </p:cNvSpPr>
          <p:nvPr>
            <p:ph type="subTitle" idx="4294967295"/>
          </p:nvPr>
        </p:nvSpPr>
        <p:spPr>
          <a:xfrm>
            <a:off x="6927850" y="3712845"/>
            <a:ext cx="4590415" cy="573405"/>
          </a:xfrm>
          <a:prstGeom prst="roundRect">
            <a:avLst>
              <a:gd name="adj" fmla="val 50000"/>
            </a:avLst>
          </a:prstGeom>
          <a:solidFill>
            <a:schemeClr val="accent2"/>
          </a:solidFill>
          <a:ln>
            <a:noFill/>
          </a:ln>
        </p:spPr>
        <p:txBody>
          <a:bodyPr anchor="ctr">
            <a:noAutofit/>
          </a:bodyPr>
          <a:p>
            <a:pPr indent="0" algn="ctr"/>
            <a:r>
              <a:rPr lang="zh-CN" altLang="en-US" sz="1800" b="1" dirty="0"/>
              <a:t>大学生职业生涯规划与就业指导（实践版）</a:t>
            </a:r>
            <a:endParaRPr lang="zh-CN" altLang="en-US" sz="1800" b="1"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5370093" y="1240623"/>
            <a:ext cx="4472940" cy="583565"/>
          </a:xfrm>
          <a:prstGeom prst="rect">
            <a:avLst/>
          </a:prstGeom>
        </p:spPr>
        <p:txBody>
          <a:bodyPr wrap="none">
            <a:spAutoFit/>
          </a:bodyPr>
          <a:lstStyle/>
          <a:p>
            <a:r>
              <a:rPr lang="zh-CN" altLang="en-US" sz="3200" dirty="0"/>
              <a:t>第一节  大学生职业适应</a:t>
            </a:r>
            <a:endParaRPr lang="zh-CN" altLang="en-US" sz="3200" dirty="0"/>
          </a:p>
        </p:txBody>
      </p:sp>
      <p:sp>
        <p:nvSpPr>
          <p:cNvPr id="10" name="矩形 9"/>
          <p:cNvSpPr/>
          <p:nvPr/>
        </p:nvSpPr>
        <p:spPr>
          <a:xfrm>
            <a:off x="5370093" y="2527406"/>
            <a:ext cx="5692140" cy="583565"/>
          </a:xfrm>
          <a:prstGeom prst="rect">
            <a:avLst/>
          </a:prstGeom>
          <a:solidFill>
            <a:schemeClr val="accent1"/>
          </a:solidFill>
        </p:spPr>
        <p:txBody>
          <a:bodyPr wrap="none">
            <a:spAutoFit/>
          </a:bodyPr>
          <a:lstStyle/>
          <a:p>
            <a:r>
              <a:rPr lang="zh-CN" altLang="en-US" sz="3200" dirty="0">
                <a:solidFill>
                  <a:schemeClr val="bg1"/>
                </a:solidFill>
              </a:rPr>
              <a:t>第二节  大学生职业素质的提升</a:t>
            </a:r>
            <a:endParaRPr lang="zh-CN" altLang="en-US" sz="3200" dirty="0">
              <a:solidFill>
                <a:schemeClr val="bg1"/>
              </a:solidFill>
            </a:endParaRPr>
          </a:p>
        </p:txBody>
      </p:sp>
      <p:sp>
        <p:nvSpPr>
          <p:cNvPr id="13" name="double-left-arrows_45721"/>
          <p:cNvSpPr>
            <a:spLocks noChangeAspect="1"/>
          </p:cNvSpPr>
          <p:nvPr/>
        </p:nvSpPr>
        <p:spPr bwMode="auto">
          <a:xfrm flipH="1">
            <a:off x="4596663" y="2572179"/>
            <a:ext cx="652660" cy="495228"/>
          </a:xfrm>
          <a:custGeom>
            <a:avLst/>
            <a:gdLst>
              <a:gd name="connsiteX0" fmla="*/ 606721 w 606721"/>
              <a:gd name="connsiteY0" fmla="*/ 0 h 504401"/>
              <a:gd name="connsiteX1" fmla="*/ 606721 w 606721"/>
              <a:gd name="connsiteY1" fmla="*/ 126122 h 504401"/>
              <a:gd name="connsiteX2" fmla="*/ 440421 w 606721"/>
              <a:gd name="connsiteY2" fmla="*/ 252243 h 504401"/>
              <a:gd name="connsiteX3" fmla="*/ 606721 w 606721"/>
              <a:gd name="connsiteY3" fmla="*/ 378279 h 504401"/>
              <a:gd name="connsiteX4" fmla="*/ 606721 w 606721"/>
              <a:gd name="connsiteY4" fmla="*/ 504401 h 504401"/>
              <a:gd name="connsiteX5" fmla="*/ 275487 w 606721"/>
              <a:gd name="connsiteY5" fmla="*/ 252243 h 504401"/>
              <a:gd name="connsiteX6" fmla="*/ 331304 w 606721"/>
              <a:gd name="connsiteY6" fmla="*/ 0 h 504401"/>
              <a:gd name="connsiteX7" fmla="*/ 331304 w 606721"/>
              <a:gd name="connsiteY7" fmla="*/ 126122 h 504401"/>
              <a:gd name="connsiteX8" fmla="*/ 164968 w 606721"/>
              <a:gd name="connsiteY8" fmla="*/ 252243 h 504401"/>
              <a:gd name="connsiteX9" fmla="*/ 331304 w 606721"/>
              <a:gd name="connsiteY9" fmla="*/ 378279 h 504401"/>
              <a:gd name="connsiteX10" fmla="*/ 331304 w 606721"/>
              <a:gd name="connsiteY10" fmla="*/ 504401 h 504401"/>
              <a:gd name="connsiteX11" fmla="*/ 0 w 606721"/>
              <a:gd name="connsiteY11" fmla="*/ 252243 h 5044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06721" h="504401">
                <a:moveTo>
                  <a:pt x="606721" y="0"/>
                </a:moveTo>
                <a:lnTo>
                  <a:pt x="606721" y="126122"/>
                </a:lnTo>
                <a:lnTo>
                  <a:pt x="440421" y="252243"/>
                </a:lnTo>
                <a:lnTo>
                  <a:pt x="606721" y="378279"/>
                </a:lnTo>
                <a:lnTo>
                  <a:pt x="606721" y="504401"/>
                </a:lnTo>
                <a:lnTo>
                  <a:pt x="275487" y="252243"/>
                </a:lnTo>
                <a:close/>
                <a:moveTo>
                  <a:pt x="331304" y="0"/>
                </a:moveTo>
                <a:lnTo>
                  <a:pt x="331304" y="126122"/>
                </a:lnTo>
                <a:lnTo>
                  <a:pt x="164968" y="252243"/>
                </a:lnTo>
                <a:lnTo>
                  <a:pt x="331304" y="378279"/>
                </a:lnTo>
                <a:lnTo>
                  <a:pt x="331304" y="504401"/>
                </a:lnTo>
                <a:lnTo>
                  <a:pt x="0" y="252243"/>
                </a:lnTo>
                <a:close/>
              </a:path>
            </a:pathLst>
          </a:custGeom>
          <a:solidFill>
            <a:schemeClr val="accent1"/>
          </a:solidFill>
          <a:ln>
            <a:noFill/>
          </a:ln>
        </p:spPr>
      </p:sp>
      <p:sp>
        <p:nvSpPr>
          <p:cNvPr id="6" name="矩形 5"/>
          <p:cNvSpPr/>
          <p:nvPr/>
        </p:nvSpPr>
        <p:spPr>
          <a:xfrm>
            <a:off x="5370093" y="3717936"/>
            <a:ext cx="5692140" cy="583565"/>
          </a:xfrm>
          <a:prstGeom prst="rect">
            <a:avLst/>
          </a:prstGeom>
        </p:spPr>
        <p:txBody>
          <a:bodyPr wrap="none">
            <a:spAutoFit/>
          </a:bodyPr>
          <a:lstStyle/>
          <a:p>
            <a:r>
              <a:rPr lang="zh-CN" altLang="en-US" sz="3200" dirty="0"/>
              <a:t>第三节  大学生职场情商的培养</a:t>
            </a:r>
            <a:endParaRPr lang="zh-CN" altLang="en-US" sz="3200" dirty="0"/>
          </a:p>
        </p:txBody>
      </p:sp>
      <p:sp>
        <p:nvSpPr>
          <p:cNvPr id="2" name="矩形 1"/>
          <p:cNvSpPr/>
          <p:nvPr/>
        </p:nvSpPr>
        <p:spPr>
          <a:xfrm>
            <a:off x="5370093" y="5015241"/>
            <a:ext cx="5716270" cy="1076325"/>
          </a:xfrm>
          <a:prstGeom prst="rect">
            <a:avLst/>
          </a:prstGeom>
        </p:spPr>
        <p:txBody>
          <a:bodyPr wrap="none">
            <a:spAutoFit/>
          </a:bodyPr>
          <a:p>
            <a:pPr algn="l"/>
            <a:r>
              <a:rPr lang="zh-CN" altLang="en-US" sz="3200" dirty="0"/>
              <a:t>第四节  课堂实践</a:t>
            </a:r>
            <a:r>
              <a:rPr lang="en-US" altLang="zh-CN" sz="3200" dirty="0"/>
              <a:t>——</a:t>
            </a:r>
            <a:endParaRPr lang="en-US" altLang="zh-CN" sz="3200" dirty="0"/>
          </a:p>
          <a:p>
            <a:pPr algn="l"/>
            <a:r>
              <a:rPr lang="en-US" altLang="zh-CN" sz="3200" dirty="0"/>
              <a:t>             </a:t>
            </a:r>
            <a:r>
              <a:rPr lang="zh-CN" altLang="en-US" sz="3200" dirty="0"/>
              <a:t>制订职业素养提升计划</a:t>
            </a:r>
            <a:endParaRPr lang="zh-CN" altLang="en-US" sz="3200"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一、提升个人能力</a:t>
            </a:r>
            <a:endParaRPr lang="zh-CN" altLang="en-US" dirty="0"/>
          </a:p>
        </p:txBody>
      </p:sp>
      <p:sp>
        <p:nvSpPr>
          <p:cNvPr id="3" name="灯片编号占位符 2"/>
          <p:cNvSpPr>
            <a:spLocks noGrp="1"/>
          </p:cNvSpPr>
          <p:nvPr>
            <p:ph type="sldNum" sz="quarter" idx="4"/>
          </p:nvPr>
        </p:nvSpPr>
        <p:spPr/>
        <p:txBody>
          <a:bodyPr/>
          <a:lstStyle/>
          <a:p>
            <a:fld id="{5DD3DB80-B894-403A-B48E-6FDC1A72010E}" type="slidenum">
              <a:rPr lang="zh-CN" altLang="en-US" smtClean="0"/>
            </a:fld>
            <a:endParaRPr lang="zh-CN" altLang="en-US" dirty="0"/>
          </a:p>
        </p:txBody>
      </p:sp>
      <p:sp>
        <p:nvSpPr>
          <p:cNvPr id="30" name="圆角矩形 29"/>
          <p:cNvSpPr/>
          <p:nvPr/>
        </p:nvSpPr>
        <p:spPr>
          <a:xfrm>
            <a:off x="-436605" y="1450866"/>
            <a:ext cx="4370931" cy="647601"/>
          </a:xfrm>
          <a:prstGeom prst="round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a:solidFill>
                  <a:schemeClr val="bg1"/>
                </a:solidFill>
              </a:rPr>
              <a:t>1</a:t>
            </a:r>
            <a:r>
              <a:rPr lang="zh-CN" altLang="en-US" sz="2800" b="1" dirty="0">
                <a:solidFill>
                  <a:schemeClr val="bg1"/>
                </a:solidFill>
              </a:rPr>
              <a:t>．学习能力</a:t>
            </a:r>
            <a:endParaRPr lang="zh-CN" altLang="en-US" sz="2800" b="1" dirty="0">
              <a:solidFill>
                <a:schemeClr val="bg1"/>
              </a:solidFill>
            </a:endParaRPr>
          </a:p>
        </p:txBody>
      </p:sp>
      <p:sp>
        <p:nvSpPr>
          <p:cNvPr id="32" name="文本框 43"/>
          <p:cNvSpPr txBox="1"/>
          <p:nvPr/>
        </p:nvSpPr>
        <p:spPr>
          <a:xfrm>
            <a:off x="534011" y="2429894"/>
            <a:ext cx="11052400" cy="1134413"/>
          </a:xfrm>
          <a:prstGeom prst="rect">
            <a:avLst/>
          </a:prstGeom>
          <a:noFill/>
        </p:spPr>
        <p:txBody>
          <a:bodyPr wrap="square" rtlCol="0">
            <a:spAutoFit/>
          </a:bodyPr>
          <a:lstStyle/>
          <a:p>
            <a:pPr indent="457200" algn="just">
              <a:lnSpc>
                <a:spcPct val="150000"/>
              </a:lnSpc>
            </a:pPr>
            <a:r>
              <a:rPr lang="zh-CN" altLang="en-US" sz="2400" dirty="0"/>
              <a:t>学习能力主要指学习的方法与技巧。生初涉职场时，可以从以下方面提升自己的学习能力。</a:t>
            </a:r>
            <a:endParaRPr lang="zh-CN" altLang="en-US" sz="2400" dirty="0"/>
          </a:p>
        </p:txBody>
      </p:sp>
      <p:sp>
        <p:nvSpPr>
          <p:cNvPr id="35" name="Freeform 5"/>
          <p:cNvSpPr>
            <a:spLocks noEditPoints="1"/>
          </p:cNvSpPr>
          <p:nvPr/>
        </p:nvSpPr>
        <p:spPr bwMode="auto">
          <a:xfrm>
            <a:off x="9056688" y="3931740"/>
            <a:ext cx="957263" cy="1300163"/>
          </a:xfrm>
          <a:custGeom>
            <a:avLst/>
            <a:gdLst>
              <a:gd name="T0" fmla="*/ 54 w 108"/>
              <a:gd name="T1" fmla="*/ 0 h 145"/>
              <a:gd name="T2" fmla="*/ 0 w 108"/>
              <a:gd name="T3" fmla="*/ 54 h 145"/>
              <a:gd name="T4" fmla="*/ 54 w 108"/>
              <a:gd name="T5" fmla="*/ 145 h 145"/>
              <a:gd name="T6" fmla="*/ 108 w 108"/>
              <a:gd name="T7" fmla="*/ 54 h 145"/>
              <a:gd name="T8" fmla="*/ 54 w 108"/>
              <a:gd name="T9" fmla="*/ 0 h 145"/>
              <a:gd name="T10" fmla="*/ 54 w 108"/>
              <a:gd name="T11" fmla="*/ 97 h 145"/>
              <a:gd name="T12" fmla="*/ 9 w 108"/>
              <a:gd name="T13" fmla="*/ 53 h 145"/>
              <a:gd name="T14" fmla="*/ 54 w 108"/>
              <a:gd name="T15" fmla="*/ 8 h 145"/>
              <a:gd name="T16" fmla="*/ 99 w 108"/>
              <a:gd name="T17" fmla="*/ 53 h 145"/>
              <a:gd name="T18" fmla="*/ 54 w 108"/>
              <a:gd name="T19" fmla="*/ 97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8" h="145">
                <a:moveTo>
                  <a:pt x="54" y="0"/>
                </a:moveTo>
                <a:cubicBezTo>
                  <a:pt x="24" y="0"/>
                  <a:pt x="0" y="24"/>
                  <a:pt x="0" y="54"/>
                </a:cubicBezTo>
                <a:cubicBezTo>
                  <a:pt x="0" y="99"/>
                  <a:pt x="54" y="145"/>
                  <a:pt x="54" y="145"/>
                </a:cubicBezTo>
                <a:cubicBezTo>
                  <a:pt x="54" y="145"/>
                  <a:pt x="108" y="99"/>
                  <a:pt x="108" y="54"/>
                </a:cubicBezTo>
                <a:cubicBezTo>
                  <a:pt x="108" y="24"/>
                  <a:pt x="84" y="0"/>
                  <a:pt x="54" y="0"/>
                </a:cubicBezTo>
                <a:close/>
                <a:moveTo>
                  <a:pt x="54" y="97"/>
                </a:moveTo>
                <a:cubicBezTo>
                  <a:pt x="29" y="97"/>
                  <a:pt x="9" y="77"/>
                  <a:pt x="9" y="53"/>
                </a:cubicBezTo>
                <a:cubicBezTo>
                  <a:pt x="9" y="28"/>
                  <a:pt x="29" y="8"/>
                  <a:pt x="54" y="8"/>
                </a:cubicBezTo>
                <a:cubicBezTo>
                  <a:pt x="79" y="8"/>
                  <a:pt x="99" y="28"/>
                  <a:pt x="99" y="53"/>
                </a:cubicBezTo>
                <a:cubicBezTo>
                  <a:pt x="99" y="77"/>
                  <a:pt x="79" y="97"/>
                  <a:pt x="54" y="97"/>
                </a:cubicBezTo>
                <a:close/>
              </a:path>
            </a:pathLst>
          </a:custGeom>
          <a:solidFill>
            <a:srgbClr val="4C6062"/>
          </a:solidFill>
          <a:ln>
            <a:noFill/>
          </a:ln>
        </p:spPr>
        <p:txBody>
          <a:bodyPr vert="horz" wrap="square" lIns="91440" tIns="45720" rIns="91440" bIns="45720" numCol="1" anchor="t" anchorCtr="0" compatLnSpc="1"/>
          <a:p>
            <a:endParaRPr lang="zh-CN" altLang="en-US"/>
          </a:p>
        </p:txBody>
      </p:sp>
      <p:sp>
        <p:nvSpPr>
          <p:cNvPr id="36" name="Freeform 10"/>
          <p:cNvSpPr>
            <a:spLocks noEditPoints="1"/>
          </p:cNvSpPr>
          <p:nvPr/>
        </p:nvSpPr>
        <p:spPr bwMode="auto">
          <a:xfrm>
            <a:off x="6616124" y="3906666"/>
            <a:ext cx="965200" cy="1300163"/>
          </a:xfrm>
          <a:custGeom>
            <a:avLst/>
            <a:gdLst>
              <a:gd name="T0" fmla="*/ 55 w 109"/>
              <a:gd name="T1" fmla="*/ 0 h 145"/>
              <a:gd name="T2" fmla="*/ 0 w 109"/>
              <a:gd name="T3" fmla="*/ 54 h 145"/>
              <a:gd name="T4" fmla="*/ 55 w 109"/>
              <a:gd name="T5" fmla="*/ 145 h 145"/>
              <a:gd name="T6" fmla="*/ 109 w 109"/>
              <a:gd name="T7" fmla="*/ 54 h 145"/>
              <a:gd name="T8" fmla="*/ 55 w 109"/>
              <a:gd name="T9" fmla="*/ 0 h 145"/>
              <a:gd name="T10" fmla="*/ 55 w 109"/>
              <a:gd name="T11" fmla="*/ 97 h 145"/>
              <a:gd name="T12" fmla="*/ 10 w 109"/>
              <a:gd name="T13" fmla="*/ 53 h 145"/>
              <a:gd name="T14" fmla="*/ 55 w 109"/>
              <a:gd name="T15" fmla="*/ 8 h 145"/>
              <a:gd name="T16" fmla="*/ 99 w 109"/>
              <a:gd name="T17" fmla="*/ 53 h 145"/>
              <a:gd name="T18" fmla="*/ 55 w 109"/>
              <a:gd name="T19" fmla="*/ 97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9" h="145">
                <a:moveTo>
                  <a:pt x="55" y="0"/>
                </a:moveTo>
                <a:cubicBezTo>
                  <a:pt x="25" y="0"/>
                  <a:pt x="0" y="24"/>
                  <a:pt x="0" y="54"/>
                </a:cubicBezTo>
                <a:cubicBezTo>
                  <a:pt x="0" y="99"/>
                  <a:pt x="55" y="145"/>
                  <a:pt x="55" y="145"/>
                </a:cubicBezTo>
                <a:cubicBezTo>
                  <a:pt x="55" y="145"/>
                  <a:pt x="109" y="99"/>
                  <a:pt x="109" y="54"/>
                </a:cubicBezTo>
                <a:cubicBezTo>
                  <a:pt x="109" y="24"/>
                  <a:pt x="85" y="0"/>
                  <a:pt x="55" y="0"/>
                </a:cubicBezTo>
                <a:close/>
                <a:moveTo>
                  <a:pt x="55" y="97"/>
                </a:moveTo>
                <a:cubicBezTo>
                  <a:pt x="30" y="97"/>
                  <a:pt x="10" y="77"/>
                  <a:pt x="10" y="53"/>
                </a:cubicBezTo>
                <a:cubicBezTo>
                  <a:pt x="10" y="28"/>
                  <a:pt x="30" y="8"/>
                  <a:pt x="55" y="8"/>
                </a:cubicBezTo>
                <a:cubicBezTo>
                  <a:pt x="79" y="8"/>
                  <a:pt x="99" y="28"/>
                  <a:pt x="99" y="53"/>
                </a:cubicBezTo>
                <a:cubicBezTo>
                  <a:pt x="99" y="77"/>
                  <a:pt x="79" y="97"/>
                  <a:pt x="55" y="97"/>
                </a:cubicBezTo>
                <a:close/>
              </a:path>
            </a:pathLst>
          </a:custGeom>
          <a:solidFill>
            <a:srgbClr val="A2B932"/>
          </a:solidFill>
          <a:ln>
            <a:noFill/>
          </a:ln>
        </p:spPr>
        <p:txBody>
          <a:bodyPr vert="horz" wrap="square" lIns="91440" tIns="45720" rIns="91440" bIns="45720" numCol="1" anchor="t" anchorCtr="0" compatLnSpc="1"/>
          <a:p>
            <a:endParaRPr lang="zh-CN" altLang="en-US"/>
          </a:p>
        </p:txBody>
      </p:sp>
      <p:sp>
        <p:nvSpPr>
          <p:cNvPr id="37" name="Freeform 14"/>
          <p:cNvSpPr>
            <a:spLocks noEditPoints="1"/>
          </p:cNvSpPr>
          <p:nvPr/>
        </p:nvSpPr>
        <p:spPr bwMode="auto">
          <a:xfrm>
            <a:off x="4160838" y="3933559"/>
            <a:ext cx="965200" cy="1300163"/>
          </a:xfrm>
          <a:custGeom>
            <a:avLst/>
            <a:gdLst>
              <a:gd name="T0" fmla="*/ 54 w 109"/>
              <a:gd name="T1" fmla="*/ 0 h 145"/>
              <a:gd name="T2" fmla="*/ 0 w 109"/>
              <a:gd name="T3" fmla="*/ 54 h 145"/>
              <a:gd name="T4" fmla="*/ 54 w 109"/>
              <a:gd name="T5" fmla="*/ 145 h 145"/>
              <a:gd name="T6" fmla="*/ 109 w 109"/>
              <a:gd name="T7" fmla="*/ 54 h 145"/>
              <a:gd name="T8" fmla="*/ 54 w 109"/>
              <a:gd name="T9" fmla="*/ 0 h 145"/>
              <a:gd name="T10" fmla="*/ 54 w 109"/>
              <a:gd name="T11" fmla="*/ 97 h 145"/>
              <a:gd name="T12" fmla="*/ 10 w 109"/>
              <a:gd name="T13" fmla="*/ 53 h 145"/>
              <a:gd name="T14" fmla="*/ 54 w 109"/>
              <a:gd name="T15" fmla="*/ 8 h 145"/>
              <a:gd name="T16" fmla="*/ 99 w 109"/>
              <a:gd name="T17" fmla="*/ 53 h 145"/>
              <a:gd name="T18" fmla="*/ 54 w 109"/>
              <a:gd name="T19" fmla="*/ 97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9" h="145">
                <a:moveTo>
                  <a:pt x="54" y="0"/>
                </a:moveTo>
                <a:cubicBezTo>
                  <a:pt x="24" y="0"/>
                  <a:pt x="0" y="24"/>
                  <a:pt x="0" y="54"/>
                </a:cubicBezTo>
                <a:cubicBezTo>
                  <a:pt x="0" y="99"/>
                  <a:pt x="54" y="145"/>
                  <a:pt x="54" y="145"/>
                </a:cubicBezTo>
                <a:cubicBezTo>
                  <a:pt x="54" y="145"/>
                  <a:pt x="109" y="99"/>
                  <a:pt x="109" y="54"/>
                </a:cubicBezTo>
                <a:cubicBezTo>
                  <a:pt x="109" y="24"/>
                  <a:pt x="84" y="0"/>
                  <a:pt x="54" y="0"/>
                </a:cubicBezTo>
                <a:close/>
                <a:moveTo>
                  <a:pt x="54" y="97"/>
                </a:moveTo>
                <a:cubicBezTo>
                  <a:pt x="30" y="97"/>
                  <a:pt x="10" y="77"/>
                  <a:pt x="10" y="53"/>
                </a:cubicBezTo>
                <a:cubicBezTo>
                  <a:pt x="10" y="28"/>
                  <a:pt x="30" y="8"/>
                  <a:pt x="54" y="8"/>
                </a:cubicBezTo>
                <a:cubicBezTo>
                  <a:pt x="79" y="8"/>
                  <a:pt x="99" y="28"/>
                  <a:pt x="99" y="53"/>
                </a:cubicBezTo>
                <a:cubicBezTo>
                  <a:pt x="99" y="77"/>
                  <a:pt x="79" y="97"/>
                  <a:pt x="54" y="97"/>
                </a:cubicBezTo>
                <a:close/>
              </a:path>
            </a:pathLst>
          </a:custGeom>
          <a:solidFill>
            <a:srgbClr val="EBAC07"/>
          </a:solidFill>
          <a:ln>
            <a:noFill/>
          </a:ln>
        </p:spPr>
        <p:txBody>
          <a:bodyPr vert="horz" wrap="square" lIns="91440" tIns="45720" rIns="91440" bIns="45720" numCol="1" anchor="t" anchorCtr="0" compatLnSpc="1"/>
          <a:p>
            <a:endParaRPr lang="zh-CN" altLang="en-US"/>
          </a:p>
        </p:txBody>
      </p:sp>
      <p:sp>
        <p:nvSpPr>
          <p:cNvPr id="38" name="Freeform 18"/>
          <p:cNvSpPr>
            <a:spLocks noEditPoints="1"/>
          </p:cNvSpPr>
          <p:nvPr/>
        </p:nvSpPr>
        <p:spPr bwMode="auto">
          <a:xfrm>
            <a:off x="1912195" y="3968220"/>
            <a:ext cx="957263" cy="1300163"/>
          </a:xfrm>
          <a:custGeom>
            <a:avLst/>
            <a:gdLst>
              <a:gd name="T0" fmla="*/ 54 w 108"/>
              <a:gd name="T1" fmla="*/ 0 h 145"/>
              <a:gd name="T2" fmla="*/ 0 w 108"/>
              <a:gd name="T3" fmla="*/ 54 h 145"/>
              <a:gd name="T4" fmla="*/ 54 w 108"/>
              <a:gd name="T5" fmla="*/ 145 h 145"/>
              <a:gd name="T6" fmla="*/ 108 w 108"/>
              <a:gd name="T7" fmla="*/ 54 h 145"/>
              <a:gd name="T8" fmla="*/ 54 w 108"/>
              <a:gd name="T9" fmla="*/ 0 h 145"/>
              <a:gd name="T10" fmla="*/ 54 w 108"/>
              <a:gd name="T11" fmla="*/ 97 h 145"/>
              <a:gd name="T12" fmla="*/ 9 w 108"/>
              <a:gd name="T13" fmla="*/ 53 h 145"/>
              <a:gd name="T14" fmla="*/ 54 w 108"/>
              <a:gd name="T15" fmla="*/ 8 h 145"/>
              <a:gd name="T16" fmla="*/ 99 w 108"/>
              <a:gd name="T17" fmla="*/ 53 h 145"/>
              <a:gd name="T18" fmla="*/ 54 w 108"/>
              <a:gd name="T19" fmla="*/ 97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8" h="145">
                <a:moveTo>
                  <a:pt x="54" y="0"/>
                </a:moveTo>
                <a:cubicBezTo>
                  <a:pt x="24" y="0"/>
                  <a:pt x="0" y="24"/>
                  <a:pt x="0" y="54"/>
                </a:cubicBezTo>
                <a:cubicBezTo>
                  <a:pt x="0" y="99"/>
                  <a:pt x="54" y="145"/>
                  <a:pt x="54" y="145"/>
                </a:cubicBezTo>
                <a:cubicBezTo>
                  <a:pt x="54" y="145"/>
                  <a:pt x="108" y="99"/>
                  <a:pt x="108" y="54"/>
                </a:cubicBezTo>
                <a:cubicBezTo>
                  <a:pt x="108" y="24"/>
                  <a:pt x="84" y="0"/>
                  <a:pt x="54" y="0"/>
                </a:cubicBezTo>
                <a:close/>
                <a:moveTo>
                  <a:pt x="54" y="97"/>
                </a:moveTo>
                <a:cubicBezTo>
                  <a:pt x="29" y="97"/>
                  <a:pt x="9" y="77"/>
                  <a:pt x="9" y="53"/>
                </a:cubicBezTo>
                <a:cubicBezTo>
                  <a:pt x="9" y="28"/>
                  <a:pt x="29" y="8"/>
                  <a:pt x="54" y="8"/>
                </a:cubicBezTo>
                <a:cubicBezTo>
                  <a:pt x="79" y="8"/>
                  <a:pt x="99" y="28"/>
                  <a:pt x="99" y="53"/>
                </a:cubicBezTo>
                <a:cubicBezTo>
                  <a:pt x="99" y="77"/>
                  <a:pt x="79" y="97"/>
                  <a:pt x="54" y="97"/>
                </a:cubicBezTo>
                <a:close/>
              </a:path>
            </a:pathLst>
          </a:custGeom>
          <a:solidFill>
            <a:srgbClr val="F83003"/>
          </a:solidFill>
          <a:ln>
            <a:noFill/>
          </a:ln>
        </p:spPr>
        <p:txBody>
          <a:bodyPr vert="horz" wrap="square" lIns="91440" tIns="45720" rIns="91440" bIns="45720" numCol="1" anchor="t" anchorCtr="0" compatLnSpc="1"/>
          <a:p>
            <a:endParaRPr lang="zh-CN" altLang="en-US"/>
          </a:p>
        </p:txBody>
      </p:sp>
      <p:sp>
        <p:nvSpPr>
          <p:cNvPr id="39" name="Rectangle 22"/>
          <p:cNvSpPr>
            <a:spLocks noChangeArrowheads="1"/>
          </p:cNvSpPr>
          <p:nvPr/>
        </p:nvSpPr>
        <p:spPr bwMode="auto">
          <a:xfrm>
            <a:off x="8303865" y="5343512"/>
            <a:ext cx="2448272" cy="304800"/>
          </a:xfrm>
          <a:prstGeom prst="rect">
            <a:avLst/>
          </a:prstGeom>
          <a:solidFill>
            <a:srgbClr val="4C6062"/>
          </a:solidFill>
          <a:ln>
            <a:noFill/>
          </a:ln>
        </p:spPr>
        <p:txBody>
          <a:bodyPr vert="horz" wrap="square" lIns="91440" tIns="45720" rIns="91440" bIns="45720" numCol="1" anchor="t" anchorCtr="0" compatLnSpc="1"/>
          <a:p>
            <a:endParaRPr lang="zh-CN" altLang="en-US"/>
          </a:p>
        </p:txBody>
      </p:sp>
      <p:sp>
        <p:nvSpPr>
          <p:cNvPr id="40" name="Rectangle 23"/>
          <p:cNvSpPr>
            <a:spLocks noChangeArrowheads="1"/>
          </p:cNvSpPr>
          <p:nvPr/>
        </p:nvSpPr>
        <p:spPr bwMode="auto">
          <a:xfrm>
            <a:off x="5875338" y="5343512"/>
            <a:ext cx="2310792" cy="304800"/>
          </a:xfrm>
          <a:prstGeom prst="rect">
            <a:avLst/>
          </a:prstGeom>
          <a:solidFill>
            <a:srgbClr val="A2B932"/>
          </a:solidFill>
          <a:ln>
            <a:noFill/>
          </a:ln>
        </p:spPr>
        <p:txBody>
          <a:bodyPr vert="horz" wrap="square" lIns="91440" tIns="45720" rIns="91440" bIns="45720" numCol="1" anchor="t" anchorCtr="0" compatLnSpc="1"/>
          <a:p>
            <a:endParaRPr lang="zh-CN" altLang="en-US"/>
          </a:p>
        </p:txBody>
      </p:sp>
      <p:sp>
        <p:nvSpPr>
          <p:cNvPr id="41" name="Rectangle 24"/>
          <p:cNvSpPr>
            <a:spLocks noChangeArrowheads="1"/>
          </p:cNvSpPr>
          <p:nvPr/>
        </p:nvSpPr>
        <p:spPr bwMode="auto">
          <a:xfrm>
            <a:off x="3678238" y="5343512"/>
            <a:ext cx="2078710" cy="304800"/>
          </a:xfrm>
          <a:prstGeom prst="rect">
            <a:avLst/>
          </a:prstGeom>
          <a:solidFill>
            <a:srgbClr val="EBAC07"/>
          </a:solidFill>
          <a:ln>
            <a:noFill/>
          </a:ln>
        </p:spPr>
        <p:txBody>
          <a:bodyPr vert="horz" wrap="square" lIns="91440" tIns="45720" rIns="91440" bIns="45720" numCol="1" anchor="t" anchorCtr="0" compatLnSpc="1"/>
          <a:p>
            <a:endParaRPr lang="zh-CN" altLang="en-US"/>
          </a:p>
        </p:txBody>
      </p:sp>
      <p:sp>
        <p:nvSpPr>
          <p:cNvPr id="42" name="Rectangle 25"/>
          <p:cNvSpPr>
            <a:spLocks noChangeArrowheads="1"/>
          </p:cNvSpPr>
          <p:nvPr/>
        </p:nvSpPr>
        <p:spPr bwMode="auto">
          <a:xfrm>
            <a:off x="1266825" y="5343512"/>
            <a:ext cx="2284512" cy="304800"/>
          </a:xfrm>
          <a:prstGeom prst="rect">
            <a:avLst/>
          </a:prstGeom>
          <a:solidFill>
            <a:srgbClr val="F83003"/>
          </a:solidFill>
          <a:ln>
            <a:noFill/>
          </a:ln>
        </p:spPr>
        <p:txBody>
          <a:bodyPr vert="horz" wrap="square" lIns="91440" tIns="45720" rIns="91440" bIns="45720" numCol="1" anchor="t" anchorCtr="0" compatLnSpc="1"/>
          <a:p>
            <a:endParaRPr lang="zh-CN" altLang="en-US"/>
          </a:p>
        </p:txBody>
      </p:sp>
      <p:sp>
        <p:nvSpPr>
          <p:cNvPr id="43" name="文本框 25"/>
          <p:cNvSpPr txBox="1"/>
          <p:nvPr/>
        </p:nvSpPr>
        <p:spPr>
          <a:xfrm>
            <a:off x="2190111" y="4169832"/>
            <a:ext cx="437940" cy="584775"/>
          </a:xfrm>
          <a:prstGeom prst="rect">
            <a:avLst/>
          </a:prstGeom>
          <a:noFill/>
        </p:spPr>
        <p:txBody>
          <a:bodyPr wrap="none" rtlCol="0">
            <a:spAutoFit/>
          </a:bodyPr>
          <a:p>
            <a:pPr algn="ctr"/>
            <a:r>
              <a:rPr lang="en-US" altLang="zh-CN" sz="3200" b="1" dirty="0">
                <a:solidFill>
                  <a:srgbClr val="F83003"/>
                </a:solidFill>
                <a:latin typeface="微软雅黑" panose="020B0503020204020204" pitchFamily="34" charset="-122"/>
                <a:ea typeface="微软雅黑" panose="020B0503020204020204" pitchFamily="34" charset="-122"/>
              </a:rPr>
              <a:t>1</a:t>
            </a:r>
            <a:endParaRPr lang="zh-CN" altLang="en-US" dirty="0">
              <a:solidFill>
                <a:srgbClr val="F83003"/>
              </a:solidFill>
              <a:latin typeface="微软雅黑" panose="020B0503020204020204" pitchFamily="34" charset="-122"/>
              <a:ea typeface="微软雅黑" panose="020B0503020204020204" pitchFamily="34" charset="-122"/>
            </a:endParaRPr>
          </a:p>
        </p:txBody>
      </p:sp>
      <p:sp>
        <p:nvSpPr>
          <p:cNvPr id="44" name="文本框 26"/>
          <p:cNvSpPr txBox="1"/>
          <p:nvPr/>
        </p:nvSpPr>
        <p:spPr>
          <a:xfrm>
            <a:off x="4424468" y="4135171"/>
            <a:ext cx="437940" cy="584775"/>
          </a:xfrm>
          <a:prstGeom prst="rect">
            <a:avLst/>
          </a:prstGeom>
          <a:noFill/>
        </p:spPr>
        <p:txBody>
          <a:bodyPr wrap="none" rtlCol="0">
            <a:spAutoFit/>
          </a:bodyPr>
          <a:p>
            <a:pPr algn="ctr"/>
            <a:r>
              <a:rPr lang="en-US" altLang="zh-CN" sz="3200" b="1" dirty="0">
                <a:solidFill>
                  <a:srgbClr val="EBAC07"/>
                </a:solidFill>
                <a:latin typeface="微软雅黑" panose="020B0503020204020204" pitchFamily="34" charset="-122"/>
                <a:ea typeface="微软雅黑" panose="020B0503020204020204" pitchFamily="34" charset="-122"/>
              </a:rPr>
              <a:t>2</a:t>
            </a:r>
            <a:endParaRPr lang="zh-CN" altLang="en-US" dirty="0">
              <a:solidFill>
                <a:srgbClr val="EBAC07"/>
              </a:solidFill>
              <a:latin typeface="微软雅黑" panose="020B0503020204020204" pitchFamily="34" charset="-122"/>
              <a:ea typeface="微软雅黑" panose="020B0503020204020204" pitchFamily="34" charset="-122"/>
            </a:endParaRPr>
          </a:p>
        </p:txBody>
      </p:sp>
      <p:sp>
        <p:nvSpPr>
          <p:cNvPr id="45" name="文本框 27"/>
          <p:cNvSpPr txBox="1"/>
          <p:nvPr/>
        </p:nvSpPr>
        <p:spPr>
          <a:xfrm>
            <a:off x="6879754" y="4108278"/>
            <a:ext cx="437940" cy="584775"/>
          </a:xfrm>
          <a:prstGeom prst="rect">
            <a:avLst/>
          </a:prstGeom>
          <a:noFill/>
        </p:spPr>
        <p:txBody>
          <a:bodyPr wrap="none" rtlCol="0">
            <a:spAutoFit/>
          </a:bodyPr>
          <a:p>
            <a:pPr algn="ctr"/>
            <a:r>
              <a:rPr lang="en-US" altLang="zh-CN" sz="3200" b="1" dirty="0">
                <a:solidFill>
                  <a:srgbClr val="A2B932"/>
                </a:solidFill>
                <a:latin typeface="微软雅黑" panose="020B0503020204020204" pitchFamily="34" charset="-122"/>
                <a:ea typeface="微软雅黑" panose="020B0503020204020204" pitchFamily="34" charset="-122"/>
              </a:rPr>
              <a:t>3</a:t>
            </a:r>
            <a:endParaRPr lang="zh-CN" altLang="en-US" dirty="0">
              <a:solidFill>
                <a:srgbClr val="A2B932"/>
              </a:solidFill>
              <a:latin typeface="微软雅黑" panose="020B0503020204020204" pitchFamily="34" charset="-122"/>
              <a:ea typeface="微软雅黑" panose="020B0503020204020204" pitchFamily="34" charset="-122"/>
            </a:endParaRPr>
          </a:p>
        </p:txBody>
      </p:sp>
      <p:sp>
        <p:nvSpPr>
          <p:cNvPr id="46" name="文本框 28"/>
          <p:cNvSpPr txBox="1"/>
          <p:nvPr/>
        </p:nvSpPr>
        <p:spPr>
          <a:xfrm>
            <a:off x="9348408" y="4194906"/>
            <a:ext cx="373820" cy="461665"/>
          </a:xfrm>
          <a:prstGeom prst="rect">
            <a:avLst/>
          </a:prstGeom>
          <a:noFill/>
        </p:spPr>
        <p:txBody>
          <a:bodyPr wrap="none" rtlCol="0">
            <a:spAutoFit/>
          </a:bodyPr>
          <a:p>
            <a:pPr algn="ctr"/>
            <a:r>
              <a:rPr lang="en-US" altLang="zh-CN" sz="2400" b="1" dirty="0">
                <a:solidFill>
                  <a:srgbClr val="4C6062"/>
                </a:solidFill>
                <a:latin typeface="微软雅黑" panose="020B0503020204020204" pitchFamily="34" charset="-122"/>
                <a:ea typeface="微软雅黑" panose="020B0503020204020204" pitchFamily="34" charset="-122"/>
              </a:rPr>
              <a:t>4</a:t>
            </a:r>
            <a:endParaRPr lang="zh-CN" altLang="en-US" sz="1400" dirty="0">
              <a:solidFill>
                <a:srgbClr val="4C6062"/>
              </a:solidFill>
              <a:latin typeface="微软雅黑" panose="020B0503020204020204" pitchFamily="34" charset="-122"/>
              <a:ea typeface="微软雅黑" panose="020B0503020204020204" pitchFamily="34" charset="-122"/>
            </a:endParaRPr>
          </a:p>
        </p:txBody>
      </p:sp>
      <p:sp>
        <p:nvSpPr>
          <p:cNvPr id="47" name="文本框 29"/>
          <p:cNvSpPr txBox="1"/>
          <p:nvPr/>
        </p:nvSpPr>
        <p:spPr>
          <a:xfrm>
            <a:off x="1699583" y="5758894"/>
            <a:ext cx="1851683" cy="553085"/>
          </a:xfrm>
          <a:prstGeom prst="rect">
            <a:avLst/>
          </a:prstGeom>
          <a:noFill/>
        </p:spPr>
        <p:txBody>
          <a:bodyPr wrap="square" rtlCol="0">
            <a:spAutoFit/>
          </a:bodyPr>
          <a:p>
            <a:pPr>
              <a:lnSpc>
                <a:spcPct val="150000"/>
              </a:lnSpc>
            </a:pPr>
            <a:r>
              <a:rPr lang="zh-CN" altLang="en-US" sz="2000" b="1" dirty="0">
                <a:solidFill>
                  <a:srgbClr val="4C6062"/>
                </a:solidFill>
                <a:latin typeface="微软雅黑" panose="020B0503020204020204" pitchFamily="34" charset="-122"/>
                <a:ea typeface="微软雅黑" panose="020B0503020204020204" pitchFamily="34" charset="-122"/>
              </a:rPr>
              <a:t>设定目标</a:t>
            </a:r>
            <a:endParaRPr lang="zh-CN" altLang="en-US" sz="2000" b="1" dirty="0">
              <a:solidFill>
                <a:srgbClr val="4C6062"/>
              </a:solidFill>
              <a:latin typeface="微软雅黑" panose="020B0503020204020204" pitchFamily="34" charset="-122"/>
              <a:ea typeface="微软雅黑" panose="020B0503020204020204" pitchFamily="34" charset="-122"/>
            </a:endParaRPr>
          </a:p>
        </p:txBody>
      </p:sp>
      <p:sp>
        <p:nvSpPr>
          <p:cNvPr id="48" name="文本框 30"/>
          <p:cNvSpPr txBox="1"/>
          <p:nvPr/>
        </p:nvSpPr>
        <p:spPr>
          <a:xfrm>
            <a:off x="8905210" y="5760164"/>
            <a:ext cx="2448272" cy="553085"/>
          </a:xfrm>
          <a:prstGeom prst="rect">
            <a:avLst/>
          </a:prstGeom>
          <a:noFill/>
        </p:spPr>
        <p:txBody>
          <a:bodyPr wrap="square" rtlCol="0">
            <a:spAutoFit/>
          </a:bodyPr>
          <a:p>
            <a:pPr>
              <a:lnSpc>
                <a:spcPct val="150000"/>
              </a:lnSpc>
            </a:pPr>
            <a:r>
              <a:rPr lang="zh-CN" altLang="en-US" sz="2000" b="1" dirty="0">
                <a:solidFill>
                  <a:srgbClr val="4C6062"/>
                </a:solidFill>
                <a:latin typeface="微软雅黑" panose="020B0503020204020204" pitchFamily="34" charset="-122"/>
                <a:ea typeface="微软雅黑" panose="020B0503020204020204" pitchFamily="34" charset="-122"/>
              </a:rPr>
              <a:t>持续学习</a:t>
            </a:r>
            <a:endParaRPr lang="zh-CN" altLang="en-US" sz="2000" b="1" dirty="0">
              <a:solidFill>
                <a:srgbClr val="4C6062"/>
              </a:solidFill>
              <a:latin typeface="微软雅黑" panose="020B0503020204020204" pitchFamily="34" charset="-122"/>
              <a:ea typeface="微软雅黑" panose="020B0503020204020204" pitchFamily="34" charset="-122"/>
            </a:endParaRPr>
          </a:p>
        </p:txBody>
      </p:sp>
      <p:sp>
        <p:nvSpPr>
          <p:cNvPr id="49" name="文本框 31"/>
          <p:cNvSpPr txBox="1"/>
          <p:nvPr/>
        </p:nvSpPr>
        <p:spPr>
          <a:xfrm>
            <a:off x="4172957" y="5758259"/>
            <a:ext cx="1832883" cy="553085"/>
          </a:xfrm>
          <a:prstGeom prst="rect">
            <a:avLst/>
          </a:prstGeom>
          <a:noFill/>
        </p:spPr>
        <p:txBody>
          <a:bodyPr wrap="square" rtlCol="0">
            <a:spAutoFit/>
          </a:bodyPr>
          <a:p>
            <a:pPr>
              <a:lnSpc>
                <a:spcPct val="150000"/>
              </a:lnSpc>
            </a:pPr>
            <a:r>
              <a:rPr lang="zh-CN" altLang="en-US" sz="2000" b="1" dirty="0">
                <a:solidFill>
                  <a:srgbClr val="4C6062"/>
                </a:solidFill>
                <a:latin typeface="微软雅黑" panose="020B0503020204020204" pitchFamily="34" charset="-122"/>
                <a:ea typeface="微软雅黑" panose="020B0503020204020204" pitchFamily="34" charset="-122"/>
              </a:rPr>
              <a:t>时间管理</a:t>
            </a:r>
            <a:endParaRPr lang="zh-CN" altLang="en-US" sz="2000" b="1" dirty="0">
              <a:solidFill>
                <a:srgbClr val="4C6062"/>
              </a:solidFill>
              <a:latin typeface="微软雅黑" panose="020B0503020204020204" pitchFamily="34" charset="-122"/>
              <a:ea typeface="微软雅黑" panose="020B0503020204020204" pitchFamily="34" charset="-122"/>
            </a:endParaRPr>
          </a:p>
        </p:txBody>
      </p:sp>
      <p:sp>
        <p:nvSpPr>
          <p:cNvPr id="50" name="文本框 32"/>
          <p:cNvSpPr txBox="1"/>
          <p:nvPr/>
        </p:nvSpPr>
        <p:spPr>
          <a:xfrm>
            <a:off x="6367150" y="5758894"/>
            <a:ext cx="1797739" cy="553085"/>
          </a:xfrm>
          <a:prstGeom prst="rect">
            <a:avLst/>
          </a:prstGeom>
          <a:noFill/>
        </p:spPr>
        <p:txBody>
          <a:bodyPr wrap="square" rtlCol="0">
            <a:spAutoFit/>
          </a:bodyPr>
          <a:p>
            <a:pPr>
              <a:lnSpc>
                <a:spcPct val="150000"/>
              </a:lnSpc>
            </a:pPr>
            <a:r>
              <a:rPr lang="zh-CN" altLang="en-US" sz="2000" b="1" dirty="0">
                <a:solidFill>
                  <a:srgbClr val="4C6062"/>
                </a:solidFill>
                <a:latin typeface="微软雅黑" panose="020B0503020204020204" pitchFamily="34" charset="-122"/>
                <a:ea typeface="微软雅黑" panose="020B0503020204020204" pitchFamily="34" charset="-122"/>
              </a:rPr>
              <a:t>实践应用</a:t>
            </a:r>
            <a:endParaRPr lang="zh-CN" altLang="en-US" sz="2000" b="1" dirty="0">
              <a:solidFill>
                <a:srgbClr val="4C6062"/>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一、提升个人能力</a:t>
            </a:r>
            <a:endParaRPr lang="zh-CN" altLang="en-US" dirty="0"/>
          </a:p>
        </p:txBody>
      </p:sp>
      <p:sp>
        <p:nvSpPr>
          <p:cNvPr id="3" name="灯片编号占位符 2"/>
          <p:cNvSpPr>
            <a:spLocks noGrp="1"/>
          </p:cNvSpPr>
          <p:nvPr>
            <p:ph type="sldNum" sz="quarter" idx="4"/>
          </p:nvPr>
        </p:nvSpPr>
        <p:spPr/>
        <p:txBody>
          <a:bodyPr/>
          <a:lstStyle/>
          <a:p>
            <a:fld id="{5DD3DB80-B894-403A-B48E-6FDC1A72010E}" type="slidenum">
              <a:rPr lang="zh-CN" altLang="en-US" smtClean="0"/>
            </a:fld>
            <a:endParaRPr lang="zh-CN" altLang="en-US" dirty="0"/>
          </a:p>
        </p:txBody>
      </p:sp>
      <p:sp>
        <p:nvSpPr>
          <p:cNvPr id="30" name="圆角矩形 29"/>
          <p:cNvSpPr/>
          <p:nvPr/>
        </p:nvSpPr>
        <p:spPr>
          <a:xfrm>
            <a:off x="-436605" y="1450866"/>
            <a:ext cx="4370931" cy="647601"/>
          </a:xfrm>
          <a:prstGeom prst="round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a:solidFill>
                  <a:schemeClr val="bg1"/>
                </a:solidFill>
              </a:rPr>
              <a:t>2</a:t>
            </a:r>
            <a:r>
              <a:rPr lang="zh-CN" altLang="en-US" sz="2800" b="1" dirty="0">
                <a:solidFill>
                  <a:schemeClr val="bg1"/>
                </a:solidFill>
              </a:rPr>
              <a:t>．表达能力</a:t>
            </a:r>
            <a:endParaRPr lang="zh-CN" altLang="en-US" sz="2800" b="1" dirty="0">
              <a:solidFill>
                <a:schemeClr val="bg1"/>
              </a:solidFill>
            </a:endParaRPr>
          </a:p>
        </p:txBody>
      </p:sp>
      <p:sp>
        <p:nvSpPr>
          <p:cNvPr id="32" name="文本框 43"/>
          <p:cNvSpPr txBox="1"/>
          <p:nvPr/>
        </p:nvSpPr>
        <p:spPr>
          <a:xfrm>
            <a:off x="534010" y="2429894"/>
            <a:ext cx="11289510" cy="1134413"/>
          </a:xfrm>
          <a:prstGeom prst="rect">
            <a:avLst/>
          </a:prstGeom>
          <a:noFill/>
        </p:spPr>
        <p:txBody>
          <a:bodyPr wrap="square" rtlCol="0">
            <a:spAutoFit/>
          </a:bodyPr>
          <a:lstStyle/>
          <a:p>
            <a:pPr indent="457200" algn="just">
              <a:lnSpc>
                <a:spcPct val="150000"/>
              </a:lnSpc>
            </a:pPr>
            <a:r>
              <a:rPr lang="zh-CN" altLang="en-US" sz="2400" dirty="0"/>
              <a:t>表达能力是指一个人把自己的思想、情感、想法和意图等，用语言、文字、图形、表情和动作等方式清晰明确地表达出来，并利于他人理解、体会和掌握的能力。</a:t>
            </a:r>
            <a:endParaRPr lang="zh-CN" altLang="en-US" sz="2400" dirty="0"/>
          </a:p>
        </p:txBody>
      </p:sp>
      <p:sp>
        <p:nvSpPr>
          <p:cNvPr id="18" name="矩形 17"/>
          <p:cNvSpPr/>
          <p:nvPr/>
        </p:nvSpPr>
        <p:spPr>
          <a:xfrm>
            <a:off x="3526555" y="3895734"/>
            <a:ext cx="7391859" cy="123169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p>
        </p:txBody>
      </p:sp>
      <p:sp>
        <p:nvSpPr>
          <p:cNvPr id="20" name="等腰三角形 5"/>
          <p:cNvSpPr/>
          <p:nvPr/>
        </p:nvSpPr>
        <p:spPr>
          <a:xfrm rot="5400000">
            <a:off x="1558999" y="3271340"/>
            <a:ext cx="1231691" cy="2480480"/>
          </a:xfrm>
          <a:custGeom>
            <a:avLst/>
            <a:gdLst/>
            <a:ahLst/>
            <a:cxnLst/>
            <a:rect l="l" t="t" r="r" b="b"/>
            <a:pathLst>
              <a:path w="1450218" h="1860602">
                <a:moveTo>
                  <a:pt x="0" y="1860602"/>
                </a:moveTo>
                <a:lnTo>
                  <a:pt x="0" y="132410"/>
                </a:lnTo>
                <a:lnTo>
                  <a:pt x="582757" y="132410"/>
                </a:lnTo>
                <a:lnTo>
                  <a:pt x="725109" y="0"/>
                </a:lnTo>
                <a:lnTo>
                  <a:pt x="867461" y="132410"/>
                </a:lnTo>
                <a:lnTo>
                  <a:pt x="1450218" y="132410"/>
                </a:lnTo>
                <a:lnTo>
                  <a:pt x="1450218" y="186060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p>
        </p:txBody>
      </p:sp>
      <p:sp>
        <p:nvSpPr>
          <p:cNvPr id="21" name="TextBox 3"/>
          <p:cNvSpPr txBox="1"/>
          <p:nvPr/>
        </p:nvSpPr>
        <p:spPr>
          <a:xfrm>
            <a:off x="4107679" y="4125986"/>
            <a:ext cx="6335879" cy="800219"/>
          </a:xfrm>
          <a:prstGeom prst="rect">
            <a:avLst/>
          </a:prstGeom>
          <a:noFill/>
        </p:spPr>
        <p:txBody>
          <a:bodyPr wrap="square" lIns="0" tIns="0" rIns="0" bIns="0" rtlCol="0">
            <a:spAutoFit/>
          </a:bodyPr>
          <a:lstStyle/>
          <a:p>
            <a:r>
              <a:rPr lang="zh-CN" altLang="en-US" sz="1300" dirty="0">
                <a:solidFill>
                  <a:schemeClr val="bg1"/>
                </a:solidFill>
                <a:latin typeface="微软雅黑" panose="020B0503020204020204" pitchFamily="34" charset="-122"/>
                <a:ea typeface="微软雅黑" panose="020B0503020204020204" pitchFamily="34" charset="-122"/>
              </a:rPr>
              <a:t>语言表达能力就是指“口才”。若一个人“口才”不佳，对其自身的职业生涯是非常不利的。语言表达能力不是一朝一夕可以练成的，它从某种程度上包含了一个人的综合能力，需要长期锻炼培养。经常在公开场合说话，以及正式场合演讲都有利于提高大学生自己的语言表达能力。</a:t>
            </a:r>
            <a:endParaRPr lang="en-US" altLang="zh-CN" sz="1300" b="1" dirty="0">
              <a:solidFill>
                <a:schemeClr val="bg1"/>
              </a:solidFill>
              <a:latin typeface="微软雅黑" panose="020B0503020204020204" pitchFamily="34" charset="-122"/>
              <a:ea typeface="微软雅黑" panose="020B0503020204020204" pitchFamily="34" charset="-122"/>
            </a:endParaRPr>
          </a:p>
        </p:txBody>
      </p:sp>
      <p:sp>
        <p:nvSpPr>
          <p:cNvPr id="22" name="TextBox 4"/>
          <p:cNvSpPr txBox="1"/>
          <p:nvPr/>
        </p:nvSpPr>
        <p:spPr>
          <a:xfrm>
            <a:off x="1273586" y="4025967"/>
            <a:ext cx="1396389" cy="984885"/>
          </a:xfrm>
          <a:prstGeom prst="rect">
            <a:avLst/>
          </a:prstGeom>
          <a:noFill/>
        </p:spPr>
        <p:txBody>
          <a:bodyPr wrap="square" lIns="0" tIns="0" rIns="0" bIns="0" rtlCol="0">
            <a:spAutoFit/>
          </a:bodyPr>
          <a:lstStyle>
            <a:defPPr>
              <a:defRPr lang="zh-CN"/>
            </a:defPPr>
            <a:lvl1pPr>
              <a:defRPr sz="2200">
                <a:solidFill>
                  <a:schemeClr val="bg1"/>
                </a:solidFill>
                <a:latin typeface="微软雅黑" panose="020B0503020204020204" pitchFamily="34" charset="-122"/>
                <a:ea typeface="微软雅黑" panose="020B0503020204020204" pitchFamily="34" charset="-122"/>
              </a:defRPr>
            </a:lvl1pPr>
          </a:lstStyle>
          <a:p>
            <a:pPr algn="ctr"/>
            <a:r>
              <a:rPr lang="zh-CN" altLang="en-US" sz="3200" b="1" spc="400" dirty="0"/>
              <a:t>语言表达能力</a:t>
            </a:r>
            <a:endParaRPr lang="zh-CN" altLang="en-US" sz="3200" b="1" spc="400" dirty="0"/>
          </a:p>
        </p:txBody>
      </p:sp>
      <p:sp>
        <p:nvSpPr>
          <p:cNvPr id="23" name="矩形 22"/>
          <p:cNvSpPr/>
          <p:nvPr/>
        </p:nvSpPr>
        <p:spPr>
          <a:xfrm>
            <a:off x="934604" y="5407134"/>
            <a:ext cx="7391859" cy="123169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p>
        </p:txBody>
      </p:sp>
      <p:sp>
        <p:nvSpPr>
          <p:cNvPr id="24" name="等腰三角形 30"/>
          <p:cNvSpPr/>
          <p:nvPr/>
        </p:nvSpPr>
        <p:spPr>
          <a:xfrm rot="16200000" flipH="1">
            <a:off x="9062328" y="4782739"/>
            <a:ext cx="1231691" cy="2480480"/>
          </a:xfrm>
          <a:custGeom>
            <a:avLst/>
            <a:gdLst/>
            <a:ahLst/>
            <a:cxnLst/>
            <a:rect l="l" t="t" r="r" b="b"/>
            <a:pathLst>
              <a:path w="1450218" h="1860602">
                <a:moveTo>
                  <a:pt x="0" y="132410"/>
                </a:moveTo>
                <a:lnTo>
                  <a:pt x="0" y="1860602"/>
                </a:lnTo>
                <a:lnTo>
                  <a:pt x="1450218" y="1860602"/>
                </a:lnTo>
                <a:lnTo>
                  <a:pt x="1450218" y="132410"/>
                </a:lnTo>
                <a:lnTo>
                  <a:pt x="867461" y="132410"/>
                </a:lnTo>
                <a:lnTo>
                  <a:pt x="725109" y="0"/>
                </a:lnTo>
                <a:lnTo>
                  <a:pt x="582757" y="13241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p>
        </p:txBody>
      </p:sp>
      <p:sp>
        <p:nvSpPr>
          <p:cNvPr id="25" name="TextBox 7"/>
          <p:cNvSpPr txBox="1"/>
          <p:nvPr/>
        </p:nvSpPr>
        <p:spPr>
          <a:xfrm>
            <a:off x="9110851" y="5560175"/>
            <a:ext cx="1380683" cy="984885"/>
          </a:xfrm>
          <a:prstGeom prst="rect">
            <a:avLst/>
          </a:prstGeom>
          <a:noFill/>
        </p:spPr>
        <p:txBody>
          <a:bodyPr wrap="square" lIns="0" tIns="0" rIns="0" bIns="0" rtlCol="0">
            <a:spAutoFit/>
          </a:bodyPr>
          <a:lstStyle>
            <a:defPPr>
              <a:defRPr lang="zh-CN"/>
            </a:defPPr>
            <a:lvl1pPr>
              <a:defRPr sz="2200">
                <a:solidFill>
                  <a:schemeClr val="bg1"/>
                </a:solidFill>
                <a:latin typeface="微软雅黑" panose="020B0503020204020204" pitchFamily="34" charset="-122"/>
                <a:ea typeface="微软雅黑" panose="020B0503020204020204" pitchFamily="34" charset="-122"/>
              </a:defRPr>
            </a:lvl1pPr>
          </a:lstStyle>
          <a:p>
            <a:pPr algn="ctr"/>
            <a:r>
              <a:rPr lang="zh-CN" altLang="en-US" sz="3200" b="1" spc="400" dirty="0">
                <a:solidFill>
                  <a:schemeClr val="tx1">
                    <a:lumMod val="75000"/>
                    <a:lumOff val="25000"/>
                  </a:schemeClr>
                </a:solidFill>
              </a:rPr>
              <a:t>文字表达能力</a:t>
            </a:r>
            <a:endParaRPr lang="zh-CN" altLang="en-US" sz="3200" b="1" spc="400" dirty="0">
              <a:solidFill>
                <a:schemeClr val="tx1">
                  <a:lumMod val="75000"/>
                  <a:lumOff val="25000"/>
                </a:schemeClr>
              </a:solidFill>
            </a:endParaRPr>
          </a:p>
        </p:txBody>
      </p:sp>
      <p:sp>
        <p:nvSpPr>
          <p:cNvPr id="26" name="TextBox 8"/>
          <p:cNvSpPr txBox="1"/>
          <p:nvPr/>
        </p:nvSpPr>
        <p:spPr>
          <a:xfrm>
            <a:off x="1414595" y="5652507"/>
            <a:ext cx="6623874" cy="800219"/>
          </a:xfrm>
          <a:prstGeom prst="rect">
            <a:avLst/>
          </a:prstGeom>
          <a:noFill/>
        </p:spPr>
        <p:txBody>
          <a:bodyPr wrap="square" lIns="0" tIns="0" rIns="0" bIns="0" rtlCol="0">
            <a:spAutoFit/>
          </a:bodyPr>
          <a:lstStyle/>
          <a:p>
            <a:r>
              <a:rPr lang="zh-CN" altLang="en-US" sz="1300" dirty="0">
                <a:solidFill>
                  <a:schemeClr val="tx1">
                    <a:lumMod val="75000"/>
                    <a:lumOff val="25000"/>
                  </a:schemeClr>
                </a:solidFill>
                <a:latin typeface="微软雅黑" panose="020B0503020204020204" pitchFamily="34" charset="-122"/>
                <a:ea typeface="微软雅黑" panose="020B0503020204020204" pitchFamily="34" charset="-122"/>
              </a:rPr>
              <a:t>文字表达能力是指一个人将需要表达的内容通过文字形式呈现出来的能力。一个大学生，如果缺乏文字表达能力，将无法完成个人的毕业论文、毕业设计；一个职场人士，如果缺乏文字表达能力，将不能很好地写出工作需要的工作总结、策划方案等。在实际工作中，职位越高的人，其应当具有的文字表达能力要求也越高。</a:t>
            </a:r>
            <a:endParaRPr lang="en-US" altLang="zh-CN" sz="13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一、提升个人能力</a:t>
            </a:r>
            <a:endParaRPr lang="zh-CN" altLang="en-US" dirty="0"/>
          </a:p>
        </p:txBody>
      </p:sp>
      <p:sp>
        <p:nvSpPr>
          <p:cNvPr id="3" name="灯片编号占位符 2"/>
          <p:cNvSpPr>
            <a:spLocks noGrp="1"/>
          </p:cNvSpPr>
          <p:nvPr>
            <p:ph type="sldNum" sz="quarter" idx="4"/>
          </p:nvPr>
        </p:nvSpPr>
        <p:spPr/>
        <p:txBody>
          <a:bodyPr/>
          <a:lstStyle/>
          <a:p>
            <a:fld id="{5DD3DB80-B894-403A-B48E-6FDC1A72010E}" type="slidenum">
              <a:rPr lang="zh-CN" altLang="en-US" smtClean="0"/>
            </a:fld>
            <a:endParaRPr lang="zh-CN" altLang="en-US" dirty="0"/>
          </a:p>
        </p:txBody>
      </p:sp>
      <p:sp>
        <p:nvSpPr>
          <p:cNvPr id="30" name="圆角矩形 29"/>
          <p:cNvSpPr/>
          <p:nvPr/>
        </p:nvSpPr>
        <p:spPr>
          <a:xfrm>
            <a:off x="-436605" y="1450866"/>
            <a:ext cx="4719847" cy="647601"/>
          </a:xfrm>
          <a:prstGeom prst="round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a:solidFill>
                  <a:schemeClr val="bg1"/>
                </a:solidFill>
              </a:rPr>
              <a:t>3</a:t>
            </a:r>
            <a:r>
              <a:rPr lang="zh-CN" altLang="en-US" sz="2800" b="1" dirty="0">
                <a:solidFill>
                  <a:schemeClr val="bg1"/>
                </a:solidFill>
              </a:rPr>
              <a:t>．人际交往能力</a:t>
            </a:r>
            <a:endParaRPr lang="zh-CN" altLang="en-US" sz="2800" b="1" dirty="0">
              <a:solidFill>
                <a:schemeClr val="bg1"/>
              </a:solidFill>
            </a:endParaRPr>
          </a:p>
        </p:txBody>
      </p:sp>
      <p:sp>
        <p:nvSpPr>
          <p:cNvPr id="32" name="文本框 43"/>
          <p:cNvSpPr txBox="1"/>
          <p:nvPr/>
        </p:nvSpPr>
        <p:spPr>
          <a:xfrm>
            <a:off x="534010" y="2429894"/>
            <a:ext cx="11289510" cy="580415"/>
          </a:xfrm>
          <a:prstGeom prst="rect">
            <a:avLst/>
          </a:prstGeom>
          <a:noFill/>
        </p:spPr>
        <p:txBody>
          <a:bodyPr wrap="square" rtlCol="0">
            <a:spAutoFit/>
          </a:bodyPr>
          <a:lstStyle/>
          <a:p>
            <a:pPr indent="457200" algn="just">
              <a:lnSpc>
                <a:spcPct val="150000"/>
              </a:lnSpc>
            </a:pPr>
            <a:r>
              <a:rPr lang="zh-CN" altLang="en-US" sz="2400" dirty="0"/>
              <a:t>以下是提升大学生人际交往能力的</a:t>
            </a:r>
            <a:r>
              <a:rPr lang="en-US" altLang="zh-CN" sz="2400" dirty="0"/>
              <a:t>3</a:t>
            </a:r>
            <a:r>
              <a:rPr lang="zh-CN" altLang="en-US" sz="2400" dirty="0"/>
              <a:t>种方法。</a:t>
            </a:r>
            <a:endParaRPr lang="zh-CN" altLang="en-US" sz="2400" dirty="0"/>
          </a:p>
        </p:txBody>
      </p:sp>
      <p:grpSp>
        <p:nvGrpSpPr>
          <p:cNvPr id="14" name="组合 13"/>
          <p:cNvGrpSpPr/>
          <p:nvPr/>
        </p:nvGrpSpPr>
        <p:grpSpPr>
          <a:xfrm>
            <a:off x="0" y="3096891"/>
            <a:ext cx="12192000" cy="3372051"/>
            <a:chOff x="-1165265" y="1573725"/>
            <a:chExt cx="13955177" cy="3859708"/>
          </a:xfrm>
        </p:grpSpPr>
        <p:sp>
          <p:nvSpPr>
            <p:cNvPr id="15" name="矩形 14"/>
            <p:cNvSpPr/>
            <p:nvPr/>
          </p:nvSpPr>
          <p:spPr>
            <a:xfrm flipV="1">
              <a:off x="-1165265" y="3633275"/>
              <a:ext cx="5395103" cy="294077"/>
            </a:xfrm>
            <a:custGeom>
              <a:avLst/>
              <a:gdLst/>
              <a:ahLst/>
              <a:cxnLst/>
              <a:rect l="l" t="t" r="r" b="b"/>
              <a:pathLst>
                <a:path w="4571707" h="242218">
                  <a:moveTo>
                    <a:pt x="0" y="242218"/>
                  </a:moveTo>
                  <a:lnTo>
                    <a:pt x="4571707" y="242218"/>
                  </a:lnTo>
                  <a:lnTo>
                    <a:pt x="4571707" y="0"/>
                  </a:lnTo>
                  <a:lnTo>
                    <a:pt x="0" y="0"/>
                  </a:lnTo>
                  <a:close/>
                </a:path>
              </a:pathLst>
            </a:custGeom>
            <a:solidFill>
              <a:schemeClr val="accent1"/>
            </a:solidFill>
            <a:ln>
              <a:noFill/>
            </a:ln>
          </p:spPr>
          <p:style>
            <a:lnRef idx="2">
              <a:schemeClr val="accent5">
                <a:shade val="50000"/>
              </a:schemeClr>
            </a:lnRef>
            <a:fillRef idx="1">
              <a:schemeClr val="accent5"/>
            </a:fillRef>
            <a:effectRef idx="0">
              <a:schemeClr val="accent5"/>
            </a:effectRef>
            <a:fontRef idx="minor">
              <a:schemeClr val="lt1"/>
            </a:fontRef>
          </p:style>
          <p:txBody>
            <a:bodyPr lIns="94083" tIns="47041" rIns="94083" bIns="47041" rtlCol="0" anchor="ctr"/>
            <a:lstStyle/>
            <a:p>
              <a:pPr algn="ctr"/>
              <a:endParaRPr lang="en-US" sz="1600" dirty="0">
                <a:solidFill>
                  <a:schemeClr val="lt1"/>
                </a:solidFill>
              </a:endParaRPr>
            </a:p>
          </p:txBody>
        </p:sp>
        <p:grpSp>
          <p:nvGrpSpPr>
            <p:cNvPr id="16" name="组合 15"/>
            <p:cNvGrpSpPr/>
            <p:nvPr/>
          </p:nvGrpSpPr>
          <p:grpSpPr>
            <a:xfrm>
              <a:off x="3319901" y="3648369"/>
              <a:ext cx="1785786" cy="1785064"/>
              <a:chOff x="3225639" y="4543565"/>
              <a:chExt cx="1735762" cy="1734334"/>
            </a:xfrm>
          </p:grpSpPr>
          <p:sp>
            <p:nvSpPr>
              <p:cNvPr id="38" name="椭圆 37"/>
              <p:cNvSpPr/>
              <p:nvPr/>
            </p:nvSpPr>
            <p:spPr>
              <a:xfrm flipV="1">
                <a:off x="3225639" y="4543565"/>
                <a:ext cx="1735762" cy="1734334"/>
              </a:xfrm>
              <a:prstGeom prst="ellipse">
                <a:avLst/>
              </a:prstGeom>
              <a:solidFill>
                <a:schemeClr val="accent1"/>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sz="1600">
                  <a:solidFill>
                    <a:schemeClr val="accent1"/>
                  </a:solidFill>
                  <a:latin typeface="微软雅黑" panose="020B0503020204020204" pitchFamily="34" charset="-122"/>
                  <a:ea typeface="微软雅黑" panose="020B0503020204020204" pitchFamily="34" charset="-122"/>
                </a:endParaRPr>
              </a:p>
            </p:txBody>
          </p:sp>
          <p:sp>
            <p:nvSpPr>
              <p:cNvPr id="39" name="椭圆 38"/>
              <p:cNvSpPr/>
              <p:nvPr/>
            </p:nvSpPr>
            <p:spPr>
              <a:xfrm rot="10800000" flipV="1">
                <a:off x="3450403" y="4786205"/>
                <a:ext cx="1284515" cy="1284516"/>
              </a:xfrm>
              <a:prstGeom prst="ellipse">
                <a:avLst/>
              </a:prstGeom>
              <a:solidFill>
                <a:schemeClr val="bg1">
                  <a:lumMod val="95000"/>
                </a:schemeClr>
              </a:solidFill>
              <a:ln w="25400" cap="flat" cmpd="sng" algn="ctr">
                <a:noFill/>
                <a:prstDash val="solid"/>
              </a:ln>
              <a:effectLst/>
            </p:spPr>
            <p:txBody>
              <a:bodyPr tIns="36000" anchor="ctr" anchorCtr="1"/>
              <a:lstStyle/>
              <a:p>
                <a:pPr lvl="0" algn="ctr">
                  <a:defRPr/>
                </a:pPr>
                <a:r>
                  <a:rPr lang="en-US" altLang="zh-CN" sz="4000" b="1" kern="0" dirty="0">
                    <a:solidFill>
                      <a:schemeClr val="accent1"/>
                    </a:solidFill>
                    <a:latin typeface="微软雅黑" panose="020B0503020204020204" pitchFamily="34" charset="-122"/>
                    <a:ea typeface="微软雅黑" panose="020B0503020204020204" pitchFamily="34" charset="-122"/>
                  </a:rPr>
                  <a:t>02</a:t>
                </a:r>
                <a:endParaRPr lang="zh-CN" altLang="en-US" sz="4000" b="1" kern="0" dirty="0">
                  <a:solidFill>
                    <a:schemeClr val="accent1"/>
                  </a:solidFill>
                  <a:latin typeface="微软雅黑" panose="020B0503020204020204" pitchFamily="34" charset="-122"/>
                  <a:ea typeface="微软雅黑" panose="020B0503020204020204" pitchFamily="34" charset="-122"/>
                </a:endParaRPr>
              </a:p>
            </p:txBody>
          </p:sp>
        </p:grpSp>
        <p:sp>
          <p:nvSpPr>
            <p:cNvPr id="17" name="矩形 14"/>
            <p:cNvSpPr/>
            <p:nvPr/>
          </p:nvSpPr>
          <p:spPr>
            <a:xfrm>
              <a:off x="-1165265" y="3061916"/>
              <a:ext cx="8367167" cy="294077"/>
            </a:xfrm>
            <a:custGeom>
              <a:avLst/>
              <a:gdLst/>
              <a:ahLst/>
              <a:cxnLst/>
              <a:rect l="l" t="t" r="r" b="b"/>
              <a:pathLst>
                <a:path w="4571707" h="242218">
                  <a:moveTo>
                    <a:pt x="0" y="0"/>
                  </a:moveTo>
                  <a:lnTo>
                    <a:pt x="4571707" y="0"/>
                  </a:lnTo>
                  <a:lnTo>
                    <a:pt x="4571707" y="242218"/>
                  </a:lnTo>
                  <a:lnTo>
                    <a:pt x="0" y="242218"/>
                  </a:lnTo>
                  <a:close/>
                </a:path>
              </a:pathLst>
            </a:custGeom>
            <a:solidFill>
              <a:schemeClr val="accent1"/>
            </a:solidFill>
            <a:ln>
              <a:noFill/>
            </a:ln>
          </p:spPr>
          <p:style>
            <a:lnRef idx="2">
              <a:schemeClr val="accent6">
                <a:shade val="50000"/>
              </a:schemeClr>
            </a:lnRef>
            <a:fillRef idx="1">
              <a:schemeClr val="accent6"/>
            </a:fillRef>
            <a:effectRef idx="0">
              <a:schemeClr val="accent6"/>
            </a:effectRef>
            <a:fontRef idx="minor">
              <a:schemeClr val="lt1"/>
            </a:fontRef>
          </p:style>
          <p:txBody>
            <a:bodyPr lIns="94083" tIns="47041" rIns="94083" bIns="47041" rtlCol="0" anchor="ctr"/>
            <a:lstStyle/>
            <a:p>
              <a:pPr algn="ctr"/>
              <a:endParaRPr lang="en-US" sz="1600">
                <a:solidFill>
                  <a:schemeClr val="lt1"/>
                </a:solidFill>
              </a:endParaRPr>
            </a:p>
          </p:txBody>
        </p:sp>
        <p:grpSp>
          <p:nvGrpSpPr>
            <p:cNvPr id="19" name="组合 18"/>
            <p:cNvGrpSpPr/>
            <p:nvPr/>
          </p:nvGrpSpPr>
          <p:grpSpPr>
            <a:xfrm>
              <a:off x="6309009" y="1573725"/>
              <a:ext cx="1785786" cy="1786535"/>
              <a:chOff x="6131016" y="674750"/>
              <a:chExt cx="1735762" cy="1735763"/>
            </a:xfrm>
          </p:grpSpPr>
          <p:sp>
            <p:nvSpPr>
              <p:cNvPr id="36" name="椭圆 35"/>
              <p:cNvSpPr/>
              <p:nvPr/>
            </p:nvSpPr>
            <p:spPr>
              <a:xfrm>
                <a:off x="6131016" y="674750"/>
                <a:ext cx="1735762" cy="1735763"/>
              </a:xfrm>
              <a:prstGeom prst="ellipse">
                <a:avLst/>
              </a:prstGeom>
              <a:solidFill>
                <a:schemeClr val="accent1"/>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sz="1600">
                  <a:solidFill>
                    <a:schemeClr val="accent1"/>
                  </a:solidFill>
                  <a:latin typeface="微软雅黑" panose="020B0503020204020204" pitchFamily="34" charset="-122"/>
                  <a:ea typeface="微软雅黑" panose="020B0503020204020204" pitchFamily="34" charset="-122"/>
                </a:endParaRPr>
              </a:p>
            </p:txBody>
          </p:sp>
          <p:sp>
            <p:nvSpPr>
              <p:cNvPr id="37" name="椭圆 36"/>
              <p:cNvSpPr/>
              <p:nvPr/>
            </p:nvSpPr>
            <p:spPr>
              <a:xfrm>
                <a:off x="6355778" y="899818"/>
                <a:ext cx="1284515" cy="1284516"/>
              </a:xfrm>
              <a:prstGeom prst="ellipse">
                <a:avLst/>
              </a:prstGeom>
              <a:solidFill>
                <a:schemeClr val="bg1">
                  <a:lumMod val="95000"/>
                </a:schemeClr>
              </a:solidFill>
              <a:ln w="25400" cap="flat" cmpd="sng" algn="ctr">
                <a:noFill/>
                <a:prstDash val="solid"/>
              </a:ln>
              <a:effectLst/>
            </p:spPr>
            <p:txBody>
              <a:bodyPr tIns="36000" anchor="ctr"/>
              <a:lstStyle/>
              <a:p>
                <a:pPr lvl="0" algn="ctr">
                  <a:defRPr/>
                </a:pPr>
                <a:r>
                  <a:rPr lang="en-US" altLang="zh-CN" sz="4000" b="1" kern="0">
                    <a:solidFill>
                      <a:schemeClr val="accent1"/>
                    </a:solidFill>
                    <a:latin typeface="微软雅黑" panose="020B0503020204020204" pitchFamily="34" charset="-122"/>
                    <a:ea typeface="微软雅黑" panose="020B0503020204020204" pitchFamily="34" charset="-122"/>
                  </a:rPr>
                  <a:t>01</a:t>
                </a:r>
                <a:endParaRPr lang="zh-CN" altLang="en-US" sz="4000" b="1" kern="0">
                  <a:solidFill>
                    <a:schemeClr val="accent1"/>
                  </a:solidFill>
                  <a:latin typeface="微软雅黑" panose="020B0503020204020204" pitchFamily="34" charset="-122"/>
                  <a:ea typeface="微软雅黑" panose="020B0503020204020204" pitchFamily="34" charset="-122"/>
                </a:endParaRPr>
              </a:p>
            </p:txBody>
          </p:sp>
        </p:grpSp>
        <p:sp>
          <p:nvSpPr>
            <p:cNvPr id="27" name="矩形 14"/>
            <p:cNvSpPr/>
            <p:nvPr/>
          </p:nvSpPr>
          <p:spPr>
            <a:xfrm flipV="1">
              <a:off x="6272170" y="3660817"/>
              <a:ext cx="6517742" cy="294077"/>
            </a:xfrm>
            <a:custGeom>
              <a:avLst/>
              <a:gdLst/>
              <a:ahLst/>
              <a:cxnLst/>
              <a:rect l="l" t="t" r="r" b="b"/>
              <a:pathLst>
                <a:path w="4571707" h="242218">
                  <a:moveTo>
                    <a:pt x="0" y="242218"/>
                  </a:moveTo>
                  <a:lnTo>
                    <a:pt x="4571707" y="242218"/>
                  </a:lnTo>
                  <a:lnTo>
                    <a:pt x="4571707" y="0"/>
                  </a:lnTo>
                  <a:lnTo>
                    <a:pt x="0" y="0"/>
                  </a:lnTo>
                  <a:close/>
                </a:path>
              </a:pathLst>
            </a:custGeom>
            <a:solidFill>
              <a:schemeClr val="accent1"/>
            </a:solidFill>
            <a:ln>
              <a:noFill/>
            </a:ln>
          </p:spPr>
          <p:style>
            <a:lnRef idx="2">
              <a:schemeClr val="dk1">
                <a:shade val="50000"/>
              </a:schemeClr>
            </a:lnRef>
            <a:fillRef idx="1">
              <a:schemeClr val="dk1"/>
            </a:fillRef>
            <a:effectRef idx="0">
              <a:schemeClr val="dk1"/>
            </a:effectRef>
            <a:fontRef idx="minor">
              <a:schemeClr val="lt1"/>
            </a:fontRef>
          </p:style>
          <p:txBody>
            <a:bodyPr lIns="94083" tIns="47041" rIns="94083" bIns="47041" rtlCol="0" anchor="ctr"/>
            <a:lstStyle/>
            <a:p>
              <a:pPr algn="ctr"/>
              <a:endParaRPr lang="en-US" sz="1600" dirty="0">
                <a:solidFill>
                  <a:schemeClr val="lt1"/>
                </a:solidFill>
              </a:endParaRPr>
            </a:p>
          </p:txBody>
        </p:sp>
        <p:grpSp>
          <p:nvGrpSpPr>
            <p:cNvPr id="28" name="组合 27"/>
            <p:cNvGrpSpPr/>
            <p:nvPr/>
          </p:nvGrpSpPr>
          <p:grpSpPr>
            <a:xfrm>
              <a:off x="5379274" y="3648369"/>
              <a:ext cx="1785786" cy="1785064"/>
              <a:chOff x="5227325" y="4543565"/>
              <a:chExt cx="1735762" cy="1734334"/>
            </a:xfrm>
          </p:grpSpPr>
          <p:sp>
            <p:nvSpPr>
              <p:cNvPr id="34" name="椭圆 33"/>
              <p:cNvSpPr/>
              <p:nvPr/>
            </p:nvSpPr>
            <p:spPr>
              <a:xfrm flipV="1">
                <a:off x="5227325" y="4543565"/>
                <a:ext cx="1735762" cy="1734334"/>
              </a:xfrm>
              <a:prstGeom prst="ellipse">
                <a:avLst/>
              </a:prstGeom>
              <a:solidFill>
                <a:schemeClr val="accent1"/>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1600">
                  <a:solidFill>
                    <a:schemeClr val="accent1"/>
                  </a:solidFill>
                  <a:latin typeface="微软雅黑" panose="020B0503020204020204" pitchFamily="34" charset="-122"/>
                  <a:ea typeface="微软雅黑" panose="020B0503020204020204" pitchFamily="34" charset="-122"/>
                </a:endParaRPr>
              </a:p>
            </p:txBody>
          </p:sp>
          <p:sp>
            <p:nvSpPr>
              <p:cNvPr id="35" name="椭圆 34"/>
              <p:cNvSpPr/>
              <p:nvPr/>
            </p:nvSpPr>
            <p:spPr>
              <a:xfrm rot="10800000" flipV="1">
                <a:off x="5460802" y="4768780"/>
                <a:ext cx="1284515" cy="1284516"/>
              </a:xfrm>
              <a:prstGeom prst="ellipse">
                <a:avLst/>
              </a:prstGeom>
              <a:solidFill>
                <a:schemeClr val="bg1">
                  <a:lumMod val="95000"/>
                </a:schemeClr>
              </a:solidFill>
              <a:ln w="25400" cap="flat" cmpd="sng" algn="ctr">
                <a:noFill/>
                <a:prstDash val="solid"/>
              </a:ln>
              <a:effectLst/>
            </p:spPr>
            <p:txBody>
              <a:bodyPr tIns="36000" anchor="ctr"/>
              <a:lstStyle/>
              <a:p>
                <a:pPr lvl="0" algn="ctr">
                  <a:defRPr/>
                </a:pPr>
                <a:r>
                  <a:rPr lang="en-US" altLang="zh-CN" sz="4000" b="1" kern="0">
                    <a:solidFill>
                      <a:schemeClr val="accent1"/>
                    </a:solidFill>
                    <a:latin typeface="微软雅黑" panose="020B0503020204020204" pitchFamily="34" charset="-122"/>
                    <a:ea typeface="微软雅黑" panose="020B0503020204020204" pitchFamily="34" charset="-122"/>
                  </a:rPr>
                  <a:t>03</a:t>
                </a:r>
                <a:endParaRPr lang="zh-CN" altLang="en-US" sz="4000" b="1" kern="0">
                  <a:solidFill>
                    <a:schemeClr val="accent1"/>
                  </a:solidFill>
                  <a:latin typeface="微软雅黑" panose="020B0503020204020204" pitchFamily="34" charset="-122"/>
                  <a:ea typeface="微软雅黑" panose="020B0503020204020204" pitchFamily="34" charset="-122"/>
                </a:endParaRPr>
              </a:p>
            </p:txBody>
          </p:sp>
        </p:grpSp>
        <p:sp>
          <p:nvSpPr>
            <p:cNvPr id="29" name="TextBox 14"/>
            <p:cNvSpPr txBox="1"/>
            <p:nvPr/>
          </p:nvSpPr>
          <p:spPr>
            <a:xfrm>
              <a:off x="1301" y="2212379"/>
              <a:ext cx="3505488" cy="390569"/>
            </a:xfrm>
            <a:prstGeom prst="rect">
              <a:avLst/>
            </a:prstGeom>
            <a:noFill/>
          </p:spPr>
          <p:txBody>
            <a:bodyPr wrap="none" lIns="94083" tIns="47041" rIns="94083" bIns="47041" rtlCol="0">
              <a:spAutoFit/>
            </a:bodyPr>
            <a:lstStyle/>
            <a:p>
              <a:r>
                <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rPr>
                <a:t>正确认识自我，学会与他人相处</a:t>
              </a:r>
              <a:endPar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1" name="TextBox 16"/>
            <p:cNvSpPr txBox="1"/>
            <p:nvPr/>
          </p:nvSpPr>
          <p:spPr>
            <a:xfrm>
              <a:off x="-997344" y="4624508"/>
              <a:ext cx="4210061" cy="390569"/>
            </a:xfrm>
            <a:prstGeom prst="rect">
              <a:avLst/>
            </a:prstGeom>
            <a:noFill/>
          </p:spPr>
          <p:txBody>
            <a:bodyPr wrap="none" lIns="94083" tIns="47041" rIns="94083" bIns="47041" rtlCol="0">
              <a:spAutoFit/>
            </a:bodyPr>
            <a:lstStyle/>
            <a:p>
              <a:r>
                <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rPr>
                <a:t>多参与校园活动以培养自己的交往能力</a:t>
              </a:r>
              <a:endPar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3" name="TextBox 18"/>
            <p:cNvSpPr txBox="1"/>
            <p:nvPr/>
          </p:nvSpPr>
          <p:spPr>
            <a:xfrm>
              <a:off x="7503483" y="4624508"/>
              <a:ext cx="3975204" cy="390569"/>
            </a:xfrm>
            <a:prstGeom prst="rect">
              <a:avLst/>
            </a:prstGeom>
            <a:noFill/>
          </p:spPr>
          <p:txBody>
            <a:bodyPr wrap="none" lIns="94083" tIns="47041" rIns="94083" bIns="47041" rtlCol="0">
              <a:spAutoFit/>
            </a:bodyPr>
            <a:lstStyle/>
            <a:p>
              <a:r>
                <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rPr>
                <a:t>学习社会交往知识，必要时寻求辅导</a:t>
              </a:r>
              <a:endPar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一、提升个人能力</a:t>
            </a:r>
            <a:endParaRPr lang="zh-CN" altLang="en-US" dirty="0"/>
          </a:p>
        </p:txBody>
      </p:sp>
      <p:sp>
        <p:nvSpPr>
          <p:cNvPr id="3" name="灯片编号占位符 2"/>
          <p:cNvSpPr>
            <a:spLocks noGrp="1"/>
          </p:cNvSpPr>
          <p:nvPr>
            <p:ph type="sldNum" sz="quarter" idx="4"/>
          </p:nvPr>
        </p:nvSpPr>
        <p:spPr/>
        <p:txBody>
          <a:bodyPr/>
          <a:lstStyle/>
          <a:p>
            <a:fld id="{5DD3DB80-B894-403A-B48E-6FDC1A72010E}" type="slidenum">
              <a:rPr lang="zh-CN" altLang="en-US" smtClean="0"/>
            </a:fld>
            <a:endParaRPr lang="zh-CN" altLang="en-US" dirty="0"/>
          </a:p>
        </p:txBody>
      </p:sp>
      <p:sp>
        <p:nvSpPr>
          <p:cNvPr id="30" name="圆角矩形 29"/>
          <p:cNvSpPr/>
          <p:nvPr/>
        </p:nvSpPr>
        <p:spPr>
          <a:xfrm>
            <a:off x="-436605" y="1450866"/>
            <a:ext cx="4719847" cy="647601"/>
          </a:xfrm>
          <a:prstGeom prst="round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a:solidFill>
                  <a:schemeClr val="bg1"/>
                </a:solidFill>
              </a:rPr>
              <a:t>4</a:t>
            </a:r>
            <a:r>
              <a:rPr lang="zh-CN" altLang="en-US" sz="2800" b="1" dirty="0">
                <a:solidFill>
                  <a:schemeClr val="bg1"/>
                </a:solidFill>
              </a:rPr>
              <a:t>．思维分析能力</a:t>
            </a:r>
            <a:endParaRPr lang="zh-CN" altLang="en-US" sz="2800" b="1" dirty="0">
              <a:solidFill>
                <a:schemeClr val="bg1"/>
              </a:solidFill>
            </a:endParaRPr>
          </a:p>
        </p:txBody>
      </p:sp>
      <p:sp>
        <p:nvSpPr>
          <p:cNvPr id="32" name="文本框 43"/>
          <p:cNvSpPr txBox="1"/>
          <p:nvPr/>
        </p:nvSpPr>
        <p:spPr>
          <a:xfrm>
            <a:off x="534010" y="2429894"/>
            <a:ext cx="11289510" cy="1134413"/>
          </a:xfrm>
          <a:prstGeom prst="rect">
            <a:avLst/>
          </a:prstGeom>
          <a:noFill/>
        </p:spPr>
        <p:txBody>
          <a:bodyPr wrap="square" rtlCol="0">
            <a:spAutoFit/>
          </a:bodyPr>
          <a:lstStyle/>
          <a:p>
            <a:pPr indent="457200" algn="just">
              <a:lnSpc>
                <a:spcPct val="150000"/>
              </a:lnSpc>
            </a:pPr>
            <a:r>
              <a:rPr lang="zh-CN" altLang="en-US" sz="2400" dirty="0"/>
              <a:t>思维分析是人的主观能动性，只有通过思维分析，个体才能整理零碎的知识，并将整理好的系统知识转化为自身的能力。</a:t>
            </a:r>
            <a:endParaRPr lang="zh-CN" altLang="en-US" sz="2400" dirty="0"/>
          </a:p>
        </p:txBody>
      </p:sp>
      <p:grpSp>
        <p:nvGrpSpPr>
          <p:cNvPr id="22" name="组合 21"/>
          <p:cNvGrpSpPr/>
          <p:nvPr/>
        </p:nvGrpSpPr>
        <p:grpSpPr>
          <a:xfrm>
            <a:off x="766292" y="4478205"/>
            <a:ext cx="1044251" cy="928929"/>
            <a:chOff x="7907338" y="2682875"/>
            <a:chExt cx="1566862" cy="1393825"/>
          </a:xfrm>
        </p:grpSpPr>
        <p:sp>
          <p:nvSpPr>
            <p:cNvPr id="23" name="Freeform 42"/>
            <p:cNvSpPr>
              <a:spLocks noEditPoints="1"/>
            </p:cNvSpPr>
            <p:nvPr/>
          </p:nvSpPr>
          <p:spPr bwMode="auto">
            <a:xfrm>
              <a:off x="8067675" y="2682875"/>
              <a:ext cx="1406525" cy="1114425"/>
            </a:xfrm>
            <a:custGeom>
              <a:avLst/>
              <a:gdLst>
                <a:gd name="T0" fmla="*/ 439 w 484"/>
                <a:gd name="T1" fmla="*/ 0 h 383"/>
                <a:gd name="T2" fmla="*/ 46 w 484"/>
                <a:gd name="T3" fmla="*/ 0 h 383"/>
                <a:gd name="T4" fmla="*/ 0 w 484"/>
                <a:gd name="T5" fmla="*/ 45 h 383"/>
                <a:gd name="T6" fmla="*/ 0 w 484"/>
                <a:gd name="T7" fmla="*/ 127 h 383"/>
                <a:gd name="T8" fmla="*/ 25 w 484"/>
                <a:gd name="T9" fmla="*/ 127 h 383"/>
                <a:gd name="T10" fmla="*/ 25 w 484"/>
                <a:gd name="T11" fmla="*/ 75 h 383"/>
                <a:gd name="T12" fmla="*/ 460 w 484"/>
                <a:gd name="T13" fmla="*/ 75 h 383"/>
                <a:gd name="T14" fmla="*/ 460 w 484"/>
                <a:gd name="T15" fmla="*/ 337 h 383"/>
                <a:gd name="T16" fmla="*/ 439 w 484"/>
                <a:gd name="T17" fmla="*/ 358 h 383"/>
                <a:gd name="T18" fmla="*/ 411 w 484"/>
                <a:gd name="T19" fmla="*/ 358 h 383"/>
                <a:gd name="T20" fmla="*/ 411 w 484"/>
                <a:gd name="T21" fmla="*/ 383 h 383"/>
                <a:gd name="T22" fmla="*/ 439 w 484"/>
                <a:gd name="T23" fmla="*/ 383 h 383"/>
                <a:gd name="T24" fmla="*/ 484 w 484"/>
                <a:gd name="T25" fmla="*/ 337 h 383"/>
                <a:gd name="T26" fmla="*/ 484 w 484"/>
                <a:gd name="T27" fmla="*/ 45 h 383"/>
                <a:gd name="T28" fmla="*/ 439 w 484"/>
                <a:gd name="T29" fmla="*/ 0 h 383"/>
                <a:gd name="T30" fmla="*/ 404 w 484"/>
                <a:gd name="T31" fmla="*/ 49 h 383"/>
                <a:gd name="T32" fmla="*/ 353 w 484"/>
                <a:gd name="T33" fmla="*/ 49 h 383"/>
                <a:gd name="T34" fmla="*/ 343 w 484"/>
                <a:gd name="T35" fmla="*/ 39 h 383"/>
                <a:gd name="T36" fmla="*/ 353 w 484"/>
                <a:gd name="T37" fmla="*/ 30 h 383"/>
                <a:gd name="T38" fmla="*/ 404 w 484"/>
                <a:gd name="T39" fmla="*/ 30 h 383"/>
                <a:gd name="T40" fmla="*/ 413 w 484"/>
                <a:gd name="T41" fmla="*/ 39 h 383"/>
                <a:gd name="T42" fmla="*/ 404 w 484"/>
                <a:gd name="T43" fmla="*/ 49 h 383"/>
                <a:gd name="T44" fmla="*/ 434 w 484"/>
                <a:gd name="T45" fmla="*/ 50 h 383"/>
                <a:gd name="T46" fmla="*/ 424 w 484"/>
                <a:gd name="T47" fmla="*/ 39 h 383"/>
                <a:gd name="T48" fmla="*/ 434 w 484"/>
                <a:gd name="T49" fmla="*/ 29 h 383"/>
                <a:gd name="T50" fmla="*/ 444 w 484"/>
                <a:gd name="T51" fmla="*/ 39 h 383"/>
                <a:gd name="T52" fmla="*/ 434 w 484"/>
                <a:gd name="T53" fmla="*/ 50 h 3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84" h="383">
                  <a:moveTo>
                    <a:pt x="439" y="0"/>
                  </a:moveTo>
                  <a:cubicBezTo>
                    <a:pt x="46" y="0"/>
                    <a:pt x="46" y="0"/>
                    <a:pt x="46" y="0"/>
                  </a:cubicBezTo>
                  <a:cubicBezTo>
                    <a:pt x="21" y="0"/>
                    <a:pt x="1" y="20"/>
                    <a:pt x="0" y="45"/>
                  </a:cubicBezTo>
                  <a:cubicBezTo>
                    <a:pt x="0" y="127"/>
                    <a:pt x="0" y="127"/>
                    <a:pt x="0" y="127"/>
                  </a:cubicBezTo>
                  <a:cubicBezTo>
                    <a:pt x="25" y="127"/>
                    <a:pt x="25" y="127"/>
                    <a:pt x="25" y="127"/>
                  </a:cubicBezTo>
                  <a:cubicBezTo>
                    <a:pt x="25" y="75"/>
                    <a:pt x="25" y="75"/>
                    <a:pt x="25" y="75"/>
                  </a:cubicBezTo>
                  <a:cubicBezTo>
                    <a:pt x="460" y="75"/>
                    <a:pt x="460" y="75"/>
                    <a:pt x="460" y="75"/>
                  </a:cubicBezTo>
                  <a:cubicBezTo>
                    <a:pt x="460" y="337"/>
                    <a:pt x="460" y="337"/>
                    <a:pt x="460" y="337"/>
                  </a:cubicBezTo>
                  <a:cubicBezTo>
                    <a:pt x="460" y="349"/>
                    <a:pt x="450" y="358"/>
                    <a:pt x="439" y="358"/>
                  </a:cubicBezTo>
                  <a:cubicBezTo>
                    <a:pt x="411" y="358"/>
                    <a:pt x="411" y="358"/>
                    <a:pt x="411" y="358"/>
                  </a:cubicBezTo>
                  <a:cubicBezTo>
                    <a:pt x="411" y="383"/>
                    <a:pt x="411" y="383"/>
                    <a:pt x="411" y="383"/>
                  </a:cubicBezTo>
                  <a:cubicBezTo>
                    <a:pt x="439" y="383"/>
                    <a:pt x="439" y="383"/>
                    <a:pt x="439" y="383"/>
                  </a:cubicBezTo>
                  <a:cubicBezTo>
                    <a:pt x="464" y="383"/>
                    <a:pt x="484" y="363"/>
                    <a:pt x="484" y="337"/>
                  </a:cubicBezTo>
                  <a:cubicBezTo>
                    <a:pt x="484" y="45"/>
                    <a:pt x="484" y="45"/>
                    <a:pt x="484" y="45"/>
                  </a:cubicBezTo>
                  <a:cubicBezTo>
                    <a:pt x="484" y="20"/>
                    <a:pt x="464" y="0"/>
                    <a:pt x="439" y="0"/>
                  </a:cubicBezTo>
                  <a:close/>
                  <a:moveTo>
                    <a:pt x="404" y="49"/>
                  </a:moveTo>
                  <a:cubicBezTo>
                    <a:pt x="353" y="49"/>
                    <a:pt x="353" y="49"/>
                    <a:pt x="353" y="49"/>
                  </a:cubicBezTo>
                  <a:cubicBezTo>
                    <a:pt x="347" y="49"/>
                    <a:pt x="343" y="45"/>
                    <a:pt x="343" y="39"/>
                  </a:cubicBezTo>
                  <a:cubicBezTo>
                    <a:pt x="343" y="34"/>
                    <a:pt x="347" y="30"/>
                    <a:pt x="353" y="30"/>
                  </a:cubicBezTo>
                  <a:cubicBezTo>
                    <a:pt x="404" y="30"/>
                    <a:pt x="404" y="30"/>
                    <a:pt x="404" y="30"/>
                  </a:cubicBezTo>
                  <a:cubicBezTo>
                    <a:pt x="409" y="30"/>
                    <a:pt x="413" y="34"/>
                    <a:pt x="413" y="39"/>
                  </a:cubicBezTo>
                  <a:cubicBezTo>
                    <a:pt x="413" y="45"/>
                    <a:pt x="409" y="49"/>
                    <a:pt x="404" y="49"/>
                  </a:cubicBezTo>
                  <a:close/>
                  <a:moveTo>
                    <a:pt x="434" y="50"/>
                  </a:moveTo>
                  <a:cubicBezTo>
                    <a:pt x="428" y="50"/>
                    <a:pt x="424" y="45"/>
                    <a:pt x="424" y="39"/>
                  </a:cubicBezTo>
                  <a:cubicBezTo>
                    <a:pt x="424" y="34"/>
                    <a:pt x="428" y="29"/>
                    <a:pt x="434" y="29"/>
                  </a:cubicBezTo>
                  <a:cubicBezTo>
                    <a:pt x="440" y="29"/>
                    <a:pt x="444" y="34"/>
                    <a:pt x="444" y="39"/>
                  </a:cubicBezTo>
                  <a:cubicBezTo>
                    <a:pt x="444" y="45"/>
                    <a:pt x="440" y="50"/>
                    <a:pt x="434" y="50"/>
                  </a:cubicBezTo>
                  <a:close/>
                </a:path>
              </a:pathLst>
            </a:custGeom>
            <a:solidFill>
              <a:srgbClr val="A6C84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 name="Freeform 43"/>
            <p:cNvSpPr>
              <a:spLocks noEditPoints="1"/>
            </p:cNvSpPr>
            <p:nvPr/>
          </p:nvSpPr>
          <p:spPr bwMode="auto">
            <a:xfrm>
              <a:off x="7907338" y="2962275"/>
              <a:ext cx="1406525" cy="1114425"/>
            </a:xfrm>
            <a:custGeom>
              <a:avLst/>
              <a:gdLst>
                <a:gd name="T0" fmla="*/ 438 w 484"/>
                <a:gd name="T1" fmla="*/ 0 h 383"/>
                <a:gd name="T2" fmla="*/ 45 w 484"/>
                <a:gd name="T3" fmla="*/ 0 h 383"/>
                <a:gd name="T4" fmla="*/ 0 w 484"/>
                <a:gd name="T5" fmla="*/ 45 h 383"/>
                <a:gd name="T6" fmla="*/ 0 w 484"/>
                <a:gd name="T7" fmla="*/ 337 h 383"/>
                <a:gd name="T8" fmla="*/ 45 w 484"/>
                <a:gd name="T9" fmla="*/ 383 h 383"/>
                <a:gd name="T10" fmla="*/ 438 w 484"/>
                <a:gd name="T11" fmla="*/ 383 h 383"/>
                <a:gd name="T12" fmla="*/ 484 w 484"/>
                <a:gd name="T13" fmla="*/ 337 h 383"/>
                <a:gd name="T14" fmla="*/ 484 w 484"/>
                <a:gd name="T15" fmla="*/ 45 h 383"/>
                <a:gd name="T16" fmla="*/ 438 w 484"/>
                <a:gd name="T17" fmla="*/ 0 h 383"/>
                <a:gd name="T18" fmla="*/ 433 w 484"/>
                <a:gd name="T19" fmla="*/ 29 h 383"/>
                <a:gd name="T20" fmla="*/ 444 w 484"/>
                <a:gd name="T21" fmla="*/ 39 h 383"/>
                <a:gd name="T22" fmla="*/ 433 w 484"/>
                <a:gd name="T23" fmla="*/ 49 h 383"/>
                <a:gd name="T24" fmla="*/ 423 w 484"/>
                <a:gd name="T25" fmla="*/ 39 h 383"/>
                <a:gd name="T26" fmla="*/ 433 w 484"/>
                <a:gd name="T27" fmla="*/ 29 h 383"/>
                <a:gd name="T28" fmla="*/ 352 w 484"/>
                <a:gd name="T29" fmla="*/ 29 h 383"/>
                <a:gd name="T30" fmla="*/ 403 w 484"/>
                <a:gd name="T31" fmla="*/ 29 h 383"/>
                <a:gd name="T32" fmla="*/ 413 w 484"/>
                <a:gd name="T33" fmla="*/ 39 h 383"/>
                <a:gd name="T34" fmla="*/ 403 w 484"/>
                <a:gd name="T35" fmla="*/ 49 h 383"/>
                <a:gd name="T36" fmla="*/ 352 w 484"/>
                <a:gd name="T37" fmla="*/ 49 h 383"/>
                <a:gd name="T38" fmla="*/ 342 w 484"/>
                <a:gd name="T39" fmla="*/ 39 h 383"/>
                <a:gd name="T40" fmla="*/ 352 w 484"/>
                <a:gd name="T41" fmla="*/ 29 h 383"/>
                <a:gd name="T42" fmla="*/ 459 w 484"/>
                <a:gd name="T43" fmla="*/ 337 h 383"/>
                <a:gd name="T44" fmla="*/ 438 w 484"/>
                <a:gd name="T45" fmla="*/ 358 h 383"/>
                <a:gd name="T46" fmla="*/ 45 w 484"/>
                <a:gd name="T47" fmla="*/ 358 h 383"/>
                <a:gd name="T48" fmla="*/ 24 w 484"/>
                <a:gd name="T49" fmla="*/ 337 h 383"/>
                <a:gd name="T50" fmla="*/ 24 w 484"/>
                <a:gd name="T51" fmla="*/ 74 h 383"/>
                <a:gd name="T52" fmla="*/ 459 w 484"/>
                <a:gd name="T53" fmla="*/ 74 h 383"/>
                <a:gd name="T54" fmla="*/ 459 w 484"/>
                <a:gd name="T55" fmla="*/ 337 h 3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84" h="383">
                  <a:moveTo>
                    <a:pt x="438" y="0"/>
                  </a:moveTo>
                  <a:cubicBezTo>
                    <a:pt x="45" y="0"/>
                    <a:pt x="45" y="0"/>
                    <a:pt x="45" y="0"/>
                  </a:cubicBezTo>
                  <a:cubicBezTo>
                    <a:pt x="20" y="0"/>
                    <a:pt x="0" y="20"/>
                    <a:pt x="0" y="45"/>
                  </a:cubicBezTo>
                  <a:cubicBezTo>
                    <a:pt x="0" y="337"/>
                    <a:pt x="0" y="337"/>
                    <a:pt x="0" y="337"/>
                  </a:cubicBezTo>
                  <a:cubicBezTo>
                    <a:pt x="0" y="362"/>
                    <a:pt x="20" y="383"/>
                    <a:pt x="45" y="383"/>
                  </a:cubicBezTo>
                  <a:cubicBezTo>
                    <a:pt x="438" y="383"/>
                    <a:pt x="438" y="383"/>
                    <a:pt x="438" y="383"/>
                  </a:cubicBezTo>
                  <a:cubicBezTo>
                    <a:pt x="463" y="383"/>
                    <a:pt x="484" y="362"/>
                    <a:pt x="484" y="337"/>
                  </a:cubicBezTo>
                  <a:cubicBezTo>
                    <a:pt x="484" y="45"/>
                    <a:pt x="484" y="45"/>
                    <a:pt x="484" y="45"/>
                  </a:cubicBezTo>
                  <a:cubicBezTo>
                    <a:pt x="484" y="20"/>
                    <a:pt x="463" y="0"/>
                    <a:pt x="438" y="0"/>
                  </a:cubicBezTo>
                  <a:close/>
                  <a:moveTo>
                    <a:pt x="433" y="29"/>
                  </a:moveTo>
                  <a:cubicBezTo>
                    <a:pt x="439" y="29"/>
                    <a:pt x="444" y="33"/>
                    <a:pt x="444" y="39"/>
                  </a:cubicBezTo>
                  <a:cubicBezTo>
                    <a:pt x="444" y="45"/>
                    <a:pt x="439" y="49"/>
                    <a:pt x="433" y="49"/>
                  </a:cubicBezTo>
                  <a:cubicBezTo>
                    <a:pt x="428" y="49"/>
                    <a:pt x="423" y="45"/>
                    <a:pt x="423" y="39"/>
                  </a:cubicBezTo>
                  <a:cubicBezTo>
                    <a:pt x="423" y="33"/>
                    <a:pt x="428" y="29"/>
                    <a:pt x="433" y="29"/>
                  </a:cubicBezTo>
                  <a:close/>
                  <a:moveTo>
                    <a:pt x="352" y="29"/>
                  </a:moveTo>
                  <a:cubicBezTo>
                    <a:pt x="403" y="29"/>
                    <a:pt x="403" y="29"/>
                    <a:pt x="403" y="29"/>
                  </a:cubicBezTo>
                  <a:cubicBezTo>
                    <a:pt x="408" y="29"/>
                    <a:pt x="413" y="34"/>
                    <a:pt x="413" y="39"/>
                  </a:cubicBezTo>
                  <a:cubicBezTo>
                    <a:pt x="413" y="44"/>
                    <a:pt x="408" y="49"/>
                    <a:pt x="403" y="49"/>
                  </a:cubicBezTo>
                  <a:cubicBezTo>
                    <a:pt x="352" y="49"/>
                    <a:pt x="352" y="49"/>
                    <a:pt x="352" y="49"/>
                  </a:cubicBezTo>
                  <a:cubicBezTo>
                    <a:pt x="347" y="49"/>
                    <a:pt x="342" y="44"/>
                    <a:pt x="342" y="39"/>
                  </a:cubicBezTo>
                  <a:cubicBezTo>
                    <a:pt x="342" y="34"/>
                    <a:pt x="347" y="29"/>
                    <a:pt x="352" y="29"/>
                  </a:cubicBezTo>
                  <a:close/>
                  <a:moveTo>
                    <a:pt x="459" y="337"/>
                  </a:moveTo>
                  <a:cubicBezTo>
                    <a:pt x="459" y="348"/>
                    <a:pt x="449" y="358"/>
                    <a:pt x="438" y="358"/>
                  </a:cubicBezTo>
                  <a:cubicBezTo>
                    <a:pt x="45" y="358"/>
                    <a:pt x="45" y="358"/>
                    <a:pt x="45" y="358"/>
                  </a:cubicBezTo>
                  <a:cubicBezTo>
                    <a:pt x="34" y="358"/>
                    <a:pt x="24" y="348"/>
                    <a:pt x="24" y="337"/>
                  </a:cubicBezTo>
                  <a:cubicBezTo>
                    <a:pt x="24" y="74"/>
                    <a:pt x="24" y="74"/>
                    <a:pt x="24" y="74"/>
                  </a:cubicBezTo>
                  <a:cubicBezTo>
                    <a:pt x="459" y="74"/>
                    <a:pt x="459" y="74"/>
                    <a:pt x="459" y="74"/>
                  </a:cubicBezTo>
                  <a:lnTo>
                    <a:pt x="459" y="337"/>
                  </a:lnTo>
                  <a:close/>
                </a:path>
              </a:pathLst>
            </a:custGeom>
            <a:solidFill>
              <a:srgbClr val="3B444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 name="Freeform 44"/>
            <p:cNvSpPr>
              <a:spLocks noEditPoints="1"/>
            </p:cNvSpPr>
            <p:nvPr/>
          </p:nvSpPr>
          <p:spPr bwMode="auto">
            <a:xfrm>
              <a:off x="8313738" y="3305175"/>
              <a:ext cx="590550" cy="587375"/>
            </a:xfrm>
            <a:custGeom>
              <a:avLst/>
              <a:gdLst>
                <a:gd name="T0" fmla="*/ 102 w 203"/>
                <a:gd name="T1" fmla="*/ 0 h 202"/>
                <a:gd name="T2" fmla="*/ 0 w 203"/>
                <a:gd name="T3" fmla="*/ 101 h 202"/>
                <a:gd name="T4" fmla="*/ 102 w 203"/>
                <a:gd name="T5" fmla="*/ 202 h 202"/>
                <a:gd name="T6" fmla="*/ 203 w 203"/>
                <a:gd name="T7" fmla="*/ 101 h 202"/>
                <a:gd name="T8" fmla="*/ 102 w 203"/>
                <a:gd name="T9" fmla="*/ 0 h 202"/>
                <a:gd name="T10" fmla="*/ 102 w 203"/>
                <a:gd name="T11" fmla="*/ 174 h 202"/>
                <a:gd name="T12" fmla="*/ 29 w 203"/>
                <a:gd name="T13" fmla="*/ 101 h 202"/>
                <a:gd name="T14" fmla="*/ 39 w 203"/>
                <a:gd name="T15" fmla="*/ 65 h 202"/>
                <a:gd name="T16" fmla="*/ 147 w 203"/>
                <a:gd name="T17" fmla="*/ 158 h 202"/>
                <a:gd name="T18" fmla="*/ 102 w 203"/>
                <a:gd name="T19" fmla="*/ 174 h 202"/>
                <a:gd name="T20" fmla="*/ 165 w 203"/>
                <a:gd name="T21" fmla="*/ 137 h 202"/>
                <a:gd name="T22" fmla="*/ 57 w 203"/>
                <a:gd name="T23" fmla="*/ 44 h 202"/>
                <a:gd name="T24" fmla="*/ 102 w 203"/>
                <a:gd name="T25" fmla="*/ 28 h 202"/>
                <a:gd name="T26" fmla="*/ 174 w 203"/>
                <a:gd name="T27" fmla="*/ 101 h 202"/>
                <a:gd name="T28" fmla="*/ 165 w 203"/>
                <a:gd name="T29" fmla="*/ 137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03" h="202">
                  <a:moveTo>
                    <a:pt x="102" y="0"/>
                  </a:moveTo>
                  <a:cubicBezTo>
                    <a:pt x="46" y="0"/>
                    <a:pt x="0" y="45"/>
                    <a:pt x="0" y="101"/>
                  </a:cubicBezTo>
                  <a:cubicBezTo>
                    <a:pt x="0" y="157"/>
                    <a:pt x="46" y="202"/>
                    <a:pt x="102" y="202"/>
                  </a:cubicBezTo>
                  <a:cubicBezTo>
                    <a:pt x="157" y="202"/>
                    <a:pt x="203" y="157"/>
                    <a:pt x="203" y="101"/>
                  </a:cubicBezTo>
                  <a:cubicBezTo>
                    <a:pt x="203" y="45"/>
                    <a:pt x="157" y="0"/>
                    <a:pt x="102" y="0"/>
                  </a:cubicBezTo>
                  <a:close/>
                  <a:moveTo>
                    <a:pt x="102" y="174"/>
                  </a:moveTo>
                  <a:cubicBezTo>
                    <a:pt x="61" y="174"/>
                    <a:pt x="29" y="141"/>
                    <a:pt x="29" y="101"/>
                  </a:cubicBezTo>
                  <a:cubicBezTo>
                    <a:pt x="29" y="88"/>
                    <a:pt x="33" y="75"/>
                    <a:pt x="39" y="65"/>
                  </a:cubicBezTo>
                  <a:cubicBezTo>
                    <a:pt x="147" y="158"/>
                    <a:pt x="147" y="158"/>
                    <a:pt x="147" y="158"/>
                  </a:cubicBezTo>
                  <a:cubicBezTo>
                    <a:pt x="134" y="168"/>
                    <a:pt x="119" y="174"/>
                    <a:pt x="102" y="174"/>
                  </a:cubicBezTo>
                  <a:close/>
                  <a:moveTo>
                    <a:pt x="165" y="137"/>
                  </a:moveTo>
                  <a:cubicBezTo>
                    <a:pt x="57" y="44"/>
                    <a:pt x="57" y="44"/>
                    <a:pt x="57" y="44"/>
                  </a:cubicBezTo>
                  <a:cubicBezTo>
                    <a:pt x="69" y="34"/>
                    <a:pt x="85" y="28"/>
                    <a:pt x="102" y="28"/>
                  </a:cubicBezTo>
                  <a:cubicBezTo>
                    <a:pt x="142" y="29"/>
                    <a:pt x="174" y="61"/>
                    <a:pt x="174" y="101"/>
                  </a:cubicBezTo>
                  <a:cubicBezTo>
                    <a:pt x="174" y="114"/>
                    <a:pt x="171" y="127"/>
                    <a:pt x="165" y="137"/>
                  </a:cubicBezTo>
                  <a:close/>
                </a:path>
              </a:pathLst>
            </a:custGeom>
            <a:solidFill>
              <a:srgbClr val="23A3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26" name="TextBox 14"/>
          <p:cNvSpPr txBox="1"/>
          <p:nvPr/>
        </p:nvSpPr>
        <p:spPr>
          <a:xfrm>
            <a:off x="1810543" y="4802197"/>
            <a:ext cx="2652216" cy="341222"/>
          </a:xfrm>
          <a:prstGeom prst="rect">
            <a:avLst/>
          </a:prstGeom>
          <a:noFill/>
        </p:spPr>
        <p:txBody>
          <a:bodyPr wrap="none" lIns="94083" tIns="47041" rIns="94083" bIns="47041" rtlCol="0">
            <a:spAutoFit/>
          </a:bodyPr>
          <a:lstStyle/>
          <a:p>
            <a:r>
              <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rPr>
              <a:t>加强对逻辑思维知识的学习</a:t>
            </a:r>
            <a:endPar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40" name="组合 39"/>
          <p:cNvGrpSpPr/>
          <p:nvPr/>
        </p:nvGrpSpPr>
        <p:grpSpPr>
          <a:xfrm>
            <a:off x="4688587" y="4478205"/>
            <a:ext cx="1044251" cy="928929"/>
            <a:chOff x="7907338" y="2682875"/>
            <a:chExt cx="1566862" cy="1393825"/>
          </a:xfrm>
        </p:grpSpPr>
        <p:sp>
          <p:nvSpPr>
            <p:cNvPr id="41" name="Freeform 42"/>
            <p:cNvSpPr>
              <a:spLocks noEditPoints="1"/>
            </p:cNvSpPr>
            <p:nvPr/>
          </p:nvSpPr>
          <p:spPr bwMode="auto">
            <a:xfrm>
              <a:off x="8067675" y="2682875"/>
              <a:ext cx="1406525" cy="1114425"/>
            </a:xfrm>
            <a:custGeom>
              <a:avLst/>
              <a:gdLst>
                <a:gd name="T0" fmla="*/ 439 w 484"/>
                <a:gd name="T1" fmla="*/ 0 h 383"/>
                <a:gd name="T2" fmla="*/ 46 w 484"/>
                <a:gd name="T3" fmla="*/ 0 h 383"/>
                <a:gd name="T4" fmla="*/ 0 w 484"/>
                <a:gd name="T5" fmla="*/ 45 h 383"/>
                <a:gd name="T6" fmla="*/ 0 w 484"/>
                <a:gd name="T7" fmla="*/ 127 h 383"/>
                <a:gd name="T8" fmla="*/ 25 w 484"/>
                <a:gd name="T9" fmla="*/ 127 h 383"/>
                <a:gd name="T10" fmla="*/ 25 w 484"/>
                <a:gd name="T11" fmla="*/ 75 h 383"/>
                <a:gd name="T12" fmla="*/ 460 w 484"/>
                <a:gd name="T13" fmla="*/ 75 h 383"/>
                <a:gd name="T14" fmla="*/ 460 w 484"/>
                <a:gd name="T15" fmla="*/ 337 h 383"/>
                <a:gd name="T16" fmla="*/ 439 w 484"/>
                <a:gd name="T17" fmla="*/ 358 h 383"/>
                <a:gd name="T18" fmla="*/ 411 w 484"/>
                <a:gd name="T19" fmla="*/ 358 h 383"/>
                <a:gd name="T20" fmla="*/ 411 w 484"/>
                <a:gd name="T21" fmla="*/ 383 h 383"/>
                <a:gd name="T22" fmla="*/ 439 w 484"/>
                <a:gd name="T23" fmla="*/ 383 h 383"/>
                <a:gd name="T24" fmla="*/ 484 w 484"/>
                <a:gd name="T25" fmla="*/ 337 h 383"/>
                <a:gd name="T26" fmla="*/ 484 w 484"/>
                <a:gd name="T27" fmla="*/ 45 h 383"/>
                <a:gd name="T28" fmla="*/ 439 w 484"/>
                <a:gd name="T29" fmla="*/ 0 h 383"/>
                <a:gd name="T30" fmla="*/ 404 w 484"/>
                <a:gd name="T31" fmla="*/ 49 h 383"/>
                <a:gd name="T32" fmla="*/ 353 w 484"/>
                <a:gd name="T33" fmla="*/ 49 h 383"/>
                <a:gd name="T34" fmla="*/ 343 w 484"/>
                <a:gd name="T35" fmla="*/ 39 h 383"/>
                <a:gd name="T36" fmla="*/ 353 w 484"/>
                <a:gd name="T37" fmla="*/ 30 h 383"/>
                <a:gd name="T38" fmla="*/ 404 w 484"/>
                <a:gd name="T39" fmla="*/ 30 h 383"/>
                <a:gd name="T40" fmla="*/ 413 w 484"/>
                <a:gd name="T41" fmla="*/ 39 h 383"/>
                <a:gd name="T42" fmla="*/ 404 w 484"/>
                <a:gd name="T43" fmla="*/ 49 h 383"/>
                <a:gd name="T44" fmla="*/ 434 w 484"/>
                <a:gd name="T45" fmla="*/ 50 h 383"/>
                <a:gd name="T46" fmla="*/ 424 w 484"/>
                <a:gd name="T47" fmla="*/ 39 h 383"/>
                <a:gd name="T48" fmla="*/ 434 w 484"/>
                <a:gd name="T49" fmla="*/ 29 h 383"/>
                <a:gd name="T50" fmla="*/ 444 w 484"/>
                <a:gd name="T51" fmla="*/ 39 h 383"/>
                <a:gd name="T52" fmla="*/ 434 w 484"/>
                <a:gd name="T53" fmla="*/ 50 h 3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84" h="383">
                  <a:moveTo>
                    <a:pt x="439" y="0"/>
                  </a:moveTo>
                  <a:cubicBezTo>
                    <a:pt x="46" y="0"/>
                    <a:pt x="46" y="0"/>
                    <a:pt x="46" y="0"/>
                  </a:cubicBezTo>
                  <a:cubicBezTo>
                    <a:pt x="21" y="0"/>
                    <a:pt x="1" y="20"/>
                    <a:pt x="0" y="45"/>
                  </a:cubicBezTo>
                  <a:cubicBezTo>
                    <a:pt x="0" y="127"/>
                    <a:pt x="0" y="127"/>
                    <a:pt x="0" y="127"/>
                  </a:cubicBezTo>
                  <a:cubicBezTo>
                    <a:pt x="25" y="127"/>
                    <a:pt x="25" y="127"/>
                    <a:pt x="25" y="127"/>
                  </a:cubicBezTo>
                  <a:cubicBezTo>
                    <a:pt x="25" y="75"/>
                    <a:pt x="25" y="75"/>
                    <a:pt x="25" y="75"/>
                  </a:cubicBezTo>
                  <a:cubicBezTo>
                    <a:pt x="460" y="75"/>
                    <a:pt x="460" y="75"/>
                    <a:pt x="460" y="75"/>
                  </a:cubicBezTo>
                  <a:cubicBezTo>
                    <a:pt x="460" y="337"/>
                    <a:pt x="460" y="337"/>
                    <a:pt x="460" y="337"/>
                  </a:cubicBezTo>
                  <a:cubicBezTo>
                    <a:pt x="460" y="349"/>
                    <a:pt x="450" y="358"/>
                    <a:pt x="439" y="358"/>
                  </a:cubicBezTo>
                  <a:cubicBezTo>
                    <a:pt x="411" y="358"/>
                    <a:pt x="411" y="358"/>
                    <a:pt x="411" y="358"/>
                  </a:cubicBezTo>
                  <a:cubicBezTo>
                    <a:pt x="411" y="383"/>
                    <a:pt x="411" y="383"/>
                    <a:pt x="411" y="383"/>
                  </a:cubicBezTo>
                  <a:cubicBezTo>
                    <a:pt x="439" y="383"/>
                    <a:pt x="439" y="383"/>
                    <a:pt x="439" y="383"/>
                  </a:cubicBezTo>
                  <a:cubicBezTo>
                    <a:pt x="464" y="383"/>
                    <a:pt x="484" y="363"/>
                    <a:pt x="484" y="337"/>
                  </a:cubicBezTo>
                  <a:cubicBezTo>
                    <a:pt x="484" y="45"/>
                    <a:pt x="484" y="45"/>
                    <a:pt x="484" y="45"/>
                  </a:cubicBezTo>
                  <a:cubicBezTo>
                    <a:pt x="484" y="20"/>
                    <a:pt x="464" y="0"/>
                    <a:pt x="439" y="0"/>
                  </a:cubicBezTo>
                  <a:close/>
                  <a:moveTo>
                    <a:pt x="404" y="49"/>
                  </a:moveTo>
                  <a:cubicBezTo>
                    <a:pt x="353" y="49"/>
                    <a:pt x="353" y="49"/>
                    <a:pt x="353" y="49"/>
                  </a:cubicBezTo>
                  <a:cubicBezTo>
                    <a:pt x="347" y="49"/>
                    <a:pt x="343" y="45"/>
                    <a:pt x="343" y="39"/>
                  </a:cubicBezTo>
                  <a:cubicBezTo>
                    <a:pt x="343" y="34"/>
                    <a:pt x="347" y="30"/>
                    <a:pt x="353" y="30"/>
                  </a:cubicBezTo>
                  <a:cubicBezTo>
                    <a:pt x="404" y="30"/>
                    <a:pt x="404" y="30"/>
                    <a:pt x="404" y="30"/>
                  </a:cubicBezTo>
                  <a:cubicBezTo>
                    <a:pt x="409" y="30"/>
                    <a:pt x="413" y="34"/>
                    <a:pt x="413" y="39"/>
                  </a:cubicBezTo>
                  <a:cubicBezTo>
                    <a:pt x="413" y="45"/>
                    <a:pt x="409" y="49"/>
                    <a:pt x="404" y="49"/>
                  </a:cubicBezTo>
                  <a:close/>
                  <a:moveTo>
                    <a:pt x="434" y="50"/>
                  </a:moveTo>
                  <a:cubicBezTo>
                    <a:pt x="428" y="50"/>
                    <a:pt x="424" y="45"/>
                    <a:pt x="424" y="39"/>
                  </a:cubicBezTo>
                  <a:cubicBezTo>
                    <a:pt x="424" y="34"/>
                    <a:pt x="428" y="29"/>
                    <a:pt x="434" y="29"/>
                  </a:cubicBezTo>
                  <a:cubicBezTo>
                    <a:pt x="440" y="29"/>
                    <a:pt x="444" y="34"/>
                    <a:pt x="444" y="39"/>
                  </a:cubicBezTo>
                  <a:cubicBezTo>
                    <a:pt x="444" y="45"/>
                    <a:pt x="440" y="50"/>
                    <a:pt x="434" y="50"/>
                  </a:cubicBezTo>
                  <a:close/>
                </a:path>
              </a:pathLst>
            </a:custGeom>
            <a:solidFill>
              <a:srgbClr val="A6C84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 name="Freeform 43"/>
            <p:cNvSpPr>
              <a:spLocks noEditPoints="1"/>
            </p:cNvSpPr>
            <p:nvPr/>
          </p:nvSpPr>
          <p:spPr bwMode="auto">
            <a:xfrm>
              <a:off x="7907338" y="2962275"/>
              <a:ext cx="1406525" cy="1114425"/>
            </a:xfrm>
            <a:custGeom>
              <a:avLst/>
              <a:gdLst>
                <a:gd name="T0" fmla="*/ 438 w 484"/>
                <a:gd name="T1" fmla="*/ 0 h 383"/>
                <a:gd name="T2" fmla="*/ 45 w 484"/>
                <a:gd name="T3" fmla="*/ 0 h 383"/>
                <a:gd name="T4" fmla="*/ 0 w 484"/>
                <a:gd name="T5" fmla="*/ 45 h 383"/>
                <a:gd name="T6" fmla="*/ 0 w 484"/>
                <a:gd name="T7" fmla="*/ 337 h 383"/>
                <a:gd name="T8" fmla="*/ 45 w 484"/>
                <a:gd name="T9" fmla="*/ 383 h 383"/>
                <a:gd name="T10" fmla="*/ 438 w 484"/>
                <a:gd name="T11" fmla="*/ 383 h 383"/>
                <a:gd name="T12" fmla="*/ 484 w 484"/>
                <a:gd name="T13" fmla="*/ 337 h 383"/>
                <a:gd name="T14" fmla="*/ 484 w 484"/>
                <a:gd name="T15" fmla="*/ 45 h 383"/>
                <a:gd name="T16" fmla="*/ 438 w 484"/>
                <a:gd name="T17" fmla="*/ 0 h 383"/>
                <a:gd name="T18" fmla="*/ 433 w 484"/>
                <a:gd name="T19" fmla="*/ 29 h 383"/>
                <a:gd name="T20" fmla="*/ 444 w 484"/>
                <a:gd name="T21" fmla="*/ 39 h 383"/>
                <a:gd name="T22" fmla="*/ 433 w 484"/>
                <a:gd name="T23" fmla="*/ 49 h 383"/>
                <a:gd name="T24" fmla="*/ 423 w 484"/>
                <a:gd name="T25" fmla="*/ 39 h 383"/>
                <a:gd name="T26" fmla="*/ 433 w 484"/>
                <a:gd name="T27" fmla="*/ 29 h 383"/>
                <a:gd name="T28" fmla="*/ 352 w 484"/>
                <a:gd name="T29" fmla="*/ 29 h 383"/>
                <a:gd name="T30" fmla="*/ 403 w 484"/>
                <a:gd name="T31" fmla="*/ 29 h 383"/>
                <a:gd name="T32" fmla="*/ 413 w 484"/>
                <a:gd name="T33" fmla="*/ 39 h 383"/>
                <a:gd name="T34" fmla="*/ 403 w 484"/>
                <a:gd name="T35" fmla="*/ 49 h 383"/>
                <a:gd name="T36" fmla="*/ 352 w 484"/>
                <a:gd name="T37" fmla="*/ 49 h 383"/>
                <a:gd name="T38" fmla="*/ 342 w 484"/>
                <a:gd name="T39" fmla="*/ 39 h 383"/>
                <a:gd name="T40" fmla="*/ 352 w 484"/>
                <a:gd name="T41" fmla="*/ 29 h 383"/>
                <a:gd name="T42" fmla="*/ 459 w 484"/>
                <a:gd name="T43" fmla="*/ 337 h 383"/>
                <a:gd name="T44" fmla="*/ 438 w 484"/>
                <a:gd name="T45" fmla="*/ 358 h 383"/>
                <a:gd name="T46" fmla="*/ 45 w 484"/>
                <a:gd name="T47" fmla="*/ 358 h 383"/>
                <a:gd name="T48" fmla="*/ 24 w 484"/>
                <a:gd name="T49" fmla="*/ 337 h 383"/>
                <a:gd name="T50" fmla="*/ 24 w 484"/>
                <a:gd name="T51" fmla="*/ 74 h 383"/>
                <a:gd name="T52" fmla="*/ 459 w 484"/>
                <a:gd name="T53" fmla="*/ 74 h 383"/>
                <a:gd name="T54" fmla="*/ 459 w 484"/>
                <a:gd name="T55" fmla="*/ 337 h 3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84" h="383">
                  <a:moveTo>
                    <a:pt x="438" y="0"/>
                  </a:moveTo>
                  <a:cubicBezTo>
                    <a:pt x="45" y="0"/>
                    <a:pt x="45" y="0"/>
                    <a:pt x="45" y="0"/>
                  </a:cubicBezTo>
                  <a:cubicBezTo>
                    <a:pt x="20" y="0"/>
                    <a:pt x="0" y="20"/>
                    <a:pt x="0" y="45"/>
                  </a:cubicBezTo>
                  <a:cubicBezTo>
                    <a:pt x="0" y="337"/>
                    <a:pt x="0" y="337"/>
                    <a:pt x="0" y="337"/>
                  </a:cubicBezTo>
                  <a:cubicBezTo>
                    <a:pt x="0" y="362"/>
                    <a:pt x="20" y="383"/>
                    <a:pt x="45" y="383"/>
                  </a:cubicBezTo>
                  <a:cubicBezTo>
                    <a:pt x="438" y="383"/>
                    <a:pt x="438" y="383"/>
                    <a:pt x="438" y="383"/>
                  </a:cubicBezTo>
                  <a:cubicBezTo>
                    <a:pt x="463" y="383"/>
                    <a:pt x="484" y="362"/>
                    <a:pt x="484" y="337"/>
                  </a:cubicBezTo>
                  <a:cubicBezTo>
                    <a:pt x="484" y="45"/>
                    <a:pt x="484" y="45"/>
                    <a:pt x="484" y="45"/>
                  </a:cubicBezTo>
                  <a:cubicBezTo>
                    <a:pt x="484" y="20"/>
                    <a:pt x="463" y="0"/>
                    <a:pt x="438" y="0"/>
                  </a:cubicBezTo>
                  <a:close/>
                  <a:moveTo>
                    <a:pt x="433" y="29"/>
                  </a:moveTo>
                  <a:cubicBezTo>
                    <a:pt x="439" y="29"/>
                    <a:pt x="444" y="33"/>
                    <a:pt x="444" y="39"/>
                  </a:cubicBezTo>
                  <a:cubicBezTo>
                    <a:pt x="444" y="45"/>
                    <a:pt x="439" y="49"/>
                    <a:pt x="433" y="49"/>
                  </a:cubicBezTo>
                  <a:cubicBezTo>
                    <a:pt x="428" y="49"/>
                    <a:pt x="423" y="45"/>
                    <a:pt x="423" y="39"/>
                  </a:cubicBezTo>
                  <a:cubicBezTo>
                    <a:pt x="423" y="33"/>
                    <a:pt x="428" y="29"/>
                    <a:pt x="433" y="29"/>
                  </a:cubicBezTo>
                  <a:close/>
                  <a:moveTo>
                    <a:pt x="352" y="29"/>
                  </a:moveTo>
                  <a:cubicBezTo>
                    <a:pt x="403" y="29"/>
                    <a:pt x="403" y="29"/>
                    <a:pt x="403" y="29"/>
                  </a:cubicBezTo>
                  <a:cubicBezTo>
                    <a:pt x="408" y="29"/>
                    <a:pt x="413" y="34"/>
                    <a:pt x="413" y="39"/>
                  </a:cubicBezTo>
                  <a:cubicBezTo>
                    <a:pt x="413" y="44"/>
                    <a:pt x="408" y="49"/>
                    <a:pt x="403" y="49"/>
                  </a:cubicBezTo>
                  <a:cubicBezTo>
                    <a:pt x="352" y="49"/>
                    <a:pt x="352" y="49"/>
                    <a:pt x="352" y="49"/>
                  </a:cubicBezTo>
                  <a:cubicBezTo>
                    <a:pt x="347" y="49"/>
                    <a:pt x="342" y="44"/>
                    <a:pt x="342" y="39"/>
                  </a:cubicBezTo>
                  <a:cubicBezTo>
                    <a:pt x="342" y="34"/>
                    <a:pt x="347" y="29"/>
                    <a:pt x="352" y="29"/>
                  </a:cubicBezTo>
                  <a:close/>
                  <a:moveTo>
                    <a:pt x="459" y="337"/>
                  </a:moveTo>
                  <a:cubicBezTo>
                    <a:pt x="459" y="348"/>
                    <a:pt x="449" y="358"/>
                    <a:pt x="438" y="358"/>
                  </a:cubicBezTo>
                  <a:cubicBezTo>
                    <a:pt x="45" y="358"/>
                    <a:pt x="45" y="358"/>
                    <a:pt x="45" y="358"/>
                  </a:cubicBezTo>
                  <a:cubicBezTo>
                    <a:pt x="34" y="358"/>
                    <a:pt x="24" y="348"/>
                    <a:pt x="24" y="337"/>
                  </a:cubicBezTo>
                  <a:cubicBezTo>
                    <a:pt x="24" y="74"/>
                    <a:pt x="24" y="74"/>
                    <a:pt x="24" y="74"/>
                  </a:cubicBezTo>
                  <a:cubicBezTo>
                    <a:pt x="459" y="74"/>
                    <a:pt x="459" y="74"/>
                    <a:pt x="459" y="74"/>
                  </a:cubicBezTo>
                  <a:lnTo>
                    <a:pt x="459" y="337"/>
                  </a:lnTo>
                  <a:close/>
                </a:path>
              </a:pathLst>
            </a:custGeom>
            <a:solidFill>
              <a:srgbClr val="3B444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 name="Freeform 44"/>
            <p:cNvSpPr>
              <a:spLocks noEditPoints="1"/>
            </p:cNvSpPr>
            <p:nvPr/>
          </p:nvSpPr>
          <p:spPr bwMode="auto">
            <a:xfrm>
              <a:off x="8313738" y="3305175"/>
              <a:ext cx="590550" cy="587375"/>
            </a:xfrm>
            <a:custGeom>
              <a:avLst/>
              <a:gdLst>
                <a:gd name="T0" fmla="*/ 102 w 203"/>
                <a:gd name="T1" fmla="*/ 0 h 202"/>
                <a:gd name="T2" fmla="*/ 0 w 203"/>
                <a:gd name="T3" fmla="*/ 101 h 202"/>
                <a:gd name="T4" fmla="*/ 102 w 203"/>
                <a:gd name="T5" fmla="*/ 202 h 202"/>
                <a:gd name="T6" fmla="*/ 203 w 203"/>
                <a:gd name="T7" fmla="*/ 101 h 202"/>
                <a:gd name="T8" fmla="*/ 102 w 203"/>
                <a:gd name="T9" fmla="*/ 0 h 202"/>
                <a:gd name="T10" fmla="*/ 102 w 203"/>
                <a:gd name="T11" fmla="*/ 174 h 202"/>
                <a:gd name="T12" fmla="*/ 29 w 203"/>
                <a:gd name="T13" fmla="*/ 101 h 202"/>
                <a:gd name="T14" fmla="*/ 39 w 203"/>
                <a:gd name="T15" fmla="*/ 65 h 202"/>
                <a:gd name="T16" fmla="*/ 147 w 203"/>
                <a:gd name="T17" fmla="*/ 158 h 202"/>
                <a:gd name="T18" fmla="*/ 102 w 203"/>
                <a:gd name="T19" fmla="*/ 174 h 202"/>
                <a:gd name="T20" fmla="*/ 165 w 203"/>
                <a:gd name="T21" fmla="*/ 137 h 202"/>
                <a:gd name="T22" fmla="*/ 57 w 203"/>
                <a:gd name="T23" fmla="*/ 44 h 202"/>
                <a:gd name="T24" fmla="*/ 102 w 203"/>
                <a:gd name="T25" fmla="*/ 28 h 202"/>
                <a:gd name="T26" fmla="*/ 174 w 203"/>
                <a:gd name="T27" fmla="*/ 101 h 202"/>
                <a:gd name="T28" fmla="*/ 165 w 203"/>
                <a:gd name="T29" fmla="*/ 137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03" h="202">
                  <a:moveTo>
                    <a:pt x="102" y="0"/>
                  </a:moveTo>
                  <a:cubicBezTo>
                    <a:pt x="46" y="0"/>
                    <a:pt x="0" y="45"/>
                    <a:pt x="0" y="101"/>
                  </a:cubicBezTo>
                  <a:cubicBezTo>
                    <a:pt x="0" y="157"/>
                    <a:pt x="46" y="202"/>
                    <a:pt x="102" y="202"/>
                  </a:cubicBezTo>
                  <a:cubicBezTo>
                    <a:pt x="157" y="202"/>
                    <a:pt x="203" y="157"/>
                    <a:pt x="203" y="101"/>
                  </a:cubicBezTo>
                  <a:cubicBezTo>
                    <a:pt x="203" y="45"/>
                    <a:pt x="157" y="0"/>
                    <a:pt x="102" y="0"/>
                  </a:cubicBezTo>
                  <a:close/>
                  <a:moveTo>
                    <a:pt x="102" y="174"/>
                  </a:moveTo>
                  <a:cubicBezTo>
                    <a:pt x="61" y="174"/>
                    <a:pt x="29" y="141"/>
                    <a:pt x="29" y="101"/>
                  </a:cubicBezTo>
                  <a:cubicBezTo>
                    <a:pt x="29" y="88"/>
                    <a:pt x="33" y="75"/>
                    <a:pt x="39" y="65"/>
                  </a:cubicBezTo>
                  <a:cubicBezTo>
                    <a:pt x="147" y="158"/>
                    <a:pt x="147" y="158"/>
                    <a:pt x="147" y="158"/>
                  </a:cubicBezTo>
                  <a:cubicBezTo>
                    <a:pt x="134" y="168"/>
                    <a:pt x="119" y="174"/>
                    <a:pt x="102" y="174"/>
                  </a:cubicBezTo>
                  <a:close/>
                  <a:moveTo>
                    <a:pt x="165" y="137"/>
                  </a:moveTo>
                  <a:cubicBezTo>
                    <a:pt x="57" y="44"/>
                    <a:pt x="57" y="44"/>
                    <a:pt x="57" y="44"/>
                  </a:cubicBezTo>
                  <a:cubicBezTo>
                    <a:pt x="69" y="34"/>
                    <a:pt x="85" y="28"/>
                    <a:pt x="102" y="28"/>
                  </a:cubicBezTo>
                  <a:cubicBezTo>
                    <a:pt x="142" y="29"/>
                    <a:pt x="174" y="61"/>
                    <a:pt x="174" y="101"/>
                  </a:cubicBezTo>
                  <a:cubicBezTo>
                    <a:pt x="174" y="114"/>
                    <a:pt x="171" y="127"/>
                    <a:pt x="165" y="137"/>
                  </a:cubicBezTo>
                  <a:close/>
                </a:path>
              </a:pathLst>
            </a:custGeom>
            <a:solidFill>
              <a:srgbClr val="23A3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44" name="TextBox 14"/>
          <p:cNvSpPr txBox="1"/>
          <p:nvPr/>
        </p:nvSpPr>
        <p:spPr>
          <a:xfrm>
            <a:off x="5979860" y="4802197"/>
            <a:ext cx="1010741" cy="341222"/>
          </a:xfrm>
          <a:prstGeom prst="rect">
            <a:avLst/>
          </a:prstGeom>
          <a:noFill/>
        </p:spPr>
        <p:txBody>
          <a:bodyPr wrap="none" lIns="94083" tIns="47041" rIns="94083" bIns="47041" rtlCol="0">
            <a:spAutoFit/>
          </a:bodyPr>
          <a:lstStyle/>
          <a:p>
            <a:r>
              <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rPr>
              <a:t>学会思考</a:t>
            </a:r>
            <a:endPar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45" name="组合 44"/>
          <p:cNvGrpSpPr/>
          <p:nvPr/>
        </p:nvGrpSpPr>
        <p:grpSpPr>
          <a:xfrm>
            <a:off x="7755310" y="4478205"/>
            <a:ext cx="1044251" cy="928929"/>
            <a:chOff x="7907338" y="2682875"/>
            <a:chExt cx="1566862" cy="1393825"/>
          </a:xfrm>
        </p:grpSpPr>
        <p:sp>
          <p:nvSpPr>
            <p:cNvPr id="46" name="Freeform 42"/>
            <p:cNvSpPr>
              <a:spLocks noEditPoints="1"/>
            </p:cNvSpPr>
            <p:nvPr/>
          </p:nvSpPr>
          <p:spPr bwMode="auto">
            <a:xfrm>
              <a:off x="8067675" y="2682875"/>
              <a:ext cx="1406525" cy="1114425"/>
            </a:xfrm>
            <a:custGeom>
              <a:avLst/>
              <a:gdLst>
                <a:gd name="T0" fmla="*/ 439 w 484"/>
                <a:gd name="T1" fmla="*/ 0 h 383"/>
                <a:gd name="T2" fmla="*/ 46 w 484"/>
                <a:gd name="T3" fmla="*/ 0 h 383"/>
                <a:gd name="T4" fmla="*/ 0 w 484"/>
                <a:gd name="T5" fmla="*/ 45 h 383"/>
                <a:gd name="T6" fmla="*/ 0 w 484"/>
                <a:gd name="T7" fmla="*/ 127 h 383"/>
                <a:gd name="T8" fmla="*/ 25 w 484"/>
                <a:gd name="T9" fmla="*/ 127 h 383"/>
                <a:gd name="T10" fmla="*/ 25 w 484"/>
                <a:gd name="T11" fmla="*/ 75 h 383"/>
                <a:gd name="T12" fmla="*/ 460 w 484"/>
                <a:gd name="T13" fmla="*/ 75 h 383"/>
                <a:gd name="T14" fmla="*/ 460 w 484"/>
                <a:gd name="T15" fmla="*/ 337 h 383"/>
                <a:gd name="T16" fmla="*/ 439 w 484"/>
                <a:gd name="T17" fmla="*/ 358 h 383"/>
                <a:gd name="T18" fmla="*/ 411 w 484"/>
                <a:gd name="T19" fmla="*/ 358 h 383"/>
                <a:gd name="T20" fmla="*/ 411 w 484"/>
                <a:gd name="T21" fmla="*/ 383 h 383"/>
                <a:gd name="T22" fmla="*/ 439 w 484"/>
                <a:gd name="T23" fmla="*/ 383 h 383"/>
                <a:gd name="T24" fmla="*/ 484 w 484"/>
                <a:gd name="T25" fmla="*/ 337 h 383"/>
                <a:gd name="T26" fmla="*/ 484 w 484"/>
                <a:gd name="T27" fmla="*/ 45 h 383"/>
                <a:gd name="T28" fmla="*/ 439 w 484"/>
                <a:gd name="T29" fmla="*/ 0 h 383"/>
                <a:gd name="T30" fmla="*/ 404 w 484"/>
                <a:gd name="T31" fmla="*/ 49 h 383"/>
                <a:gd name="T32" fmla="*/ 353 w 484"/>
                <a:gd name="T33" fmla="*/ 49 h 383"/>
                <a:gd name="T34" fmla="*/ 343 w 484"/>
                <a:gd name="T35" fmla="*/ 39 h 383"/>
                <a:gd name="T36" fmla="*/ 353 w 484"/>
                <a:gd name="T37" fmla="*/ 30 h 383"/>
                <a:gd name="T38" fmla="*/ 404 w 484"/>
                <a:gd name="T39" fmla="*/ 30 h 383"/>
                <a:gd name="T40" fmla="*/ 413 w 484"/>
                <a:gd name="T41" fmla="*/ 39 h 383"/>
                <a:gd name="T42" fmla="*/ 404 w 484"/>
                <a:gd name="T43" fmla="*/ 49 h 383"/>
                <a:gd name="T44" fmla="*/ 434 w 484"/>
                <a:gd name="T45" fmla="*/ 50 h 383"/>
                <a:gd name="T46" fmla="*/ 424 w 484"/>
                <a:gd name="T47" fmla="*/ 39 h 383"/>
                <a:gd name="T48" fmla="*/ 434 w 484"/>
                <a:gd name="T49" fmla="*/ 29 h 383"/>
                <a:gd name="T50" fmla="*/ 444 w 484"/>
                <a:gd name="T51" fmla="*/ 39 h 383"/>
                <a:gd name="T52" fmla="*/ 434 w 484"/>
                <a:gd name="T53" fmla="*/ 50 h 3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84" h="383">
                  <a:moveTo>
                    <a:pt x="439" y="0"/>
                  </a:moveTo>
                  <a:cubicBezTo>
                    <a:pt x="46" y="0"/>
                    <a:pt x="46" y="0"/>
                    <a:pt x="46" y="0"/>
                  </a:cubicBezTo>
                  <a:cubicBezTo>
                    <a:pt x="21" y="0"/>
                    <a:pt x="1" y="20"/>
                    <a:pt x="0" y="45"/>
                  </a:cubicBezTo>
                  <a:cubicBezTo>
                    <a:pt x="0" y="127"/>
                    <a:pt x="0" y="127"/>
                    <a:pt x="0" y="127"/>
                  </a:cubicBezTo>
                  <a:cubicBezTo>
                    <a:pt x="25" y="127"/>
                    <a:pt x="25" y="127"/>
                    <a:pt x="25" y="127"/>
                  </a:cubicBezTo>
                  <a:cubicBezTo>
                    <a:pt x="25" y="75"/>
                    <a:pt x="25" y="75"/>
                    <a:pt x="25" y="75"/>
                  </a:cubicBezTo>
                  <a:cubicBezTo>
                    <a:pt x="460" y="75"/>
                    <a:pt x="460" y="75"/>
                    <a:pt x="460" y="75"/>
                  </a:cubicBezTo>
                  <a:cubicBezTo>
                    <a:pt x="460" y="337"/>
                    <a:pt x="460" y="337"/>
                    <a:pt x="460" y="337"/>
                  </a:cubicBezTo>
                  <a:cubicBezTo>
                    <a:pt x="460" y="349"/>
                    <a:pt x="450" y="358"/>
                    <a:pt x="439" y="358"/>
                  </a:cubicBezTo>
                  <a:cubicBezTo>
                    <a:pt x="411" y="358"/>
                    <a:pt x="411" y="358"/>
                    <a:pt x="411" y="358"/>
                  </a:cubicBezTo>
                  <a:cubicBezTo>
                    <a:pt x="411" y="383"/>
                    <a:pt x="411" y="383"/>
                    <a:pt x="411" y="383"/>
                  </a:cubicBezTo>
                  <a:cubicBezTo>
                    <a:pt x="439" y="383"/>
                    <a:pt x="439" y="383"/>
                    <a:pt x="439" y="383"/>
                  </a:cubicBezTo>
                  <a:cubicBezTo>
                    <a:pt x="464" y="383"/>
                    <a:pt x="484" y="363"/>
                    <a:pt x="484" y="337"/>
                  </a:cubicBezTo>
                  <a:cubicBezTo>
                    <a:pt x="484" y="45"/>
                    <a:pt x="484" y="45"/>
                    <a:pt x="484" y="45"/>
                  </a:cubicBezTo>
                  <a:cubicBezTo>
                    <a:pt x="484" y="20"/>
                    <a:pt x="464" y="0"/>
                    <a:pt x="439" y="0"/>
                  </a:cubicBezTo>
                  <a:close/>
                  <a:moveTo>
                    <a:pt x="404" y="49"/>
                  </a:moveTo>
                  <a:cubicBezTo>
                    <a:pt x="353" y="49"/>
                    <a:pt x="353" y="49"/>
                    <a:pt x="353" y="49"/>
                  </a:cubicBezTo>
                  <a:cubicBezTo>
                    <a:pt x="347" y="49"/>
                    <a:pt x="343" y="45"/>
                    <a:pt x="343" y="39"/>
                  </a:cubicBezTo>
                  <a:cubicBezTo>
                    <a:pt x="343" y="34"/>
                    <a:pt x="347" y="30"/>
                    <a:pt x="353" y="30"/>
                  </a:cubicBezTo>
                  <a:cubicBezTo>
                    <a:pt x="404" y="30"/>
                    <a:pt x="404" y="30"/>
                    <a:pt x="404" y="30"/>
                  </a:cubicBezTo>
                  <a:cubicBezTo>
                    <a:pt x="409" y="30"/>
                    <a:pt x="413" y="34"/>
                    <a:pt x="413" y="39"/>
                  </a:cubicBezTo>
                  <a:cubicBezTo>
                    <a:pt x="413" y="45"/>
                    <a:pt x="409" y="49"/>
                    <a:pt x="404" y="49"/>
                  </a:cubicBezTo>
                  <a:close/>
                  <a:moveTo>
                    <a:pt x="434" y="50"/>
                  </a:moveTo>
                  <a:cubicBezTo>
                    <a:pt x="428" y="50"/>
                    <a:pt x="424" y="45"/>
                    <a:pt x="424" y="39"/>
                  </a:cubicBezTo>
                  <a:cubicBezTo>
                    <a:pt x="424" y="34"/>
                    <a:pt x="428" y="29"/>
                    <a:pt x="434" y="29"/>
                  </a:cubicBezTo>
                  <a:cubicBezTo>
                    <a:pt x="440" y="29"/>
                    <a:pt x="444" y="34"/>
                    <a:pt x="444" y="39"/>
                  </a:cubicBezTo>
                  <a:cubicBezTo>
                    <a:pt x="444" y="45"/>
                    <a:pt x="440" y="50"/>
                    <a:pt x="434" y="50"/>
                  </a:cubicBezTo>
                  <a:close/>
                </a:path>
              </a:pathLst>
            </a:custGeom>
            <a:solidFill>
              <a:srgbClr val="A6C84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 name="Freeform 43"/>
            <p:cNvSpPr>
              <a:spLocks noEditPoints="1"/>
            </p:cNvSpPr>
            <p:nvPr/>
          </p:nvSpPr>
          <p:spPr bwMode="auto">
            <a:xfrm>
              <a:off x="7907338" y="2962275"/>
              <a:ext cx="1406525" cy="1114425"/>
            </a:xfrm>
            <a:custGeom>
              <a:avLst/>
              <a:gdLst>
                <a:gd name="T0" fmla="*/ 438 w 484"/>
                <a:gd name="T1" fmla="*/ 0 h 383"/>
                <a:gd name="T2" fmla="*/ 45 w 484"/>
                <a:gd name="T3" fmla="*/ 0 h 383"/>
                <a:gd name="T4" fmla="*/ 0 w 484"/>
                <a:gd name="T5" fmla="*/ 45 h 383"/>
                <a:gd name="T6" fmla="*/ 0 w 484"/>
                <a:gd name="T7" fmla="*/ 337 h 383"/>
                <a:gd name="T8" fmla="*/ 45 w 484"/>
                <a:gd name="T9" fmla="*/ 383 h 383"/>
                <a:gd name="T10" fmla="*/ 438 w 484"/>
                <a:gd name="T11" fmla="*/ 383 h 383"/>
                <a:gd name="T12" fmla="*/ 484 w 484"/>
                <a:gd name="T13" fmla="*/ 337 h 383"/>
                <a:gd name="T14" fmla="*/ 484 w 484"/>
                <a:gd name="T15" fmla="*/ 45 h 383"/>
                <a:gd name="T16" fmla="*/ 438 w 484"/>
                <a:gd name="T17" fmla="*/ 0 h 383"/>
                <a:gd name="T18" fmla="*/ 433 w 484"/>
                <a:gd name="T19" fmla="*/ 29 h 383"/>
                <a:gd name="T20" fmla="*/ 444 w 484"/>
                <a:gd name="T21" fmla="*/ 39 h 383"/>
                <a:gd name="T22" fmla="*/ 433 w 484"/>
                <a:gd name="T23" fmla="*/ 49 h 383"/>
                <a:gd name="T24" fmla="*/ 423 w 484"/>
                <a:gd name="T25" fmla="*/ 39 h 383"/>
                <a:gd name="T26" fmla="*/ 433 w 484"/>
                <a:gd name="T27" fmla="*/ 29 h 383"/>
                <a:gd name="T28" fmla="*/ 352 w 484"/>
                <a:gd name="T29" fmla="*/ 29 h 383"/>
                <a:gd name="T30" fmla="*/ 403 w 484"/>
                <a:gd name="T31" fmla="*/ 29 h 383"/>
                <a:gd name="T32" fmla="*/ 413 w 484"/>
                <a:gd name="T33" fmla="*/ 39 h 383"/>
                <a:gd name="T34" fmla="*/ 403 w 484"/>
                <a:gd name="T35" fmla="*/ 49 h 383"/>
                <a:gd name="T36" fmla="*/ 352 w 484"/>
                <a:gd name="T37" fmla="*/ 49 h 383"/>
                <a:gd name="T38" fmla="*/ 342 w 484"/>
                <a:gd name="T39" fmla="*/ 39 h 383"/>
                <a:gd name="T40" fmla="*/ 352 w 484"/>
                <a:gd name="T41" fmla="*/ 29 h 383"/>
                <a:gd name="T42" fmla="*/ 459 w 484"/>
                <a:gd name="T43" fmla="*/ 337 h 383"/>
                <a:gd name="T44" fmla="*/ 438 w 484"/>
                <a:gd name="T45" fmla="*/ 358 h 383"/>
                <a:gd name="T46" fmla="*/ 45 w 484"/>
                <a:gd name="T47" fmla="*/ 358 h 383"/>
                <a:gd name="T48" fmla="*/ 24 w 484"/>
                <a:gd name="T49" fmla="*/ 337 h 383"/>
                <a:gd name="T50" fmla="*/ 24 w 484"/>
                <a:gd name="T51" fmla="*/ 74 h 383"/>
                <a:gd name="T52" fmla="*/ 459 w 484"/>
                <a:gd name="T53" fmla="*/ 74 h 383"/>
                <a:gd name="T54" fmla="*/ 459 w 484"/>
                <a:gd name="T55" fmla="*/ 337 h 3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84" h="383">
                  <a:moveTo>
                    <a:pt x="438" y="0"/>
                  </a:moveTo>
                  <a:cubicBezTo>
                    <a:pt x="45" y="0"/>
                    <a:pt x="45" y="0"/>
                    <a:pt x="45" y="0"/>
                  </a:cubicBezTo>
                  <a:cubicBezTo>
                    <a:pt x="20" y="0"/>
                    <a:pt x="0" y="20"/>
                    <a:pt x="0" y="45"/>
                  </a:cubicBezTo>
                  <a:cubicBezTo>
                    <a:pt x="0" y="337"/>
                    <a:pt x="0" y="337"/>
                    <a:pt x="0" y="337"/>
                  </a:cubicBezTo>
                  <a:cubicBezTo>
                    <a:pt x="0" y="362"/>
                    <a:pt x="20" y="383"/>
                    <a:pt x="45" y="383"/>
                  </a:cubicBezTo>
                  <a:cubicBezTo>
                    <a:pt x="438" y="383"/>
                    <a:pt x="438" y="383"/>
                    <a:pt x="438" y="383"/>
                  </a:cubicBezTo>
                  <a:cubicBezTo>
                    <a:pt x="463" y="383"/>
                    <a:pt x="484" y="362"/>
                    <a:pt x="484" y="337"/>
                  </a:cubicBezTo>
                  <a:cubicBezTo>
                    <a:pt x="484" y="45"/>
                    <a:pt x="484" y="45"/>
                    <a:pt x="484" y="45"/>
                  </a:cubicBezTo>
                  <a:cubicBezTo>
                    <a:pt x="484" y="20"/>
                    <a:pt x="463" y="0"/>
                    <a:pt x="438" y="0"/>
                  </a:cubicBezTo>
                  <a:close/>
                  <a:moveTo>
                    <a:pt x="433" y="29"/>
                  </a:moveTo>
                  <a:cubicBezTo>
                    <a:pt x="439" y="29"/>
                    <a:pt x="444" y="33"/>
                    <a:pt x="444" y="39"/>
                  </a:cubicBezTo>
                  <a:cubicBezTo>
                    <a:pt x="444" y="45"/>
                    <a:pt x="439" y="49"/>
                    <a:pt x="433" y="49"/>
                  </a:cubicBezTo>
                  <a:cubicBezTo>
                    <a:pt x="428" y="49"/>
                    <a:pt x="423" y="45"/>
                    <a:pt x="423" y="39"/>
                  </a:cubicBezTo>
                  <a:cubicBezTo>
                    <a:pt x="423" y="33"/>
                    <a:pt x="428" y="29"/>
                    <a:pt x="433" y="29"/>
                  </a:cubicBezTo>
                  <a:close/>
                  <a:moveTo>
                    <a:pt x="352" y="29"/>
                  </a:moveTo>
                  <a:cubicBezTo>
                    <a:pt x="403" y="29"/>
                    <a:pt x="403" y="29"/>
                    <a:pt x="403" y="29"/>
                  </a:cubicBezTo>
                  <a:cubicBezTo>
                    <a:pt x="408" y="29"/>
                    <a:pt x="413" y="34"/>
                    <a:pt x="413" y="39"/>
                  </a:cubicBezTo>
                  <a:cubicBezTo>
                    <a:pt x="413" y="44"/>
                    <a:pt x="408" y="49"/>
                    <a:pt x="403" y="49"/>
                  </a:cubicBezTo>
                  <a:cubicBezTo>
                    <a:pt x="352" y="49"/>
                    <a:pt x="352" y="49"/>
                    <a:pt x="352" y="49"/>
                  </a:cubicBezTo>
                  <a:cubicBezTo>
                    <a:pt x="347" y="49"/>
                    <a:pt x="342" y="44"/>
                    <a:pt x="342" y="39"/>
                  </a:cubicBezTo>
                  <a:cubicBezTo>
                    <a:pt x="342" y="34"/>
                    <a:pt x="347" y="29"/>
                    <a:pt x="352" y="29"/>
                  </a:cubicBezTo>
                  <a:close/>
                  <a:moveTo>
                    <a:pt x="459" y="337"/>
                  </a:moveTo>
                  <a:cubicBezTo>
                    <a:pt x="459" y="348"/>
                    <a:pt x="449" y="358"/>
                    <a:pt x="438" y="358"/>
                  </a:cubicBezTo>
                  <a:cubicBezTo>
                    <a:pt x="45" y="358"/>
                    <a:pt x="45" y="358"/>
                    <a:pt x="45" y="358"/>
                  </a:cubicBezTo>
                  <a:cubicBezTo>
                    <a:pt x="34" y="358"/>
                    <a:pt x="24" y="348"/>
                    <a:pt x="24" y="337"/>
                  </a:cubicBezTo>
                  <a:cubicBezTo>
                    <a:pt x="24" y="74"/>
                    <a:pt x="24" y="74"/>
                    <a:pt x="24" y="74"/>
                  </a:cubicBezTo>
                  <a:cubicBezTo>
                    <a:pt x="459" y="74"/>
                    <a:pt x="459" y="74"/>
                    <a:pt x="459" y="74"/>
                  </a:cubicBezTo>
                  <a:lnTo>
                    <a:pt x="459" y="337"/>
                  </a:lnTo>
                  <a:close/>
                </a:path>
              </a:pathLst>
            </a:custGeom>
            <a:solidFill>
              <a:srgbClr val="3B444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 name="Freeform 44"/>
            <p:cNvSpPr>
              <a:spLocks noEditPoints="1"/>
            </p:cNvSpPr>
            <p:nvPr/>
          </p:nvSpPr>
          <p:spPr bwMode="auto">
            <a:xfrm>
              <a:off x="8313738" y="3305175"/>
              <a:ext cx="590550" cy="587375"/>
            </a:xfrm>
            <a:custGeom>
              <a:avLst/>
              <a:gdLst>
                <a:gd name="T0" fmla="*/ 102 w 203"/>
                <a:gd name="T1" fmla="*/ 0 h 202"/>
                <a:gd name="T2" fmla="*/ 0 w 203"/>
                <a:gd name="T3" fmla="*/ 101 h 202"/>
                <a:gd name="T4" fmla="*/ 102 w 203"/>
                <a:gd name="T5" fmla="*/ 202 h 202"/>
                <a:gd name="T6" fmla="*/ 203 w 203"/>
                <a:gd name="T7" fmla="*/ 101 h 202"/>
                <a:gd name="T8" fmla="*/ 102 w 203"/>
                <a:gd name="T9" fmla="*/ 0 h 202"/>
                <a:gd name="T10" fmla="*/ 102 w 203"/>
                <a:gd name="T11" fmla="*/ 174 h 202"/>
                <a:gd name="T12" fmla="*/ 29 w 203"/>
                <a:gd name="T13" fmla="*/ 101 h 202"/>
                <a:gd name="T14" fmla="*/ 39 w 203"/>
                <a:gd name="T15" fmla="*/ 65 h 202"/>
                <a:gd name="T16" fmla="*/ 147 w 203"/>
                <a:gd name="T17" fmla="*/ 158 h 202"/>
                <a:gd name="T18" fmla="*/ 102 w 203"/>
                <a:gd name="T19" fmla="*/ 174 h 202"/>
                <a:gd name="T20" fmla="*/ 165 w 203"/>
                <a:gd name="T21" fmla="*/ 137 h 202"/>
                <a:gd name="T22" fmla="*/ 57 w 203"/>
                <a:gd name="T23" fmla="*/ 44 h 202"/>
                <a:gd name="T24" fmla="*/ 102 w 203"/>
                <a:gd name="T25" fmla="*/ 28 h 202"/>
                <a:gd name="T26" fmla="*/ 174 w 203"/>
                <a:gd name="T27" fmla="*/ 101 h 202"/>
                <a:gd name="T28" fmla="*/ 165 w 203"/>
                <a:gd name="T29" fmla="*/ 137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03" h="202">
                  <a:moveTo>
                    <a:pt x="102" y="0"/>
                  </a:moveTo>
                  <a:cubicBezTo>
                    <a:pt x="46" y="0"/>
                    <a:pt x="0" y="45"/>
                    <a:pt x="0" y="101"/>
                  </a:cubicBezTo>
                  <a:cubicBezTo>
                    <a:pt x="0" y="157"/>
                    <a:pt x="46" y="202"/>
                    <a:pt x="102" y="202"/>
                  </a:cubicBezTo>
                  <a:cubicBezTo>
                    <a:pt x="157" y="202"/>
                    <a:pt x="203" y="157"/>
                    <a:pt x="203" y="101"/>
                  </a:cubicBezTo>
                  <a:cubicBezTo>
                    <a:pt x="203" y="45"/>
                    <a:pt x="157" y="0"/>
                    <a:pt x="102" y="0"/>
                  </a:cubicBezTo>
                  <a:close/>
                  <a:moveTo>
                    <a:pt x="102" y="174"/>
                  </a:moveTo>
                  <a:cubicBezTo>
                    <a:pt x="61" y="174"/>
                    <a:pt x="29" y="141"/>
                    <a:pt x="29" y="101"/>
                  </a:cubicBezTo>
                  <a:cubicBezTo>
                    <a:pt x="29" y="88"/>
                    <a:pt x="33" y="75"/>
                    <a:pt x="39" y="65"/>
                  </a:cubicBezTo>
                  <a:cubicBezTo>
                    <a:pt x="147" y="158"/>
                    <a:pt x="147" y="158"/>
                    <a:pt x="147" y="158"/>
                  </a:cubicBezTo>
                  <a:cubicBezTo>
                    <a:pt x="134" y="168"/>
                    <a:pt x="119" y="174"/>
                    <a:pt x="102" y="174"/>
                  </a:cubicBezTo>
                  <a:close/>
                  <a:moveTo>
                    <a:pt x="165" y="137"/>
                  </a:moveTo>
                  <a:cubicBezTo>
                    <a:pt x="57" y="44"/>
                    <a:pt x="57" y="44"/>
                    <a:pt x="57" y="44"/>
                  </a:cubicBezTo>
                  <a:cubicBezTo>
                    <a:pt x="69" y="34"/>
                    <a:pt x="85" y="28"/>
                    <a:pt x="102" y="28"/>
                  </a:cubicBezTo>
                  <a:cubicBezTo>
                    <a:pt x="142" y="29"/>
                    <a:pt x="174" y="61"/>
                    <a:pt x="174" y="101"/>
                  </a:cubicBezTo>
                  <a:cubicBezTo>
                    <a:pt x="174" y="114"/>
                    <a:pt x="171" y="127"/>
                    <a:pt x="165" y="137"/>
                  </a:cubicBezTo>
                  <a:close/>
                </a:path>
              </a:pathLst>
            </a:custGeom>
            <a:solidFill>
              <a:srgbClr val="23A3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49" name="TextBox 14"/>
          <p:cNvSpPr txBox="1"/>
          <p:nvPr/>
        </p:nvSpPr>
        <p:spPr>
          <a:xfrm>
            <a:off x="9070410" y="4802197"/>
            <a:ext cx="1626294" cy="341222"/>
          </a:xfrm>
          <a:prstGeom prst="rect">
            <a:avLst/>
          </a:prstGeom>
          <a:noFill/>
        </p:spPr>
        <p:txBody>
          <a:bodyPr wrap="none" lIns="94083" tIns="47041" rIns="94083" bIns="47041" rtlCol="0">
            <a:spAutoFit/>
          </a:bodyPr>
          <a:lstStyle/>
          <a:p>
            <a:r>
              <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rPr>
              <a:t>学会批判性思维</a:t>
            </a:r>
            <a:endPar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二、提升职业能力</a:t>
            </a:r>
            <a:endParaRPr lang="zh-CN" altLang="en-US" dirty="0"/>
          </a:p>
        </p:txBody>
      </p:sp>
      <p:sp>
        <p:nvSpPr>
          <p:cNvPr id="3" name="灯片编号占位符 2"/>
          <p:cNvSpPr>
            <a:spLocks noGrp="1"/>
          </p:cNvSpPr>
          <p:nvPr>
            <p:ph type="sldNum" sz="quarter" idx="4"/>
          </p:nvPr>
        </p:nvSpPr>
        <p:spPr/>
        <p:txBody>
          <a:bodyPr/>
          <a:lstStyle/>
          <a:p>
            <a:fld id="{5DD3DB80-B894-403A-B48E-6FDC1A72010E}" type="slidenum">
              <a:rPr lang="zh-CN" altLang="en-US" smtClean="0"/>
            </a:fld>
            <a:endParaRPr lang="zh-CN" altLang="en-US" dirty="0"/>
          </a:p>
        </p:txBody>
      </p:sp>
      <p:sp>
        <p:nvSpPr>
          <p:cNvPr id="30" name="圆角矩形 29"/>
          <p:cNvSpPr/>
          <p:nvPr/>
        </p:nvSpPr>
        <p:spPr>
          <a:xfrm>
            <a:off x="-436605" y="1450866"/>
            <a:ext cx="4719847" cy="647601"/>
          </a:xfrm>
          <a:prstGeom prst="round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a:solidFill>
                  <a:schemeClr val="bg1"/>
                </a:solidFill>
              </a:rPr>
              <a:t>1</a:t>
            </a:r>
            <a:r>
              <a:rPr lang="zh-CN" altLang="en-US" sz="2800" b="1" dirty="0">
                <a:solidFill>
                  <a:schemeClr val="bg1"/>
                </a:solidFill>
              </a:rPr>
              <a:t>．职业能力的概念</a:t>
            </a:r>
            <a:endParaRPr lang="zh-CN" altLang="en-US" sz="2800" b="1" dirty="0">
              <a:solidFill>
                <a:schemeClr val="bg1"/>
              </a:solidFill>
            </a:endParaRPr>
          </a:p>
        </p:txBody>
      </p:sp>
      <p:sp>
        <p:nvSpPr>
          <p:cNvPr id="32" name="文本框 43"/>
          <p:cNvSpPr txBox="1"/>
          <p:nvPr/>
        </p:nvSpPr>
        <p:spPr>
          <a:xfrm>
            <a:off x="534010" y="2333612"/>
            <a:ext cx="11289510" cy="580415"/>
          </a:xfrm>
          <a:prstGeom prst="rect">
            <a:avLst/>
          </a:prstGeom>
          <a:noFill/>
        </p:spPr>
        <p:txBody>
          <a:bodyPr wrap="square" rtlCol="0">
            <a:spAutoFit/>
          </a:bodyPr>
          <a:lstStyle/>
          <a:p>
            <a:pPr indent="457200" algn="just">
              <a:lnSpc>
                <a:spcPct val="150000"/>
              </a:lnSpc>
            </a:pPr>
            <a:r>
              <a:rPr lang="zh-CN" altLang="en-US" sz="2400" dirty="0"/>
              <a:t>与职业相关的能力可以划分为以下</a:t>
            </a:r>
            <a:r>
              <a:rPr lang="en-US" altLang="zh-CN" sz="2400" dirty="0"/>
              <a:t>3</a:t>
            </a:r>
            <a:r>
              <a:rPr lang="zh-CN" altLang="en-US" sz="2400" dirty="0"/>
              <a:t>个层次。</a:t>
            </a:r>
            <a:endParaRPr lang="zh-CN" altLang="en-US" sz="2400" dirty="0"/>
          </a:p>
        </p:txBody>
      </p:sp>
      <p:grpSp>
        <p:nvGrpSpPr>
          <p:cNvPr id="22" name="组合 21"/>
          <p:cNvGrpSpPr/>
          <p:nvPr>
            <p:custDataLst>
              <p:tags r:id="rId1"/>
            </p:custDataLst>
          </p:nvPr>
        </p:nvGrpSpPr>
        <p:grpSpPr>
          <a:xfrm>
            <a:off x="315937" y="3118900"/>
            <a:ext cx="10412114" cy="3491450"/>
            <a:chOff x="-307707" y="1271687"/>
            <a:chExt cx="12766567" cy="4280958"/>
          </a:xfrm>
        </p:grpSpPr>
        <p:grpSp>
          <p:nvGrpSpPr>
            <p:cNvPr id="23" name="组合 22"/>
            <p:cNvGrpSpPr/>
            <p:nvPr/>
          </p:nvGrpSpPr>
          <p:grpSpPr>
            <a:xfrm>
              <a:off x="3603565" y="1384899"/>
              <a:ext cx="4023416" cy="4088205"/>
              <a:chOff x="4076701" y="1384898"/>
              <a:chExt cx="4021322" cy="4088205"/>
            </a:xfrm>
            <a:effectLst>
              <a:outerShdw blurRad="152400" dist="88900" dir="2700000" sx="99000" sy="99000" algn="tl" rotWithShape="0">
                <a:prstClr val="black">
                  <a:alpha val="20000"/>
                </a:prstClr>
              </a:outerShdw>
            </a:effectLst>
          </p:grpSpPr>
          <p:sp>
            <p:nvSpPr>
              <p:cNvPr id="92" name="任意多边形 74"/>
              <p:cNvSpPr/>
              <p:nvPr>
                <p:custDataLst>
                  <p:tags r:id="rId2"/>
                </p:custDataLst>
              </p:nvPr>
            </p:nvSpPr>
            <p:spPr>
              <a:xfrm>
                <a:off x="4076701" y="2446530"/>
                <a:ext cx="2026434" cy="1964942"/>
              </a:xfrm>
              <a:custGeom>
                <a:avLst/>
                <a:gdLst>
                  <a:gd name="connsiteX0" fmla="*/ 648884 w 2026434"/>
                  <a:gd name="connsiteY0" fmla="*/ 0 h 1964942"/>
                  <a:gd name="connsiteX1" fmla="*/ 1551718 w 2026434"/>
                  <a:gd name="connsiteY1" fmla="*/ 229 h 1964942"/>
                  <a:gd name="connsiteX2" fmla="*/ 1724865 w 2026434"/>
                  <a:gd name="connsiteY2" fmla="*/ 100196 h 1964942"/>
                  <a:gd name="connsiteX3" fmla="*/ 1985955 w 2026434"/>
                  <a:gd name="connsiteY3" fmla="*/ 552154 h 1964942"/>
                  <a:gd name="connsiteX4" fmla="*/ 2016766 w 2026434"/>
                  <a:gd name="connsiteY4" fmla="*/ 605484 h 1964942"/>
                  <a:gd name="connsiteX5" fmla="*/ 1976958 w 2026434"/>
                  <a:gd name="connsiteY5" fmla="*/ 638328 h 1964942"/>
                  <a:gd name="connsiteX6" fmla="*/ 1839723 w 2026434"/>
                  <a:gd name="connsiteY6" fmla="*/ 969642 h 1964942"/>
                  <a:gd name="connsiteX7" fmla="*/ 1976958 w 2026434"/>
                  <a:gd name="connsiteY7" fmla="*/ 1300955 h 1964942"/>
                  <a:gd name="connsiteX8" fmla="*/ 2026434 w 2026434"/>
                  <a:gd name="connsiteY8" fmla="*/ 1341779 h 1964942"/>
                  <a:gd name="connsiteX9" fmla="*/ 1966837 w 2026434"/>
                  <a:gd name="connsiteY9" fmla="*/ 1445004 h 1964942"/>
                  <a:gd name="connsiteX10" fmla="*/ 1724816 w 2026434"/>
                  <a:gd name="connsiteY10" fmla="*/ 1864201 h 1964942"/>
                  <a:gd name="connsiteX11" fmla="*/ 1551222 w 2026434"/>
                  <a:gd name="connsiteY11" fmla="*/ 1964942 h 1964942"/>
                  <a:gd name="connsiteX12" fmla="*/ 648386 w 2026434"/>
                  <a:gd name="connsiteY12" fmla="*/ 1964713 h 1964942"/>
                  <a:gd name="connsiteX13" fmla="*/ 475240 w 2026434"/>
                  <a:gd name="connsiteY13" fmla="*/ 1864748 h 1964942"/>
                  <a:gd name="connsiteX14" fmla="*/ 23624 w 2026434"/>
                  <a:gd name="connsiteY14" fmla="*/ 1082984 h 1964942"/>
                  <a:gd name="connsiteX15" fmla="*/ 24071 w 2026434"/>
                  <a:gd name="connsiteY15" fmla="*/ 882276 h 1964942"/>
                  <a:gd name="connsiteX16" fmla="*/ 475291 w 2026434"/>
                  <a:gd name="connsiteY16" fmla="*/ 100743 h 1964942"/>
                  <a:gd name="connsiteX17" fmla="*/ 648884 w 2026434"/>
                  <a:gd name="connsiteY17" fmla="*/ 0 h 1964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026434" h="1964942">
                    <a:moveTo>
                      <a:pt x="648884" y="0"/>
                    </a:moveTo>
                    <a:cubicBezTo>
                      <a:pt x="1551718" y="229"/>
                      <a:pt x="1551718" y="229"/>
                      <a:pt x="1551718" y="229"/>
                    </a:cubicBezTo>
                    <a:cubicBezTo>
                      <a:pt x="1614503" y="1124"/>
                      <a:pt x="1692699" y="46270"/>
                      <a:pt x="1724865" y="100196"/>
                    </a:cubicBezTo>
                    <a:cubicBezTo>
                      <a:pt x="1837770" y="295637"/>
                      <a:pt x="1922447" y="442218"/>
                      <a:pt x="1985955" y="552154"/>
                    </a:cubicBezTo>
                    <a:lnTo>
                      <a:pt x="2016766" y="605484"/>
                    </a:lnTo>
                    <a:lnTo>
                      <a:pt x="1976958" y="638328"/>
                    </a:lnTo>
                    <a:cubicBezTo>
                      <a:pt x="1892167" y="723118"/>
                      <a:pt x="1839723" y="840256"/>
                      <a:pt x="1839723" y="969642"/>
                    </a:cubicBezTo>
                    <a:cubicBezTo>
                      <a:pt x="1839723" y="1099028"/>
                      <a:pt x="1892167" y="1216165"/>
                      <a:pt x="1976958" y="1300955"/>
                    </a:cubicBezTo>
                    <a:lnTo>
                      <a:pt x="2026434" y="1341779"/>
                    </a:lnTo>
                    <a:lnTo>
                      <a:pt x="1966837" y="1445004"/>
                    </a:lnTo>
                    <a:cubicBezTo>
                      <a:pt x="1724816" y="1864201"/>
                      <a:pt x="1724816" y="1864201"/>
                      <a:pt x="1724816" y="1864201"/>
                    </a:cubicBezTo>
                    <a:cubicBezTo>
                      <a:pt x="1692584" y="1920025"/>
                      <a:pt x="1614811" y="1964440"/>
                      <a:pt x="1551222" y="1964942"/>
                    </a:cubicBezTo>
                    <a:cubicBezTo>
                      <a:pt x="648386" y="1964713"/>
                      <a:pt x="648386" y="1964713"/>
                      <a:pt x="648386" y="1964713"/>
                    </a:cubicBezTo>
                    <a:cubicBezTo>
                      <a:pt x="584795" y="1965216"/>
                      <a:pt x="506600" y="1920070"/>
                      <a:pt x="475240" y="1864748"/>
                    </a:cubicBezTo>
                    <a:cubicBezTo>
                      <a:pt x="23624" y="1082984"/>
                      <a:pt x="23624" y="1082984"/>
                      <a:pt x="23624" y="1082984"/>
                    </a:cubicBezTo>
                    <a:cubicBezTo>
                      <a:pt x="-7738" y="1027662"/>
                      <a:pt x="-8160" y="938100"/>
                      <a:pt x="24071" y="882276"/>
                    </a:cubicBezTo>
                    <a:lnTo>
                      <a:pt x="475291" y="100743"/>
                    </a:lnTo>
                    <a:cubicBezTo>
                      <a:pt x="506715" y="46313"/>
                      <a:pt x="585293" y="503"/>
                      <a:pt x="648884" y="0"/>
                    </a:cubicBezTo>
                    <a:close/>
                  </a:path>
                </a:pathLst>
              </a:custGeom>
              <a:pattFill prst="dkDnDiag">
                <a:fgClr>
                  <a:srgbClr val="F8F8F8"/>
                </a:fgClr>
                <a:bgClr>
                  <a:schemeClr val="bg1"/>
                </a:bgClr>
              </a:patt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Calibri" panose="020F0502020204030204"/>
                  <a:ea typeface="宋体" panose="02010600030101010101" pitchFamily="2" charset="-122"/>
                  <a:cs typeface="+mn-cs"/>
                </a:endParaRPr>
              </a:p>
            </p:txBody>
          </p:sp>
          <p:sp>
            <p:nvSpPr>
              <p:cNvPr id="93" name="任意多边形 75"/>
              <p:cNvSpPr/>
              <p:nvPr>
                <p:custDataLst>
                  <p:tags r:id="rId3"/>
                </p:custDataLst>
              </p:nvPr>
            </p:nvSpPr>
            <p:spPr>
              <a:xfrm>
                <a:off x="5898221" y="1384898"/>
                <a:ext cx="2199801" cy="1964942"/>
              </a:xfrm>
              <a:custGeom>
                <a:avLst/>
                <a:gdLst>
                  <a:gd name="connsiteX0" fmla="*/ 648882 w 2199801"/>
                  <a:gd name="connsiteY0" fmla="*/ 0 h 1964942"/>
                  <a:gd name="connsiteX1" fmla="*/ 1551718 w 2199801"/>
                  <a:gd name="connsiteY1" fmla="*/ 229 h 1964942"/>
                  <a:gd name="connsiteX2" fmla="*/ 1724863 w 2199801"/>
                  <a:gd name="connsiteY2" fmla="*/ 100196 h 1964942"/>
                  <a:gd name="connsiteX3" fmla="*/ 2176480 w 2199801"/>
                  <a:gd name="connsiteY3" fmla="*/ 881958 h 1964942"/>
                  <a:gd name="connsiteX4" fmla="*/ 2176032 w 2199801"/>
                  <a:gd name="connsiteY4" fmla="*/ 1082667 h 1964942"/>
                  <a:gd name="connsiteX5" fmla="*/ 1724813 w 2199801"/>
                  <a:gd name="connsiteY5" fmla="*/ 1864201 h 1964942"/>
                  <a:gd name="connsiteX6" fmla="*/ 1551218 w 2199801"/>
                  <a:gd name="connsiteY6" fmla="*/ 1964942 h 1964942"/>
                  <a:gd name="connsiteX7" fmla="*/ 941762 w 2199801"/>
                  <a:gd name="connsiteY7" fmla="*/ 1964788 h 1964942"/>
                  <a:gd name="connsiteX8" fmla="*/ 931314 w 2199801"/>
                  <a:gd name="connsiteY8" fmla="*/ 1964785 h 1964942"/>
                  <a:gd name="connsiteX9" fmla="*/ 928498 w 2199801"/>
                  <a:gd name="connsiteY9" fmla="*/ 1936844 h 1964942"/>
                  <a:gd name="connsiteX10" fmla="*/ 469470 w 2199801"/>
                  <a:gd name="connsiteY10" fmla="*/ 1562725 h 1964942"/>
                  <a:gd name="connsiteX11" fmla="*/ 375041 w 2199801"/>
                  <a:gd name="connsiteY11" fmla="*/ 1572245 h 1964942"/>
                  <a:gd name="connsiteX12" fmla="*/ 316721 w 2199801"/>
                  <a:gd name="connsiteY12" fmla="*/ 1590348 h 1964942"/>
                  <a:gd name="connsiteX13" fmla="*/ 265859 w 2199801"/>
                  <a:gd name="connsiteY13" fmla="*/ 1502303 h 1964942"/>
                  <a:gd name="connsiteX14" fmla="*/ 23623 w 2199801"/>
                  <a:gd name="connsiteY14" fmla="*/ 1082984 h 1964942"/>
                  <a:gd name="connsiteX15" fmla="*/ 24070 w 2199801"/>
                  <a:gd name="connsiteY15" fmla="*/ 882276 h 1964942"/>
                  <a:gd name="connsiteX16" fmla="*/ 475290 w 2199801"/>
                  <a:gd name="connsiteY16" fmla="*/ 100743 h 1964942"/>
                  <a:gd name="connsiteX17" fmla="*/ 648882 w 2199801"/>
                  <a:gd name="connsiteY17" fmla="*/ 0 h 1964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199801" h="1964942">
                    <a:moveTo>
                      <a:pt x="648882" y="0"/>
                    </a:moveTo>
                    <a:cubicBezTo>
                      <a:pt x="1551718" y="229"/>
                      <a:pt x="1551718" y="229"/>
                      <a:pt x="1551718" y="229"/>
                    </a:cubicBezTo>
                    <a:cubicBezTo>
                      <a:pt x="1614502" y="1124"/>
                      <a:pt x="1692697" y="46270"/>
                      <a:pt x="1724863" y="100196"/>
                    </a:cubicBezTo>
                    <a:cubicBezTo>
                      <a:pt x="2176480" y="881958"/>
                      <a:pt x="2176480" y="881958"/>
                      <a:pt x="2176480" y="881958"/>
                    </a:cubicBezTo>
                    <a:cubicBezTo>
                      <a:pt x="2207840" y="937281"/>
                      <a:pt x="2207456" y="1028239"/>
                      <a:pt x="2176032" y="1082667"/>
                    </a:cubicBezTo>
                    <a:cubicBezTo>
                      <a:pt x="1724813" y="1864201"/>
                      <a:pt x="1724813" y="1864201"/>
                      <a:pt x="1724813" y="1864201"/>
                    </a:cubicBezTo>
                    <a:cubicBezTo>
                      <a:pt x="1692584" y="1920025"/>
                      <a:pt x="1614809" y="1964441"/>
                      <a:pt x="1551218" y="1964942"/>
                    </a:cubicBezTo>
                    <a:cubicBezTo>
                      <a:pt x="1269083" y="1964870"/>
                      <a:pt x="1075114" y="1964821"/>
                      <a:pt x="941762" y="1964788"/>
                    </a:cubicBezTo>
                    <a:lnTo>
                      <a:pt x="931314" y="1964785"/>
                    </a:lnTo>
                    <a:lnTo>
                      <a:pt x="928498" y="1936844"/>
                    </a:lnTo>
                    <a:cubicBezTo>
                      <a:pt x="884808" y="1723335"/>
                      <a:pt x="695895" y="1562727"/>
                      <a:pt x="469470" y="1562725"/>
                    </a:cubicBezTo>
                    <a:cubicBezTo>
                      <a:pt x="437124" y="1562727"/>
                      <a:pt x="405542" y="1566003"/>
                      <a:pt x="375041" y="1572245"/>
                    </a:cubicBezTo>
                    <a:lnTo>
                      <a:pt x="316721" y="1590348"/>
                    </a:lnTo>
                    <a:lnTo>
                      <a:pt x="265859" y="1502303"/>
                    </a:lnTo>
                    <a:cubicBezTo>
                      <a:pt x="23623" y="1082984"/>
                      <a:pt x="23623" y="1082984"/>
                      <a:pt x="23623" y="1082984"/>
                    </a:cubicBezTo>
                    <a:cubicBezTo>
                      <a:pt x="-7738" y="1027661"/>
                      <a:pt x="-8158" y="938100"/>
                      <a:pt x="24070" y="882276"/>
                    </a:cubicBezTo>
                    <a:lnTo>
                      <a:pt x="475290" y="100743"/>
                    </a:lnTo>
                    <a:cubicBezTo>
                      <a:pt x="506713" y="46314"/>
                      <a:pt x="585292" y="502"/>
                      <a:pt x="648882" y="0"/>
                    </a:cubicBezTo>
                    <a:close/>
                  </a:path>
                </a:pathLst>
              </a:custGeom>
              <a:pattFill prst="dkDnDiag">
                <a:fgClr>
                  <a:srgbClr val="F8F8F8"/>
                </a:fgClr>
                <a:bgClr>
                  <a:schemeClr val="bg1"/>
                </a:bgClr>
              </a:patt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Calibri" panose="020F0502020204030204"/>
                  <a:ea typeface="宋体" panose="02010600030101010101" pitchFamily="2" charset="-122"/>
                  <a:cs typeface="+mn-cs"/>
                </a:endParaRPr>
              </a:p>
            </p:txBody>
          </p:sp>
          <p:sp>
            <p:nvSpPr>
              <p:cNvPr id="94" name="任意多边形 76"/>
              <p:cNvSpPr/>
              <p:nvPr>
                <p:custDataLst>
                  <p:tags r:id="rId4"/>
                </p:custDataLst>
              </p:nvPr>
            </p:nvSpPr>
            <p:spPr>
              <a:xfrm>
                <a:off x="5898222" y="3508232"/>
                <a:ext cx="2199801" cy="1964871"/>
              </a:xfrm>
              <a:custGeom>
                <a:avLst/>
                <a:gdLst>
                  <a:gd name="connsiteX0" fmla="*/ 928740 w 2199801"/>
                  <a:gd name="connsiteY0" fmla="*/ 0 h 1964871"/>
                  <a:gd name="connsiteX1" fmla="*/ 946889 w 2199801"/>
                  <a:gd name="connsiteY1" fmla="*/ 5 h 1964871"/>
                  <a:gd name="connsiteX2" fmla="*/ 1551718 w 2199801"/>
                  <a:gd name="connsiteY2" fmla="*/ 160 h 1964871"/>
                  <a:gd name="connsiteX3" fmla="*/ 1724864 w 2199801"/>
                  <a:gd name="connsiteY3" fmla="*/ 100126 h 1964871"/>
                  <a:gd name="connsiteX4" fmla="*/ 2176481 w 2199801"/>
                  <a:gd name="connsiteY4" fmla="*/ 881887 h 1964871"/>
                  <a:gd name="connsiteX5" fmla="*/ 2176033 w 2199801"/>
                  <a:gd name="connsiteY5" fmla="*/ 1082596 h 1964871"/>
                  <a:gd name="connsiteX6" fmla="*/ 1724814 w 2199801"/>
                  <a:gd name="connsiteY6" fmla="*/ 1864130 h 1964871"/>
                  <a:gd name="connsiteX7" fmla="*/ 1551220 w 2199801"/>
                  <a:gd name="connsiteY7" fmla="*/ 1964871 h 1964871"/>
                  <a:gd name="connsiteX8" fmla="*/ 648385 w 2199801"/>
                  <a:gd name="connsiteY8" fmla="*/ 1964642 h 1964871"/>
                  <a:gd name="connsiteX9" fmla="*/ 475239 w 2199801"/>
                  <a:gd name="connsiteY9" fmla="*/ 1864676 h 1964871"/>
                  <a:gd name="connsiteX10" fmla="*/ 23624 w 2199801"/>
                  <a:gd name="connsiteY10" fmla="*/ 1082914 h 1964871"/>
                  <a:gd name="connsiteX11" fmla="*/ 24071 w 2199801"/>
                  <a:gd name="connsiteY11" fmla="*/ 882205 h 1964871"/>
                  <a:gd name="connsiteX12" fmla="*/ 329674 w 2199801"/>
                  <a:gd name="connsiteY12" fmla="*/ 352885 h 1964871"/>
                  <a:gd name="connsiteX13" fmla="*/ 375044 w 2199801"/>
                  <a:gd name="connsiteY13" fmla="*/ 366968 h 1964871"/>
                  <a:gd name="connsiteX14" fmla="*/ 469472 w 2199801"/>
                  <a:gd name="connsiteY14" fmla="*/ 376487 h 1964871"/>
                  <a:gd name="connsiteX15" fmla="*/ 928501 w 2199801"/>
                  <a:gd name="connsiteY15" fmla="*/ 2368 h 19648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199801" h="1964871">
                    <a:moveTo>
                      <a:pt x="928740" y="0"/>
                    </a:moveTo>
                    <a:lnTo>
                      <a:pt x="946889" y="5"/>
                    </a:lnTo>
                    <a:lnTo>
                      <a:pt x="1551718" y="160"/>
                    </a:lnTo>
                    <a:cubicBezTo>
                      <a:pt x="1614503" y="1053"/>
                      <a:pt x="1692699" y="46199"/>
                      <a:pt x="1724864" y="100126"/>
                    </a:cubicBezTo>
                    <a:lnTo>
                      <a:pt x="2176481" y="881887"/>
                    </a:lnTo>
                    <a:cubicBezTo>
                      <a:pt x="2207841" y="937210"/>
                      <a:pt x="2207456" y="1028168"/>
                      <a:pt x="2176033" y="1082596"/>
                    </a:cubicBezTo>
                    <a:lnTo>
                      <a:pt x="1724814" y="1864130"/>
                    </a:lnTo>
                    <a:cubicBezTo>
                      <a:pt x="1692584" y="1919954"/>
                      <a:pt x="1614812" y="1964370"/>
                      <a:pt x="1551220" y="1964871"/>
                    </a:cubicBezTo>
                    <a:lnTo>
                      <a:pt x="648385" y="1964642"/>
                    </a:lnTo>
                    <a:cubicBezTo>
                      <a:pt x="584796" y="1965145"/>
                      <a:pt x="506599" y="1919999"/>
                      <a:pt x="475239" y="1864676"/>
                    </a:cubicBezTo>
                    <a:lnTo>
                      <a:pt x="23624" y="1082914"/>
                    </a:lnTo>
                    <a:cubicBezTo>
                      <a:pt x="-7737" y="1027591"/>
                      <a:pt x="-8159" y="938029"/>
                      <a:pt x="24071" y="882205"/>
                    </a:cubicBezTo>
                    <a:lnTo>
                      <a:pt x="329674" y="352885"/>
                    </a:lnTo>
                    <a:lnTo>
                      <a:pt x="375044" y="366968"/>
                    </a:lnTo>
                    <a:cubicBezTo>
                      <a:pt x="405546" y="373210"/>
                      <a:pt x="437126" y="376488"/>
                      <a:pt x="469472" y="376487"/>
                    </a:cubicBezTo>
                    <a:cubicBezTo>
                      <a:pt x="695899" y="376487"/>
                      <a:pt x="884810" y="215877"/>
                      <a:pt x="928501" y="2368"/>
                    </a:cubicBezTo>
                    <a:close/>
                  </a:path>
                </a:pathLst>
              </a:custGeom>
              <a:pattFill prst="dkDnDiag">
                <a:fgClr>
                  <a:srgbClr val="F8F8F8"/>
                </a:fgClr>
                <a:bgClr>
                  <a:schemeClr val="bg1"/>
                </a:bgClr>
              </a:patt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Calibri" panose="020F0502020204030204"/>
                  <a:ea typeface="宋体" panose="02010600030101010101" pitchFamily="2" charset="-122"/>
                  <a:cs typeface="+mn-cs"/>
                </a:endParaRPr>
              </a:p>
            </p:txBody>
          </p:sp>
        </p:grpSp>
        <p:sp>
          <p:nvSpPr>
            <p:cNvPr id="24" name="Freeform 5"/>
            <p:cNvSpPr/>
            <p:nvPr>
              <p:custDataLst>
                <p:tags r:id="rId5"/>
              </p:custDataLst>
            </p:nvPr>
          </p:nvSpPr>
          <p:spPr bwMode="auto">
            <a:xfrm>
              <a:off x="4030293" y="2858353"/>
              <a:ext cx="1288392" cy="1141297"/>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3333FF"/>
            </a:solidFill>
            <a:ln w="15875">
              <a:noFill/>
            </a:ln>
            <a:effec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方正正纤黑简体" panose="02000000000000000000" pitchFamily="2" charset="-122"/>
                <a:cs typeface="+mn-cs"/>
                <a:sym typeface="Arial" panose="020B0604020202020204" pitchFamily="34" charset="0"/>
              </a:endParaRPr>
            </a:p>
          </p:txBody>
        </p:sp>
        <p:sp>
          <p:nvSpPr>
            <p:cNvPr id="25" name="Freeform 5"/>
            <p:cNvSpPr/>
            <p:nvPr>
              <p:custDataLst>
                <p:tags r:id="rId6"/>
              </p:custDataLst>
            </p:nvPr>
          </p:nvSpPr>
          <p:spPr bwMode="auto">
            <a:xfrm>
              <a:off x="5882310" y="3920019"/>
              <a:ext cx="1288392" cy="1141297"/>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A1C921"/>
            </a:solidFill>
            <a:ln w="15875">
              <a:noFill/>
            </a:ln>
            <a:effec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方正正纤黑简体" panose="02000000000000000000" pitchFamily="2" charset="-122"/>
                <a:cs typeface="+mn-cs"/>
                <a:sym typeface="Arial" panose="020B0604020202020204" pitchFamily="34" charset="0"/>
              </a:endParaRPr>
            </a:p>
          </p:txBody>
        </p:sp>
        <p:sp>
          <p:nvSpPr>
            <p:cNvPr id="26" name="Freeform 5"/>
            <p:cNvSpPr/>
            <p:nvPr>
              <p:custDataLst>
                <p:tags r:id="rId7"/>
              </p:custDataLst>
            </p:nvPr>
          </p:nvSpPr>
          <p:spPr bwMode="auto">
            <a:xfrm>
              <a:off x="5882310" y="1787196"/>
              <a:ext cx="1288392" cy="1141297"/>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C00000"/>
            </a:solidFill>
            <a:ln w="15875">
              <a:noFill/>
            </a:ln>
            <a:effec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方正正纤黑简体" panose="02000000000000000000" pitchFamily="2" charset="-122"/>
                <a:cs typeface="+mn-cs"/>
                <a:sym typeface="Arial" panose="020B0604020202020204" pitchFamily="34" charset="0"/>
              </a:endParaRPr>
            </a:p>
          </p:txBody>
        </p:sp>
        <p:sp>
          <p:nvSpPr>
            <p:cNvPr id="31" name="椭圆 30"/>
            <p:cNvSpPr/>
            <p:nvPr>
              <p:custDataLst>
                <p:tags r:id="rId8"/>
              </p:custDataLst>
            </p:nvPr>
          </p:nvSpPr>
          <p:spPr>
            <a:xfrm>
              <a:off x="5161497" y="2689710"/>
              <a:ext cx="1479350" cy="1478580"/>
            </a:xfrm>
            <a:prstGeom prst="ellipse">
              <a:avLst/>
            </a:prstGeom>
            <a:solidFill>
              <a:schemeClr val="bg1">
                <a:alpha val="10000"/>
              </a:schemeClr>
            </a:solidFill>
            <a:ln w="22225">
              <a:gradFill flip="none" rotWithShape="1">
                <a:gsLst>
                  <a:gs pos="71000">
                    <a:srgbClr val="ECECEC"/>
                  </a:gs>
                  <a:gs pos="92000">
                    <a:schemeClr val="bg1"/>
                  </a:gs>
                  <a:gs pos="45000">
                    <a:schemeClr val="bg1">
                      <a:lumMod val="85000"/>
                    </a:schemeClr>
                  </a:gs>
                  <a:gs pos="19000">
                    <a:schemeClr val="bg1"/>
                  </a:gs>
                </a:gsLst>
                <a:lin ang="2700000" scaled="1"/>
                <a:tileRect/>
              </a:gradFill>
            </a:ln>
            <a:effectLst>
              <a:outerShdw blurRad="254000" dist="88900" dir="2700000" algn="tl" rotWithShape="0">
                <a:schemeClr val="accent3">
                  <a:lumMod val="50000"/>
                  <a:alpha val="3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Calibri" panose="020F0502020204030204"/>
                <a:ea typeface="宋体" panose="02010600030101010101" pitchFamily="2" charset="-122"/>
                <a:cs typeface="+mn-cs"/>
              </a:endParaRPr>
            </a:p>
          </p:txBody>
        </p:sp>
        <p:sp>
          <p:nvSpPr>
            <p:cNvPr id="90" name="文本框 89"/>
            <p:cNvSpPr txBox="1"/>
            <p:nvPr>
              <p:custDataLst>
                <p:tags r:id="rId9"/>
              </p:custDataLst>
            </p:nvPr>
          </p:nvSpPr>
          <p:spPr>
            <a:xfrm>
              <a:off x="4197990" y="3046770"/>
              <a:ext cx="952996" cy="646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3600" b="0" i="0" u="none" strike="noStrike" kern="1200" cap="none" spc="0" normalizeH="0" baseline="0" noProof="0" dirty="0">
                  <a:ln>
                    <a:noFill/>
                  </a:ln>
                  <a:solidFill>
                    <a:srgbClr val="FFFFFF"/>
                  </a:solidFill>
                  <a:effectLst/>
                  <a:uLnTx/>
                  <a:uFillTx/>
                  <a:latin typeface="Impact" panose="020B0806030902050204" pitchFamily="34" charset="0"/>
                  <a:ea typeface="宋体" panose="02010600030101010101" pitchFamily="2" charset="-122"/>
                  <a:cs typeface="+mn-cs"/>
                </a:rPr>
                <a:t>01</a:t>
              </a:r>
              <a:endParaRPr kumimoji="0" lang="zh-CN" altLang="en-US" sz="3600" b="0" i="0" u="none" strike="noStrike" kern="1200" cap="none" spc="0" normalizeH="0" baseline="0" noProof="0" dirty="0">
                <a:ln>
                  <a:noFill/>
                </a:ln>
                <a:solidFill>
                  <a:srgbClr val="FFFFFF"/>
                </a:solidFill>
                <a:effectLst/>
                <a:uLnTx/>
                <a:uFillTx/>
                <a:latin typeface="Impact" panose="020B0806030902050204" pitchFamily="34" charset="0"/>
                <a:ea typeface="宋体" panose="02010600030101010101" pitchFamily="2" charset="-122"/>
                <a:cs typeface="+mn-cs"/>
              </a:endParaRPr>
            </a:p>
          </p:txBody>
        </p:sp>
        <p:sp>
          <p:nvSpPr>
            <p:cNvPr id="88" name="文本框 87"/>
            <p:cNvSpPr txBox="1"/>
            <p:nvPr>
              <p:custDataLst>
                <p:tags r:id="rId10"/>
              </p:custDataLst>
            </p:nvPr>
          </p:nvSpPr>
          <p:spPr>
            <a:xfrm>
              <a:off x="6050007" y="1975612"/>
              <a:ext cx="952996" cy="646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3600" b="0" i="0" u="none" strike="noStrike" kern="1200" cap="none" spc="0" normalizeH="0" baseline="0" noProof="0" dirty="0">
                  <a:ln>
                    <a:noFill/>
                  </a:ln>
                  <a:solidFill>
                    <a:srgbClr val="FFFFFF"/>
                  </a:solidFill>
                  <a:effectLst/>
                  <a:uLnTx/>
                  <a:uFillTx/>
                  <a:latin typeface="Impact" panose="020B0806030902050204" pitchFamily="34" charset="0"/>
                  <a:ea typeface="宋体" panose="02010600030101010101" pitchFamily="2" charset="-122"/>
                  <a:cs typeface="+mn-cs"/>
                </a:rPr>
                <a:t>02</a:t>
              </a:r>
              <a:endParaRPr kumimoji="0" lang="zh-CN" altLang="en-US" sz="3600" b="0" i="0" u="none" strike="noStrike" kern="1200" cap="none" spc="0" normalizeH="0" baseline="0" noProof="0" dirty="0">
                <a:ln>
                  <a:noFill/>
                </a:ln>
                <a:solidFill>
                  <a:srgbClr val="FFFFFF"/>
                </a:solidFill>
                <a:effectLst/>
                <a:uLnTx/>
                <a:uFillTx/>
                <a:latin typeface="Impact" panose="020B0806030902050204" pitchFamily="34" charset="0"/>
                <a:ea typeface="宋体" panose="02010600030101010101" pitchFamily="2" charset="-122"/>
                <a:cs typeface="+mn-cs"/>
              </a:endParaRPr>
            </a:p>
          </p:txBody>
        </p:sp>
        <p:sp>
          <p:nvSpPr>
            <p:cNvPr id="86" name="文本框 85"/>
            <p:cNvSpPr txBox="1"/>
            <p:nvPr>
              <p:custDataLst>
                <p:tags r:id="rId11"/>
              </p:custDataLst>
            </p:nvPr>
          </p:nvSpPr>
          <p:spPr>
            <a:xfrm>
              <a:off x="6050007" y="4108435"/>
              <a:ext cx="952996" cy="646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3600" b="0" i="0" u="none" strike="noStrike" kern="1200" cap="none" spc="0" normalizeH="0" baseline="0" noProof="0" dirty="0">
                  <a:ln>
                    <a:noFill/>
                  </a:ln>
                  <a:solidFill>
                    <a:srgbClr val="FFFFFF"/>
                  </a:solidFill>
                  <a:effectLst/>
                  <a:uLnTx/>
                  <a:uFillTx/>
                  <a:latin typeface="Impact" panose="020B0806030902050204" pitchFamily="34" charset="0"/>
                  <a:ea typeface="宋体" panose="02010600030101010101" pitchFamily="2" charset="-122"/>
                  <a:cs typeface="+mn-cs"/>
                </a:rPr>
                <a:t>03</a:t>
              </a:r>
              <a:endParaRPr kumimoji="0" lang="zh-CN" altLang="en-US" sz="3600" b="0" i="0" u="none" strike="noStrike" kern="1200" cap="none" spc="0" normalizeH="0" baseline="0" noProof="0" dirty="0">
                <a:ln>
                  <a:noFill/>
                </a:ln>
                <a:solidFill>
                  <a:srgbClr val="FFFFFF"/>
                </a:solidFill>
                <a:effectLst/>
                <a:uLnTx/>
                <a:uFillTx/>
                <a:latin typeface="Impact" panose="020B0806030902050204" pitchFamily="34" charset="0"/>
                <a:ea typeface="宋体" panose="02010600030101010101" pitchFamily="2" charset="-122"/>
                <a:cs typeface="+mn-cs"/>
              </a:endParaRPr>
            </a:p>
          </p:txBody>
        </p:sp>
        <p:sp>
          <p:nvSpPr>
            <p:cNvPr id="42" name="Freeform 5"/>
            <p:cNvSpPr/>
            <p:nvPr>
              <p:custDataLst>
                <p:tags r:id="rId12"/>
              </p:custDataLst>
            </p:nvPr>
          </p:nvSpPr>
          <p:spPr bwMode="auto">
            <a:xfrm>
              <a:off x="4419332" y="1271687"/>
              <a:ext cx="1092052" cy="967374"/>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noFill/>
            <a:ln w="15875">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Calibri" panose="020F0502020204030204"/>
                <a:ea typeface="宋体" panose="02010600030101010101" pitchFamily="2" charset="-122"/>
                <a:cs typeface="+mn-cs"/>
                <a:sym typeface="Arial" panose="020B0604020202020204" pitchFamily="34" charset="0"/>
              </a:endParaRPr>
            </a:p>
          </p:txBody>
        </p:sp>
        <p:sp>
          <p:nvSpPr>
            <p:cNvPr id="43" name="Freeform 5"/>
            <p:cNvSpPr/>
            <p:nvPr>
              <p:custDataLst>
                <p:tags r:id="rId13"/>
              </p:custDataLst>
            </p:nvPr>
          </p:nvSpPr>
          <p:spPr bwMode="auto">
            <a:xfrm>
              <a:off x="4419332" y="4585271"/>
              <a:ext cx="1092052" cy="967374"/>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noFill/>
            <a:ln w="15875">
              <a:solidFill>
                <a:schemeClr val="accent3"/>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Calibri" panose="020F0502020204030204"/>
                <a:ea typeface="宋体" panose="02010600030101010101" pitchFamily="2" charset="-122"/>
                <a:cs typeface="+mn-cs"/>
                <a:sym typeface="Arial" panose="020B0604020202020204" pitchFamily="34" charset="0"/>
              </a:endParaRPr>
            </a:p>
          </p:txBody>
        </p:sp>
        <p:sp>
          <p:nvSpPr>
            <p:cNvPr id="44" name="Freeform 5"/>
            <p:cNvSpPr/>
            <p:nvPr>
              <p:custDataLst>
                <p:tags r:id="rId14"/>
              </p:custDataLst>
            </p:nvPr>
          </p:nvSpPr>
          <p:spPr bwMode="auto">
            <a:xfrm>
              <a:off x="7312135" y="2959602"/>
              <a:ext cx="1092052" cy="967374"/>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noFill/>
            <a:ln w="15875">
              <a:solidFill>
                <a:schemeClr val="accent2"/>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Calibri" panose="020F0502020204030204"/>
                <a:ea typeface="宋体" panose="02010600030101010101" pitchFamily="2" charset="-122"/>
                <a:cs typeface="+mn-cs"/>
                <a:sym typeface="Arial" panose="020B0604020202020204" pitchFamily="34" charset="0"/>
              </a:endParaRPr>
            </a:p>
          </p:txBody>
        </p:sp>
        <p:grpSp>
          <p:nvGrpSpPr>
            <p:cNvPr id="45" name="组合 44"/>
            <p:cNvGrpSpPr/>
            <p:nvPr/>
          </p:nvGrpSpPr>
          <p:grpSpPr>
            <a:xfrm>
              <a:off x="4742609" y="4882142"/>
              <a:ext cx="441400" cy="363475"/>
              <a:chOff x="7623010" y="5580803"/>
              <a:chExt cx="645918" cy="532165"/>
            </a:xfrm>
            <a:solidFill>
              <a:schemeClr val="accent3"/>
            </a:solidFill>
          </p:grpSpPr>
          <p:sp>
            <p:nvSpPr>
              <p:cNvPr id="80" name="Freeform 91"/>
              <p:cNvSpPr>
                <a:spLocks noEditPoints="1"/>
              </p:cNvSpPr>
              <p:nvPr>
                <p:custDataLst>
                  <p:tags r:id="rId15"/>
                </p:custDataLst>
              </p:nvPr>
            </p:nvSpPr>
            <p:spPr bwMode="auto">
              <a:xfrm>
                <a:off x="8153866" y="5580803"/>
                <a:ext cx="115062" cy="120293"/>
              </a:xfrm>
              <a:custGeom>
                <a:avLst/>
                <a:gdLst>
                  <a:gd name="T0" fmla="*/ 0 w 88"/>
                  <a:gd name="T1" fmla="*/ 0 h 92"/>
                  <a:gd name="T2" fmla="*/ 0 w 88"/>
                  <a:gd name="T3" fmla="*/ 92 h 92"/>
                  <a:gd name="T4" fmla="*/ 88 w 88"/>
                  <a:gd name="T5" fmla="*/ 92 h 92"/>
                  <a:gd name="T6" fmla="*/ 88 w 88"/>
                  <a:gd name="T7" fmla="*/ 0 h 92"/>
                  <a:gd name="T8" fmla="*/ 0 w 88"/>
                  <a:gd name="T9" fmla="*/ 0 h 92"/>
                  <a:gd name="T10" fmla="*/ 74 w 88"/>
                  <a:gd name="T11" fmla="*/ 76 h 92"/>
                  <a:gd name="T12" fmla="*/ 15 w 88"/>
                  <a:gd name="T13" fmla="*/ 76 h 92"/>
                  <a:gd name="T14" fmla="*/ 15 w 88"/>
                  <a:gd name="T15" fmla="*/ 14 h 92"/>
                  <a:gd name="T16" fmla="*/ 74 w 88"/>
                  <a:gd name="T17" fmla="*/ 14 h 92"/>
                  <a:gd name="T18" fmla="*/ 74 w 88"/>
                  <a:gd name="T19" fmla="*/ 76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 h="92">
                    <a:moveTo>
                      <a:pt x="0" y="0"/>
                    </a:moveTo>
                    <a:lnTo>
                      <a:pt x="0" y="92"/>
                    </a:lnTo>
                    <a:lnTo>
                      <a:pt x="88" y="92"/>
                    </a:lnTo>
                    <a:lnTo>
                      <a:pt x="88" y="0"/>
                    </a:lnTo>
                    <a:lnTo>
                      <a:pt x="0" y="0"/>
                    </a:lnTo>
                    <a:close/>
                    <a:moveTo>
                      <a:pt x="74" y="76"/>
                    </a:moveTo>
                    <a:lnTo>
                      <a:pt x="15" y="76"/>
                    </a:lnTo>
                    <a:lnTo>
                      <a:pt x="15" y="14"/>
                    </a:lnTo>
                    <a:lnTo>
                      <a:pt x="74" y="14"/>
                    </a:lnTo>
                    <a:lnTo>
                      <a:pt x="74" y="76"/>
                    </a:lnTo>
                    <a:close/>
                  </a:path>
                </a:pathLst>
              </a:cu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81" name="Freeform 92"/>
              <p:cNvSpPr>
                <a:spLocks noEditPoints="1"/>
              </p:cNvSpPr>
              <p:nvPr>
                <p:custDataLst>
                  <p:tags r:id="rId16"/>
                </p:custDataLst>
              </p:nvPr>
            </p:nvSpPr>
            <p:spPr bwMode="auto">
              <a:xfrm>
                <a:off x="8153866" y="5787393"/>
                <a:ext cx="115062" cy="121601"/>
              </a:xfrm>
              <a:custGeom>
                <a:avLst/>
                <a:gdLst>
                  <a:gd name="T0" fmla="*/ 0 w 88"/>
                  <a:gd name="T1" fmla="*/ 93 h 93"/>
                  <a:gd name="T2" fmla="*/ 88 w 88"/>
                  <a:gd name="T3" fmla="*/ 93 h 93"/>
                  <a:gd name="T4" fmla="*/ 88 w 88"/>
                  <a:gd name="T5" fmla="*/ 0 h 93"/>
                  <a:gd name="T6" fmla="*/ 0 w 88"/>
                  <a:gd name="T7" fmla="*/ 0 h 93"/>
                  <a:gd name="T8" fmla="*/ 0 w 88"/>
                  <a:gd name="T9" fmla="*/ 93 h 93"/>
                  <a:gd name="T10" fmla="*/ 15 w 88"/>
                  <a:gd name="T11" fmla="*/ 15 h 93"/>
                  <a:gd name="T12" fmla="*/ 74 w 88"/>
                  <a:gd name="T13" fmla="*/ 15 h 93"/>
                  <a:gd name="T14" fmla="*/ 74 w 88"/>
                  <a:gd name="T15" fmla="*/ 78 h 93"/>
                  <a:gd name="T16" fmla="*/ 15 w 88"/>
                  <a:gd name="T17" fmla="*/ 78 h 93"/>
                  <a:gd name="T18" fmla="*/ 15 w 88"/>
                  <a:gd name="T19" fmla="*/ 15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 h="93">
                    <a:moveTo>
                      <a:pt x="0" y="93"/>
                    </a:moveTo>
                    <a:lnTo>
                      <a:pt x="88" y="93"/>
                    </a:lnTo>
                    <a:lnTo>
                      <a:pt x="88" y="0"/>
                    </a:lnTo>
                    <a:lnTo>
                      <a:pt x="0" y="0"/>
                    </a:lnTo>
                    <a:lnTo>
                      <a:pt x="0" y="93"/>
                    </a:lnTo>
                    <a:close/>
                    <a:moveTo>
                      <a:pt x="15" y="15"/>
                    </a:moveTo>
                    <a:lnTo>
                      <a:pt x="74" y="15"/>
                    </a:lnTo>
                    <a:lnTo>
                      <a:pt x="74" y="78"/>
                    </a:lnTo>
                    <a:lnTo>
                      <a:pt x="15" y="78"/>
                    </a:lnTo>
                    <a:lnTo>
                      <a:pt x="15" y="15"/>
                    </a:lnTo>
                    <a:close/>
                  </a:path>
                </a:pathLst>
              </a:cu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82" name="Freeform 93"/>
              <p:cNvSpPr>
                <a:spLocks noEditPoints="1"/>
              </p:cNvSpPr>
              <p:nvPr>
                <p:custDataLst>
                  <p:tags r:id="rId17"/>
                </p:custDataLst>
              </p:nvPr>
            </p:nvSpPr>
            <p:spPr bwMode="auto">
              <a:xfrm>
                <a:off x="8153866" y="5988752"/>
                <a:ext cx="115062" cy="124216"/>
              </a:xfrm>
              <a:custGeom>
                <a:avLst/>
                <a:gdLst>
                  <a:gd name="T0" fmla="*/ 0 w 88"/>
                  <a:gd name="T1" fmla="*/ 95 h 95"/>
                  <a:gd name="T2" fmla="*/ 88 w 88"/>
                  <a:gd name="T3" fmla="*/ 95 h 95"/>
                  <a:gd name="T4" fmla="*/ 88 w 88"/>
                  <a:gd name="T5" fmla="*/ 0 h 95"/>
                  <a:gd name="T6" fmla="*/ 0 w 88"/>
                  <a:gd name="T7" fmla="*/ 0 h 95"/>
                  <a:gd name="T8" fmla="*/ 0 w 88"/>
                  <a:gd name="T9" fmla="*/ 95 h 95"/>
                  <a:gd name="T10" fmla="*/ 15 w 88"/>
                  <a:gd name="T11" fmla="*/ 17 h 95"/>
                  <a:gd name="T12" fmla="*/ 74 w 88"/>
                  <a:gd name="T13" fmla="*/ 17 h 95"/>
                  <a:gd name="T14" fmla="*/ 74 w 88"/>
                  <a:gd name="T15" fmla="*/ 78 h 95"/>
                  <a:gd name="T16" fmla="*/ 15 w 88"/>
                  <a:gd name="T17" fmla="*/ 78 h 95"/>
                  <a:gd name="T18" fmla="*/ 15 w 88"/>
                  <a:gd name="T19" fmla="*/ 17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 h="95">
                    <a:moveTo>
                      <a:pt x="0" y="95"/>
                    </a:moveTo>
                    <a:lnTo>
                      <a:pt x="88" y="95"/>
                    </a:lnTo>
                    <a:lnTo>
                      <a:pt x="88" y="0"/>
                    </a:lnTo>
                    <a:lnTo>
                      <a:pt x="0" y="0"/>
                    </a:lnTo>
                    <a:lnTo>
                      <a:pt x="0" y="95"/>
                    </a:lnTo>
                    <a:close/>
                    <a:moveTo>
                      <a:pt x="15" y="17"/>
                    </a:moveTo>
                    <a:lnTo>
                      <a:pt x="74" y="17"/>
                    </a:lnTo>
                    <a:lnTo>
                      <a:pt x="74" y="78"/>
                    </a:lnTo>
                    <a:lnTo>
                      <a:pt x="15" y="78"/>
                    </a:lnTo>
                    <a:lnTo>
                      <a:pt x="15" y="17"/>
                    </a:lnTo>
                    <a:close/>
                  </a:path>
                </a:pathLst>
              </a:cu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83" name="Freeform 94"/>
              <p:cNvSpPr>
                <a:spLocks noEditPoints="1"/>
              </p:cNvSpPr>
              <p:nvPr>
                <p:custDataLst>
                  <p:tags r:id="rId18"/>
                </p:custDataLst>
              </p:nvPr>
            </p:nvSpPr>
            <p:spPr bwMode="auto">
              <a:xfrm>
                <a:off x="7623010" y="5694558"/>
                <a:ext cx="305962" cy="307270"/>
              </a:xfrm>
              <a:custGeom>
                <a:avLst/>
                <a:gdLst>
                  <a:gd name="T0" fmla="*/ 49 w 99"/>
                  <a:gd name="T1" fmla="*/ 0 h 99"/>
                  <a:gd name="T2" fmla="*/ 0 w 99"/>
                  <a:gd name="T3" fmla="*/ 49 h 99"/>
                  <a:gd name="T4" fmla="*/ 49 w 99"/>
                  <a:gd name="T5" fmla="*/ 99 h 99"/>
                  <a:gd name="T6" fmla="*/ 99 w 99"/>
                  <a:gd name="T7" fmla="*/ 49 h 99"/>
                  <a:gd name="T8" fmla="*/ 49 w 99"/>
                  <a:gd name="T9" fmla="*/ 0 h 99"/>
                  <a:gd name="T10" fmla="*/ 49 w 99"/>
                  <a:gd name="T11" fmla="*/ 90 h 99"/>
                  <a:gd name="T12" fmla="*/ 9 w 99"/>
                  <a:gd name="T13" fmla="*/ 49 h 99"/>
                  <a:gd name="T14" fmla="*/ 49 w 99"/>
                  <a:gd name="T15" fmla="*/ 9 h 99"/>
                  <a:gd name="T16" fmla="*/ 90 w 99"/>
                  <a:gd name="T17" fmla="*/ 49 h 99"/>
                  <a:gd name="T18" fmla="*/ 49 w 99"/>
                  <a:gd name="T19" fmla="*/ 90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9" h="99">
                    <a:moveTo>
                      <a:pt x="49" y="0"/>
                    </a:moveTo>
                    <a:cubicBezTo>
                      <a:pt x="22" y="0"/>
                      <a:pt x="0" y="22"/>
                      <a:pt x="0" y="49"/>
                    </a:cubicBezTo>
                    <a:cubicBezTo>
                      <a:pt x="0" y="77"/>
                      <a:pt x="22" y="99"/>
                      <a:pt x="49" y="99"/>
                    </a:cubicBezTo>
                    <a:cubicBezTo>
                      <a:pt x="77" y="99"/>
                      <a:pt x="99" y="77"/>
                      <a:pt x="99" y="49"/>
                    </a:cubicBezTo>
                    <a:cubicBezTo>
                      <a:pt x="99" y="22"/>
                      <a:pt x="77" y="0"/>
                      <a:pt x="49" y="0"/>
                    </a:cubicBezTo>
                    <a:close/>
                    <a:moveTo>
                      <a:pt x="49" y="90"/>
                    </a:moveTo>
                    <a:cubicBezTo>
                      <a:pt x="27" y="90"/>
                      <a:pt x="9" y="72"/>
                      <a:pt x="9" y="49"/>
                    </a:cubicBezTo>
                    <a:cubicBezTo>
                      <a:pt x="9" y="27"/>
                      <a:pt x="27" y="9"/>
                      <a:pt x="49" y="9"/>
                    </a:cubicBezTo>
                    <a:cubicBezTo>
                      <a:pt x="72" y="9"/>
                      <a:pt x="90" y="27"/>
                      <a:pt x="90" y="49"/>
                    </a:cubicBezTo>
                    <a:cubicBezTo>
                      <a:pt x="90" y="72"/>
                      <a:pt x="72" y="90"/>
                      <a:pt x="49" y="90"/>
                    </a:cubicBezTo>
                    <a:close/>
                  </a:path>
                </a:pathLst>
              </a:cu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84" name="Freeform 95"/>
              <p:cNvSpPr/>
              <p:nvPr>
                <p:custDataLst>
                  <p:tags r:id="rId19"/>
                </p:custDataLst>
              </p:nvPr>
            </p:nvSpPr>
            <p:spPr bwMode="auto">
              <a:xfrm>
                <a:off x="7938125" y="5626567"/>
                <a:ext cx="206589" cy="443252"/>
              </a:xfrm>
              <a:custGeom>
                <a:avLst/>
                <a:gdLst>
                  <a:gd name="T0" fmla="*/ 14 w 67"/>
                  <a:gd name="T1" fmla="*/ 65 h 143"/>
                  <a:gd name="T2" fmla="*/ 0 w 67"/>
                  <a:gd name="T3" fmla="*/ 65 h 143"/>
                  <a:gd name="T4" fmla="*/ 0 w 67"/>
                  <a:gd name="T5" fmla="*/ 71 h 143"/>
                  <a:gd name="T6" fmla="*/ 0 w 67"/>
                  <a:gd name="T7" fmla="*/ 76 h 143"/>
                  <a:gd name="T8" fmla="*/ 14 w 67"/>
                  <a:gd name="T9" fmla="*/ 76 h 143"/>
                  <a:gd name="T10" fmla="*/ 14 w 67"/>
                  <a:gd name="T11" fmla="*/ 143 h 143"/>
                  <a:gd name="T12" fmla="*/ 67 w 67"/>
                  <a:gd name="T13" fmla="*/ 143 h 143"/>
                  <a:gd name="T14" fmla="*/ 67 w 67"/>
                  <a:gd name="T15" fmla="*/ 132 h 143"/>
                  <a:gd name="T16" fmla="*/ 25 w 67"/>
                  <a:gd name="T17" fmla="*/ 132 h 143"/>
                  <a:gd name="T18" fmla="*/ 25 w 67"/>
                  <a:gd name="T19" fmla="*/ 76 h 143"/>
                  <a:gd name="T20" fmla="*/ 67 w 67"/>
                  <a:gd name="T21" fmla="*/ 76 h 143"/>
                  <a:gd name="T22" fmla="*/ 67 w 67"/>
                  <a:gd name="T23" fmla="*/ 65 h 143"/>
                  <a:gd name="T24" fmla="*/ 25 w 67"/>
                  <a:gd name="T25" fmla="*/ 65 h 143"/>
                  <a:gd name="T26" fmla="*/ 25 w 67"/>
                  <a:gd name="T27" fmla="*/ 11 h 143"/>
                  <a:gd name="T28" fmla="*/ 67 w 67"/>
                  <a:gd name="T29" fmla="*/ 11 h 143"/>
                  <a:gd name="T30" fmla="*/ 67 w 67"/>
                  <a:gd name="T31" fmla="*/ 0 h 143"/>
                  <a:gd name="T32" fmla="*/ 14 w 67"/>
                  <a:gd name="T33" fmla="*/ 0 h 143"/>
                  <a:gd name="T34" fmla="*/ 14 w 67"/>
                  <a:gd name="T35" fmla="*/ 65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7" h="143">
                    <a:moveTo>
                      <a:pt x="14" y="65"/>
                    </a:moveTo>
                    <a:cubicBezTo>
                      <a:pt x="0" y="65"/>
                      <a:pt x="0" y="65"/>
                      <a:pt x="0" y="65"/>
                    </a:cubicBezTo>
                    <a:cubicBezTo>
                      <a:pt x="0" y="67"/>
                      <a:pt x="0" y="69"/>
                      <a:pt x="0" y="71"/>
                    </a:cubicBezTo>
                    <a:cubicBezTo>
                      <a:pt x="0" y="73"/>
                      <a:pt x="0" y="75"/>
                      <a:pt x="0" y="76"/>
                    </a:cubicBezTo>
                    <a:cubicBezTo>
                      <a:pt x="14" y="76"/>
                      <a:pt x="14" y="76"/>
                      <a:pt x="14" y="76"/>
                    </a:cubicBezTo>
                    <a:cubicBezTo>
                      <a:pt x="14" y="143"/>
                      <a:pt x="14" y="143"/>
                      <a:pt x="14" y="143"/>
                    </a:cubicBezTo>
                    <a:cubicBezTo>
                      <a:pt x="67" y="143"/>
                      <a:pt x="67" y="143"/>
                      <a:pt x="67" y="143"/>
                    </a:cubicBezTo>
                    <a:cubicBezTo>
                      <a:pt x="67" y="132"/>
                      <a:pt x="67" y="132"/>
                      <a:pt x="67" y="132"/>
                    </a:cubicBezTo>
                    <a:cubicBezTo>
                      <a:pt x="25" y="132"/>
                      <a:pt x="25" y="132"/>
                      <a:pt x="25" y="132"/>
                    </a:cubicBezTo>
                    <a:cubicBezTo>
                      <a:pt x="25" y="76"/>
                      <a:pt x="25" y="76"/>
                      <a:pt x="25" y="76"/>
                    </a:cubicBezTo>
                    <a:cubicBezTo>
                      <a:pt x="67" y="76"/>
                      <a:pt x="67" y="76"/>
                      <a:pt x="67" y="76"/>
                    </a:cubicBezTo>
                    <a:cubicBezTo>
                      <a:pt x="67" y="65"/>
                      <a:pt x="67" y="65"/>
                      <a:pt x="67" y="65"/>
                    </a:cubicBezTo>
                    <a:cubicBezTo>
                      <a:pt x="25" y="65"/>
                      <a:pt x="25" y="65"/>
                      <a:pt x="25" y="65"/>
                    </a:cubicBezTo>
                    <a:cubicBezTo>
                      <a:pt x="25" y="11"/>
                      <a:pt x="25" y="11"/>
                      <a:pt x="25" y="11"/>
                    </a:cubicBezTo>
                    <a:cubicBezTo>
                      <a:pt x="67" y="11"/>
                      <a:pt x="67" y="11"/>
                      <a:pt x="67" y="11"/>
                    </a:cubicBezTo>
                    <a:cubicBezTo>
                      <a:pt x="67" y="0"/>
                      <a:pt x="67" y="0"/>
                      <a:pt x="67" y="0"/>
                    </a:cubicBezTo>
                    <a:cubicBezTo>
                      <a:pt x="14" y="0"/>
                      <a:pt x="14" y="0"/>
                      <a:pt x="14" y="0"/>
                    </a:cubicBezTo>
                    <a:lnTo>
                      <a:pt x="14" y="65"/>
                    </a:lnTo>
                    <a:close/>
                  </a:path>
                </a:pathLst>
              </a:cu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85" name="Freeform 96"/>
              <p:cNvSpPr>
                <a:spLocks noEditPoints="1"/>
              </p:cNvSpPr>
              <p:nvPr>
                <p:custDataLst>
                  <p:tags r:id="rId20"/>
                </p:custDataLst>
              </p:nvPr>
            </p:nvSpPr>
            <p:spPr bwMode="auto">
              <a:xfrm>
                <a:off x="7675311" y="5748167"/>
                <a:ext cx="201359" cy="200052"/>
              </a:xfrm>
              <a:custGeom>
                <a:avLst/>
                <a:gdLst>
                  <a:gd name="T0" fmla="*/ 32 w 65"/>
                  <a:gd name="T1" fmla="*/ 0 h 65"/>
                  <a:gd name="T2" fmla="*/ 0 w 65"/>
                  <a:gd name="T3" fmla="*/ 32 h 65"/>
                  <a:gd name="T4" fmla="*/ 32 w 65"/>
                  <a:gd name="T5" fmla="*/ 65 h 65"/>
                  <a:gd name="T6" fmla="*/ 65 w 65"/>
                  <a:gd name="T7" fmla="*/ 32 h 65"/>
                  <a:gd name="T8" fmla="*/ 32 w 65"/>
                  <a:gd name="T9" fmla="*/ 0 h 65"/>
                  <a:gd name="T10" fmla="*/ 36 w 65"/>
                  <a:gd name="T11" fmla="*/ 53 h 65"/>
                  <a:gd name="T12" fmla="*/ 36 w 65"/>
                  <a:gd name="T13" fmla="*/ 60 h 65"/>
                  <a:gd name="T14" fmla="*/ 29 w 65"/>
                  <a:gd name="T15" fmla="*/ 60 h 65"/>
                  <a:gd name="T16" fmla="*/ 29 w 65"/>
                  <a:gd name="T17" fmla="*/ 53 h 65"/>
                  <a:gd name="T18" fmla="*/ 18 w 65"/>
                  <a:gd name="T19" fmla="*/ 51 h 65"/>
                  <a:gd name="T20" fmla="*/ 20 w 65"/>
                  <a:gd name="T21" fmla="*/ 43 h 65"/>
                  <a:gd name="T22" fmla="*/ 31 w 65"/>
                  <a:gd name="T23" fmla="*/ 46 h 65"/>
                  <a:gd name="T24" fmla="*/ 37 w 65"/>
                  <a:gd name="T25" fmla="*/ 42 h 65"/>
                  <a:gd name="T26" fmla="*/ 30 w 65"/>
                  <a:gd name="T27" fmla="*/ 36 h 65"/>
                  <a:gd name="T28" fmla="*/ 18 w 65"/>
                  <a:gd name="T29" fmla="*/ 24 h 65"/>
                  <a:gd name="T30" fmla="*/ 29 w 65"/>
                  <a:gd name="T31" fmla="*/ 12 h 65"/>
                  <a:gd name="T32" fmla="*/ 29 w 65"/>
                  <a:gd name="T33" fmla="*/ 5 h 65"/>
                  <a:gd name="T34" fmla="*/ 36 w 65"/>
                  <a:gd name="T35" fmla="*/ 5 h 65"/>
                  <a:gd name="T36" fmla="*/ 36 w 65"/>
                  <a:gd name="T37" fmla="*/ 11 h 65"/>
                  <a:gd name="T38" fmla="*/ 46 w 65"/>
                  <a:gd name="T39" fmla="*/ 13 h 65"/>
                  <a:gd name="T40" fmla="*/ 44 w 65"/>
                  <a:gd name="T41" fmla="*/ 21 h 65"/>
                  <a:gd name="T42" fmla="*/ 34 w 65"/>
                  <a:gd name="T43" fmla="*/ 19 h 65"/>
                  <a:gd name="T44" fmla="*/ 28 w 65"/>
                  <a:gd name="T45" fmla="*/ 22 h 65"/>
                  <a:gd name="T46" fmla="*/ 36 w 65"/>
                  <a:gd name="T47" fmla="*/ 28 h 65"/>
                  <a:gd name="T48" fmla="*/ 47 w 65"/>
                  <a:gd name="T49" fmla="*/ 41 h 65"/>
                  <a:gd name="T50" fmla="*/ 36 w 65"/>
                  <a:gd name="T51" fmla="*/ 53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5" h="65">
                    <a:moveTo>
                      <a:pt x="32" y="0"/>
                    </a:moveTo>
                    <a:cubicBezTo>
                      <a:pt x="15" y="0"/>
                      <a:pt x="0" y="15"/>
                      <a:pt x="0" y="32"/>
                    </a:cubicBezTo>
                    <a:cubicBezTo>
                      <a:pt x="0" y="50"/>
                      <a:pt x="15" y="65"/>
                      <a:pt x="32" y="65"/>
                    </a:cubicBezTo>
                    <a:cubicBezTo>
                      <a:pt x="50" y="65"/>
                      <a:pt x="65" y="50"/>
                      <a:pt x="65" y="32"/>
                    </a:cubicBezTo>
                    <a:cubicBezTo>
                      <a:pt x="65" y="15"/>
                      <a:pt x="50" y="0"/>
                      <a:pt x="32" y="0"/>
                    </a:cubicBezTo>
                    <a:close/>
                    <a:moveTo>
                      <a:pt x="36" y="53"/>
                    </a:moveTo>
                    <a:cubicBezTo>
                      <a:pt x="36" y="60"/>
                      <a:pt x="36" y="60"/>
                      <a:pt x="36" y="60"/>
                    </a:cubicBezTo>
                    <a:cubicBezTo>
                      <a:pt x="29" y="60"/>
                      <a:pt x="29" y="60"/>
                      <a:pt x="29" y="60"/>
                    </a:cubicBezTo>
                    <a:cubicBezTo>
                      <a:pt x="29" y="53"/>
                      <a:pt x="29" y="53"/>
                      <a:pt x="29" y="53"/>
                    </a:cubicBezTo>
                    <a:cubicBezTo>
                      <a:pt x="25" y="53"/>
                      <a:pt x="20" y="52"/>
                      <a:pt x="18" y="51"/>
                    </a:cubicBezTo>
                    <a:cubicBezTo>
                      <a:pt x="20" y="43"/>
                      <a:pt x="20" y="43"/>
                      <a:pt x="20" y="43"/>
                    </a:cubicBezTo>
                    <a:cubicBezTo>
                      <a:pt x="23" y="44"/>
                      <a:pt x="26" y="46"/>
                      <a:pt x="31" y="46"/>
                    </a:cubicBezTo>
                    <a:cubicBezTo>
                      <a:pt x="35" y="46"/>
                      <a:pt x="37" y="44"/>
                      <a:pt x="37" y="42"/>
                    </a:cubicBezTo>
                    <a:cubicBezTo>
                      <a:pt x="37" y="39"/>
                      <a:pt x="35" y="37"/>
                      <a:pt x="30" y="36"/>
                    </a:cubicBezTo>
                    <a:cubicBezTo>
                      <a:pt x="23" y="33"/>
                      <a:pt x="18" y="30"/>
                      <a:pt x="18" y="24"/>
                    </a:cubicBezTo>
                    <a:cubicBezTo>
                      <a:pt x="18" y="18"/>
                      <a:pt x="22" y="13"/>
                      <a:pt x="29" y="12"/>
                    </a:cubicBezTo>
                    <a:cubicBezTo>
                      <a:pt x="29" y="5"/>
                      <a:pt x="29" y="5"/>
                      <a:pt x="29" y="5"/>
                    </a:cubicBezTo>
                    <a:cubicBezTo>
                      <a:pt x="36" y="5"/>
                      <a:pt x="36" y="5"/>
                      <a:pt x="36" y="5"/>
                    </a:cubicBezTo>
                    <a:cubicBezTo>
                      <a:pt x="36" y="11"/>
                      <a:pt x="36" y="11"/>
                      <a:pt x="36" y="11"/>
                    </a:cubicBezTo>
                    <a:cubicBezTo>
                      <a:pt x="40" y="11"/>
                      <a:pt x="43" y="12"/>
                      <a:pt x="46" y="13"/>
                    </a:cubicBezTo>
                    <a:cubicBezTo>
                      <a:pt x="44" y="21"/>
                      <a:pt x="44" y="21"/>
                      <a:pt x="44" y="21"/>
                    </a:cubicBezTo>
                    <a:cubicBezTo>
                      <a:pt x="42" y="20"/>
                      <a:pt x="39" y="19"/>
                      <a:pt x="34" y="19"/>
                    </a:cubicBezTo>
                    <a:cubicBezTo>
                      <a:pt x="30" y="19"/>
                      <a:pt x="28" y="21"/>
                      <a:pt x="28" y="22"/>
                    </a:cubicBezTo>
                    <a:cubicBezTo>
                      <a:pt x="28" y="25"/>
                      <a:pt x="31" y="26"/>
                      <a:pt x="36" y="28"/>
                    </a:cubicBezTo>
                    <a:cubicBezTo>
                      <a:pt x="44" y="31"/>
                      <a:pt x="47" y="35"/>
                      <a:pt x="47" y="41"/>
                    </a:cubicBezTo>
                    <a:cubicBezTo>
                      <a:pt x="47" y="47"/>
                      <a:pt x="43" y="52"/>
                      <a:pt x="36" y="53"/>
                    </a:cubicBezTo>
                    <a:close/>
                  </a:path>
                </a:pathLst>
              </a:cu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grpSp>
        <p:grpSp>
          <p:nvGrpSpPr>
            <p:cNvPr id="46" name="组合 45"/>
            <p:cNvGrpSpPr/>
            <p:nvPr/>
          </p:nvGrpSpPr>
          <p:grpSpPr>
            <a:xfrm>
              <a:off x="7634420" y="3277724"/>
              <a:ext cx="447656" cy="320608"/>
              <a:chOff x="9335872" y="5612184"/>
              <a:chExt cx="655071" cy="469403"/>
            </a:xfrm>
            <a:solidFill>
              <a:schemeClr val="accent2"/>
            </a:solidFill>
          </p:grpSpPr>
          <p:sp>
            <p:nvSpPr>
              <p:cNvPr id="74" name="Freeform 98"/>
              <p:cNvSpPr/>
              <p:nvPr>
                <p:custDataLst>
                  <p:tags r:id="rId21"/>
                </p:custDataLst>
              </p:nvPr>
            </p:nvSpPr>
            <p:spPr bwMode="auto">
              <a:xfrm>
                <a:off x="9335872" y="5612184"/>
                <a:ext cx="398796" cy="271966"/>
              </a:xfrm>
              <a:custGeom>
                <a:avLst/>
                <a:gdLst>
                  <a:gd name="T0" fmla="*/ 156 w 305"/>
                  <a:gd name="T1" fmla="*/ 156 h 208"/>
                  <a:gd name="T2" fmla="*/ 305 w 305"/>
                  <a:gd name="T3" fmla="*/ 156 h 208"/>
                  <a:gd name="T4" fmla="*/ 305 w 305"/>
                  <a:gd name="T5" fmla="*/ 54 h 208"/>
                  <a:gd name="T6" fmla="*/ 156 w 305"/>
                  <a:gd name="T7" fmla="*/ 54 h 208"/>
                  <a:gd name="T8" fmla="*/ 156 w 305"/>
                  <a:gd name="T9" fmla="*/ 0 h 208"/>
                  <a:gd name="T10" fmla="*/ 0 w 305"/>
                  <a:gd name="T11" fmla="*/ 106 h 208"/>
                  <a:gd name="T12" fmla="*/ 156 w 305"/>
                  <a:gd name="T13" fmla="*/ 208 h 208"/>
                  <a:gd name="T14" fmla="*/ 156 w 305"/>
                  <a:gd name="T15" fmla="*/ 156 h 20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05" h="208">
                    <a:moveTo>
                      <a:pt x="156" y="156"/>
                    </a:moveTo>
                    <a:lnTo>
                      <a:pt x="305" y="156"/>
                    </a:lnTo>
                    <a:lnTo>
                      <a:pt x="305" y="54"/>
                    </a:lnTo>
                    <a:lnTo>
                      <a:pt x="156" y="54"/>
                    </a:lnTo>
                    <a:lnTo>
                      <a:pt x="156" y="0"/>
                    </a:lnTo>
                    <a:lnTo>
                      <a:pt x="0" y="106"/>
                    </a:lnTo>
                    <a:lnTo>
                      <a:pt x="156" y="208"/>
                    </a:lnTo>
                    <a:lnTo>
                      <a:pt x="156" y="156"/>
                    </a:lnTo>
                    <a:close/>
                  </a:path>
                </a:pathLst>
              </a:cu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75" name="Freeform 99"/>
              <p:cNvSpPr/>
              <p:nvPr>
                <p:custDataLst>
                  <p:tags r:id="rId22"/>
                </p:custDataLst>
              </p:nvPr>
            </p:nvSpPr>
            <p:spPr bwMode="auto">
              <a:xfrm>
                <a:off x="9592147" y="5812236"/>
                <a:ext cx="398796" cy="269351"/>
              </a:xfrm>
              <a:custGeom>
                <a:avLst/>
                <a:gdLst>
                  <a:gd name="T0" fmla="*/ 305 w 305"/>
                  <a:gd name="T1" fmla="*/ 107 h 206"/>
                  <a:gd name="T2" fmla="*/ 149 w 305"/>
                  <a:gd name="T3" fmla="*/ 0 h 206"/>
                  <a:gd name="T4" fmla="*/ 149 w 305"/>
                  <a:gd name="T5" fmla="*/ 52 h 206"/>
                  <a:gd name="T6" fmla="*/ 0 w 305"/>
                  <a:gd name="T7" fmla="*/ 52 h 206"/>
                  <a:gd name="T8" fmla="*/ 0 w 305"/>
                  <a:gd name="T9" fmla="*/ 154 h 206"/>
                  <a:gd name="T10" fmla="*/ 149 w 305"/>
                  <a:gd name="T11" fmla="*/ 154 h 206"/>
                  <a:gd name="T12" fmla="*/ 149 w 305"/>
                  <a:gd name="T13" fmla="*/ 206 h 206"/>
                  <a:gd name="T14" fmla="*/ 305 w 305"/>
                  <a:gd name="T15" fmla="*/ 107 h 20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05" h="206">
                    <a:moveTo>
                      <a:pt x="305" y="107"/>
                    </a:moveTo>
                    <a:lnTo>
                      <a:pt x="149" y="0"/>
                    </a:lnTo>
                    <a:lnTo>
                      <a:pt x="149" y="52"/>
                    </a:lnTo>
                    <a:lnTo>
                      <a:pt x="0" y="52"/>
                    </a:lnTo>
                    <a:lnTo>
                      <a:pt x="0" y="154"/>
                    </a:lnTo>
                    <a:lnTo>
                      <a:pt x="149" y="154"/>
                    </a:lnTo>
                    <a:lnTo>
                      <a:pt x="149" y="206"/>
                    </a:lnTo>
                    <a:lnTo>
                      <a:pt x="305" y="107"/>
                    </a:lnTo>
                    <a:close/>
                  </a:path>
                </a:pathLst>
              </a:cu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76" name="Freeform 100"/>
              <p:cNvSpPr>
                <a:spLocks noEditPoints="1"/>
              </p:cNvSpPr>
              <p:nvPr>
                <p:custDataLst>
                  <p:tags r:id="rId23"/>
                </p:custDataLst>
              </p:nvPr>
            </p:nvSpPr>
            <p:spPr bwMode="auto">
              <a:xfrm>
                <a:off x="9752974" y="5630489"/>
                <a:ext cx="185669" cy="185669"/>
              </a:xfrm>
              <a:custGeom>
                <a:avLst/>
                <a:gdLst>
                  <a:gd name="T0" fmla="*/ 30 w 60"/>
                  <a:gd name="T1" fmla="*/ 60 h 60"/>
                  <a:gd name="T2" fmla="*/ 60 w 60"/>
                  <a:gd name="T3" fmla="*/ 30 h 60"/>
                  <a:gd name="T4" fmla="*/ 30 w 60"/>
                  <a:gd name="T5" fmla="*/ 0 h 60"/>
                  <a:gd name="T6" fmla="*/ 0 w 60"/>
                  <a:gd name="T7" fmla="*/ 30 h 60"/>
                  <a:gd name="T8" fmla="*/ 30 w 60"/>
                  <a:gd name="T9" fmla="*/ 60 h 60"/>
                  <a:gd name="T10" fmla="*/ 30 w 60"/>
                  <a:gd name="T11" fmla="*/ 4 h 60"/>
                  <a:gd name="T12" fmla="*/ 56 w 60"/>
                  <a:gd name="T13" fmla="*/ 30 h 60"/>
                  <a:gd name="T14" fmla="*/ 30 w 60"/>
                  <a:gd name="T15" fmla="*/ 56 h 60"/>
                  <a:gd name="T16" fmla="*/ 4 w 60"/>
                  <a:gd name="T17" fmla="*/ 30 h 60"/>
                  <a:gd name="T18" fmla="*/ 30 w 60"/>
                  <a:gd name="T19" fmla="*/ 4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 h="60">
                    <a:moveTo>
                      <a:pt x="30" y="60"/>
                    </a:moveTo>
                    <a:cubicBezTo>
                      <a:pt x="47" y="60"/>
                      <a:pt x="60" y="47"/>
                      <a:pt x="60" y="30"/>
                    </a:cubicBezTo>
                    <a:cubicBezTo>
                      <a:pt x="60" y="14"/>
                      <a:pt x="47" y="0"/>
                      <a:pt x="30" y="0"/>
                    </a:cubicBezTo>
                    <a:cubicBezTo>
                      <a:pt x="14" y="0"/>
                      <a:pt x="0" y="14"/>
                      <a:pt x="0" y="30"/>
                    </a:cubicBezTo>
                    <a:cubicBezTo>
                      <a:pt x="0" y="47"/>
                      <a:pt x="14" y="60"/>
                      <a:pt x="30" y="60"/>
                    </a:cubicBezTo>
                    <a:close/>
                    <a:moveTo>
                      <a:pt x="30" y="4"/>
                    </a:moveTo>
                    <a:cubicBezTo>
                      <a:pt x="45" y="4"/>
                      <a:pt x="56" y="16"/>
                      <a:pt x="56" y="30"/>
                    </a:cubicBezTo>
                    <a:cubicBezTo>
                      <a:pt x="56" y="45"/>
                      <a:pt x="45" y="56"/>
                      <a:pt x="30" y="56"/>
                    </a:cubicBezTo>
                    <a:cubicBezTo>
                      <a:pt x="16" y="56"/>
                      <a:pt x="4" y="45"/>
                      <a:pt x="4" y="30"/>
                    </a:cubicBezTo>
                    <a:cubicBezTo>
                      <a:pt x="4" y="16"/>
                      <a:pt x="16" y="4"/>
                      <a:pt x="30" y="4"/>
                    </a:cubicBezTo>
                    <a:close/>
                  </a:path>
                </a:pathLst>
              </a:cu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77" name="Freeform 101"/>
              <p:cNvSpPr>
                <a:spLocks noEditPoints="1"/>
              </p:cNvSpPr>
              <p:nvPr>
                <p:custDataLst>
                  <p:tags r:id="rId24"/>
                </p:custDataLst>
              </p:nvPr>
            </p:nvSpPr>
            <p:spPr bwMode="auto">
              <a:xfrm>
                <a:off x="9777816" y="5655333"/>
                <a:ext cx="135983" cy="138598"/>
              </a:xfrm>
              <a:custGeom>
                <a:avLst/>
                <a:gdLst>
                  <a:gd name="T0" fmla="*/ 22 w 44"/>
                  <a:gd name="T1" fmla="*/ 45 h 45"/>
                  <a:gd name="T2" fmla="*/ 44 w 44"/>
                  <a:gd name="T3" fmla="*/ 22 h 45"/>
                  <a:gd name="T4" fmla="*/ 22 w 44"/>
                  <a:gd name="T5" fmla="*/ 0 h 45"/>
                  <a:gd name="T6" fmla="*/ 0 w 44"/>
                  <a:gd name="T7" fmla="*/ 22 h 45"/>
                  <a:gd name="T8" fmla="*/ 22 w 44"/>
                  <a:gd name="T9" fmla="*/ 45 h 45"/>
                  <a:gd name="T10" fmla="*/ 21 w 44"/>
                  <a:gd name="T11" fmla="*/ 24 h 45"/>
                  <a:gd name="T12" fmla="*/ 13 w 44"/>
                  <a:gd name="T13" fmla="*/ 17 h 45"/>
                  <a:gd name="T14" fmla="*/ 20 w 44"/>
                  <a:gd name="T15" fmla="*/ 9 h 45"/>
                  <a:gd name="T16" fmla="*/ 20 w 44"/>
                  <a:gd name="T17" fmla="*/ 5 h 45"/>
                  <a:gd name="T18" fmla="*/ 24 w 44"/>
                  <a:gd name="T19" fmla="*/ 5 h 45"/>
                  <a:gd name="T20" fmla="*/ 24 w 44"/>
                  <a:gd name="T21" fmla="*/ 9 h 45"/>
                  <a:gd name="T22" fmla="*/ 31 w 44"/>
                  <a:gd name="T23" fmla="*/ 10 h 45"/>
                  <a:gd name="T24" fmla="*/ 29 w 44"/>
                  <a:gd name="T25" fmla="*/ 15 h 45"/>
                  <a:gd name="T26" fmla="*/ 23 w 44"/>
                  <a:gd name="T27" fmla="*/ 13 h 45"/>
                  <a:gd name="T28" fmla="*/ 19 w 44"/>
                  <a:gd name="T29" fmla="*/ 16 h 45"/>
                  <a:gd name="T30" fmla="*/ 25 w 44"/>
                  <a:gd name="T31" fmla="*/ 19 h 45"/>
                  <a:gd name="T32" fmla="*/ 32 w 44"/>
                  <a:gd name="T33" fmla="*/ 27 h 45"/>
                  <a:gd name="T34" fmla="*/ 24 w 44"/>
                  <a:gd name="T35" fmla="*/ 35 h 45"/>
                  <a:gd name="T36" fmla="*/ 24 w 44"/>
                  <a:gd name="T37" fmla="*/ 40 h 45"/>
                  <a:gd name="T38" fmla="*/ 20 w 44"/>
                  <a:gd name="T39" fmla="*/ 40 h 45"/>
                  <a:gd name="T40" fmla="*/ 20 w 44"/>
                  <a:gd name="T41" fmla="*/ 36 h 45"/>
                  <a:gd name="T42" fmla="*/ 13 w 44"/>
                  <a:gd name="T43" fmla="*/ 34 h 45"/>
                  <a:gd name="T44" fmla="*/ 14 w 44"/>
                  <a:gd name="T45" fmla="*/ 29 h 45"/>
                  <a:gd name="T46" fmla="*/ 21 w 44"/>
                  <a:gd name="T47" fmla="*/ 31 h 45"/>
                  <a:gd name="T48" fmla="*/ 25 w 44"/>
                  <a:gd name="T49" fmla="*/ 28 h 45"/>
                  <a:gd name="T50" fmla="*/ 21 w 44"/>
                  <a:gd name="T51" fmla="*/ 24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4" h="45">
                    <a:moveTo>
                      <a:pt x="22" y="45"/>
                    </a:moveTo>
                    <a:cubicBezTo>
                      <a:pt x="34" y="45"/>
                      <a:pt x="44" y="35"/>
                      <a:pt x="44" y="22"/>
                    </a:cubicBezTo>
                    <a:cubicBezTo>
                      <a:pt x="44" y="10"/>
                      <a:pt x="34" y="0"/>
                      <a:pt x="22" y="0"/>
                    </a:cubicBezTo>
                    <a:cubicBezTo>
                      <a:pt x="10" y="0"/>
                      <a:pt x="0" y="10"/>
                      <a:pt x="0" y="22"/>
                    </a:cubicBezTo>
                    <a:cubicBezTo>
                      <a:pt x="0" y="35"/>
                      <a:pt x="10" y="45"/>
                      <a:pt x="22" y="45"/>
                    </a:cubicBezTo>
                    <a:close/>
                    <a:moveTo>
                      <a:pt x="21" y="24"/>
                    </a:moveTo>
                    <a:cubicBezTo>
                      <a:pt x="16" y="23"/>
                      <a:pt x="13" y="21"/>
                      <a:pt x="13" y="17"/>
                    </a:cubicBezTo>
                    <a:cubicBezTo>
                      <a:pt x="13" y="13"/>
                      <a:pt x="16" y="10"/>
                      <a:pt x="20" y="9"/>
                    </a:cubicBezTo>
                    <a:cubicBezTo>
                      <a:pt x="20" y="5"/>
                      <a:pt x="20" y="5"/>
                      <a:pt x="20" y="5"/>
                    </a:cubicBezTo>
                    <a:cubicBezTo>
                      <a:pt x="24" y="5"/>
                      <a:pt x="24" y="5"/>
                      <a:pt x="24" y="5"/>
                    </a:cubicBezTo>
                    <a:cubicBezTo>
                      <a:pt x="24" y="9"/>
                      <a:pt x="24" y="9"/>
                      <a:pt x="24" y="9"/>
                    </a:cubicBezTo>
                    <a:cubicBezTo>
                      <a:pt x="27" y="9"/>
                      <a:pt x="29" y="9"/>
                      <a:pt x="31" y="10"/>
                    </a:cubicBezTo>
                    <a:cubicBezTo>
                      <a:pt x="29" y="15"/>
                      <a:pt x="29" y="15"/>
                      <a:pt x="29" y="15"/>
                    </a:cubicBezTo>
                    <a:cubicBezTo>
                      <a:pt x="28" y="14"/>
                      <a:pt x="26" y="13"/>
                      <a:pt x="23" y="13"/>
                    </a:cubicBezTo>
                    <a:cubicBezTo>
                      <a:pt x="20" y="13"/>
                      <a:pt x="19" y="15"/>
                      <a:pt x="19" y="16"/>
                    </a:cubicBezTo>
                    <a:cubicBezTo>
                      <a:pt x="19" y="17"/>
                      <a:pt x="21" y="18"/>
                      <a:pt x="25" y="19"/>
                    </a:cubicBezTo>
                    <a:cubicBezTo>
                      <a:pt x="30" y="21"/>
                      <a:pt x="32" y="24"/>
                      <a:pt x="32" y="27"/>
                    </a:cubicBezTo>
                    <a:cubicBezTo>
                      <a:pt x="32" y="31"/>
                      <a:pt x="29" y="34"/>
                      <a:pt x="24" y="35"/>
                    </a:cubicBezTo>
                    <a:cubicBezTo>
                      <a:pt x="24" y="40"/>
                      <a:pt x="24" y="40"/>
                      <a:pt x="24" y="40"/>
                    </a:cubicBezTo>
                    <a:cubicBezTo>
                      <a:pt x="20" y="40"/>
                      <a:pt x="20" y="40"/>
                      <a:pt x="20" y="40"/>
                    </a:cubicBezTo>
                    <a:cubicBezTo>
                      <a:pt x="20" y="36"/>
                      <a:pt x="20" y="36"/>
                      <a:pt x="20" y="36"/>
                    </a:cubicBezTo>
                    <a:cubicBezTo>
                      <a:pt x="17" y="36"/>
                      <a:pt x="14" y="35"/>
                      <a:pt x="13" y="34"/>
                    </a:cubicBezTo>
                    <a:cubicBezTo>
                      <a:pt x="14" y="29"/>
                      <a:pt x="14" y="29"/>
                      <a:pt x="14" y="29"/>
                    </a:cubicBezTo>
                    <a:cubicBezTo>
                      <a:pt x="16" y="30"/>
                      <a:pt x="18" y="31"/>
                      <a:pt x="21" y="31"/>
                    </a:cubicBezTo>
                    <a:cubicBezTo>
                      <a:pt x="24" y="31"/>
                      <a:pt x="25" y="30"/>
                      <a:pt x="25" y="28"/>
                    </a:cubicBezTo>
                    <a:cubicBezTo>
                      <a:pt x="25" y="26"/>
                      <a:pt x="24" y="25"/>
                      <a:pt x="21" y="24"/>
                    </a:cubicBezTo>
                    <a:close/>
                  </a:path>
                </a:pathLst>
              </a:cu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78" name="Freeform 102"/>
              <p:cNvSpPr>
                <a:spLocks noEditPoints="1"/>
              </p:cNvSpPr>
              <p:nvPr>
                <p:custDataLst>
                  <p:tags r:id="rId25"/>
                </p:custDataLst>
              </p:nvPr>
            </p:nvSpPr>
            <p:spPr bwMode="auto">
              <a:xfrm>
                <a:off x="9356792" y="5871074"/>
                <a:ext cx="185669" cy="185669"/>
              </a:xfrm>
              <a:custGeom>
                <a:avLst/>
                <a:gdLst>
                  <a:gd name="T0" fmla="*/ 30 w 60"/>
                  <a:gd name="T1" fmla="*/ 0 h 60"/>
                  <a:gd name="T2" fmla="*/ 0 w 60"/>
                  <a:gd name="T3" fmla="*/ 30 h 60"/>
                  <a:gd name="T4" fmla="*/ 30 w 60"/>
                  <a:gd name="T5" fmla="*/ 60 h 60"/>
                  <a:gd name="T6" fmla="*/ 60 w 60"/>
                  <a:gd name="T7" fmla="*/ 30 h 60"/>
                  <a:gd name="T8" fmla="*/ 30 w 60"/>
                  <a:gd name="T9" fmla="*/ 0 h 60"/>
                  <a:gd name="T10" fmla="*/ 30 w 60"/>
                  <a:gd name="T11" fmla="*/ 56 h 60"/>
                  <a:gd name="T12" fmla="*/ 4 w 60"/>
                  <a:gd name="T13" fmla="*/ 30 h 60"/>
                  <a:gd name="T14" fmla="*/ 30 w 60"/>
                  <a:gd name="T15" fmla="*/ 4 h 60"/>
                  <a:gd name="T16" fmla="*/ 56 w 60"/>
                  <a:gd name="T17" fmla="*/ 30 h 60"/>
                  <a:gd name="T18" fmla="*/ 30 w 60"/>
                  <a:gd name="T19" fmla="*/ 56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 h="60">
                    <a:moveTo>
                      <a:pt x="30" y="0"/>
                    </a:moveTo>
                    <a:cubicBezTo>
                      <a:pt x="13" y="0"/>
                      <a:pt x="0" y="13"/>
                      <a:pt x="0" y="30"/>
                    </a:cubicBezTo>
                    <a:cubicBezTo>
                      <a:pt x="0" y="47"/>
                      <a:pt x="13" y="60"/>
                      <a:pt x="30" y="60"/>
                    </a:cubicBezTo>
                    <a:cubicBezTo>
                      <a:pt x="47" y="60"/>
                      <a:pt x="60" y="47"/>
                      <a:pt x="60" y="30"/>
                    </a:cubicBezTo>
                    <a:cubicBezTo>
                      <a:pt x="60" y="13"/>
                      <a:pt x="47" y="0"/>
                      <a:pt x="30" y="0"/>
                    </a:cubicBezTo>
                    <a:close/>
                    <a:moveTo>
                      <a:pt x="30" y="56"/>
                    </a:moveTo>
                    <a:cubicBezTo>
                      <a:pt x="15" y="56"/>
                      <a:pt x="4" y="44"/>
                      <a:pt x="4" y="30"/>
                    </a:cubicBezTo>
                    <a:cubicBezTo>
                      <a:pt x="4" y="16"/>
                      <a:pt x="15" y="4"/>
                      <a:pt x="30" y="4"/>
                    </a:cubicBezTo>
                    <a:cubicBezTo>
                      <a:pt x="44" y="4"/>
                      <a:pt x="56" y="16"/>
                      <a:pt x="56" y="30"/>
                    </a:cubicBezTo>
                    <a:cubicBezTo>
                      <a:pt x="56" y="44"/>
                      <a:pt x="44" y="56"/>
                      <a:pt x="30" y="56"/>
                    </a:cubicBezTo>
                    <a:close/>
                  </a:path>
                </a:pathLst>
              </a:cu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79" name="Freeform 103"/>
              <p:cNvSpPr>
                <a:spLocks noEditPoints="1"/>
              </p:cNvSpPr>
              <p:nvPr>
                <p:custDataLst>
                  <p:tags r:id="rId26"/>
                </p:custDataLst>
              </p:nvPr>
            </p:nvSpPr>
            <p:spPr bwMode="auto">
              <a:xfrm>
                <a:off x="9381636" y="5895918"/>
                <a:ext cx="135983" cy="135983"/>
              </a:xfrm>
              <a:custGeom>
                <a:avLst/>
                <a:gdLst>
                  <a:gd name="T0" fmla="*/ 22 w 44"/>
                  <a:gd name="T1" fmla="*/ 0 h 44"/>
                  <a:gd name="T2" fmla="*/ 0 w 44"/>
                  <a:gd name="T3" fmla="*/ 22 h 44"/>
                  <a:gd name="T4" fmla="*/ 22 w 44"/>
                  <a:gd name="T5" fmla="*/ 44 h 44"/>
                  <a:gd name="T6" fmla="*/ 44 w 44"/>
                  <a:gd name="T7" fmla="*/ 22 h 44"/>
                  <a:gd name="T8" fmla="*/ 22 w 44"/>
                  <a:gd name="T9" fmla="*/ 0 h 44"/>
                  <a:gd name="T10" fmla="*/ 24 w 44"/>
                  <a:gd name="T11" fmla="*/ 35 h 44"/>
                  <a:gd name="T12" fmla="*/ 24 w 44"/>
                  <a:gd name="T13" fmla="*/ 39 h 44"/>
                  <a:gd name="T14" fmla="*/ 20 w 44"/>
                  <a:gd name="T15" fmla="*/ 39 h 44"/>
                  <a:gd name="T16" fmla="*/ 20 w 44"/>
                  <a:gd name="T17" fmla="*/ 35 h 44"/>
                  <a:gd name="T18" fmla="*/ 12 w 44"/>
                  <a:gd name="T19" fmla="*/ 34 h 44"/>
                  <a:gd name="T20" fmla="*/ 14 w 44"/>
                  <a:gd name="T21" fmla="*/ 29 h 44"/>
                  <a:gd name="T22" fmla="*/ 21 w 44"/>
                  <a:gd name="T23" fmla="*/ 30 h 44"/>
                  <a:gd name="T24" fmla="*/ 25 w 44"/>
                  <a:gd name="T25" fmla="*/ 28 h 44"/>
                  <a:gd name="T26" fmla="*/ 20 w 44"/>
                  <a:gd name="T27" fmla="*/ 24 h 44"/>
                  <a:gd name="T28" fmla="*/ 13 w 44"/>
                  <a:gd name="T29" fmla="*/ 16 h 44"/>
                  <a:gd name="T30" fmla="*/ 20 w 44"/>
                  <a:gd name="T31" fmla="*/ 9 h 44"/>
                  <a:gd name="T32" fmla="*/ 20 w 44"/>
                  <a:gd name="T33" fmla="*/ 5 h 44"/>
                  <a:gd name="T34" fmla="*/ 24 w 44"/>
                  <a:gd name="T35" fmla="*/ 5 h 44"/>
                  <a:gd name="T36" fmla="*/ 24 w 44"/>
                  <a:gd name="T37" fmla="*/ 8 h 44"/>
                  <a:gd name="T38" fmla="*/ 30 w 44"/>
                  <a:gd name="T39" fmla="*/ 10 h 44"/>
                  <a:gd name="T40" fmla="*/ 29 w 44"/>
                  <a:gd name="T41" fmla="*/ 15 h 44"/>
                  <a:gd name="T42" fmla="*/ 23 w 44"/>
                  <a:gd name="T43" fmla="*/ 13 h 44"/>
                  <a:gd name="T44" fmla="*/ 19 w 44"/>
                  <a:gd name="T45" fmla="*/ 16 h 44"/>
                  <a:gd name="T46" fmla="*/ 24 w 44"/>
                  <a:gd name="T47" fmla="*/ 19 h 44"/>
                  <a:gd name="T48" fmla="*/ 31 w 44"/>
                  <a:gd name="T49" fmla="*/ 27 h 44"/>
                  <a:gd name="T50" fmla="*/ 24 w 44"/>
                  <a:gd name="T51" fmla="*/ 35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4" h="44">
                    <a:moveTo>
                      <a:pt x="22" y="0"/>
                    </a:moveTo>
                    <a:cubicBezTo>
                      <a:pt x="10" y="0"/>
                      <a:pt x="0" y="10"/>
                      <a:pt x="0" y="22"/>
                    </a:cubicBezTo>
                    <a:cubicBezTo>
                      <a:pt x="0" y="34"/>
                      <a:pt x="10" y="44"/>
                      <a:pt x="22" y="44"/>
                    </a:cubicBezTo>
                    <a:cubicBezTo>
                      <a:pt x="34" y="44"/>
                      <a:pt x="44" y="34"/>
                      <a:pt x="44" y="22"/>
                    </a:cubicBezTo>
                    <a:cubicBezTo>
                      <a:pt x="44" y="10"/>
                      <a:pt x="34" y="0"/>
                      <a:pt x="22" y="0"/>
                    </a:cubicBezTo>
                    <a:close/>
                    <a:moveTo>
                      <a:pt x="24" y="35"/>
                    </a:moveTo>
                    <a:cubicBezTo>
                      <a:pt x="24" y="39"/>
                      <a:pt x="24" y="39"/>
                      <a:pt x="24" y="39"/>
                    </a:cubicBezTo>
                    <a:cubicBezTo>
                      <a:pt x="20" y="39"/>
                      <a:pt x="20" y="39"/>
                      <a:pt x="20" y="39"/>
                    </a:cubicBezTo>
                    <a:cubicBezTo>
                      <a:pt x="20" y="35"/>
                      <a:pt x="20" y="35"/>
                      <a:pt x="20" y="35"/>
                    </a:cubicBezTo>
                    <a:cubicBezTo>
                      <a:pt x="17" y="35"/>
                      <a:pt x="14" y="34"/>
                      <a:pt x="12" y="34"/>
                    </a:cubicBezTo>
                    <a:cubicBezTo>
                      <a:pt x="14" y="29"/>
                      <a:pt x="14" y="29"/>
                      <a:pt x="14" y="29"/>
                    </a:cubicBezTo>
                    <a:cubicBezTo>
                      <a:pt x="15" y="30"/>
                      <a:pt x="18" y="30"/>
                      <a:pt x="21" y="30"/>
                    </a:cubicBezTo>
                    <a:cubicBezTo>
                      <a:pt x="23" y="30"/>
                      <a:pt x="25" y="29"/>
                      <a:pt x="25" y="28"/>
                    </a:cubicBezTo>
                    <a:cubicBezTo>
                      <a:pt x="25" y="26"/>
                      <a:pt x="24" y="25"/>
                      <a:pt x="20" y="24"/>
                    </a:cubicBezTo>
                    <a:cubicBezTo>
                      <a:pt x="16" y="23"/>
                      <a:pt x="13" y="20"/>
                      <a:pt x="13" y="16"/>
                    </a:cubicBezTo>
                    <a:cubicBezTo>
                      <a:pt x="13" y="12"/>
                      <a:pt x="15" y="10"/>
                      <a:pt x="20" y="9"/>
                    </a:cubicBezTo>
                    <a:cubicBezTo>
                      <a:pt x="20" y="5"/>
                      <a:pt x="20" y="5"/>
                      <a:pt x="20" y="5"/>
                    </a:cubicBezTo>
                    <a:cubicBezTo>
                      <a:pt x="24" y="5"/>
                      <a:pt x="24" y="5"/>
                      <a:pt x="24" y="5"/>
                    </a:cubicBezTo>
                    <a:cubicBezTo>
                      <a:pt x="24" y="8"/>
                      <a:pt x="24" y="8"/>
                      <a:pt x="24" y="8"/>
                    </a:cubicBezTo>
                    <a:cubicBezTo>
                      <a:pt x="27" y="8"/>
                      <a:pt x="29" y="9"/>
                      <a:pt x="30" y="10"/>
                    </a:cubicBezTo>
                    <a:cubicBezTo>
                      <a:pt x="29" y="15"/>
                      <a:pt x="29" y="15"/>
                      <a:pt x="29" y="15"/>
                    </a:cubicBezTo>
                    <a:cubicBezTo>
                      <a:pt x="28" y="14"/>
                      <a:pt x="26" y="13"/>
                      <a:pt x="23" y="13"/>
                    </a:cubicBezTo>
                    <a:cubicBezTo>
                      <a:pt x="20" y="13"/>
                      <a:pt x="19" y="14"/>
                      <a:pt x="19" y="16"/>
                    </a:cubicBezTo>
                    <a:cubicBezTo>
                      <a:pt x="19" y="17"/>
                      <a:pt x="21" y="18"/>
                      <a:pt x="24" y="19"/>
                    </a:cubicBezTo>
                    <a:cubicBezTo>
                      <a:pt x="29" y="21"/>
                      <a:pt x="31" y="23"/>
                      <a:pt x="31" y="27"/>
                    </a:cubicBezTo>
                    <a:cubicBezTo>
                      <a:pt x="31" y="31"/>
                      <a:pt x="29" y="34"/>
                      <a:pt x="24" y="35"/>
                    </a:cubicBezTo>
                    <a:close/>
                  </a:path>
                </a:pathLst>
              </a:cu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grpSp>
        <p:grpSp>
          <p:nvGrpSpPr>
            <p:cNvPr id="47" name="组合 46"/>
            <p:cNvGrpSpPr/>
            <p:nvPr/>
          </p:nvGrpSpPr>
          <p:grpSpPr>
            <a:xfrm>
              <a:off x="4782633" y="1574530"/>
              <a:ext cx="365450" cy="361689"/>
              <a:chOff x="11048734" y="5583418"/>
              <a:chExt cx="534778" cy="529549"/>
            </a:xfrm>
            <a:solidFill>
              <a:schemeClr val="accent1"/>
            </a:solidFill>
          </p:grpSpPr>
          <p:sp>
            <p:nvSpPr>
              <p:cNvPr id="65" name="Freeform 105"/>
              <p:cNvSpPr>
                <a:spLocks noEditPoints="1"/>
              </p:cNvSpPr>
              <p:nvPr>
                <p:custDataLst>
                  <p:tags r:id="rId27"/>
                </p:custDataLst>
              </p:nvPr>
            </p:nvSpPr>
            <p:spPr bwMode="auto">
              <a:xfrm>
                <a:off x="11048734" y="5587341"/>
                <a:ext cx="253660" cy="244508"/>
              </a:xfrm>
              <a:custGeom>
                <a:avLst/>
                <a:gdLst>
                  <a:gd name="T0" fmla="*/ 0 w 194"/>
                  <a:gd name="T1" fmla="*/ 187 h 187"/>
                  <a:gd name="T2" fmla="*/ 194 w 194"/>
                  <a:gd name="T3" fmla="*/ 187 h 187"/>
                  <a:gd name="T4" fmla="*/ 194 w 194"/>
                  <a:gd name="T5" fmla="*/ 0 h 187"/>
                  <a:gd name="T6" fmla="*/ 0 w 194"/>
                  <a:gd name="T7" fmla="*/ 0 h 187"/>
                  <a:gd name="T8" fmla="*/ 0 w 194"/>
                  <a:gd name="T9" fmla="*/ 187 h 187"/>
                  <a:gd name="T10" fmla="*/ 28 w 194"/>
                  <a:gd name="T11" fmla="*/ 28 h 187"/>
                  <a:gd name="T12" fmla="*/ 166 w 194"/>
                  <a:gd name="T13" fmla="*/ 28 h 187"/>
                  <a:gd name="T14" fmla="*/ 166 w 194"/>
                  <a:gd name="T15" fmla="*/ 158 h 187"/>
                  <a:gd name="T16" fmla="*/ 28 w 194"/>
                  <a:gd name="T17" fmla="*/ 158 h 187"/>
                  <a:gd name="T18" fmla="*/ 28 w 194"/>
                  <a:gd name="T19" fmla="*/ 28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4" h="187">
                    <a:moveTo>
                      <a:pt x="0" y="187"/>
                    </a:moveTo>
                    <a:lnTo>
                      <a:pt x="194" y="187"/>
                    </a:lnTo>
                    <a:lnTo>
                      <a:pt x="194" y="0"/>
                    </a:lnTo>
                    <a:lnTo>
                      <a:pt x="0" y="0"/>
                    </a:lnTo>
                    <a:lnTo>
                      <a:pt x="0" y="187"/>
                    </a:lnTo>
                    <a:close/>
                    <a:moveTo>
                      <a:pt x="28" y="28"/>
                    </a:moveTo>
                    <a:lnTo>
                      <a:pt x="166" y="28"/>
                    </a:lnTo>
                    <a:lnTo>
                      <a:pt x="166" y="158"/>
                    </a:lnTo>
                    <a:lnTo>
                      <a:pt x="28" y="158"/>
                    </a:lnTo>
                    <a:lnTo>
                      <a:pt x="28" y="28"/>
                    </a:lnTo>
                    <a:close/>
                  </a:path>
                </a:pathLst>
              </a:cu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66" name="Freeform 106"/>
              <p:cNvSpPr>
                <a:spLocks noEditPoints="1"/>
              </p:cNvSpPr>
              <p:nvPr>
                <p:custDataLst>
                  <p:tags r:id="rId28"/>
                </p:custDataLst>
              </p:nvPr>
            </p:nvSpPr>
            <p:spPr bwMode="auto">
              <a:xfrm>
                <a:off x="11048734" y="5868459"/>
                <a:ext cx="253660" cy="244508"/>
              </a:xfrm>
              <a:custGeom>
                <a:avLst/>
                <a:gdLst>
                  <a:gd name="T0" fmla="*/ 0 w 194"/>
                  <a:gd name="T1" fmla="*/ 187 h 187"/>
                  <a:gd name="T2" fmla="*/ 194 w 194"/>
                  <a:gd name="T3" fmla="*/ 187 h 187"/>
                  <a:gd name="T4" fmla="*/ 194 w 194"/>
                  <a:gd name="T5" fmla="*/ 0 h 187"/>
                  <a:gd name="T6" fmla="*/ 0 w 194"/>
                  <a:gd name="T7" fmla="*/ 0 h 187"/>
                  <a:gd name="T8" fmla="*/ 0 w 194"/>
                  <a:gd name="T9" fmla="*/ 187 h 187"/>
                  <a:gd name="T10" fmla="*/ 28 w 194"/>
                  <a:gd name="T11" fmla="*/ 28 h 187"/>
                  <a:gd name="T12" fmla="*/ 166 w 194"/>
                  <a:gd name="T13" fmla="*/ 28 h 187"/>
                  <a:gd name="T14" fmla="*/ 166 w 194"/>
                  <a:gd name="T15" fmla="*/ 158 h 187"/>
                  <a:gd name="T16" fmla="*/ 28 w 194"/>
                  <a:gd name="T17" fmla="*/ 158 h 187"/>
                  <a:gd name="T18" fmla="*/ 28 w 194"/>
                  <a:gd name="T19" fmla="*/ 28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4" h="187">
                    <a:moveTo>
                      <a:pt x="0" y="187"/>
                    </a:moveTo>
                    <a:lnTo>
                      <a:pt x="194" y="187"/>
                    </a:lnTo>
                    <a:lnTo>
                      <a:pt x="194" y="0"/>
                    </a:lnTo>
                    <a:lnTo>
                      <a:pt x="0" y="0"/>
                    </a:lnTo>
                    <a:lnTo>
                      <a:pt x="0" y="187"/>
                    </a:lnTo>
                    <a:close/>
                    <a:moveTo>
                      <a:pt x="28" y="28"/>
                    </a:moveTo>
                    <a:lnTo>
                      <a:pt x="166" y="28"/>
                    </a:lnTo>
                    <a:lnTo>
                      <a:pt x="166" y="158"/>
                    </a:lnTo>
                    <a:lnTo>
                      <a:pt x="28" y="158"/>
                    </a:lnTo>
                    <a:lnTo>
                      <a:pt x="28" y="28"/>
                    </a:lnTo>
                    <a:close/>
                  </a:path>
                </a:pathLst>
              </a:cu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67" name="Freeform 107"/>
              <p:cNvSpPr>
                <a:spLocks noEditPoints="1"/>
              </p:cNvSpPr>
              <p:nvPr>
                <p:custDataLst>
                  <p:tags r:id="rId29"/>
                </p:custDataLst>
              </p:nvPr>
            </p:nvSpPr>
            <p:spPr bwMode="auto">
              <a:xfrm>
                <a:off x="11329852" y="5583418"/>
                <a:ext cx="253660" cy="244508"/>
              </a:xfrm>
              <a:custGeom>
                <a:avLst/>
                <a:gdLst>
                  <a:gd name="T0" fmla="*/ 0 w 194"/>
                  <a:gd name="T1" fmla="*/ 0 h 187"/>
                  <a:gd name="T2" fmla="*/ 0 w 194"/>
                  <a:gd name="T3" fmla="*/ 187 h 187"/>
                  <a:gd name="T4" fmla="*/ 194 w 194"/>
                  <a:gd name="T5" fmla="*/ 187 h 187"/>
                  <a:gd name="T6" fmla="*/ 194 w 194"/>
                  <a:gd name="T7" fmla="*/ 0 h 187"/>
                  <a:gd name="T8" fmla="*/ 0 w 194"/>
                  <a:gd name="T9" fmla="*/ 0 h 187"/>
                  <a:gd name="T10" fmla="*/ 166 w 194"/>
                  <a:gd name="T11" fmla="*/ 159 h 187"/>
                  <a:gd name="T12" fmla="*/ 29 w 194"/>
                  <a:gd name="T13" fmla="*/ 159 h 187"/>
                  <a:gd name="T14" fmla="*/ 29 w 194"/>
                  <a:gd name="T15" fmla="*/ 29 h 187"/>
                  <a:gd name="T16" fmla="*/ 166 w 194"/>
                  <a:gd name="T17" fmla="*/ 29 h 187"/>
                  <a:gd name="T18" fmla="*/ 166 w 194"/>
                  <a:gd name="T19" fmla="*/ 159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4" h="187">
                    <a:moveTo>
                      <a:pt x="0" y="0"/>
                    </a:moveTo>
                    <a:lnTo>
                      <a:pt x="0" y="187"/>
                    </a:lnTo>
                    <a:lnTo>
                      <a:pt x="194" y="187"/>
                    </a:lnTo>
                    <a:lnTo>
                      <a:pt x="194" y="0"/>
                    </a:lnTo>
                    <a:lnTo>
                      <a:pt x="0" y="0"/>
                    </a:lnTo>
                    <a:close/>
                    <a:moveTo>
                      <a:pt x="166" y="159"/>
                    </a:moveTo>
                    <a:lnTo>
                      <a:pt x="29" y="159"/>
                    </a:lnTo>
                    <a:lnTo>
                      <a:pt x="29" y="29"/>
                    </a:lnTo>
                    <a:lnTo>
                      <a:pt x="166" y="29"/>
                    </a:lnTo>
                    <a:lnTo>
                      <a:pt x="166" y="159"/>
                    </a:lnTo>
                    <a:close/>
                  </a:path>
                </a:pathLst>
              </a:cu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68" name="Freeform 108"/>
              <p:cNvSpPr>
                <a:spLocks noEditPoints="1"/>
              </p:cNvSpPr>
              <p:nvPr>
                <p:custDataLst>
                  <p:tags r:id="rId30"/>
                </p:custDataLst>
              </p:nvPr>
            </p:nvSpPr>
            <p:spPr bwMode="auto">
              <a:xfrm>
                <a:off x="11329852" y="5865844"/>
                <a:ext cx="253660" cy="243200"/>
              </a:xfrm>
              <a:custGeom>
                <a:avLst/>
                <a:gdLst>
                  <a:gd name="T0" fmla="*/ 0 w 194"/>
                  <a:gd name="T1" fmla="*/ 186 h 186"/>
                  <a:gd name="T2" fmla="*/ 194 w 194"/>
                  <a:gd name="T3" fmla="*/ 186 h 186"/>
                  <a:gd name="T4" fmla="*/ 194 w 194"/>
                  <a:gd name="T5" fmla="*/ 0 h 186"/>
                  <a:gd name="T6" fmla="*/ 0 w 194"/>
                  <a:gd name="T7" fmla="*/ 0 h 186"/>
                  <a:gd name="T8" fmla="*/ 0 w 194"/>
                  <a:gd name="T9" fmla="*/ 186 h 186"/>
                  <a:gd name="T10" fmla="*/ 29 w 194"/>
                  <a:gd name="T11" fmla="*/ 28 h 186"/>
                  <a:gd name="T12" fmla="*/ 166 w 194"/>
                  <a:gd name="T13" fmla="*/ 28 h 186"/>
                  <a:gd name="T14" fmla="*/ 166 w 194"/>
                  <a:gd name="T15" fmla="*/ 158 h 186"/>
                  <a:gd name="T16" fmla="*/ 29 w 194"/>
                  <a:gd name="T17" fmla="*/ 158 h 186"/>
                  <a:gd name="T18" fmla="*/ 29 w 194"/>
                  <a:gd name="T19" fmla="*/ 28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4" h="186">
                    <a:moveTo>
                      <a:pt x="0" y="186"/>
                    </a:moveTo>
                    <a:lnTo>
                      <a:pt x="194" y="186"/>
                    </a:lnTo>
                    <a:lnTo>
                      <a:pt x="194" y="0"/>
                    </a:lnTo>
                    <a:lnTo>
                      <a:pt x="0" y="0"/>
                    </a:lnTo>
                    <a:lnTo>
                      <a:pt x="0" y="186"/>
                    </a:lnTo>
                    <a:close/>
                    <a:moveTo>
                      <a:pt x="29" y="28"/>
                    </a:moveTo>
                    <a:lnTo>
                      <a:pt x="166" y="28"/>
                    </a:lnTo>
                    <a:lnTo>
                      <a:pt x="166" y="158"/>
                    </a:lnTo>
                    <a:lnTo>
                      <a:pt x="29" y="158"/>
                    </a:lnTo>
                    <a:lnTo>
                      <a:pt x="29" y="28"/>
                    </a:lnTo>
                    <a:close/>
                  </a:path>
                </a:pathLst>
              </a:cu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69" name="Freeform 109"/>
              <p:cNvSpPr/>
              <p:nvPr>
                <p:custDataLst>
                  <p:tags r:id="rId31"/>
                </p:custDataLst>
              </p:nvPr>
            </p:nvSpPr>
            <p:spPr bwMode="auto">
              <a:xfrm>
                <a:off x="11125878" y="5655333"/>
                <a:ext cx="99372" cy="101987"/>
              </a:xfrm>
              <a:custGeom>
                <a:avLst/>
                <a:gdLst>
                  <a:gd name="T0" fmla="*/ 45 w 76"/>
                  <a:gd name="T1" fmla="*/ 0 h 78"/>
                  <a:gd name="T2" fmla="*/ 31 w 76"/>
                  <a:gd name="T3" fmla="*/ 0 h 78"/>
                  <a:gd name="T4" fmla="*/ 31 w 76"/>
                  <a:gd name="T5" fmla="*/ 33 h 78"/>
                  <a:gd name="T6" fmla="*/ 0 w 76"/>
                  <a:gd name="T7" fmla="*/ 33 h 78"/>
                  <a:gd name="T8" fmla="*/ 0 w 76"/>
                  <a:gd name="T9" fmla="*/ 45 h 78"/>
                  <a:gd name="T10" fmla="*/ 31 w 76"/>
                  <a:gd name="T11" fmla="*/ 45 h 78"/>
                  <a:gd name="T12" fmla="*/ 31 w 76"/>
                  <a:gd name="T13" fmla="*/ 78 h 78"/>
                  <a:gd name="T14" fmla="*/ 45 w 76"/>
                  <a:gd name="T15" fmla="*/ 78 h 78"/>
                  <a:gd name="T16" fmla="*/ 45 w 76"/>
                  <a:gd name="T17" fmla="*/ 45 h 78"/>
                  <a:gd name="T18" fmla="*/ 76 w 76"/>
                  <a:gd name="T19" fmla="*/ 45 h 78"/>
                  <a:gd name="T20" fmla="*/ 76 w 76"/>
                  <a:gd name="T21" fmla="*/ 33 h 78"/>
                  <a:gd name="T22" fmla="*/ 45 w 76"/>
                  <a:gd name="T23" fmla="*/ 33 h 78"/>
                  <a:gd name="T24" fmla="*/ 45 w 76"/>
                  <a:gd name="T25" fmla="*/ 0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6" h="78">
                    <a:moveTo>
                      <a:pt x="45" y="0"/>
                    </a:moveTo>
                    <a:lnTo>
                      <a:pt x="31" y="0"/>
                    </a:lnTo>
                    <a:lnTo>
                      <a:pt x="31" y="33"/>
                    </a:lnTo>
                    <a:lnTo>
                      <a:pt x="0" y="33"/>
                    </a:lnTo>
                    <a:lnTo>
                      <a:pt x="0" y="45"/>
                    </a:lnTo>
                    <a:lnTo>
                      <a:pt x="31" y="45"/>
                    </a:lnTo>
                    <a:lnTo>
                      <a:pt x="31" y="78"/>
                    </a:lnTo>
                    <a:lnTo>
                      <a:pt x="45" y="78"/>
                    </a:lnTo>
                    <a:lnTo>
                      <a:pt x="45" y="45"/>
                    </a:lnTo>
                    <a:lnTo>
                      <a:pt x="76" y="45"/>
                    </a:lnTo>
                    <a:lnTo>
                      <a:pt x="76" y="33"/>
                    </a:lnTo>
                    <a:lnTo>
                      <a:pt x="45" y="33"/>
                    </a:lnTo>
                    <a:lnTo>
                      <a:pt x="45" y="0"/>
                    </a:lnTo>
                    <a:close/>
                  </a:path>
                </a:pathLst>
              </a:cu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70" name="Rectangle 110"/>
              <p:cNvSpPr>
                <a:spLocks noChangeArrowheads="1"/>
              </p:cNvSpPr>
              <p:nvPr>
                <p:custDataLst>
                  <p:tags r:id="rId32"/>
                </p:custDataLst>
              </p:nvPr>
            </p:nvSpPr>
            <p:spPr bwMode="auto">
              <a:xfrm>
                <a:off x="11422687" y="5694558"/>
                <a:ext cx="67991" cy="22228"/>
              </a:xfrm>
              <a:prstGeom prst="rect">
                <a:avLst/>
              </a:pr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71" name="Freeform 111"/>
              <p:cNvSpPr/>
              <p:nvPr>
                <p:custDataLst>
                  <p:tags r:id="rId33"/>
                </p:custDataLst>
              </p:nvPr>
            </p:nvSpPr>
            <p:spPr bwMode="auto">
              <a:xfrm>
                <a:off x="11138953" y="5952141"/>
                <a:ext cx="73222" cy="79760"/>
              </a:xfrm>
              <a:custGeom>
                <a:avLst/>
                <a:gdLst>
                  <a:gd name="T0" fmla="*/ 24 w 24"/>
                  <a:gd name="T1" fmla="*/ 0 h 26"/>
                  <a:gd name="T2" fmla="*/ 16 w 24"/>
                  <a:gd name="T3" fmla="*/ 0 h 26"/>
                  <a:gd name="T4" fmla="*/ 14 w 24"/>
                  <a:gd name="T5" fmla="*/ 5 h 26"/>
                  <a:gd name="T6" fmla="*/ 12 w 24"/>
                  <a:gd name="T7" fmla="*/ 9 h 26"/>
                  <a:gd name="T8" fmla="*/ 12 w 24"/>
                  <a:gd name="T9" fmla="*/ 9 h 26"/>
                  <a:gd name="T10" fmla="*/ 10 w 24"/>
                  <a:gd name="T11" fmla="*/ 5 h 26"/>
                  <a:gd name="T12" fmla="*/ 8 w 24"/>
                  <a:gd name="T13" fmla="*/ 0 h 26"/>
                  <a:gd name="T14" fmla="*/ 0 w 24"/>
                  <a:gd name="T15" fmla="*/ 0 h 26"/>
                  <a:gd name="T16" fmla="*/ 8 w 24"/>
                  <a:gd name="T17" fmla="*/ 13 h 26"/>
                  <a:gd name="T18" fmla="*/ 0 w 24"/>
                  <a:gd name="T19" fmla="*/ 26 h 26"/>
                  <a:gd name="T20" fmla="*/ 7 w 24"/>
                  <a:gd name="T21" fmla="*/ 26 h 26"/>
                  <a:gd name="T22" fmla="*/ 10 w 24"/>
                  <a:gd name="T23" fmla="*/ 21 h 26"/>
                  <a:gd name="T24" fmla="*/ 12 w 24"/>
                  <a:gd name="T25" fmla="*/ 16 h 26"/>
                  <a:gd name="T26" fmla="*/ 12 w 24"/>
                  <a:gd name="T27" fmla="*/ 16 h 26"/>
                  <a:gd name="T28" fmla="*/ 14 w 24"/>
                  <a:gd name="T29" fmla="*/ 21 h 26"/>
                  <a:gd name="T30" fmla="*/ 17 w 24"/>
                  <a:gd name="T31" fmla="*/ 26 h 26"/>
                  <a:gd name="T32" fmla="*/ 24 w 24"/>
                  <a:gd name="T33" fmla="*/ 26 h 26"/>
                  <a:gd name="T34" fmla="*/ 16 w 24"/>
                  <a:gd name="T35" fmla="*/ 13 h 26"/>
                  <a:gd name="T36" fmla="*/ 24 w 24"/>
                  <a:gd name="T37"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4" h="26">
                    <a:moveTo>
                      <a:pt x="24" y="0"/>
                    </a:moveTo>
                    <a:cubicBezTo>
                      <a:pt x="16" y="0"/>
                      <a:pt x="16" y="0"/>
                      <a:pt x="16" y="0"/>
                    </a:cubicBezTo>
                    <a:cubicBezTo>
                      <a:pt x="14" y="5"/>
                      <a:pt x="14" y="5"/>
                      <a:pt x="14" y="5"/>
                    </a:cubicBezTo>
                    <a:cubicBezTo>
                      <a:pt x="13" y="6"/>
                      <a:pt x="13" y="7"/>
                      <a:pt x="12" y="9"/>
                    </a:cubicBezTo>
                    <a:cubicBezTo>
                      <a:pt x="12" y="9"/>
                      <a:pt x="12" y="9"/>
                      <a:pt x="12" y="9"/>
                    </a:cubicBezTo>
                    <a:cubicBezTo>
                      <a:pt x="11" y="8"/>
                      <a:pt x="11" y="6"/>
                      <a:pt x="10" y="5"/>
                    </a:cubicBezTo>
                    <a:cubicBezTo>
                      <a:pt x="8" y="0"/>
                      <a:pt x="8" y="0"/>
                      <a:pt x="8" y="0"/>
                    </a:cubicBezTo>
                    <a:cubicBezTo>
                      <a:pt x="0" y="0"/>
                      <a:pt x="0" y="0"/>
                      <a:pt x="0" y="0"/>
                    </a:cubicBezTo>
                    <a:cubicBezTo>
                      <a:pt x="8" y="13"/>
                      <a:pt x="8" y="13"/>
                      <a:pt x="8" y="13"/>
                    </a:cubicBezTo>
                    <a:cubicBezTo>
                      <a:pt x="0" y="26"/>
                      <a:pt x="0" y="26"/>
                      <a:pt x="0" y="26"/>
                    </a:cubicBezTo>
                    <a:cubicBezTo>
                      <a:pt x="7" y="26"/>
                      <a:pt x="7" y="26"/>
                      <a:pt x="7" y="26"/>
                    </a:cubicBezTo>
                    <a:cubicBezTo>
                      <a:pt x="10" y="21"/>
                      <a:pt x="10" y="21"/>
                      <a:pt x="10" y="21"/>
                    </a:cubicBezTo>
                    <a:cubicBezTo>
                      <a:pt x="10" y="19"/>
                      <a:pt x="11" y="18"/>
                      <a:pt x="12" y="16"/>
                    </a:cubicBezTo>
                    <a:cubicBezTo>
                      <a:pt x="12" y="16"/>
                      <a:pt x="12" y="16"/>
                      <a:pt x="12" y="16"/>
                    </a:cubicBezTo>
                    <a:cubicBezTo>
                      <a:pt x="13" y="18"/>
                      <a:pt x="13" y="19"/>
                      <a:pt x="14" y="21"/>
                    </a:cubicBezTo>
                    <a:cubicBezTo>
                      <a:pt x="17" y="26"/>
                      <a:pt x="17" y="26"/>
                      <a:pt x="17" y="26"/>
                    </a:cubicBezTo>
                    <a:cubicBezTo>
                      <a:pt x="24" y="26"/>
                      <a:pt x="24" y="26"/>
                      <a:pt x="24" y="26"/>
                    </a:cubicBezTo>
                    <a:cubicBezTo>
                      <a:pt x="16" y="13"/>
                      <a:pt x="16" y="13"/>
                      <a:pt x="16" y="13"/>
                    </a:cubicBezTo>
                    <a:lnTo>
                      <a:pt x="24" y="0"/>
                    </a:lnTo>
                    <a:close/>
                  </a:path>
                </a:pathLst>
              </a:cu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72" name="Rectangle 112"/>
              <p:cNvSpPr>
                <a:spLocks noChangeArrowheads="1"/>
              </p:cNvSpPr>
              <p:nvPr>
                <p:custDataLst>
                  <p:tags r:id="rId34"/>
                </p:custDataLst>
              </p:nvPr>
            </p:nvSpPr>
            <p:spPr bwMode="auto">
              <a:xfrm>
                <a:off x="11410919" y="6004442"/>
                <a:ext cx="101987" cy="15690"/>
              </a:xfrm>
              <a:prstGeom prst="rect">
                <a:avLst/>
              </a:pr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73" name="Rectangle 113"/>
              <p:cNvSpPr>
                <a:spLocks noChangeArrowheads="1"/>
              </p:cNvSpPr>
              <p:nvPr>
                <p:custDataLst>
                  <p:tags r:id="rId35"/>
                </p:custDataLst>
              </p:nvPr>
            </p:nvSpPr>
            <p:spPr bwMode="auto">
              <a:xfrm>
                <a:off x="11410919" y="5961294"/>
                <a:ext cx="101987" cy="18305"/>
              </a:xfrm>
              <a:prstGeom prst="rect">
                <a:avLst/>
              </a:pr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grpSp>
        <p:sp>
          <p:nvSpPr>
            <p:cNvPr id="48" name="文本框 47"/>
            <p:cNvSpPr txBox="1"/>
            <p:nvPr>
              <p:custDataLst>
                <p:tags r:id="rId36"/>
              </p:custDataLst>
            </p:nvPr>
          </p:nvSpPr>
          <p:spPr bwMode="auto">
            <a:xfrm flipH="1">
              <a:off x="7840362" y="1731690"/>
              <a:ext cx="3697921" cy="566060"/>
            </a:xfrm>
            <a:prstGeom prst="rect">
              <a:avLst/>
            </a:prstGeom>
            <a:noFill/>
          </p:spPr>
          <p:txBody>
            <a:bodyPr wrap="square">
              <a:spAutoFit/>
            </a:bodyPr>
            <a:lstStyle/>
            <a:p>
              <a:pPr lvl="0">
                <a:defRPr/>
              </a:pPr>
              <a:r>
                <a:rPr lang="zh-CN" altLang="en-US" sz="2400" dirty="0">
                  <a:solidFill>
                    <a:srgbClr val="C00000"/>
                  </a:solidFill>
                  <a:latin typeface="微软雅黑" panose="020B0503020204020204" pitchFamily="34" charset="-122"/>
                  <a:ea typeface="微软雅黑" panose="020B0503020204020204" pitchFamily="34" charset="-122"/>
                </a:rPr>
                <a:t>（</a:t>
              </a:r>
              <a:r>
                <a:rPr lang="en-US" altLang="zh-CN" sz="2400" dirty="0">
                  <a:solidFill>
                    <a:srgbClr val="C00000"/>
                  </a:solidFill>
                  <a:latin typeface="微软雅黑" panose="020B0503020204020204" pitchFamily="34" charset="-122"/>
                  <a:ea typeface="微软雅黑" panose="020B0503020204020204" pitchFamily="34" charset="-122"/>
                </a:rPr>
                <a:t>2</a:t>
              </a:r>
              <a:r>
                <a:rPr lang="zh-CN" altLang="en-US" sz="2400" dirty="0">
                  <a:solidFill>
                    <a:srgbClr val="C00000"/>
                  </a:solidFill>
                  <a:latin typeface="微软雅黑" panose="020B0503020204020204" pitchFamily="34" charset="-122"/>
                  <a:ea typeface="微软雅黑" panose="020B0503020204020204" pitchFamily="34" charset="-122"/>
                </a:rPr>
                <a:t>）专业职业能力</a:t>
              </a:r>
              <a:endParaRPr kumimoji="0" lang="zh-CN" altLang="en-US" sz="2400" b="0"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endParaRPr>
            </a:p>
          </p:txBody>
        </p:sp>
        <p:sp>
          <p:nvSpPr>
            <p:cNvPr id="49" name="文本框 48"/>
            <p:cNvSpPr txBox="1"/>
            <p:nvPr>
              <p:custDataLst>
                <p:tags r:id="rId37"/>
              </p:custDataLst>
            </p:nvPr>
          </p:nvSpPr>
          <p:spPr bwMode="auto">
            <a:xfrm>
              <a:off x="-307707" y="3188486"/>
              <a:ext cx="3506991" cy="566060"/>
            </a:xfrm>
            <a:prstGeom prst="rect">
              <a:avLst/>
            </a:prstGeom>
            <a:noFill/>
          </p:spPr>
          <p:txBody>
            <a:bodyPr wrap="square">
              <a:spAutoFit/>
            </a:bodyPr>
            <a:lstStyle/>
            <a:p>
              <a:pPr lvl="0" algn="r">
                <a:defRPr/>
              </a:pPr>
              <a:r>
                <a:rPr lang="zh-CN" altLang="en-US" sz="2400" dirty="0">
                  <a:solidFill>
                    <a:srgbClr val="3333FF"/>
                  </a:solidFill>
                  <a:latin typeface="微软雅黑" panose="020B0503020204020204" pitchFamily="34" charset="-122"/>
                  <a:ea typeface="微软雅黑" panose="020B0503020204020204" pitchFamily="34" charset="-122"/>
                </a:rPr>
                <a:t>（</a:t>
              </a:r>
              <a:r>
                <a:rPr lang="en-US" altLang="zh-CN" sz="2400" dirty="0">
                  <a:solidFill>
                    <a:srgbClr val="3333FF"/>
                  </a:solidFill>
                  <a:latin typeface="微软雅黑" panose="020B0503020204020204" pitchFamily="34" charset="-122"/>
                  <a:ea typeface="微软雅黑" panose="020B0503020204020204" pitchFamily="34" charset="-122"/>
                </a:rPr>
                <a:t>1</a:t>
              </a:r>
              <a:r>
                <a:rPr lang="zh-CN" altLang="en-US" sz="2400" dirty="0">
                  <a:solidFill>
                    <a:srgbClr val="3333FF"/>
                  </a:solidFill>
                  <a:latin typeface="微软雅黑" panose="020B0503020204020204" pitchFamily="34" charset="-122"/>
                  <a:ea typeface="微软雅黑" panose="020B0503020204020204" pitchFamily="34" charset="-122"/>
                </a:rPr>
                <a:t>）一般职业能力</a:t>
              </a:r>
              <a:endParaRPr kumimoji="0" lang="zh-CN" altLang="en-US" sz="2400" b="0" i="0" u="none" strike="noStrike" kern="1200" cap="none" spc="0" normalizeH="0" baseline="0" noProof="0" dirty="0">
                <a:ln>
                  <a:noFill/>
                </a:ln>
                <a:solidFill>
                  <a:srgbClr val="3333FF"/>
                </a:solidFill>
                <a:effectLst/>
                <a:uLnTx/>
                <a:uFillTx/>
                <a:latin typeface="微软雅黑" panose="020B0503020204020204" pitchFamily="34" charset="-122"/>
                <a:ea typeface="微软雅黑" panose="020B0503020204020204" pitchFamily="34" charset="-122"/>
              </a:endParaRPr>
            </a:p>
          </p:txBody>
        </p:sp>
        <p:sp>
          <p:nvSpPr>
            <p:cNvPr id="56" name="文本框 55"/>
            <p:cNvSpPr txBox="1"/>
            <p:nvPr>
              <p:custDataLst>
                <p:tags r:id="rId38"/>
              </p:custDataLst>
            </p:nvPr>
          </p:nvSpPr>
          <p:spPr bwMode="auto">
            <a:xfrm>
              <a:off x="7945814" y="4188269"/>
              <a:ext cx="4513046" cy="1017617"/>
            </a:xfrm>
            <a:prstGeom prst="rect">
              <a:avLst/>
            </a:prstGeom>
            <a:noFill/>
          </p:spPr>
          <p:txBody>
            <a:bodyPr wrap="square">
              <a:spAutoFit/>
            </a:bodyPr>
            <a:lstStyle/>
            <a:p>
              <a:pPr lvl="0">
                <a:defRPr/>
              </a:pPr>
              <a:r>
                <a:rPr lang="zh-CN" altLang="en-US" sz="2400" dirty="0">
                  <a:solidFill>
                    <a:srgbClr val="A1C921"/>
                  </a:solidFill>
                  <a:latin typeface="微软雅黑" panose="020B0503020204020204" pitchFamily="34" charset="-122"/>
                  <a:ea typeface="微软雅黑" panose="020B0503020204020204" pitchFamily="34" charset="-122"/>
                </a:rPr>
                <a:t>（</a:t>
              </a:r>
              <a:r>
                <a:rPr lang="en-US" altLang="zh-CN" sz="2400" dirty="0">
                  <a:solidFill>
                    <a:srgbClr val="A1C921"/>
                  </a:solidFill>
                  <a:latin typeface="微软雅黑" panose="020B0503020204020204" pitchFamily="34" charset="-122"/>
                  <a:ea typeface="微软雅黑" panose="020B0503020204020204" pitchFamily="34" charset="-122"/>
                </a:rPr>
                <a:t>3</a:t>
              </a:r>
              <a:r>
                <a:rPr lang="zh-CN" altLang="en-US" sz="2400" dirty="0">
                  <a:solidFill>
                    <a:srgbClr val="A1C921"/>
                  </a:solidFill>
                  <a:latin typeface="微软雅黑" panose="020B0503020204020204" pitchFamily="34" charset="-122"/>
                  <a:ea typeface="微软雅黑" panose="020B0503020204020204" pitchFamily="34" charset="-122"/>
                </a:rPr>
                <a:t>）特殊职业能力（</a:t>
              </a:r>
              <a:r>
                <a:rPr kumimoji="0" lang="zh-CN" altLang="en-US" sz="2400" b="0" i="0" u="none" strike="noStrike" kern="1200" cap="none" spc="0" normalizeH="0" baseline="0" noProof="0" dirty="0">
                  <a:ln>
                    <a:noFill/>
                  </a:ln>
                  <a:solidFill>
                    <a:srgbClr val="A1C921"/>
                  </a:solidFill>
                  <a:effectLst/>
                  <a:uLnTx/>
                  <a:uFillTx/>
                  <a:latin typeface="微软雅黑" panose="020B0503020204020204" pitchFamily="34" charset="-122"/>
                  <a:ea typeface="微软雅黑" panose="020B0503020204020204" pitchFamily="34" charset="-122"/>
                </a:rPr>
                <a:t>方法能力和社会能力）</a:t>
              </a:r>
              <a:endParaRPr kumimoji="0" lang="zh-CN" altLang="en-US" sz="2400" b="0" i="0" u="none" strike="noStrike" kern="1200" cap="none" spc="0" normalizeH="0" baseline="0" noProof="0" dirty="0">
                <a:ln>
                  <a:noFill/>
                </a:ln>
                <a:solidFill>
                  <a:srgbClr val="A1C921"/>
                </a:solidFill>
                <a:effectLst/>
                <a:uLnTx/>
                <a:uFillTx/>
                <a:latin typeface="微软雅黑" panose="020B0503020204020204" pitchFamily="34" charset="-122"/>
                <a:ea typeface="微软雅黑" panose="020B0503020204020204" pitchFamily="34" charset="-122"/>
              </a:endParaRPr>
            </a:p>
          </p:txBody>
        </p:sp>
        <p:grpSp>
          <p:nvGrpSpPr>
            <p:cNvPr id="57" name="组合 56"/>
            <p:cNvGrpSpPr/>
            <p:nvPr/>
          </p:nvGrpSpPr>
          <p:grpSpPr>
            <a:xfrm>
              <a:off x="5669584" y="3216810"/>
              <a:ext cx="460946" cy="395051"/>
              <a:chOff x="3546346" y="2339026"/>
              <a:chExt cx="897787" cy="769842"/>
            </a:xfrm>
            <a:solidFill>
              <a:srgbClr val="960096"/>
            </a:solidFill>
            <a:effectLst>
              <a:reflection blurRad="6350" stA="52000" endA="300" endPos="35000" dir="5400000" sy="-100000" algn="bl" rotWithShape="0"/>
            </a:effectLst>
          </p:grpSpPr>
          <p:sp>
            <p:nvSpPr>
              <p:cNvPr id="58" name="Rectangle 227"/>
              <p:cNvSpPr>
                <a:spLocks noChangeArrowheads="1"/>
              </p:cNvSpPr>
              <p:nvPr>
                <p:custDataLst>
                  <p:tags r:id="rId39"/>
                </p:custDataLst>
              </p:nvPr>
            </p:nvSpPr>
            <p:spPr bwMode="auto">
              <a:xfrm>
                <a:off x="3561526" y="3077423"/>
                <a:ext cx="882607" cy="3144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Calibri" panose="020F0502020204030204"/>
                  <a:ea typeface="宋体" panose="02010600030101010101" pitchFamily="2" charset="-122"/>
                  <a:cs typeface="+mn-cs"/>
                </a:endParaRPr>
              </a:p>
            </p:txBody>
          </p:sp>
          <p:sp>
            <p:nvSpPr>
              <p:cNvPr id="59" name="Freeform 228"/>
              <p:cNvSpPr/>
              <p:nvPr>
                <p:custDataLst>
                  <p:tags r:id="rId40"/>
                </p:custDataLst>
              </p:nvPr>
            </p:nvSpPr>
            <p:spPr bwMode="auto">
              <a:xfrm>
                <a:off x="3617909" y="2844302"/>
                <a:ext cx="125777" cy="210351"/>
              </a:xfrm>
              <a:custGeom>
                <a:avLst/>
                <a:gdLst>
                  <a:gd name="T0" fmla="*/ 6 w 49"/>
                  <a:gd name="T1" fmla="*/ 82 h 82"/>
                  <a:gd name="T2" fmla="*/ 43 w 49"/>
                  <a:gd name="T3" fmla="*/ 82 h 82"/>
                  <a:gd name="T4" fmla="*/ 49 w 49"/>
                  <a:gd name="T5" fmla="*/ 76 h 82"/>
                  <a:gd name="T6" fmla="*/ 49 w 49"/>
                  <a:gd name="T7" fmla="*/ 0 h 82"/>
                  <a:gd name="T8" fmla="*/ 0 w 49"/>
                  <a:gd name="T9" fmla="*/ 49 h 82"/>
                  <a:gd name="T10" fmla="*/ 0 w 49"/>
                  <a:gd name="T11" fmla="*/ 76 h 82"/>
                  <a:gd name="T12" fmla="*/ 6 w 49"/>
                  <a:gd name="T13" fmla="*/ 82 h 82"/>
                </a:gdLst>
                <a:ahLst/>
                <a:cxnLst>
                  <a:cxn ang="0">
                    <a:pos x="T0" y="T1"/>
                  </a:cxn>
                  <a:cxn ang="0">
                    <a:pos x="T2" y="T3"/>
                  </a:cxn>
                  <a:cxn ang="0">
                    <a:pos x="T4" y="T5"/>
                  </a:cxn>
                  <a:cxn ang="0">
                    <a:pos x="T6" y="T7"/>
                  </a:cxn>
                  <a:cxn ang="0">
                    <a:pos x="T8" y="T9"/>
                  </a:cxn>
                  <a:cxn ang="0">
                    <a:pos x="T10" y="T11"/>
                  </a:cxn>
                  <a:cxn ang="0">
                    <a:pos x="T12" y="T13"/>
                  </a:cxn>
                </a:cxnLst>
                <a:rect l="0" t="0" r="r" b="b"/>
                <a:pathLst>
                  <a:path w="49" h="82">
                    <a:moveTo>
                      <a:pt x="6" y="82"/>
                    </a:moveTo>
                    <a:cubicBezTo>
                      <a:pt x="43" y="82"/>
                      <a:pt x="43" y="82"/>
                      <a:pt x="43" y="82"/>
                    </a:cubicBezTo>
                    <a:cubicBezTo>
                      <a:pt x="46" y="82"/>
                      <a:pt x="49" y="79"/>
                      <a:pt x="49" y="76"/>
                    </a:cubicBezTo>
                    <a:cubicBezTo>
                      <a:pt x="49" y="0"/>
                      <a:pt x="49" y="0"/>
                      <a:pt x="49" y="0"/>
                    </a:cubicBezTo>
                    <a:cubicBezTo>
                      <a:pt x="0" y="49"/>
                      <a:pt x="0" y="49"/>
                      <a:pt x="0" y="49"/>
                    </a:cubicBezTo>
                    <a:cubicBezTo>
                      <a:pt x="0" y="76"/>
                      <a:pt x="0" y="76"/>
                      <a:pt x="0" y="76"/>
                    </a:cubicBezTo>
                    <a:cubicBezTo>
                      <a:pt x="0" y="79"/>
                      <a:pt x="3" y="82"/>
                      <a:pt x="6" y="8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Calibri" panose="020F0502020204030204"/>
                  <a:ea typeface="宋体" panose="02010600030101010101" pitchFamily="2" charset="-122"/>
                  <a:cs typeface="+mn-cs"/>
                </a:endParaRPr>
              </a:p>
            </p:txBody>
          </p:sp>
          <p:sp>
            <p:nvSpPr>
              <p:cNvPr id="60" name="Freeform 229"/>
              <p:cNvSpPr/>
              <p:nvPr>
                <p:custDataLst>
                  <p:tags r:id="rId41"/>
                </p:custDataLst>
              </p:nvPr>
            </p:nvSpPr>
            <p:spPr bwMode="auto">
              <a:xfrm>
                <a:off x="3779467" y="2682744"/>
                <a:ext cx="122524" cy="371910"/>
              </a:xfrm>
              <a:custGeom>
                <a:avLst/>
                <a:gdLst>
                  <a:gd name="T0" fmla="*/ 5 w 48"/>
                  <a:gd name="T1" fmla="*/ 145 h 145"/>
                  <a:gd name="T2" fmla="*/ 43 w 48"/>
                  <a:gd name="T3" fmla="*/ 145 h 145"/>
                  <a:gd name="T4" fmla="*/ 48 w 48"/>
                  <a:gd name="T5" fmla="*/ 139 h 145"/>
                  <a:gd name="T6" fmla="*/ 48 w 48"/>
                  <a:gd name="T7" fmla="*/ 0 h 145"/>
                  <a:gd name="T8" fmla="*/ 0 w 48"/>
                  <a:gd name="T9" fmla="*/ 49 h 145"/>
                  <a:gd name="T10" fmla="*/ 0 w 48"/>
                  <a:gd name="T11" fmla="*/ 139 h 145"/>
                  <a:gd name="T12" fmla="*/ 5 w 48"/>
                  <a:gd name="T13" fmla="*/ 145 h 145"/>
                </a:gdLst>
                <a:ahLst/>
                <a:cxnLst>
                  <a:cxn ang="0">
                    <a:pos x="T0" y="T1"/>
                  </a:cxn>
                  <a:cxn ang="0">
                    <a:pos x="T2" y="T3"/>
                  </a:cxn>
                  <a:cxn ang="0">
                    <a:pos x="T4" y="T5"/>
                  </a:cxn>
                  <a:cxn ang="0">
                    <a:pos x="T6" y="T7"/>
                  </a:cxn>
                  <a:cxn ang="0">
                    <a:pos x="T8" y="T9"/>
                  </a:cxn>
                  <a:cxn ang="0">
                    <a:pos x="T10" y="T11"/>
                  </a:cxn>
                  <a:cxn ang="0">
                    <a:pos x="T12" y="T13"/>
                  </a:cxn>
                </a:cxnLst>
                <a:rect l="0" t="0" r="r" b="b"/>
                <a:pathLst>
                  <a:path w="48" h="145">
                    <a:moveTo>
                      <a:pt x="5" y="145"/>
                    </a:moveTo>
                    <a:cubicBezTo>
                      <a:pt x="43" y="145"/>
                      <a:pt x="43" y="145"/>
                      <a:pt x="43" y="145"/>
                    </a:cubicBezTo>
                    <a:cubicBezTo>
                      <a:pt x="46" y="145"/>
                      <a:pt x="48" y="142"/>
                      <a:pt x="48" y="139"/>
                    </a:cubicBezTo>
                    <a:cubicBezTo>
                      <a:pt x="48" y="0"/>
                      <a:pt x="48" y="0"/>
                      <a:pt x="48" y="0"/>
                    </a:cubicBezTo>
                    <a:cubicBezTo>
                      <a:pt x="0" y="49"/>
                      <a:pt x="0" y="49"/>
                      <a:pt x="0" y="49"/>
                    </a:cubicBezTo>
                    <a:cubicBezTo>
                      <a:pt x="0" y="139"/>
                      <a:pt x="0" y="139"/>
                      <a:pt x="0" y="139"/>
                    </a:cubicBezTo>
                    <a:cubicBezTo>
                      <a:pt x="0" y="142"/>
                      <a:pt x="2" y="145"/>
                      <a:pt x="5" y="14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Calibri" panose="020F0502020204030204"/>
                  <a:ea typeface="宋体" panose="02010600030101010101" pitchFamily="2" charset="-122"/>
                  <a:cs typeface="+mn-cs"/>
                </a:endParaRPr>
              </a:p>
            </p:txBody>
          </p:sp>
          <p:sp>
            <p:nvSpPr>
              <p:cNvPr id="61" name="Freeform 230"/>
              <p:cNvSpPr/>
              <p:nvPr>
                <p:custDataLst>
                  <p:tags r:id="rId42"/>
                </p:custDataLst>
              </p:nvPr>
            </p:nvSpPr>
            <p:spPr bwMode="auto">
              <a:xfrm>
                <a:off x="3938857" y="2713104"/>
                <a:ext cx="124693" cy="341550"/>
              </a:xfrm>
              <a:custGeom>
                <a:avLst/>
                <a:gdLst>
                  <a:gd name="T0" fmla="*/ 22 w 49"/>
                  <a:gd name="T1" fmla="*/ 22 h 133"/>
                  <a:gd name="T2" fmla="*/ 0 w 49"/>
                  <a:gd name="T3" fmla="*/ 0 h 133"/>
                  <a:gd name="T4" fmla="*/ 0 w 49"/>
                  <a:gd name="T5" fmla="*/ 127 h 133"/>
                  <a:gd name="T6" fmla="*/ 6 w 49"/>
                  <a:gd name="T7" fmla="*/ 133 h 133"/>
                  <a:gd name="T8" fmla="*/ 43 w 49"/>
                  <a:gd name="T9" fmla="*/ 133 h 133"/>
                  <a:gd name="T10" fmla="*/ 49 w 49"/>
                  <a:gd name="T11" fmla="*/ 127 h 133"/>
                  <a:gd name="T12" fmla="*/ 49 w 49"/>
                  <a:gd name="T13" fmla="*/ 26 h 133"/>
                  <a:gd name="T14" fmla="*/ 38 w 49"/>
                  <a:gd name="T15" fmla="*/ 29 h 133"/>
                  <a:gd name="T16" fmla="*/ 22 w 49"/>
                  <a:gd name="T17" fmla="*/ 22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9" h="133">
                    <a:moveTo>
                      <a:pt x="22" y="22"/>
                    </a:moveTo>
                    <a:cubicBezTo>
                      <a:pt x="0" y="0"/>
                      <a:pt x="0" y="0"/>
                      <a:pt x="0" y="0"/>
                    </a:cubicBezTo>
                    <a:cubicBezTo>
                      <a:pt x="0" y="127"/>
                      <a:pt x="0" y="127"/>
                      <a:pt x="0" y="127"/>
                    </a:cubicBezTo>
                    <a:cubicBezTo>
                      <a:pt x="0" y="130"/>
                      <a:pt x="3" y="133"/>
                      <a:pt x="6" y="133"/>
                    </a:cubicBezTo>
                    <a:cubicBezTo>
                      <a:pt x="43" y="133"/>
                      <a:pt x="43" y="133"/>
                      <a:pt x="43" y="133"/>
                    </a:cubicBezTo>
                    <a:cubicBezTo>
                      <a:pt x="46" y="133"/>
                      <a:pt x="49" y="130"/>
                      <a:pt x="49" y="127"/>
                    </a:cubicBezTo>
                    <a:cubicBezTo>
                      <a:pt x="49" y="26"/>
                      <a:pt x="49" y="26"/>
                      <a:pt x="49" y="26"/>
                    </a:cubicBezTo>
                    <a:cubicBezTo>
                      <a:pt x="46" y="28"/>
                      <a:pt x="42" y="29"/>
                      <a:pt x="38" y="29"/>
                    </a:cubicBezTo>
                    <a:cubicBezTo>
                      <a:pt x="32" y="29"/>
                      <a:pt x="27" y="26"/>
                      <a:pt x="22" y="2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Calibri" panose="020F0502020204030204"/>
                  <a:ea typeface="宋体" panose="02010600030101010101" pitchFamily="2" charset="-122"/>
                  <a:cs typeface="+mn-cs"/>
                </a:endParaRPr>
              </a:p>
            </p:txBody>
          </p:sp>
          <p:sp>
            <p:nvSpPr>
              <p:cNvPr id="62" name="Freeform 231"/>
              <p:cNvSpPr/>
              <p:nvPr>
                <p:custDataLst>
                  <p:tags r:id="rId43"/>
                </p:custDataLst>
              </p:nvPr>
            </p:nvSpPr>
            <p:spPr bwMode="auto">
              <a:xfrm>
                <a:off x="4100415" y="2624193"/>
                <a:ext cx="122524" cy="430461"/>
              </a:xfrm>
              <a:custGeom>
                <a:avLst/>
                <a:gdLst>
                  <a:gd name="T0" fmla="*/ 5 w 48"/>
                  <a:gd name="T1" fmla="*/ 168 h 168"/>
                  <a:gd name="T2" fmla="*/ 43 w 48"/>
                  <a:gd name="T3" fmla="*/ 168 h 168"/>
                  <a:gd name="T4" fmla="*/ 48 w 48"/>
                  <a:gd name="T5" fmla="*/ 162 h 168"/>
                  <a:gd name="T6" fmla="*/ 48 w 48"/>
                  <a:gd name="T7" fmla="*/ 0 h 168"/>
                  <a:gd name="T8" fmla="*/ 0 w 48"/>
                  <a:gd name="T9" fmla="*/ 48 h 168"/>
                  <a:gd name="T10" fmla="*/ 0 w 48"/>
                  <a:gd name="T11" fmla="*/ 162 h 168"/>
                  <a:gd name="T12" fmla="*/ 5 w 48"/>
                  <a:gd name="T13" fmla="*/ 168 h 168"/>
                </a:gdLst>
                <a:ahLst/>
                <a:cxnLst>
                  <a:cxn ang="0">
                    <a:pos x="T0" y="T1"/>
                  </a:cxn>
                  <a:cxn ang="0">
                    <a:pos x="T2" y="T3"/>
                  </a:cxn>
                  <a:cxn ang="0">
                    <a:pos x="T4" y="T5"/>
                  </a:cxn>
                  <a:cxn ang="0">
                    <a:pos x="T6" y="T7"/>
                  </a:cxn>
                  <a:cxn ang="0">
                    <a:pos x="T8" y="T9"/>
                  </a:cxn>
                  <a:cxn ang="0">
                    <a:pos x="T10" y="T11"/>
                  </a:cxn>
                  <a:cxn ang="0">
                    <a:pos x="T12" y="T13"/>
                  </a:cxn>
                </a:cxnLst>
                <a:rect l="0" t="0" r="r" b="b"/>
                <a:pathLst>
                  <a:path w="48" h="168">
                    <a:moveTo>
                      <a:pt x="5" y="168"/>
                    </a:moveTo>
                    <a:cubicBezTo>
                      <a:pt x="43" y="168"/>
                      <a:pt x="43" y="168"/>
                      <a:pt x="43" y="168"/>
                    </a:cubicBezTo>
                    <a:cubicBezTo>
                      <a:pt x="46" y="168"/>
                      <a:pt x="48" y="165"/>
                      <a:pt x="48" y="162"/>
                    </a:cubicBezTo>
                    <a:cubicBezTo>
                      <a:pt x="48" y="0"/>
                      <a:pt x="48" y="0"/>
                      <a:pt x="48" y="0"/>
                    </a:cubicBezTo>
                    <a:cubicBezTo>
                      <a:pt x="0" y="48"/>
                      <a:pt x="0" y="48"/>
                      <a:pt x="0" y="48"/>
                    </a:cubicBezTo>
                    <a:cubicBezTo>
                      <a:pt x="0" y="162"/>
                      <a:pt x="0" y="162"/>
                      <a:pt x="0" y="162"/>
                    </a:cubicBezTo>
                    <a:cubicBezTo>
                      <a:pt x="0" y="165"/>
                      <a:pt x="2" y="168"/>
                      <a:pt x="5" y="16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Calibri" panose="020F0502020204030204"/>
                  <a:ea typeface="宋体" panose="02010600030101010101" pitchFamily="2" charset="-122"/>
                  <a:cs typeface="+mn-cs"/>
                </a:endParaRPr>
              </a:p>
            </p:txBody>
          </p:sp>
          <p:sp>
            <p:nvSpPr>
              <p:cNvPr id="63" name="Freeform 232"/>
              <p:cNvSpPr/>
              <p:nvPr>
                <p:custDataLst>
                  <p:tags r:id="rId44"/>
                </p:custDataLst>
              </p:nvPr>
            </p:nvSpPr>
            <p:spPr bwMode="auto">
              <a:xfrm>
                <a:off x="4258721" y="2513596"/>
                <a:ext cx="125777" cy="541058"/>
              </a:xfrm>
              <a:custGeom>
                <a:avLst/>
                <a:gdLst>
                  <a:gd name="T0" fmla="*/ 29 w 49"/>
                  <a:gd name="T1" fmla="*/ 0 h 211"/>
                  <a:gd name="T2" fmla="*/ 0 w 49"/>
                  <a:gd name="T3" fmla="*/ 29 h 211"/>
                  <a:gd name="T4" fmla="*/ 0 w 49"/>
                  <a:gd name="T5" fmla="*/ 205 h 211"/>
                  <a:gd name="T6" fmla="*/ 6 w 49"/>
                  <a:gd name="T7" fmla="*/ 211 h 211"/>
                  <a:gd name="T8" fmla="*/ 43 w 49"/>
                  <a:gd name="T9" fmla="*/ 211 h 211"/>
                  <a:gd name="T10" fmla="*/ 49 w 49"/>
                  <a:gd name="T11" fmla="*/ 205 h 211"/>
                  <a:gd name="T12" fmla="*/ 49 w 49"/>
                  <a:gd name="T13" fmla="*/ 22 h 211"/>
                  <a:gd name="T14" fmla="*/ 29 w 49"/>
                  <a:gd name="T15" fmla="*/ 0 h 2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 h="211">
                    <a:moveTo>
                      <a:pt x="29" y="0"/>
                    </a:moveTo>
                    <a:cubicBezTo>
                      <a:pt x="0" y="29"/>
                      <a:pt x="0" y="29"/>
                      <a:pt x="0" y="29"/>
                    </a:cubicBezTo>
                    <a:cubicBezTo>
                      <a:pt x="0" y="205"/>
                      <a:pt x="0" y="205"/>
                      <a:pt x="0" y="205"/>
                    </a:cubicBezTo>
                    <a:cubicBezTo>
                      <a:pt x="0" y="208"/>
                      <a:pt x="3" y="211"/>
                      <a:pt x="6" y="211"/>
                    </a:cubicBezTo>
                    <a:cubicBezTo>
                      <a:pt x="43" y="211"/>
                      <a:pt x="43" y="211"/>
                      <a:pt x="43" y="211"/>
                    </a:cubicBezTo>
                    <a:cubicBezTo>
                      <a:pt x="46" y="211"/>
                      <a:pt x="49" y="208"/>
                      <a:pt x="49" y="205"/>
                    </a:cubicBezTo>
                    <a:cubicBezTo>
                      <a:pt x="49" y="22"/>
                      <a:pt x="49" y="22"/>
                      <a:pt x="49" y="22"/>
                    </a:cubicBezTo>
                    <a:cubicBezTo>
                      <a:pt x="38" y="21"/>
                      <a:pt x="29" y="12"/>
                      <a:pt x="2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Calibri" panose="020F0502020204030204"/>
                  <a:ea typeface="宋体" panose="02010600030101010101" pitchFamily="2" charset="-122"/>
                  <a:cs typeface="+mn-cs"/>
                </a:endParaRPr>
              </a:p>
            </p:txBody>
          </p:sp>
          <p:sp>
            <p:nvSpPr>
              <p:cNvPr id="64" name="Freeform 233"/>
              <p:cNvSpPr/>
              <p:nvPr>
                <p:custDataLst>
                  <p:tags r:id="rId45"/>
                </p:custDataLst>
              </p:nvPr>
            </p:nvSpPr>
            <p:spPr bwMode="auto">
              <a:xfrm>
                <a:off x="3546346" y="2339026"/>
                <a:ext cx="871764" cy="610452"/>
              </a:xfrm>
              <a:custGeom>
                <a:avLst/>
                <a:gdLst>
                  <a:gd name="T0" fmla="*/ 20 w 340"/>
                  <a:gd name="T1" fmla="*/ 234 h 238"/>
                  <a:gd name="T2" fmla="*/ 140 w 340"/>
                  <a:gd name="T3" fmla="*/ 113 h 238"/>
                  <a:gd name="T4" fmla="*/ 183 w 340"/>
                  <a:gd name="T5" fmla="*/ 156 h 238"/>
                  <a:gd name="T6" fmla="*/ 199 w 340"/>
                  <a:gd name="T7" fmla="*/ 156 h 238"/>
                  <a:gd name="T8" fmla="*/ 318 w 340"/>
                  <a:gd name="T9" fmla="*/ 37 h 238"/>
                  <a:gd name="T10" fmla="*/ 318 w 340"/>
                  <a:gd name="T11" fmla="*/ 64 h 238"/>
                  <a:gd name="T12" fmla="*/ 329 w 340"/>
                  <a:gd name="T13" fmla="*/ 75 h 238"/>
                  <a:gd name="T14" fmla="*/ 340 w 340"/>
                  <a:gd name="T15" fmla="*/ 64 h 238"/>
                  <a:gd name="T16" fmla="*/ 340 w 340"/>
                  <a:gd name="T17" fmla="*/ 11 h 238"/>
                  <a:gd name="T18" fmla="*/ 337 w 340"/>
                  <a:gd name="T19" fmla="*/ 3 h 238"/>
                  <a:gd name="T20" fmla="*/ 329 w 340"/>
                  <a:gd name="T21" fmla="*/ 0 h 238"/>
                  <a:gd name="T22" fmla="*/ 276 w 340"/>
                  <a:gd name="T23" fmla="*/ 0 h 238"/>
                  <a:gd name="T24" fmla="*/ 265 w 340"/>
                  <a:gd name="T25" fmla="*/ 11 h 238"/>
                  <a:gd name="T26" fmla="*/ 276 w 340"/>
                  <a:gd name="T27" fmla="*/ 22 h 238"/>
                  <a:gd name="T28" fmla="*/ 302 w 340"/>
                  <a:gd name="T29" fmla="*/ 22 h 238"/>
                  <a:gd name="T30" fmla="*/ 191 w 340"/>
                  <a:gd name="T31" fmla="*/ 133 h 238"/>
                  <a:gd name="T32" fmla="*/ 148 w 340"/>
                  <a:gd name="T33" fmla="*/ 90 h 238"/>
                  <a:gd name="T34" fmla="*/ 133 w 340"/>
                  <a:gd name="T35" fmla="*/ 90 h 238"/>
                  <a:gd name="T36" fmla="*/ 4 w 340"/>
                  <a:gd name="T37" fmla="*/ 219 h 238"/>
                  <a:gd name="T38" fmla="*/ 4 w 340"/>
                  <a:gd name="T39" fmla="*/ 234 h 238"/>
                  <a:gd name="T40" fmla="*/ 20 w 340"/>
                  <a:gd name="T41" fmla="*/ 234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40" h="238">
                    <a:moveTo>
                      <a:pt x="20" y="234"/>
                    </a:moveTo>
                    <a:cubicBezTo>
                      <a:pt x="140" y="113"/>
                      <a:pt x="140" y="113"/>
                      <a:pt x="140" y="113"/>
                    </a:cubicBezTo>
                    <a:cubicBezTo>
                      <a:pt x="183" y="156"/>
                      <a:pt x="183" y="156"/>
                      <a:pt x="183" y="156"/>
                    </a:cubicBezTo>
                    <a:cubicBezTo>
                      <a:pt x="188" y="160"/>
                      <a:pt x="195" y="160"/>
                      <a:pt x="199" y="156"/>
                    </a:cubicBezTo>
                    <a:cubicBezTo>
                      <a:pt x="318" y="37"/>
                      <a:pt x="318" y="37"/>
                      <a:pt x="318" y="37"/>
                    </a:cubicBezTo>
                    <a:cubicBezTo>
                      <a:pt x="318" y="64"/>
                      <a:pt x="318" y="64"/>
                      <a:pt x="318" y="64"/>
                    </a:cubicBezTo>
                    <a:cubicBezTo>
                      <a:pt x="318" y="70"/>
                      <a:pt x="323" y="75"/>
                      <a:pt x="329" y="75"/>
                    </a:cubicBezTo>
                    <a:cubicBezTo>
                      <a:pt x="335" y="75"/>
                      <a:pt x="340" y="70"/>
                      <a:pt x="340" y="64"/>
                    </a:cubicBezTo>
                    <a:cubicBezTo>
                      <a:pt x="340" y="11"/>
                      <a:pt x="340" y="11"/>
                      <a:pt x="340" y="11"/>
                    </a:cubicBezTo>
                    <a:cubicBezTo>
                      <a:pt x="340" y="8"/>
                      <a:pt x="339" y="5"/>
                      <a:pt x="337" y="3"/>
                    </a:cubicBezTo>
                    <a:cubicBezTo>
                      <a:pt x="335" y="1"/>
                      <a:pt x="332" y="0"/>
                      <a:pt x="329" y="0"/>
                    </a:cubicBezTo>
                    <a:cubicBezTo>
                      <a:pt x="276" y="0"/>
                      <a:pt x="276" y="0"/>
                      <a:pt x="276" y="0"/>
                    </a:cubicBezTo>
                    <a:cubicBezTo>
                      <a:pt x="270" y="0"/>
                      <a:pt x="265" y="4"/>
                      <a:pt x="265" y="11"/>
                    </a:cubicBezTo>
                    <a:cubicBezTo>
                      <a:pt x="265" y="17"/>
                      <a:pt x="270" y="22"/>
                      <a:pt x="276" y="22"/>
                    </a:cubicBezTo>
                    <a:cubicBezTo>
                      <a:pt x="302" y="22"/>
                      <a:pt x="302" y="22"/>
                      <a:pt x="302" y="22"/>
                    </a:cubicBezTo>
                    <a:cubicBezTo>
                      <a:pt x="191" y="133"/>
                      <a:pt x="191" y="133"/>
                      <a:pt x="191" y="133"/>
                    </a:cubicBezTo>
                    <a:cubicBezTo>
                      <a:pt x="148" y="90"/>
                      <a:pt x="148" y="90"/>
                      <a:pt x="148" y="90"/>
                    </a:cubicBezTo>
                    <a:cubicBezTo>
                      <a:pt x="144" y="86"/>
                      <a:pt x="137" y="86"/>
                      <a:pt x="133" y="90"/>
                    </a:cubicBezTo>
                    <a:cubicBezTo>
                      <a:pt x="4" y="219"/>
                      <a:pt x="4" y="219"/>
                      <a:pt x="4" y="219"/>
                    </a:cubicBezTo>
                    <a:cubicBezTo>
                      <a:pt x="0" y="223"/>
                      <a:pt x="0" y="230"/>
                      <a:pt x="4" y="234"/>
                    </a:cubicBezTo>
                    <a:cubicBezTo>
                      <a:pt x="8" y="238"/>
                      <a:pt x="15" y="238"/>
                      <a:pt x="20" y="2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Calibri" panose="020F0502020204030204"/>
                  <a:ea typeface="宋体" panose="02010600030101010101" pitchFamily="2" charset="-122"/>
                  <a:cs typeface="+mn-cs"/>
                </a:endParaRPr>
              </a:p>
            </p:txBody>
          </p:sp>
        </p:grpSp>
      </p:gr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二、提升职业能力</a:t>
            </a:r>
            <a:endParaRPr lang="zh-CN" altLang="en-US" dirty="0"/>
          </a:p>
        </p:txBody>
      </p:sp>
      <p:sp>
        <p:nvSpPr>
          <p:cNvPr id="3" name="灯片编号占位符 2"/>
          <p:cNvSpPr>
            <a:spLocks noGrp="1"/>
          </p:cNvSpPr>
          <p:nvPr>
            <p:ph type="sldNum" sz="quarter" idx="4"/>
          </p:nvPr>
        </p:nvSpPr>
        <p:spPr/>
        <p:txBody>
          <a:bodyPr/>
          <a:lstStyle/>
          <a:p>
            <a:fld id="{5DD3DB80-B894-403A-B48E-6FDC1A72010E}" type="slidenum">
              <a:rPr lang="zh-CN" altLang="en-US" smtClean="0"/>
            </a:fld>
            <a:endParaRPr lang="zh-CN" altLang="en-US" dirty="0"/>
          </a:p>
        </p:txBody>
      </p:sp>
      <p:sp>
        <p:nvSpPr>
          <p:cNvPr id="30" name="圆角矩形 29"/>
          <p:cNvSpPr/>
          <p:nvPr/>
        </p:nvSpPr>
        <p:spPr>
          <a:xfrm>
            <a:off x="-436605" y="1450866"/>
            <a:ext cx="6714986" cy="647601"/>
          </a:xfrm>
          <a:prstGeom prst="round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a:solidFill>
                  <a:schemeClr val="bg1"/>
                </a:solidFill>
              </a:rPr>
              <a:t>2</a:t>
            </a:r>
            <a:r>
              <a:rPr lang="zh-CN" altLang="en-US" sz="2800" b="1" dirty="0">
                <a:solidFill>
                  <a:schemeClr val="bg1"/>
                </a:solidFill>
              </a:rPr>
              <a:t>．大学生职业能力的发展特点</a:t>
            </a:r>
            <a:endParaRPr lang="zh-CN" altLang="en-US" sz="2800" b="1" dirty="0">
              <a:solidFill>
                <a:schemeClr val="bg1"/>
              </a:solidFill>
            </a:endParaRPr>
          </a:p>
        </p:txBody>
      </p:sp>
      <p:sp>
        <p:nvSpPr>
          <p:cNvPr id="32" name="文本框 43"/>
          <p:cNvSpPr txBox="1"/>
          <p:nvPr/>
        </p:nvSpPr>
        <p:spPr>
          <a:xfrm>
            <a:off x="534010" y="2333612"/>
            <a:ext cx="11289510" cy="580415"/>
          </a:xfrm>
          <a:prstGeom prst="rect">
            <a:avLst/>
          </a:prstGeom>
          <a:noFill/>
        </p:spPr>
        <p:txBody>
          <a:bodyPr wrap="square" rtlCol="0">
            <a:spAutoFit/>
          </a:bodyPr>
          <a:lstStyle/>
          <a:p>
            <a:pPr indent="457200" algn="just">
              <a:lnSpc>
                <a:spcPct val="150000"/>
              </a:lnSpc>
            </a:pPr>
            <a:r>
              <a:rPr lang="zh-CN" altLang="en-US" sz="2400" dirty="0"/>
              <a:t>大学生职业能力的发展具有以下</a:t>
            </a:r>
            <a:r>
              <a:rPr lang="en-US" altLang="zh-CN" sz="2400" dirty="0"/>
              <a:t>3</a:t>
            </a:r>
            <a:r>
              <a:rPr lang="zh-CN" altLang="en-US" sz="2400" dirty="0"/>
              <a:t>方面的特点。</a:t>
            </a:r>
            <a:endParaRPr lang="zh-CN" altLang="en-US" sz="2400" dirty="0"/>
          </a:p>
        </p:txBody>
      </p:sp>
      <p:grpSp>
        <p:nvGrpSpPr>
          <p:cNvPr id="102" name="组合 101"/>
          <p:cNvGrpSpPr/>
          <p:nvPr/>
        </p:nvGrpSpPr>
        <p:grpSpPr>
          <a:xfrm>
            <a:off x="6537325" y="2886647"/>
            <a:ext cx="3551238" cy="3016250"/>
            <a:chOff x="7981950" y="1522152"/>
            <a:chExt cx="3551238" cy="3016250"/>
          </a:xfrm>
        </p:grpSpPr>
        <p:sp>
          <p:nvSpPr>
            <p:cNvPr id="103" name="i$liḋe-Oval 20"/>
            <p:cNvSpPr/>
            <p:nvPr/>
          </p:nvSpPr>
          <p:spPr bwMode="auto">
            <a:xfrm>
              <a:off x="8528050" y="2202396"/>
              <a:ext cx="2294732" cy="2295525"/>
            </a:xfrm>
            <a:prstGeom prst="ellipse">
              <a:avLst/>
            </a:prstGeom>
            <a:solidFill>
              <a:schemeClr val="accent2"/>
            </a:solidFill>
            <a:ln w="50800">
              <a:solidFill>
                <a:schemeClr val="tx1">
                  <a:alpha val="0"/>
                </a:schemeClr>
              </a:solidFill>
              <a:miter lim="800000"/>
            </a:ln>
          </p:spPr>
          <p:txBody>
            <a:bodyPr wrap="none" lIns="0" tIns="0" rIns="0" bIns="0" anchor="ctr">
              <a:normAutofit/>
            </a:bodyPr>
            <a:lstStyle/>
            <a:p>
              <a:pPr algn="ctr"/>
              <a:r>
                <a:rPr lang="zh-CN" altLang="en-US" sz="2000" b="1" dirty="0">
                  <a:solidFill>
                    <a:schemeClr val="bg1"/>
                  </a:solidFill>
                  <a:latin typeface="Arial" panose="020B0604020202020204" pitchFamily="34" charset="0"/>
                  <a:ea typeface="微软雅黑" panose="020B0503020204020204" pitchFamily="34" charset="-122"/>
                  <a:sym typeface="Arial" panose="020B0604020202020204" pitchFamily="34" charset="0"/>
                </a:rPr>
                <a:t>潜能性</a:t>
              </a:r>
              <a:endParaRPr lang="zh-CN" altLang="en-US" sz="2000" b="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04" name="i$liḋe-Oval 22"/>
            <p:cNvSpPr/>
            <p:nvPr/>
          </p:nvSpPr>
          <p:spPr bwMode="auto">
            <a:xfrm>
              <a:off x="7981950" y="3161246"/>
              <a:ext cx="491331" cy="491331"/>
            </a:xfrm>
            <a:prstGeom prst="ellipse">
              <a:avLst/>
            </a:prstGeom>
            <a:solidFill>
              <a:schemeClr val="bg1">
                <a:lumMod val="75000"/>
                <a:alpha val="29803"/>
              </a:schemeClr>
            </a:solidFill>
            <a:ln w="50800">
              <a:solidFill>
                <a:schemeClr val="tx1">
                  <a:alpha val="0"/>
                </a:schemeClr>
              </a:solidFill>
              <a:miter lim="800000"/>
            </a:ln>
          </p:spPr>
          <p:txBody>
            <a:bodyPr anchor="ctr"/>
            <a:lstStyle/>
            <a:p>
              <a:pPr algn="ctr"/>
              <a:endParaRPr sz="2400">
                <a:latin typeface="Arial" panose="020B0604020202020204" pitchFamily="34" charset="0"/>
                <a:ea typeface="微软雅黑" panose="020B0503020204020204" pitchFamily="34" charset="-122"/>
                <a:sym typeface="Arial" panose="020B0604020202020204" pitchFamily="34" charset="0"/>
              </a:endParaRPr>
            </a:p>
          </p:txBody>
        </p:sp>
        <p:sp>
          <p:nvSpPr>
            <p:cNvPr id="105" name="i$liḋe-Oval 23"/>
            <p:cNvSpPr/>
            <p:nvPr/>
          </p:nvSpPr>
          <p:spPr bwMode="auto">
            <a:xfrm>
              <a:off x="9205913" y="1522152"/>
              <a:ext cx="250825" cy="250825"/>
            </a:xfrm>
            <a:prstGeom prst="ellipse">
              <a:avLst/>
            </a:prstGeom>
            <a:solidFill>
              <a:schemeClr val="bg1">
                <a:lumMod val="75000"/>
                <a:alpha val="29803"/>
              </a:schemeClr>
            </a:solidFill>
            <a:ln w="50800">
              <a:solidFill>
                <a:schemeClr val="tx1">
                  <a:alpha val="0"/>
                </a:schemeClr>
              </a:solidFill>
              <a:miter lim="800000"/>
            </a:ln>
          </p:spPr>
          <p:txBody>
            <a:bodyPr anchor="ctr"/>
            <a:lstStyle/>
            <a:p>
              <a:pPr algn="ctr"/>
              <a:endParaRPr sz="2400">
                <a:latin typeface="Arial" panose="020B0604020202020204" pitchFamily="34" charset="0"/>
                <a:ea typeface="微软雅黑" panose="020B0503020204020204" pitchFamily="34" charset="-122"/>
                <a:sym typeface="Arial" panose="020B0604020202020204" pitchFamily="34" charset="0"/>
              </a:endParaRPr>
            </a:p>
          </p:txBody>
        </p:sp>
        <p:sp>
          <p:nvSpPr>
            <p:cNvPr id="106" name="îṣļîḑé-Oval 24"/>
            <p:cNvSpPr/>
            <p:nvPr/>
          </p:nvSpPr>
          <p:spPr bwMode="auto">
            <a:xfrm>
              <a:off x="10167144" y="3915308"/>
              <a:ext cx="623094" cy="623094"/>
            </a:xfrm>
            <a:prstGeom prst="ellipse">
              <a:avLst/>
            </a:prstGeom>
            <a:solidFill>
              <a:schemeClr val="bg1">
                <a:lumMod val="75000"/>
                <a:alpha val="29803"/>
              </a:schemeClr>
            </a:solidFill>
            <a:ln w="50800">
              <a:solidFill>
                <a:schemeClr val="tx1">
                  <a:alpha val="0"/>
                </a:schemeClr>
              </a:solidFill>
              <a:miter lim="800000"/>
            </a:ln>
          </p:spPr>
          <p:txBody>
            <a:bodyPr anchor="ctr"/>
            <a:lstStyle/>
            <a:p>
              <a:pPr algn="ctr"/>
              <a:endParaRPr sz="2400">
                <a:latin typeface="Arial" panose="020B0604020202020204" pitchFamily="34" charset="0"/>
                <a:ea typeface="微软雅黑" panose="020B0503020204020204" pitchFamily="34" charset="-122"/>
                <a:sym typeface="Arial" panose="020B0604020202020204" pitchFamily="34" charset="0"/>
              </a:endParaRPr>
            </a:p>
          </p:txBody>
        </p:sp>
        <p:sp>
          <p:nvSpPr>
            <p:cNvPr id="107" name="îṣļîḑé-Oval 25"/>
            <p:cNvSpPr/>
            <p:nvPr/>
          </p:nvSpPr>
          <p:spPr bwMode="auto">
            <a:xfrm>
              <a:off x="11358563" y="3477952"/>
              <a:ext cx="174625" cy="174625"/>
            </a:xfrm>
            <a:prstGeom prst="ellipse">
              <a:avLst/>
            </a:prstGeom>
            <a:solidFill>
              <a:schemeClr val="bg1">
                <a:lumMod val="75000"/>
                <a:alpha val="29803"/>
              </a:schemeClr>
            </a:solidFill>
            <a:ln w="50800">
              <a:solidFill>
                <a:schemeClr val="tx1">
                  <a:alpha val="0"/>
                </a:schemeClr>
              </a:solidFill>
              <a:miter lim="800000"/>
            </a:ln>
          </p:spPr>
          <p:txBody>
            <a:bodyPr anchor="ctr"/>
            <a:lstStyle/>
            <a:p>
              <a:pPr algn="ctr"/>
              <a:endParaRPr sz="2400">
                <a:latin typeface="Arial" panose="020B0604020202020204" pitchFamily="34" charset="0"/>
                <a:ea typeface="微软雅黑" panose="020B0503020204020204" pitchFamily="34" charset="-122"/>
                <a:sym typeface="Arial" panose="020B0604020202020204" pitchFamily="34" charset="0"/>
              </a:endParaRPr>
            </a:p>
          </p:txBody>
        </p:sp>
        <p:sp>
          <p:nvSpPr>
            <p:cNvPr id="108" name="îṣļîḑé-Oval 26"/>
            <p:cNvSpPr/>
            <p:nvPr/>
          </p:nvSpPr>
          <p:spPr bwMode="auto">
            <a:xfrm>
              <a:off x="9752013" y="2035708"/>
              <a:ext cx="415131" cy="415131"/>
            </a:xfrm>
            <a:prstGeom prst="ellipse">
              <a:avLst/>
            </a:prstGeom>
            <a:solidFill>
              <a:schemeClr val="bg1">
                <a:lumMod val="75000"/>
                <a:alpha val="29803"/>
              </a:schemeClr>
            </a:solidFill>
            <a:ln w="50800">
              <a:solidFill>
                <a:schemeClr val="tx1">
                  <a:alpha val="0"/>
                </a:schemeClr>
              </a:solidFill>
              <a:miter lim="800000"/>
            </a:ln>
          </p:spPr>
          <p:txBody>
            <a:bodyPr anchor="ctr"/>
            <a:lstStyle/>
            <a:p>
              <a:pPr algn="ctr"/>
              <a:endParaRPr sz="2400">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12" name="组合 111"/>
          <p:cNvGrpSpPr/>
          <p:nvPr/>
        </p:nvGrpSpPr>
        <p:grpSpPr>
          <a:xfrm>
            <a:off x="1800225" y="3293840"/>
            <a:ext cx="3562350" cy="3037682"/>
            <a:chOff x="755650" y="1929345"/>
            <a:chExt cx="3562350" cy="3037682"/>
          </a:xfrm>
        </p:grpSpPr>
        <p:sp>
          <p:nvSpPr>
            <p:cNvPr id="113" name="i$liḋe-Oval 4"/>
            <p:cNvSpPr/>
            <p:nvPr/>
          </p:nvSpPr>
          <p:spPr bwMode="auto">
            <a:xfrm>
              <a:off x="1560731" y="2263601"/>
              <a:ext cx="2222500" cy="2223081"/>
            </a:xfrm>
            <a:prstGeom prst="ellipse">
              <a:avLst/>
            </a:prstGeom>
            <a:solidFill>
              <a:schemeClr val="accent4"/>
            </a:solidFill>
            <a:ln w="50800" cap="flat">
              <a:solidFill>
                <a:schemeClr val="tx1">
                  <a:alpha val="0"/>
                </a:schemeClr>
              </a:solidFill>
              <a:prstDash val="solid"/>
              <a:miter lim="800000"/>
              <a:headEnd type="none" w="med" len="med"/>
              <a:tailEnd type="none" w="med" len="med"/>
            </a:ln>
          </p:spPr>
          <p:txBody>
            <a:bodyPr wrap="none" lIns="0" tIns="0" rIns="0" bIns="0" anchor="ctr">
              <a:normAutofit/>
            </a:bodyPr>
            <a:lstStyle/>
            <a:p>
              <a:pPr algn="ctr">
                <a:defRPr/>
              </a:pPr>
              <a:r>
                <a:rPr lang="zh-CN" altLang="en-US" sz="2000" b="1" dirty="0">
                  <a:solidFill>
                    <a:schemeClr val="bg1"/>
                  </a:solidFill>
                  <a:latin typeface="Arial" panose="020B0604020202020204" pitchFamily="34" charset="0"/>
                  <a:ea typeface="微软雅黑" panose="020B0503020204020204" pitchFamily="34" charset="-122"/>
                  <a:sym typeface="Arial" panose="020B0604020202020204" pitchFamily="34" charset="0"/>
                </a:rPr>
                <a:t>基础性</a:t>
              </a:r>
              <a:endParaRPr lang="zh-CN" altLang="en-US" sz="2000" b="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14" name="i$liḋe-Oval 6"/>
            <p:cNvSpPr/>
            <p:nvPr/>
          </p:nvSpPr>
          <p:spPr bwMode="auto">
            <a:xfrm>
              <a:off x="3967956" y="3601420"/>
              <a:ext cx="350044" cy="349341"/>
            </a:xfrm>
            <a:prstGeom prst="ellipse">
              <a:avLst/>
            </a:prstGeom>
            <a:solidFill>
              <a:schemeClr val="bg1">
                <a:lumMod val="75000"/>
                <a:alpha val="39999"/>
              </a:schemeClr>
            </a:solidFill>
            <a:ln w="50800" cap="flat">
              <a:solidFill>
                <a:schemeClr val="tx1">
                  <a:alpha val="0"/>
                </a:schemeClr>
              </a:solidFill>
              <a:prstDash val="solid"/>
              <a:miter lim="800000"/>
              <a:headEnd type="none" w="med" len="med"/>
              <a:tailEnd type="none" w="med" len="med"/>
            </a:ln>
          </p:spPr>
          <p:txBody>
            <a:bodyPr anchor="ctr"/>
            <a:lstStyle/>
            <a:p>
              <a:pPr algn="ctr"/>
              <a:endParaRPr sz="2400">
                <a:latin typeface="Arial" panose="020B0604020202020204" pitchFamily="34" charset="0"/>
                <a:ea typeface="微软雅黑" panose="020B0503020204020204" pitchFamily="34" charset="-122"/>
                <a:sym typeface="Arial" panose="020B0604020202020204" pitchFamily="34" charset="0"/>
              </a:endParaRPr>
            </a:p>
          </p:txBody>
        </p:sp>
        <p:sp>
          <p:nvSpPr>
            <p:cNvPr id="115" name="i$liḋe-Oval 7"/>
            <p:cNvSpPr/>
            <p:nvPr/>
          </p:nvSpPr>
          <p:spPr bwMode="auto">
            <a:xfrm>
              <a:off x="1524000" y="3834843"/>
              <a:ext cx="349250" cy="349341"/>
            </a:xfrm>
            <a:prstGeom prst="ellipse">
              <a:avLst/>
            </a:prstGeom>
            <a:solidFill>
              <a:schemeClr val="bg1">
                <a:lumMod val="75000"/>
                <a:alpha val="39999"/>
              </a:schemeClr>
            </a:solidFill>
            <a:ln w="50800" cap="flat">
              <a:solidFill>
                <a:schemeClr val="tx1">
                  <a:alpha val="0"/>
                </a:schemeClr>
              </a:solidFill>
              <a:prstDash val="solid"/>
              <a:miter lim="800000"/>
              <a:headEnd type="none" w="med" len="med"/>
              <a:tailEnd type="none" w="med" len="med"/>
            </a:ln>
          </p:spPr>
          <p:txBody>
            <a:bodyPr anchor="ctr"/>
            <a:lstStyle/>
            <a:p>
              <a:pPr algn="ctr"/>
              <a:endParaRPr sz="2400">
                <a:latin typeface="Arial" panose="020B0604020202020204" pitchFamily="34" charset="0"/>
                <a:ea typeface="微软雅黑" panose="020B0503020204020204" pitchFamily="34" charset="-122"/>
                <a:sym typeface="Arial" panose="020B0604020202020204" pitchFamily="34" charset="0"/>
              </a:endParaRPr>
            </a:p>
          </p:txBody>
        </p:sp>
        <p:sp>
          <p:nvSpPr>
            <p:cNvPr id="116" name="i$liḋe-Oval 8"/>
            <p:cNvSpPr/>
            <p:nvPr/>
          </p:nvSpPr>
          <p:spPr bwMode="auto">
            <a:xfrm>
              <a:off x="2010569" y="4363619"/>
              <a:ext cx="603250" cy="603408"/>
            </a:xfrm>
            <a:prstGeom prst="ellipse">
              <a:avLst/>
            </a:prstGeom>
            <a:solidFill>
              <a:schemeClr val="bg1">
                <a:lumMod val="75000"/>
                <a:alpha val="39999"/>
              </a:schemeClr>
            </a:solidFill>
            <a:ln w="50800" cap="flat">
              <a:solidFill>
                <a:schemeClr val="tx1">
                  <a:alpha val="0"/>
                </a:schemeClr>
              </a:solidFill>
              <a:prstDash val="solid"/>
              <a:miter lim="800000"/>
              <a:headEnd type="none" w="med" len="med"/>
              <a:tailEnd type="none" w="med" len="med"/>
            </a:ln>
          </p:spPr>
          <p:txBody>
            <a:bodyPr anchor="ctr"/>
            <a:lstStyle/>
            <a:p>
              <a:pPr algn="ctr"/>
              <a:endParaRPr sz="2400">
                <a:latin typeface="Arial" panose="020B0604020202020204" pitchFamily="34" charset="0"/>
                <a:ea typeface="微软雅黑" panose="020B0503020204020204" pitchFamily="34" charset="-122"/>
                <a:sym typeface="Arial" panose="020B0604020202020204" pitchFamily="34" charset="0"/>
              </a:endParaRPr>
            </a:p>
          </p:txBody>
        </p:sp>
        <p:sp>
          <p:nvSpPr>
            <p:cNvPr id="117" name="i$liḋe-Oval 9"/>
            <p:cNvSpPr/>
            <p:nvPr/>
          </p:nvSpPr>
          <p:spPr bwMode="auto">
            <a:xfrm>
              <a:off x="2486819" y="1929345"/>
              <a:ext cx="200819" cy="200871"/>
            </a:xfrm>
            <a:prstGeom prst="ellipse">
              <a:avLst/>
            </a:prstGeom>
            <a:solidFill>
              <a:schemeClr val="bg1">
                <a:lumMod val="75000"/>
                <a:alpha val="39999"/>
              </a:schemeClr>
            </a:solidFill>
            <a:ln w="50800" cap="flat">
              <a:solidFill>
                <a:schemeClr val="tx1">
                  <a:alpha val="0"/>
                </a:schemeClr>
              </a:solidFill>
              <a:prstDash val="solid"/>
              <a:miter lim="800000"/>
              <a:headEnd type="none" w="med" len="med"/>
              <a:tailEnd type="none" w="med" len="med"/>
            </a:ln>
          </p:spPr>
          <p:txBody>
            <a:bodyPr anchor="ctr"/>
            <a:lstStyle/>
            <a:p>
              <a:pPr algn="ctr"/>
              <a:endParaRPr sz="2400">
                <a:latin typeface="Arial" panose="020B0604020202020204" pitchFamily="34" charset="0"/>
                <a:ea typeface="微软雅黑" panose="020B0503020204020204" pitchFamily="34" charset="-122"/>
                <a:sym typeface="Arial" panose="020B0604020202020204" pitchFamily="34" charset="0"/>
              </a:endParaRPr>
            </a:p>
          </p:txBody>
        </p:sp>
        <p:sp>
          <p:nvSpPr>
            <p:cNvPr id="118" name="i$liḋe-Oval 10"/>
            <p:cNvSpPr/>
            <p:nvPr/>
          </p:nvSpPr>
          <p:spPr bwMode="auto">
            <a:xfrm>
              <a:off x="755650" y="3109960"/>
              <a:ext cx="433388" cy="435089"/>
            </a:xfrm>
            <a:prstGeom prst="ellipse">
              <a:avLst/>
            </a:prstGeom>
            <a:solidFill>
              <a:schemeClr val="bg1">
                <a:lumMod val="75000"/>
                <a:alpha val="39999"/>
              </a:schemeClr>
            </a:solidFill>
            <a:ln w="50800" cap="flat">
              <a:solidFill>
                <a:schemeClr val="tx1">
                  <a:alpha val="0"/>
                </a:schemeClr>
              </a:solidFill>
              <a:prstDash val="solid"/>
              <a:miter lim="800000"/>
              <a:headEnd type="none" w="med" len="med"/>
              <a:tailEnd type="none" w="med" len="med"/>
            </a:ln>
          </p:spPr>
          <p:txBody>
            <a:bodyPr anchor="ctr"/>
            <a:lstStyle/>
            <a:p>
              <a:pPr algn="ctr"/>
              <a:endParaRPr sz="2400">
                <a:latin typeface="Arial" panose="020B0604020202020204" pitchFamily="34" charset="0"/>
                <a:ea typeface="微软雅黑" panose="020B0503020204020204" pitchFamily="34" charset="-122"/>
                <a:sym typeface="Arial" panose="020B0604020202020204" pitchFamily="34" charset="0"/>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112"/>
                                        </p:tgtEl>
                                        <p:attrNameLst>
                                          <p:attrName>style.visibility</p:attrName>
                                        </p:attrNameLst>
                                      </p:cBhvr>
                                      <p:to>
                                        <p:strVal val="visible"/>
                                      </p:to>
                                    </p:set>
                                    <p:animEffect transition="in" filter="wipe(up)">
                                      <p:cBhvr>
                                        <p:cTn id="7" dur="500"/>
                                        <p:tgtEl>
                                          <p:spTgt spid="112"/>
                                        </p:tgtEl>
                                      </p:cBhvr>
                                    </p:animEffect>
                                  </p:childTnLst>
                                </p:cTn>
                              </p:par>
                            </p:childTnLst>
                          </p:cTn>
                        </p:par>
                        <p:par>
                          <p:cTn id="8" fill="hold">
                            <p:stCondLst>
                              <p:cond delay="500"/>
                            </p:stCondLst>
                            <p:childTnLst>
                              <p:par>
                                <p:cTn id="9" presetID="22" presetClass="entr" presetSubtype="1" fill="hold" nodeType="afterEffect">
                                  <p:stCondLst>
                                    <p:cond delay="0"/>
                                  </p:stCondLst>
                                  <p:childTnLst>
                                    <p:set>
                                      <p:cBhvr>
                                        <p:cTn id="10" dur="1" fill="hold">
                                          <p:stCondLst>
                                            <p:cond delay="0"/>
                                          </p:stCondLst>
                                        </p:cTn>
                                        <p:tgtEl>
                                          <p:spTgt spid="102"/>
                                        </p:tgtEl>
                                        <p:attrNameLst>
                                          <p:attrName>style.visibility</p:attrName>
                                        </p:attrNameLst>
                                      </p:cBhvr>
                                      <p:to>
                                        <p:strVal val="visible"/>
                                      </p:to>
                                    </p:set>
                                    <p:animEffect transition="in" filter="wipe(up)">
                                      <p:cBhvr>
                                        <p:cTn id="11" dur="500"/>
                                        <p:tgtEl>
                                          <p:spTgt spid="10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二、提升职业能力</a:t>
            </a:r>
            <a:endParaRPr lang="zh-CN" altLang="en-US" dirty="0"/>
          </a:p>
        </p:txBody>
      </p:sp>
      <p:sp>
        <p:nvSpPr>
          <p:cNvPr id="3" name="灯片编号占位符 2"/>
          <p:cNvSpPr>
            <a:spLocks noGrp="1"/>
          </p:cNvSpPr>
          <p:nvPr>
            <p:ph type="sldNum" sz="quarter" idx="4"/>
          </p:nvPr>
        </p:nvSpPr>
        <p:spPr/>
        <p:txBody>
          <a:bodyPr/>
          <a:lstStyle/>
          <a:p>
            <a:fld id="{5DD3DB80-B894-403A-B48E-6FDC1A72010E}" type="slidenum">
              <a:rPr lang="zh-CN" altLang="en-US" smtClean="0"/>
            </a:fld>
            <a:endParaRPr lang="zh-CN" altLang="en-US" dirty="0"/>
          </a:p>
        </p:txBody>
      </p:sp>
      <p:sp>
        <p:nvSpPr>
          <p:cNvPr id="30" name="圆角矩形 29"/>
          <p:cNvSpPr/>
          <p:nvPr/>
        </p:nvSpPr>
        <p:spPr>
          <a:xfrm>
            <a:off x="-436605" y="1450866"/>
            <a:ext cx="6714986" cy="647601"/>
          </a:xfrm>
          <a:prstGeom prst="round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a:solidFill>
                  <a:schemeClr val="bg1"/>
                </a:solidFill>
              </a:rPr>
              <a:t>3</a:t>
            </a:r>
            <a:r>
              <a:rPr lang="zh-CN" altLang="en-US" sz="2800" b="1" dirty="0">
                <a:solidFill>
                  <a:schemeClr val="bg1"/>
                </a:solidFill>
              </a:rPr>
              <a:t>．如何提高大学生的职业能力</a:t>
            </a:r>
            <a:endParaRPr lang="zh-CN" altLang="en-US" sz="2800" b="1" dirty="0">
              <a:solidFill>
                <a:schemeClr val="bg1"/>
              </a:solidFill>
            </a:endParaRPr>
          </a:p>
        </p:txBody>
      </p:sp>
      <p:grpSp>
        <p:nvGrpSpPr>
          <p:cNvPr id="27" name="组合 26"/>
          <p:cNvGrpSpPr/>
          <p:nvPr/>
        </p:nvGrpSpPr>
        <p:grpSpPr>
          <a:xfrm>
            <a:off x="981896" y="2616258"/>
            <a:ext cx="10139341" cy="3737904"/>
            <a:chOff x="1019175" y="2025910"/>
            <a:chExt cx="10139341" cy="3737904"/>
          </a:xfrm>
        </p:grpSpPr>
        <p:grpSp>
          <p:nvGrpSpPr>
            <p:cNvPr id="28" name="组合 27"/>
            <p:cNvGrpSpPr/>
            <p:nvPr/>
          </p:nvGrpSpPr>
          <p:grpSpPr>
            <a:xfrm>
              <a:off x="1019175" y="2688978"/>
              <a:ext cx="10069030" cy="2365123"/>
              <a:chOff x="1061484" y="2189572"/>
              <a:chExt cx="10069030" cy="2365123"/>
            </a:xfrm>
          </p:grpSpPr>
          <p:sp>
            <p:nvSpPr>
              <p:cNvPr id="36" name="íṩľíḍè-Freeform: Shape 1"/>
              <p:cNvSpPr/>
              <p:nvPr/>
            </p:nvSpPr>
            <p:spPr bwMode="auto">
              <a:xfrm>
                <a:off x="8372885" y="2189572"/>
                <a:ext cx="2757629" cy="2361937"/>
              </a:xfrm>
              <a:custGeom>
                <a:avLst/>
                <a:gdLst>
                  <a:gd name="T0" fmla="*/ 317 w 332"/>
                  <a:gd name="T1" fmla="*/ 168 h 282"/>
                  <a:gd name="T2" fmla="*/ 317 w 332"/>
                  <a:gd name="T3" fmla="*/ 114 h 282"/>
                  <a:gd name="T4" fmla="*/ 218 w 332"/>
                  <a:gd name="T5" fmla="*/ 15 h 282"/>
                  <a:gd name="T6" fmla="*/ 191 w 332"/>
                  <a:gd name="T7" fmla="*/ 26 h 282"/>
                  <a:gd name="T8" fmla="*/ 191 w 332"/>
                  <a:gd name="T9" fmla="*/ 26 h 282"/>
                  <a:gd name="T10" fmla="*/ 153 w 332"/>
                  <a:gd name="T11" fmla="*/ 65 h 282"/>
                  <a:gd name="T12" fmla="*/ 38 w 332"/>
                  <a:gd name="T13" fmla="*/ 65 h 282"/>
                  <a:gd name="T14" fmla="*/ 0 w 332"/>
                  <a:gd name="T15" fmla="*/ 103 h 282"/>
                  <a:gd name="T16" fmla="*/ 0 w 332"/>
                  <a:gd name="T17" fmla="*/ 179 h 282"/>
                  <a:gd name="T18" fmla="*/ 38 w 332"/>
                  <a:gd name="T19" fmla="*/ 218 h 282"/>
                  <a:gd name="T20" fmla="*/ 153 w 332"/>
                  <a:gd name="T21" fmla="*/ 218 h 282"/>
                  <a:gd name="T22" fmla="*/ 191 w 332"/>
                  <a:gd name="T23" fmla="*/ 256 h 282"/>
                  <a:gd name="T24" fmla="*/ 191 w 332"/>
                  <a:gd name="T25" fmla="*/ 256 h 282"/>
                  <a:gd name="T26" fmla="*/ 218 w 332"/>
                  <a:gd name="T27" fmla="*/ 267 h 282"/>
                  <a:gd name="T28" fmla="*/ 317 w 332"/>
                  <a:gd name="T29" fmla="*/ 168 h 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32" h="282">
                    <a:moveTo>
                      <a:pt x="317" y="168"/>
                    </a:moveTo>
                    <a:cubicBezTo>
                      <a:pt x="332" y="153"/>
                      <a:pt x="332" y="129"/>
                      <a:pt x="317" y="114"/>
                    </a:cubicBezTo>
                    <a:cubicBezTo>
                      <a:pt x="218" y="15"/>
                      <a:pt x="218" y="15"/>
                      <a:pt x="218" y="15"/>
                    </a:cubicBezTo>
                    <a:cubicBezTo>
                      <a:pt x="203" y="0"/>
                      <a:pt x="191" y="5"/>
                      <a:pt x="191" y="26"/>
                    </a:cubicBezTo>
                    <a:cubicBezTo>
                      <a:pt x="191" y="26"/>
                      <a:pt x="191" y="26"/>
                      <a:pt x="191" y="26"/>
                    </a:cubicBezTo>
                    <a:cubicBezTo>
                      <a:pt x="191" y="47"/>
                      <a:pt x="174" y="65"/>
                      <a:pt x="153" y="65"/>
                    </a:cubicBezTo>
                    <a:cubicBezTo>
                      <a:pt x="38" y="65"/>
                      <a:pt x="38" y="65"/>
                      <a:pt x="38" y="65"/>
                    </a:cubicBezTo>
                    <a:cubicBezTo>
                      <a:pt x="17" y="65"/>
                      <a:pt x="0" y="82"/>
                      <a:pt x="0" y="103"/>
                    </a:cubicBezTo>
                    <a:cubicBezTo>
                      <a:pt x="0" y="179"/>
                      <a:pt x="0" y="179"/>
                      <a:pt x="0" y="179"/>
                    </a:cubicBezTo>
                    <a:cubicBezTo>
                      <a:pt x="0" y="200"/>
                      <a:pt x="17" y="218"/>
                      <a:pt x="38" y="218"/>
                    </a:cubicBezTo>
                    <a:cubicBezTo>
                      <a:pt x="153" y="218"/>
                      <a:pt x="153" y="218"/>
                      <a:pt x="153" y="218"/>
                    </a:cubicBezTo>
                    <a:cubicBezTo>
                      <a:pt x="174" y="218"/>
                      <a:pt x="191" y="235"/>
                      <a:pt x="191" y="256"/>
                    </a:cubicBezTo>
                    <a:cubicBezTo>
                      <a:pt x="191" y="256"/>
                      <a:pt x="191" y="256"/>
                      <a:pt x="191" y="256"/>
                    </a:cubicBezTo>
                    <a:cubicBezTo>
                      <a:pt x="191" y="277"/>
                      <a:pt x="203" y="282"/>
                      <a:pt x="218" y="267"/>
                    </a:cubicBezTo>
                    <a:lnTo>
                      <a:pt x="317" y="168"/>
                    </a:lnTo>
                    <a:close/>
                  </a:path>
                </a:pathLst>
              </a:custGeom>
              <a:solidFill>
                <a:schemeClr val="accent5"/>
              </a:solidFill>
              <a:ln>
                <a:noFill/>
              </a:ln>
              <a:effectLst/>
            </p:spPr>
            <p:txBody>
              <a:bodyPr anchor="ctr"/>
              <a:lstStyle/>
              <a:p>
                <a:pPr algn="ctr"/>
              </a:p>
            </p:txBody>
          </p:sp>
          <p:sp>
            <p:nvSpPr>
              <p:cNvPr id="37" name="íṩľíḍè-Freeform: Shape 2"/>
              <p:cNvSpPr/>
              <p:nvPr/>
            </p:nvSpPr>
            <p:spPr bwMode="auto">
              <a:xfrm>
                <a:off x="8372885" y="2733460"/>
                <a:ext cx="980830" cy="1281802"/>
              </a:xfrm>
              <a:custGeom>
                <a:avLst/>
                <a:gdLst>
                  <a:gd name="T0" fmla="*/ 0 w 118"/>
                  <a:gd name="T1" fmla="*/ 38 h 153"/>
                  <a:gd name="T2" fmla="*/ 0 w 118"/>
                  <a:gd name="T3" fmla="*/ 114 h 153"/>
                  <a:gd name="T4" fmla="*/ 38 w 118"/>
                  <a:gd name="T5" fmla="*/ 153 h 153"/>
                  <a:gd name="T6" fmla="*/ 54 w 118"/>
                  <a:gd name="T7" fmla="*/ 153 h 153"/>
                  <a:gd name="T8" fmla="*/ 103 w 118"/>
                  <a:gd name="T9" fmla="*/ 103 h 153"/>
                  <a:gd name="T10" fmla="*/ 103 w 118"/>
                  <a:gd name="T11" fmla="*/ 49 h 153"/>
                  <a:gd name="T12" fmla="*/ 54 w 118"/>
                  <a:gd name="T13" fmla="*/ 0 h 153"/>
                  <a:gd name="T14" fmla="*/ 38 w 118"/>
                  <a:gd name="T15" fmla="*/ 0 h 153"/>
                  <a:gd name="T16" fmla="*/ 0 w 118"/>
                  <a:gd name="T17" fmla="*/ 38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8" h="153">
                    <a:moveTo>
                      <a:pt x="0" y="38"/>
                    </a:moveTo>
                    <a:cubicBezTo>
                      <a:pt x="0" y="114"/>
                      <a:pt x="0" y="114"/>
                      <a:pt x="0" y="114"/>
                    </a:cubicBezTo>
                    <a:cubicBezTo>
                      <a:pt x="0" y="135"/>
                      <a:pt x="17" y="153"/>
                      <a:pt x="38" y="153"/>
                    </a:cubicBezTo>
                    <a:cubicBezTo>
                      <a:pt x="54" y="153"/>
                      <a:pt x="54" y="153"/>
                      <a:pt x="54" y="153"/>
                    </a:cubicBezTo>
                    <a:cubicBezTo>
                      <a:pt x="103" y="103"/>
                      <a:pt x="103" y="103"/>
                      <a:pt x="103" y="103"/>
                    </a:cubicBezTo>
                    <a:cubicBezTo>
                      <a:pt x="118" y="88"/>
                      <a:pt x="118" y="64"/>
                      <a:pt x="103" y="49"/>
                    </a:cubicBezTo>
                    <a:cubicBezTo>
                      <a:pt x="54" y="0"/>
                      <a:pt x="54" y="0"/>
                      <a:pt x="54" y="0"/>
                    </a:cubicBezTo>
                    <a:cubicBezTo>
                      <a:pt x="38" y="0"/>
                      <a:pt x="38" y="0"/>
                      <a:pt x="38" y="0"/>
                    </a:cubicBezTo>
                    <a:cubicBezTo>
                      <a:pt x="17" y="0"/>
                      <a:pt x="0" y="17"/>
                      <a:pt x="0" y="38"/>
                    </a:cubicBezTo>
                    <a:close/>
                  </a:path>
                </a:pathLst>
              </a:custGeom>
              <a:solidFill>
                <a:schemeClr val="accent5">
                  <a:lumMod val="75000"/>
                  <a:alpha val="50000"/>
                </a:schemeClr>
              </a:solidFill>
              <a:ln>
                <a:noFill/>
              </a:ln>
            </p:spPr>
            <p:txBody>
              <a:bodyPr anchor="ctr"/>
              <a:lstStyle/>
              <a:p>
                <a:pPr algn="ctr"/>
              </a:p>
            </p:txBody>
          </p:sp>
          <p:sp>
            <p:nvSpPr>
              <p:cNvPr id="38" name="íṩľíḍè-Freeform: Shape 3"/>
              <p:cNvSpPr/>
              <p:nvPr/>
            </p:nvSpPr>
            <p:spPr bwMode="auto">
              <a:xfrm>
                <a:off x="6463167" y="2189572"/>
                <a:ext cx="2757629" cy="2361937"/>
              </a:xfrm>
              <a:custGeom>
                <a:avLst/>
                <a:gdLst>
                  <a:gd name="T0" fmla="*/ 317 w 332"/>
                  <a:gd name="T1" fmla="*/ 168 h 282"/>
                  <a:gd name="T2" fmla="*/ 317 w 332"/>
                  <a:gd name="T3" fmla="*/ 114 h 282"/>
                  <a:gd name="T4" fmla="*/ 219 w 332"/>
                  <a:gd name="T5" fmla="*/ 15 h 282"/>
                  <a:gd name="T6" fmla="*/ 191 w 332"/>
                  <a:gd name="T7" fmla="*/ 26 h 282"/>
                  <a:gd name="T8" fmla="*/ 191 w 332"/>
                  <a:gd name="T9" fmla="*/ 26 h 282"/>
                  <a:gd name="T10" fmla="*/ 153 w 332"/>
                  <a:gd name="T11" fmla="*/ 65 h 282"/>
                  <a:gd name="T12" fmla="*/ 39 w 332"/>
                  <a:gd name="T13" fmla="*/ 65 h 282"/>
                  <a:gd name="T14" fmla="*/ 0 w 332"/>
                  <a:gd name="T15" fmla="*/ 103 h 282"/>
                  <a:gd name="T16" fmla="*/ 0 w 332"/>
                  <a:gd name="T17" fmla="*/ 179 h 282"/>
                  <a:gd name="T18" fmla="*/ 39 w 332"/>
                  <a:gd name="T19" fmla="*/ 218 h 282"/>
                  <a:gd name="T20" fmla="*/ 153 w 332"/>
                  <a:gd name="T21" fmla="*/ 218 h 282"/>
                  <a:gd name="T22" fmla="*/ 191 w 332"/>
                  <a:gd name="T23" fmla="*/ 256 h 282"/>
                  <a:gd name="T24" fmla="*/ 191 w 332"/>
                  <a:gd name="T25" fmla="*/ 256 h 282"/>
                  <a:gd name="T26" fmla="*/ 219 w 332"/>
                  <a:gd name="T27" fmla="*/ 267 h 282"/>
                  <a:gd name="T28" fmla="*/ 317 w 332"/>
                  <a:gd name="T29" fmla="*/ 168 h 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32" h="282">
                    <a:moveTo>
                      <a:pt x="317" y="168"/>
                    </a:moveTo>
                    <a:cubicBezTo>
                      <a:pt x="332" y="153"/>
                      <a:pt x="332" y="129"/>
                      <a:pt x="317" y="114"/>
                    </a:cubicBezTo>
                    <a:cubicBezTo>
                      <a:pt x="219" y="15"/>
                      <a:pt x="219" y="15"/>
                      <a:pt x="219" y="15"/>
                    </a:cubicBezTo>
                    <a:cubicBezTo>
                      <a:pt x="204" y="0"/>
                      <a:pt x="191" y="5"/>
                      <a:pt x="191" y="26"/>
                    </a:cubicBezTo>
                    <a:cubicBezTo>
                      <a:pt x="191" y="26"/>
                      <a:pt x="191" y="26"/>
                      <a:pt x="191" y="26"/>
                    </a:cubicBezTo>
                    <a:cubicBezTo>
                      <a:pt x="191" y="47"/>
                      <a:pt x="174" y="65"/>
                      <a:pt x="153" y="65"/>
                    </a:cubicBezTo>
                    <a:cubicBezTo>
                      <a:pt x="39" y="65"/>
                      <a:pt x="39" y="65"/>
                      <a:pt x="39" y="65"/>
                    </a:cubicBezTo>
                    <a:cubicBezTo>
                      <a:pt x="18" y="65"/>
                      <a:pt x="0" y="82"/>
                      <a:pt x="0" y="103"/>
                    </a:cubicBezTo>
                    <a:cubicBezTo>
                      <a:pt x="0" y="179"/>
                      <a:pt x="0" y="179"/>
                      <a:pt x="0" y="179"/>
                    </a:cubicBezTo>
                    <a:cubicBezTo>
                      <a:pt x="0" y="200"/>
                      <a:pt x="18" y="218"/>
                      <a:pt x="39" y="218"/>
                    </a:cubicBezTo>
                    <a:cubicBezTo>
                      <a:pt x="153" y="218"/>
                      <a:pt x="153" y="218"/>
                      <a:pt x="153" y="218"/>
                    </a:cubicBezTo>
                    <a:cubicBezTo>
                      <a:pt x="174" y="218"/>
                      <a:pt x="191" y="235"/>
                      <a:pt x="191" y="256"/>
                    </a:cubicBezTo>
                    <a:cubicBezTo>
                      <a:pt x="191" y="256"/>
                      <a:pt x="191" y="256"/>
                      <a:pt x="191" y="256"/>
                    </a:cubicBezTo>
                    <a:cubicBezTo>
                      <a:pt x="191" y="277"/>
                      <a:pt x="204" y="282"/>
                      <a:pt x="219" y="267"/>
                    </a:cubicBezTo>
                    <a:lnTo>
                      <a:pt x="317" y="168"/>
                    </a:lnTo>
                    <a:close/>
                  </a:path>
                </a:pathLst>
              </a:custGeom>
              <a:solidFill>
                <a:schemeClr val="accent4"/>
              </a:solidFill>
              <a:ln>
                <a:noFill/>
              </a:ln>
              <a:effectLst/>
            </p:spPr>
            <p:txBody>
              <a:bodyPr anchor="ctr"/>
              <a:lstStyle/>
              <a:p>
                <a:pPr algn="ctr"/>
              </a:p>
            </p:txBody>
          </p:sp>
          <p:sp>
            <p:nvSpPr>
              <p:cNvPr id="39" name="íṩľíḍè-Freeform: Shape 4"/>
              <p:cNvSpPr/>
              <p:nvPr/>
            </p:nvSpPr>
            <p:spPr bwMode="auto">
              <a:xfrm>
                <a:off x="6463167" y="2733460"/>
                <a:ext cx="988469" cy="1281802"/>
              </a:xfrm>
              <a:custGeom>
                <a:avLst/>
                <a:gdLst>
                  <a:gd name="T0" fmla="*/ 0 w 119"/>
                  <a:gd name="T1" fmla="*/ 38 h 153"/>
                  <a:gd name="T2" fmla="*/ 0 w 119"/>
                  <a:gd name="T3" fmla="*/ 114 h 153"/>
                  <a:gd name="T4" fmla="*/ 39 w 119"/>
                  <a:gd name="T5" fmla="*/ 153 h 153"/>
                  <a:gd name="T6" fmla="*/ 54 w 119"/>
                  <a:gd name="T7" fmla="*/ 153 h 153"/>
                  <a:gd name="T8" fmla="*/ 104 w 119"/>
                  <a:gd name="T9" fmla="*/ 103 h 153"/>
                  <a:gd name="T10" fmla="*/ 104 w 119"/>
                  <a:gd name="T11" fmla="*/ 49 h 153"/>
                  <a:gd name="T12" fmla="*/ 54 w 119"/>
                  <a:gd name="T13" fmla="*/ 0 h 153"/>
                  <a:gd name="T14" fmla="*/ 39 w 119"/>
                  <a:gd name="T15" fmla="*/ 0 h 153"/>
                  <a:gd name="T16" fmla="*/ 0 w 119"/>
                  <a:gd name="T17" fmla="*/ 38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9" h="153">
                    <a:moveTo>
                      <a:pt x="0" y="38"/>
                    </a:moveTo>
                    <a:cubicBezTo>
                      <a:pt x="0" y="114"/>
                      <a:pt x="0" y="114"/>
                      <a:pt x="0" y="114"/>
                    </a:cubicBezTo>
                    <a:cubicBezTo>
                      <a:pt x="0" y="135"/>
                      <a:pt x="18" y="153"/>
                      <a:pt x="39" y="153"/>
                    </a:cubicBezTo>
                    <a:cubicBezTo>
                      <a:pt x="54" y="153"/>
                      <a:pt x="54" y="153"/>
                      <a:pt x="54" y="153"/>
                    </a:cubicBezTo>
                    <a:cubicBezTo>
                      <a:pt x="104" y="103"/>
                      <a:pt x="104" y="103"/>
                      <a:pt x="104" y="103"/>
                    </a:cubicBezTo>
                    <a:cubicBezTo>
                      <a:pt x="119" y="88"/>
                      <a:pt x="119" y="64"/>
                      <a:pt x="104" y="49"/>
                    </a:cubicBezTo>
                    <a:cubicBezTo>
                      <a:pt x="54" y="0"/>
                      <a:pt x="54" y="0"/>
                      <a:pt x="54" y="0"/>
                    </a:cubicBezTo>
                    <a:cubicBezTo>
                      <a:pt x="39" y="0"/>
                      <a:pt x="39" y="0"/>
                      <a:pt x="39" y="0"/>
                    </a:cubicBezTo>
                    <a:cubicBezTo>
                      <a:pt x="18" y="0"/>
                      <a:pt x="0" y="17"/>
                      <a:pt x="0" y="38"/>
                    </a:cubicBezTo>
                    <a:close/>
                  </a:path>
                </a:pathLst>
              </a:custGeom>
              <a:solidFill>
                <a:schemeClr val="accent4">
                  <a:lumMod val="75000"/>
                  <a:alpha val="50000"/>
                </a:schemeClr>
              </a:solidFill>
              <a:ln>
                <a:noFill/>
              </a:ln>
            </p:spPr>
            <p:txBody>
              <a:bodyPr anchor="ctr"/>
              <a:lstStyle/>
              <a:p>
                <a:pPr algn="ctr"/>
              </a:p>
            </p:txBody>
          </p:sp>
          <p:sp>
            <p:nvSpPr>
              <p:cNvPr id="40" name="íṩľíḍè-Freeform: Shape 5"/>
              <p:cNvSpPr/>
              <p:nvPr/>
            </p:nvSpPr>
            <p:spPr bwMode="auto">
              <a:xfrm>
                <a:off x="4561091" y="2189572"/>
                <a:ext cx="2757629" cy="2361937"/>
              </a:xfrm>
              <a:custGeom>
                <a:avLst/>
                <a:gdLst>
                  <a:gd name="T0" fmla="*/ 317 w 332"/>
                  <a:gd name="T1" fmla="*/ 168 h 282"/>
                  <a:gd name="T2" fmla="*/ 317 w 332"/>
                  <a:gd name="T3" fmla="*/ 114 h 282"/>
                  <a:gd name="T4" fmla="*/ 218 w 332"/>
                  <a:gd name="T5" fmla="*/ 15 h 282"/>
                  <a:gd name="T6" fmla="*/ 191 w 332"/>
                  <a:gd name="T7" fmla="*/ 26 h 282"/>
                  <a:gd name="T8" fmla="*/ 191 w 332"/>
                  <a:gd name="T9" fmla="*/ 26 h 282"/>
                  <a:gd name="T10" fmla="*/ 153 w 332"/>
                  <a:gd name="T11" fmla="*/ 65 h 282"/>
                  <a:gd name="T12" fmla="*/ 38 w 332"/>
                  <a:gd name="T13" fmla="*/ 65 h 282"/>
                  <a:gd name="T14" fmla="*/ 0 w 332"/>
                  <a:gd name="T15" fmla="*/ 103 h 282"/>
                  <a:gd name="T16" fmla="*/ 0 w 332"/>
                  <a:gd name="T17" fmla="*/ 179 h 282"/>
                  <a:gd name="T18" fmla="*/ 38 w 332"/>
                  <a:gd name="T19" fmla="*/ 218 h 282"/>
                  <a:gd name="T20" fmla="*/ 153 w 332"/>
                  <a:gd name="T21" fmla="*/ 218 h 282"/>
                  <a:gd name="T22" fmla="*/ 191 w 332"/>
                  <a:gd name="T23" fmla="*/ 256 h 282"/>
                  <a:gd name="T24" fmla="*/ 191 w 332"/>
                  <a:gd name="T25" fmla="*/ 256 h 282"/>
                  <a:gd name="T26" fmla="*/ 218 w 332"/>
                  <a:gd name="T27" fmla="*/ 267 h 282"/>
                  <a:gd name="T28" fmla="*/ 317 w 332"/>
                  <a:gd name="T29" fmla="*/ 168 h 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32" h="282">
                    <a:moveTo>
                      <a:pt x="317" y="168"/>
                    </a:moveTo>
                    <a:cubicBezTo>
                      <a:pt x="332" y="153"/>
                      <a:pt x="332" y="129"/>
                      <a:pt x="317" y="114"/>
                    </a:cubicBezTo>
                    <a:cubicBezTo>
                      <a:pt x="218" y="15"/>
                      <a:pt x="218" y="15"/>
                      <a:pt x="218" y="15"/>
                    </a:cubicBezTo>
                    <a:cubicBezTo>
                      <a:pt x="203" y="0"/>
                      <a:pt x="191" y="5"/>
                      <a:pt x="191" y="26"/>
                    </a:cubicBezTo>
                    <a:cubicBezTo>
                      <a:pt x="191" y="26"/>
                      <a:pt x="191" y="26"/>
                      <a:pt x="191" y="26"/>
                    </a:cubicBezTo>
                    <a:cubicBezTo>
                      <a:pt x="191" y="47"/>
                      <a:pt x="174" y="65"/>
                      <a:pt x="153" y="65"/>
                    </a:cubicBezTo>
                    <a:cubicBezTo>
                      <a:pt x="38" y="65"/>
                      <a:pt x="38" y="65"/>
                      <a:pt x="38" y="65"/>
                    </a:cubicBezTo>
                    <a:cubicBezTo>
                      <a:pt x="17" y="65"/>
                      <a:pt x="0" y="82"/>
                      <a:pt x="0" y="103"/>
                    </a:cubicBezTo>
                    <a:cubicBezTo>
                      <a:pt x="0" y="179"/>
                      <a:pt x="0" y="179"/>
                      <a:pt x="0" y="179"/>
                    </a:cubicBezTo>
                    <a:cubicBezTo>
                      <a:pt x="0" y="200"/>
                      <a:pt x="17" y="218"/>
                      <a:pt x="38" y="218"/>
                    </a:cubicBezTo>
                    <a:cubicBezTo>
                      <a:pt x="153" y="218"/>
                      <a:pt x="153" y="218"/>
                      <a:pt x="153" y="218"/>
                    </a:cubicBezTo>
                    <a:cubicBezTo>
                      <a:pt x="174" y="218"/>
                      <a:pt x="191" y="235"/>
                      <a:pt x="191" y="256"/>
                    </a:cubicBezTo>
                    <a:cubicBezTo>
                      <a:pt x="191" y="256"/>
                      <a:pt x="191" y="256"/>
                      <a:pt x="191" y="256"/>
                    </a:cubicBezTo>
                    <a:cubicBezTo>
                      <a:pt x="191" y="277"/>
                      <a:pt x="203" y="282"/>
                      <a:pt x="218" y="267"/>
                    </a:cubicBezTo>
                    <a:lnTo>
                      <a:pt x="317" y="168"/>
                    </a:lnTo>
                    <a:close/>
                  </a:path>
                </a:pathLst>
              </a:custGeom>
              <a:solidFill>
                <a:schemeClr val="accent3"/>
              </a:solidFill>
              <a:ln>
                <a:noFill/>
              </a:ln>
              <a:effectLst/>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1" name="íṩľíḍè-Freeform: Shape 6"/>
              <p:cNvSpPr/>
              <p:nvPr/>
            </p:nvSpPr>
            <p:spPr bwMode="auto">
              <a:xfrm>
                <a:off x="4561091" y="2733460"/>
                <a:ext cx="979302" cy="1281802"/>
              </a:xfrm>
              <a:custGeom>
                <a:avLst/>
                <a:gdLst>
                  <a:gd name="T0" fmla="*/ 0 w 118"/>
                  <a:gd name="T1" fmla="*/ 38 h 153"/>
                  <a:gd name="T2" fmla="*/ 0 w 118"/>
                  <a:gd name="T3" fmla="*/ 114 h 153"/>
                  <a:gd name="T4" fmla="*/ 38 w 118"/>
                  <a:gd name="T5" fmla="*/ 153 h 153"/>
                  <a:gd name="T6" fmla="*/ 54 w 118"/>
                  <a:gd name="T7" fmla="*/ 153 h 153"/>
                  <a:gd name="T8" fmla="*/ 103 w 118"/>
                  <a:gd name="T9" fmla="*/ 103 h 153"/>
                  <a:gd name="T10" fmla="*/ 103 w 118"/>
                  <a:gd name="T11" fmla="*/ 49 h 153"/>
                  <a:gd name="T12" fmla="*/ 54 w 118"/>
                  <a:gd name="T13" fmla="*/ 0 h 153"/>
                  <a:gd name="T14" fmla="*/ 38 w 118"/>
                  <a:gd name="T15" fmla="*/ 0 h 153"/>
                  <a:gd name="T16" fmla="*/ 0 w 118"/>
                  <a:gd name="T17" fmla="*/ 38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8" h="153">
                    <a:moveTo>
                      <a:pt x="0" y="38"/>
                    </a:moveTo>
                    <a:cubicBezTo>
                      <a:pt x="0" y="114"/>
                      <a:pt x="0" y="114"/>
                      <a:pt x="0" y="114"/>
                    </a:cubicBezTo>
                    <a:cubicBezTo>
                      <a:pt x="0" y="135"/>
                      <a:pt x="17" y="153"/>
                      <a:pt x="38" y="153"/>
                    </a:cubicBezTo>
                    <a:cubicBezTo>
                      <a:pt x="54" y="153"/>
                      <a:pt x="54" y="153"/>
                      <a:pt x="54" y="153"/>
                    </a:cubicBezTo>
                    <a:cubicBezTo>
                      <a:pt x="103" y="103"/>
                      <a:pt x="103" y="103"/>
                      <a:pt x="103" y="103"/>
                    </a:cubicBezTo>
                    <a:cubicBezTo>
                      <a:pt x="118" y="88"/>
                      <a:pt x="118" y="64"/>
                      <a:pt x="103" y="49"/>
                    </a:cubicBezTo>
                    <a:cubicBezTo>
                      <a:pt x="54" y="0"/>
                      <a:pt x="54" y="0"/>
                      <a:pt x="54" y="0"/>
                    </a:cubicBezTo>
                    <a:cubicBezTo>
                      <a:pt x="38" y="0"/>
                      <a:pt x="38" y="0"/>
                      <a:pt x="38" y="0"/>
                    </a:cubicBezTo>
                    <a:cubicBezTo>
                      <a:pt x="17" y="0"/>
                      <a:pt x="0" y="17"/>
                      <a:pt x="0" y="38"/>
                    </a:cubicBezTo>
                    <a:close/>
                  </a:path>
                </a:pathLst>
              </a:custGeom>
              <a:solidFill>
                <a:schemeClr val="accent3">
                  <a:lumMod val="75000"/>
                  <a:alpha val="50000"/>
                </a:schemeClr>
              </a:solidFill>
              <a:ln>
                <a:noFill/>
              </a:ln>
            </p:spPr>
            <p:txBody>
              <a:bodyPr anchor="ctr"/>
              <a:lstStyle/>
              <a:p>
                <a:pPr algn="ctr"/>
              </a:p>
            </p:txBody>
          </p:sp>
          <p:sp>
            <p:nvSpPr>
              <p:cNvPr id="42" name="íṩľíḍè-Freeform: Shape 7"/>
              <p:cNvSpPr/>
              <p:nvPr/>
            </p:nvSpPr>
            <p:spPr bwMode="auto">
              <a:xfrm>
                <a:off x="2649844" y="2192759"/>
                <a:ext cx="2757629" cy="2361936"/>
              </a:xfrm>
              <a:custGeom>
                <a:avLst/>
                <a:gdLst>
                  <a:gd name="T0" fmla="*/ 318 w 332"/>
                  <a:gd name="T1" fmla="*/ 168 h 282"/>
                  <a:gd name="T2" fmla="*/ 318 w 332"/>
                  <a:gd name="T3" fmla="*/ 114 h 282"/>
                  <a:gd name="T4" fmla="*/ 219 w 332"/>
                  <a:gd name="T5" fmla="*/ 15 h 282"/>
                  <a:gd name="T6" fmla="*/ 192 w 332"/>
                  <a:gd name="T7" fmla="*/ 26 h 282"/>
                  <a:gd name="T8" fmla="*/ 192 w 332"/>
                  <a:gd name="T9" fmla="*/ 26 h 282"/>
                  <a:gd name="T10" fmla="*/ 153 w 332"/>
                  <a:gd name="T11" fmla="*/ 65 h 282"/>
                  <a:gd name="T12" fmla="*/ 39 w 332"/>
                  <a:gd name="T13" fmla="*/ 65 h 282"/>
                  <a:gd name="T14" fmla="*/ 0 w 332"/>
                  <a:gd name="T15" fmla="*/ 103 h 282"/>
                  <a:gd name="T16" fmla="*/ 0 w 332"/>
                  <a:gd name="T17" fmla="*/ 179 h 282"/>
                  <a:gd name="T18" fmla="*/ 39 w 332"/>
                  <a:gd name="T19" fmla="*/ 218 h 282"/>
                  <a:gd name="T20" fmla="*/ 153 w 332"/>
                  <a:gd name="T21" fmla="*/ 218 h 282"/>
                  <a:gd name="T22" fmla="*/ 192 w 332"/>
                  <a:gd name="T23" fmla="*/ 256 h 282"/>
                  <a:gd name="T24" fmla="*/ 192 w 332"/>
                  <a:gd name="T25" fmla="*/ 256 h 282"/>
                  <a:gd name="T26" fmla="*/ 219 w 332"/>
                  <a:gd name="T27" fmla="*/ 267 h 282"/>
                  <a:gd name="T28" fmla="*/ 318 w 332"/>
                  <a:gd name="T29" fmla="*/ 168 h 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32" h="282">
                    <a:moveTo>
                      <a:pt x="318" y="168"/>
                    </a:moveTo>
                    <a:cubicBezTo>
                      <a:pt x="332" y="153"/>
                      <a:pt x="332" y="129"/>
                      <a:pt x="318" y="114"/>
                    </a:cubicBezTo>
                    <a:cubicBezTo>
                      <a:pt x="219" y="15"/>
                      <a:pt x="219" y="15"/>
                      <a:pt x="219" y="15"/>
                    </a:cubicBezTo>
                    <a:cubicBezTo>
                      <a:pt x="204" y="0"/>
                      <a:pt x="192" y="5"/>
                      <a:pt x="192" y="26"/>
                    </a:cubicBezTo>
                    <a:cubicBezTo>
                      <a:pt x="192" y="26"/>
                      <a:pt x="192" y="26"/>
                      <a:pt x="192" y="26"/>
                    </a:cubicBezTo>
                    <a:cubicBezTo>
                      <a:pt x="192" y="47"/>
                      <a:pt x="174" y="65"/>
                      <a:pt x="153" y="65"/>
                    </a:cubicBezTo>
                    <a:cubicBezTo>
                      <a:pt x="39" y="65"/>
                      <a:pt x="39" y="65"/>
                      <a:pt x="39" y="65"/>
                    </a:cubicBezTo>
                    <a:cubicBezTo>
                      <a:pt x="18" y="65"/>
                      <a:pt x="0" y="82"/>
                      <a:pt x="0" y="103"/>
                    </a:cubicBezTo>
                    <a:cubicBezTo>
                      <a:pt x="0" y="179"/>
                      <a:pt x="0" y="179"/>
                      <a:pt x="0" y="179"/>
                    </a:cubicBezTo>
                    <a:cubicBezTo>
                      <a:pt x="0" y="200"/>
                      <a:pt x="18" y="218"/>
                      <a:pt x="39" y="218"/>
                    </a:cubicBezTo>
                    <a:cubicBezTo>
                      <a:pt x="153" y="218"/>
                      <a:pt x="153" y="218"/>
                      <a:pt x="153" y="218"/>
                    </a:cubicBezTo>
                    <a:cubicBezTo>
                      <a:pt x="174" y="218"/>
                      <a:pt x="192" y="235"/>
                      <a:pt x="192" y="256"/>
                    </a:cubicBezTo>
                    <a:cubicBezTo>
                      <a:pt x="192" y="256"/>
                      <a:pt x="192" y="256"/>
                      <a:pt x="192" y="256"/>
                    </a:cubicBezTo>
                    <a:cubicBezTo>
                      <a:pt x="192" y="277"/>
                      <a:pt x="204" y="282"/>
                      <a:pt x="219" y="267"/>
                    </a:cubicBezTo>
                    <a:lnTo>
                      <a:pt x="318" y="168"/>
                    </a:lnTo>
                    <a:close/>
                  </a:path>
                </a:pathLst>
              </a:custGeom>
              <a:solidFill>
                <a:schemeClr val="accent2"/>
              </a:solidFill>
              <a:ln>
                <a:noFill/>
              </a:ln>
              <a:effectLst/>
            </p:spPr>
            <p:txBody>
              <a:bodyPr anchor="ctr"/>
              <a:lstStyle/>
              <a:p>
                <a:pPr algn="ctr"/>
              </a:p>
            </p:txBody>
          </p:sp>
          <p:sp>
            <p:nvSpPr>
              <p:cNvPr id="43" name="íṩľíḍè-Freeform: Shape 8"/>
              <p:cNvSpPr/>
              <p:nvPr/>
            </p:nvSpPr>
            <p:spPr bwMode="auto">
              <a:xfrm>
                <a:off x="2649844" y="2736645"/>
                <a:ext cx="988469" cy="1281801"/>
              </a:xfrm>
              <a:custGeom>
                <a:avLst/>
                <a:gdLst>
                  <a:gd name="T0" fmla="*/ 0 w 119"/>
                  <a:gd name="T1" fmla="*/ 38 h 153"/>
                  <a:gd name="T2" fmla="*/ 0 w 119"/>
                  <a:gd name="T3" fmla="*/ 114 h 153"/>
                  <a:gd name="T4" fmla="*/ 39 w 119"/>
                  <a:gd name="T5" fmla="*/ 153 h 153"/>
                  <a:gd name="T6" fmla="*/ 55 w 119"/>
                  <a:gd name="T7" fmla="*/ 153 h 153"/>
                  <a:gd name="T8" fmla="*/ 104 w 119"/>
                  <a:gd name="T9" fmla="*/ 103 h 153"/>
                  <a:gd name="T10" fmla="*/ 104 w 119"/>
                  <a:gd name="T11" fmla="*/ 49 h 153"/>
                  <a:gd name="T12" fmla="*/ 55 w 119"/>
                  <a:gd name="T13" fmla="*/ 0 h 153"/>
                  <a:gd name="T14" fmla="*/ 39 w 119"/>
                  <a:gd name="T15" fmla="*/ 0 h 153"/>
                  <a:gd name="T16" fmla="*/ 0 w 119"/>
                  <a:gd name="T17" fmla="*/ 38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9" h="153">
                    <a:moveTo>
                      <a:pt x="0" y="38"/>
                    </a:moveTo>
                    <a:cubicBezTo>
                      <a:pt x="0" y="114"/>
                      <a:pt x="0" y="114"/>
                      <a:pt x="0" y="114"/>
                    </a:cubicBezTo>
                    <a:cubicBezTo>
                      <a:pt x="0" y="135"/>
                      <a:pt x="18" y="153"/>
                      <a:pt x="39" y="153"/>
                    </a:cubicBezTo>
                    <a:cubicBezTo>
                      <a:pt x="55" y="153"/>
                      <a:pt x="55" y="153"/>
                      <a:pt x="55" y="153"/>
                    </a:cubicBezTo>
                    <a:cubicBezTo>
                      <a:pt x="104" y="103"/>
                      <a:pt x="104" y="103"/>
                      <a:pt x="104" y="103"/>
                    </a:cubicBezTo>
                    <a:cubicBezTo>
                      <a:pt x="119" y="88"/>
                      <a:pt x="119" y="64"/>
                      <a:pt x="104" y="49"/>
                    </a:cubicBezTo>
                    <a:cubicBezTo>
                      <a:pt x="55" y="0"/>
                      <a:pt x="55" y="0"/>
                      <a:pt x="55" y="0"/>
                    </a:cubicBezTo>
                    <a:cubicBezTo>
                      <a:pt x="39" y="0"/>
                      <a:pt x="39" y="0"/>
                      <a:pt x="39" y="0"/>
                    </a:cubicBezTo>
                    <a:cubicBezTo>
                      <a:pt x="18" y="0"/>
                      <a:pt x="0" y="17"/>
                      <a:pt x="0" y="38"/>
                    </a:cubicBezTo>
                    <a:close/>
                  </a:path>
                </a:pathLst>
              </a:custGeom>
              <a:solidFill>
                <a:schemeClr val="accent2">
                  <a:lumMod val="50000"/>
                  <a:alpha val="20000"/>
                </a:schemeClr>
              </a:solidFill>
              <a:ln>
                <a:noFill/>
              </a:ln>
            </p:spPr>
            <p:txBody>
              <a:bodyPr anchor="ctr"/>
              <a:lstStyle/>
              <a:p>
                <a:pPr algn="ctr"/>
              </a:p>
            </p:txBody>
          </p:sp>
          <p:sp>
            <p:nvSpPr>
              <p:cNvPr id="44" name="íṩľíḍè-Freeform: Shape 9"/>
              <p:cNvSpPr/>
              <p:nvPr/>
            </p:nvSpPr>
            <p:spPr bwMode="auto">
              <a:xfrm>
                <a:off x="1061484" y="2242663"/>
                <a:ext cx="2412765" cy="2255755"/>
              </a:xfrm>
              <a:custGeom>
                <a:avLst/>
                <a:gdLst>
                  <a:gd name="connsiteX0" fmla="*/ 1424916 w 2507091"/>
                  <a:gd name="connsiteY0" fmla="*/ 112 h 2343942"/>
                  <a:gd name="connsiteX1" fmla="*/ 1555542 w 2507091"/>
                  <a:gd name="connsiteY1" fmla="*/ 75381 h 2343942"/>
                  <a:gd name="connsiteX2" fmla="*/ 2409995 w 2507091"/>
                  <a:gd name="connsiteY2" fmla="*/ 936988 h 2343942"/>
                  <a:gd name="connsiteX3" fmla="*/ 2409995 w 2507091"/>
                  <a:gd name="connsiteY3" fmla="*/ 1406955 h 2343942"/>
                  <a:gd name="connsiteX4" fmla="*/ 1555542 w 2507091"/>
                  <a:gd name="connsiteY4" fmla="*/ 2268563 h 2343942"/>
                  <a:gd name="connsiteX5" fmla="*/ 1322510 w 2507091"/>
                  <a:gd name="connsiteY5" fmla="*/ 2172828 h 2343942"/>
                  <a:gd name="connsiteX6" fmla="*/ 994538 w 2507091"/>
                  <a:gd name="connsiteY6" fmla="*/ 1842111 h 2343942"/>
                  <a:gd name="connsiteX7" fmla="*/ 1992 w 2507091"/>
                  <a:gd name="connsiteY7" fmla="*/ 1842111 h 2343942"/>
                  <a:gd name="connsiteX8" fmla="*/ 0 w 2507091"/>
                  <a:gd name="connsiteY8" fmla="*/ 1841897 h 2343942"/>
                  <a:gd name="connsiteX9" fmla="*/ 8587 w 2507091"/>
                  <a:gd name="connsiteY9" fmla="*/ 1841897 h 2343942"/>
                  <a:gd name="connsiteX10" fmla="*/ 66848 w 2507091"/>
                  <a:gd name="connsiteY10" fmla="*/ 1841897 h 2343942"/>
                  <a:gd name="connsiteX11" fmla="*/ 489776 w 2507091"/>
                  <a:gd name="connsiteY11" fmla="*/ 1406631 h 2343942"/>
                  <a:gd name="connsiteX12" fmla="*/ 489776 w 2507091"/>
                  <a:gd name="connsiteY12" fmla="*/ 936545 h 2343942"/>
                  <a:gd name="connsiteX13" fmla="*/ 67674 w 2507091"/>
                  <a:gd name="connsiteY13" fmla="*/ 510817 h 2343942"/>
                  <a:gd name="connsiteX14" fmla="*/ 67395 w 2507091"/>
                  <a:gd name="connsiteY14" fmla="*/ 510536 h 2343942"/>
                  <a:gd name="connsiteX15" fmla="*/ 85108 w 2507091"/>
                  <a:gd name="connsiteY15" fmla="*/ 510536 h 2343942"/>
                  <a:gd name="connsiteX16" fmla="*/ 994538 w 2507091"/>
                  <a:gd name="connsiteY16" fmla="*/ 510536 h 2343942"/>
                  <a:gd name="connsiteX17" fmla="*/ 1322510 w 2507091"/>
                  <a:gd name="connsiteY17" fmla="*/ 171115 h 2343942"/>
                  <a:gd name="connsiteX18" fmla="*/ 1424916 w 2507091"/>
                  <a:gd name="connsiteY18" fmla="*/ 112 h 2343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507091" h="2343942">
                    <a:moveTo>
                      <a:pt x="1424916" y="112"/>
                    </a:moveTo>
                    <a:cubicBezTo>
                      <a:pt x="1462086" y="1948"/>
                      <a:pt x="1506994" y="26426"/>
                      <a:pt x="1555542" y="75381"/>
                    </a:cubicBezTo>
                    <a:cubicBezTo>
                      <a:pt x="1555542" y="75381"/>
                      <a:pt x="1555542" y="75381"/>
                      <a:pt x="2409995" y="936988"/>
                    </a:cubicBezTo>
                    <a:cubicBezTo>
                      <a:pt x="2539457" y="1067534"/>
                      <a:pt x="2539457" y="1276409"/>
                      <a:pt x="2409995" y="1406955"/>
                    </a:cubicBezTo>
                    <a:lnTo>
                      <a:pt x="1555542" y="2268563"/>
                    </a:lnTo>
                    <a:cubicBezTo>
                      <a:pt x="1426080" y="2399109"/>
                      <a:pt x="1322510" y="2355594"/>
                      <a:pt x="1322510" y="2172828"/>
                    </a:cubicBezTo>
                    <a:cubicBezTo>
                      <a:pt x="1322510" y="1990063"/>
                      <a:pt x="1175785" y="1842111"/>
                      <a:pt x="994538" y="1842111"/>
                    </a:cubicBezTo>
                    <a:cubicBezTo>
                      <a:pt x="994538" y="1842111"/>
                      <a:pt x="994538" y="1842111"/>
                      <a:pt x="1992" y="1842111"/>
                    </a:cubicBezTo>
                    <a:lnTo>
                      <a:pt x="0" y="1841897"/>
                    </a:lnTo>
                    <a:lnTo>
                      <a:pt x="8587" y="1841897"/>
                    </a:lnTo>
                    <a:cubicBezTo>
                      <a:pt x="66848" y="1841897"/>
                      <a:pt x="66848" y="1841897"/>
                      <a:pt x="66848" y="1841897"/>
                    </a:cubicBezTo>
                    <a:cubicBezTo>
                      <a:pt x="489776" y="1406631"/>
                      <a:pt x="489776" y="1406631"/>
                      <a:pt x="489776" y="1406631"/>
                    </a:cubicBezTo>
                    <a:cubicBezTo>
                      <a:pt x="619244" y="1276052"/>
                      <a:pt x="619244" y="1067124"/>
                      <a:pt x="489776" y="936545"/>
                    </a:cubicBezTo>
                    <a:cubicBezTo>
                      <a:pt x="119714" y="563304"/>
                      <a:pt x="73456" y="516649"/>
                      <a:pt x="67674" y="510817"/>
                    </a:cubicBezTo>
                    <a:lnTo>
                      <a:pt x="67395" y="510536"/>
                    </a:lnTo>
                    <a:lnTo>
                      <a:pt x="85108" y="510536"/>
                    </a:lnTo>
                    <a:cubicBezTo>
                      <a:pt x="191971" y="510536"/>
                      <a:pt x="436231" y="510536"/>
                      <a:pt x="994538" y="510536"/>
                    </a:cubicBezTo>
                    <a:cubicBezTo>
                      <a:pt x="1175785" y="510536"/>
                      <a:pt x="1322510" y="353880"/>
                      <a:pt x="1322510" y="171115"/>
                    </a:cubicBezTo>
                    <a:cubicBezTo>
                      <a:pt x="1322510" y="56887"/>
                      <a:pt x="1362967" y="-2947"/>
                      <a:pt x="1424916" y="112"/>
                    </a:cubicBezTo>
                    <a:close/>
                  </a:path>
                </a:pathLst>
              </a:custGeom>
              <a:solidFill>
                <a:schemeClr val="accent1"/>
              </a:solidFill>
              <a:ln>
                <a:noFill/>
              </a:ln>
              <a:effectLst/>
            </p:spPr>
            <p:txBody>
              <a:bodyPr anchor="ctr"/>
              <a:lstStyle/>
              <a:p>
                <a:pPr algn="ctr"/>
              </a:p>
            </p:txBody>
          </p:sp>
          <p:sp>
            <p:nvSpPr>
              <p:cNvPr id="45" name="íṩľíḍè-Oval 10"/>
              <p:cNvSpPr/>
              <p:nvPr/>
            </p:nvSpPr>
            <p:spPr>
              <a:xfrm>
                <a:off x="2001259" y="3046248"/>
                <a:ext cx="648586" cy="648586"/>
              </a:xfrm>
              <a:prstGeom prst="ellipse">
                <a:avLst/>
              </a:prstGeom>
              <a:solidFill>
                <a:schemeClr val="bg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p>
            </p:txBody>
          </p:sp>
          <p:sp>
            <p:nvSpPr>
              <p:cNvPr id="46" name="íślíḋè-Freeform: Shape 11"/>
              <p:cNvSpPr/>
              <p:nvPr/>
            </p:nvSpPr>
            <p:spPr bwMode="auto">
              <a:xfrm>
                <a:off x="2203000" y="3267671"/>
                <a:ext cx="245104" cy="219748"/>
              </a:xfrm>
              <a:custGeom>
                <a:avLst/>
                <a:gdLst>
                  <a:gd name="T0" fmla="*/ 116 w 400"/>
                  <a:gd name="T1" fmla="*/ 224 h 360"/>
                  <a:gd name="T2" fmla="*/ 116 w 400"/>
                  <a:gd name="T3" fmla="*/ 100 h 360"/>
                  <a:gd name="T4" fmla="*/ 40 w 400"/>
                  <a:gd name="T5" fmla="*/ 100 h 360"/>
                  <a:gd name="T6" fmla="*/ 0 w 400"/>
                  <a:gd name="T7" fmla="*/ 140 h 360"/>
                  <a:gd name="T8" fmla="*/ 0 w 400"/>
                  <a:gd name="T9" fmla="*/ 260 h 360"/>
                  <a:gd name="T10" fmla="*/ 40 w 400"/>
                  <a:gd name="T11" fmla="*/ 300 h 360"/>
                  <a:gd name="T12" fmla="*/ 60 w 400"/>
                  <a:gd name="T13" fmla="*/ 300 h 360"/>
                  <a:gd name="T14" fmla="*/ 60 w 400"/>
                  <a:gd name="T15" fmla="*/ 360 h 360"/>
                  <a:gd name="T16" fmla="*/ 120 w 400"/>
                  <a:gd name="T17" fmla="*/ 300 h 360"/>
                  <a:gd name="T18" fmla="*/ 220 w 400"/>
                  <a:gd name="T19" fmla="*/ 300 h 360"/>
                  <a:gd name="T20" fmla="*/ 260 w 400"/>
                  <a:gd name="T21" fmla="*/ 260 h 360"/>
                  <a:gd name="T22" fmla="*/ 260 w 400"/>
                  <a:gd name="T23" fmla="*/ 223 h 360"/>
                  <a:gd name="T24" fmla="*/ 256 w 400"/>
                  <a:gd name="T25" fmla="*/ 224 h 360"/>
                  <a:gd name="T26" fmla="*/ 116 w 400"/>
                  <a:gd name="T27" fmla="*/ 224 h 360"/>
                  <a:gd name="T28" fmla="*/ 360 w 400"/>
                  <a:gd name="T29" fmla="*/ 0 h 360"/>
                  <a:gd name="T30" fmla="*/ 180 w 400"/>
                  <a:gd name="T31" fmla="*/ 0 h 360"/>
                  <a:gd name="T32" fmla="*/ 140 w 400"/>
                  <a:gd name="T33" fmla="*/ 40 h 360"/>
                  <a:gd name="T34" fmla="*/ 140 w 400"/>
                  <a:gd name="T35" fmla="*/ 200 h 360"/>
                  <a:gd name="T36" fmla="*/ 280 w 400"/>
                  <a:gd name="T37" fmla="*/ 200 h 360"/>
                  <a:gd name="T38" fmla="*/ 340 w 400"/>
                  <a:gd name="T39" fmla="*/ 260 h 360"/>
                  <a:gd name="T40" fmla="*/ 340 w 400"/>
                  <a:gd name="T41" fmla="*/ 200 h 360"/>
                  <a:gd name="T42" fmla="*/ 360 w 400"/>
                  <a:gd name="T43" fmla="*/ 200 h 360"/>
                  <a:gd name="T44" fmla="*/ 400 w 400"/>
                  <a:gd name="T45" fmla="*/ 160 h 360"/>
                  <a:gd name="T46" fmla="*/ 400 w 400"/>
                  <a:gd name="T47" fmla="*/ 40 h 360"/>
                  <a:gd name="T48" fmla="*/ 360 w 400"/>
                  <a:gd name="T49" fmla="*/ 0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00" h="360">
                    <a:moveTo>
                      <a:pt x="116" y="224"/>
                    </a:moveTo>
                    <a:cubicBezTo>
                      <a:pt x="116" y="100"/>
                      <a:pt x="116" y="100"/>
                      <a:pt x="116" y="100"/>
                    </a:cubicBezTo>
                    <a:cubicBezTo>
                      <a:pt x="40" y="100"/>
                      <a:pt x="40" y="100"/>
                      <a:pt x="40" y="100"/>
                    </a:cubicBezTo>
                    <a:cubicBezTo>
                      <a:pt x="18" y="100"/>
                      <a:pt x="0" y="118"/>
                      <a:pt x="0" y="140"/>
                    </a:cubicBezTo>
                    <a:cubicBezTo>
                      <a:pt x="0" y="260"/>
                      <a:pt x="0" y="260"/>
                      <a:pt x="0" y="260"/>
                    </a:cubicBezTo>
                    <a:cubicBezTo>
                      <a:pt x="0" y="282"/>
                      <a:pt x="18" y="300"/>
                      <a:pt x="40" y="300"/>
                    </a:cubicBezTo>
                    <a:cubicBezTo>
                      <a:pt x="60" y="300"/>
                      <a:pt x="60" y="300"/>
                      <a:pt x="60" y="300"/>
                    </a:cubicBezTo>
                    <a:cubicBezTo>
                      <a:pt x="60" y="360"/>
                      <a:pt x="60" y="360"/>
                      <a:pt x="60" y="360"/>
                    </a:cubicBezTo>
                    <a:cubicBezTo>
                      <a:pt x="120" y="300"/>
                      <a:pt x="120" y="300"/>
                      <a:pt x="120" y="300"/>
                    </a:cubicBezTo>
                    <a:cubicBezTo>
                      <a:pt x="220" y="300"/>
                      <a:pt x="220" y="300"/>
                      <a:pt x="220" y="300"/>
                    </a:cubicBezTo>
                    <a:cubicBezTo>
                      <a:pt x="242" y="300"/>
                      <a:pt x="260" y="282"/>
                      <a:pt x="260" y="260"/>
                    </a:cubicBezTo>
                    <a:cubicBezTo>
                      <a:pt x="260" y="223"/>
                      <a:pt x="260" y="223"/>
                      <a:pt x="260" y="223"/>
                    </a:cubicBezTo>
                    <a:cubicBezTo>
                      <a:pt x="258" y="224"/>
                      <a:pt x="257" y="224"/>
                      <a:pt x="256" y="224"/>
                    </a:cubicBezTo>
                    <a:lnTo>
                      <a:pt x="116" y="224"/>
                    </a:lnTo>
                    <a:close/>
                    <a:moveTo>
                      <a:pt x="360" y="0"/>
                    </a:moveTo>
                    <a:cubicBezTo>
                      <a:pt x="180" y="0"/>
                      <a:pt x="180" y="0"/>
                      <a:pt x="180" y="0"/>
                    </a:cubicBezTo>
                    <a:cubicBezTo>
                      <a:pt x="158" y="0"/>
                      <a:pt x="140" y="18"/>
                      <a:pt x="140" y="40"/>
                    </a:cubicBezTo>
                    <a:cubicBezTo>
                      <a:pt x="140" y="200"/>
                      <a:pt x="140" y="200"/>
                      <a:pt x="140" y="200"/>
                    </a:cubicBezTo>
                    <a:cubicBezTo>
                      <a:pt x="280" y="200"/>
                      <a:pt x="280" y="200"/>
                      <a:pt x="280" y="200"/>
                    </a:cubicBezTo>
                    <a:cubicBezTo>
                      <a:pt x="340" y="260"/>
                      <a:pt x="340" y="260"/>
                      <a:pt x="340" y="260"/>
                    </a:cubicBezTo>
                    <a:cubicBezTo>
                      <a:pt x="340" y="200"/>
                      <a:pt x="340" y="200"/>
                      <a:pt x="340" y="200"/>
                    </a:cubicBezTo>
                    <a:cubicBezTo>
                      <a:pt x="360" y="200"/>
                      <a:pt x="360" y="200"/>
                      <a:pt x="360" y="200"/>
                    </a:cubicBezTo>
                    <a:cubicBezTo>
                      <a:pt x="382" y="200"/>
                      <a:pt x="400" y="182"/>
                      <a:pt x="400" y="160"/>
                    </a:cubicBezTo>
                    <a:cubicBezTo>
                      <a:pt x="400" y="40"/>
                      <a:pt x="400" y="40"/>
                      <a:pt x="400" y="40"/>
                    </a:cubicBezTo>
                    <a:cubicBezTo>
                      <a:pt x="400" y="18"/>
                      <a:pt x="382" y="0"/>
                      <a:pt x="360" y="0"/>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7" name="íślíḋè-Oval 12"/>
              <p:cNvSpPr/>
              <p:nvPr/>
            </p:nvSpPr>
            <p:spPr>
              <a:xfrm>
                <a:off x="3913912" y="3046248"/>
                <a:ext cx="648586" cy="648586"/>
              </a:xfrm>
              <a:prstGeom prst="ellipse">
                <a:avLst/>
              </a:prstGeom>
              <a:solidFill>
                <a:schemeClr val="bg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p>
            </p:txBody>
          </p:sp>
          <p:sp>
            <p:nvSpPr>
              <p:cNvPr id="48" name="íślíḋè-Freeform: Shape 13"/>
              <p:cNvSpPr/>
              <p:nvPr/>
            </p:nvSpPr>
            <p:spPr bwMode="auto">
              <a:xfrm>
                <a:off x="4114597" y="3254328"/>
                <a:ext cx="247217" cy="232427"/>
              </a:xfrm>
              <a:custGeom>
                <a:avLst/>
                <a:gdLst>
                  <a:gd name="T0" fmla="*/ 344 w 402"/>
                  <a:gd name="T1" fmla="*/ 125 h 382"/>
                  <a:gd name="T2" fmla="*/ 303 w 402"/>
                  <a:gd name="T3" fmla="*/ 13 h 382"/>
                  <a:gd name="T4" fmla="*/ 284 w 402"/>
                  <a:gd name="T5" fmla="*/ 3 h 382"/>
                  <a:gd name="T6" fmla="*/ 12 w 402"/>
                  <a:gd name="T7" fmla="*/ 102 h 382"/>
                  <a:gd name="T8" fmla="*/ 3 w 402"/>
                  <a:gd name="T9" fmla="*/ 122 h 382"/>
                  <a:gd name="T10" fmla="*/ 46 w 402"/>
                  <a:gd name="T11" fmla="*/ 241 h 382"/>
                  <a:gd name="T12" fmla="*/ 46 w 402"/>
                  <a:gd name="T13" fmla="*/ 177 h 382"/>
                  <a:gd name="T14" fmla="*/ 97 w 402"/>
                  <a:gd name="T15" fmla="*/ 125 h 382"/>
                  <a:gd name="T16" fmla="*/ 169 w 402"/>
                  <a:gd name="T17" fmla="*/ 125 h 382"/>
                  <a:gd name="T18" fmla="*/ 255 w 402"/>
                  <a:gd name="T19" fmla="*/ 65 h 382"/>
                  <a:gd name="T20" fmla="*/ 304 w 402"/>
                  <a:gd name="T21" fmla="*/ 125 h 382"/>
                  <a:gd name="T22" fmla="*/ 344 w 402"/>
                  <a:gd name="T23" fmla="*/ 125 h 382"/>
                  <a:gd name="T24" fmla="*/ 387 w 402"/>
                  <a:gd name="T25" fmla="*/ 161 h 382"/>
                  <a:gd name="T26" fmla="*/ 97 w 402"/>
                  <a:gd name="T27" fmla="*/ 161 h 382"/>
                  <a:gd name="T28" fmla="*/ 82 w 402"/>
                  <a:gd name="T29" fmla="*/ 177 h 382"/>
                  <a:gd name="T30" fmla="*/ 82 w 402"/>
                  <a:gd name="T31" fmla="*/ 366 h 382"/>
                  <a:gd name="T32" fmla="*/ 97 w 402"/>
                  <a:gd name="T33" fmla="*/ 382 h 382"/>
                  <a:gd name="T34" fmla="*/ 387 w 402"/>
                  <a:gd name="T35" fmla="*/ 382 h 382"/>
                  <a:gd name="T36" fmla="*/ 402 w 402"/>
                  <a:gd name="T37" fmla="*/ 366 h 382"/>
                  <a:gd name="T38" fmla="*/ 402 w 402"/>
                  <a:gd name="T39" fmla="*/ 177 h 382"/>
                  <a:gd name="T40" fmla="*/ 387 w 402"/>
                  <a:gd name="T41" fmla="*/ 161 h 382"/>
                  <a:gd name="T42" fmla="*/ 364 w 402"/>
                  <a:gd name="T43" fmla="*/ 342 h 382"/>
                  <a:gd name="T44" fmla="*/ 125 w 402"/>
                  <a:gd name="T45" fmla="*/ 342 h 382"/>
                  <a:gd name="T46" fmla="*/ 125 w 402"/>
                  <a:gd name="T47" fmla="*/ 307 h 382"/>
                  <a:gd name="T48" fmla="*/ 161 w 402"/>
                  <a:gd name="T49" fmla="*/ 222 h 382"/>
                  <a:gd name="T50" fmla="*/ 217 w 402"/>
                  <a:gd name="T51" fmla="*/ 290 h 382"/>
                  <a:gd name="T52" fmla="*/ 269 w 402"/>
                  <a:gd name="T53" fmla="*/ 237 h 382"/>
                  <a:gd name="T54" fmla="*/ 336 w 402"/>
                  <a:gd name="T55" fmla="*/ 213 h 382"/>
                  <a:gd name="T56" fmla="*/ 364 w 402"/>
                  <a:gd name="T57" fmla="*/ 277 h 382"/>
                  <a:gd name="T58" fmla="*/ 364 w 402"/>
                  <a:gd name="T59" fmla="*/ 342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02" h="382">
                    <a:moveTo>
                      <a:pt x="344" y="125"/>
                    </a:moveTo>
                    <a:cubicBezTo>
                      <a:pt x="303" y="13"/>
                      <a:pt x="303" y="13"/>
                      <a:pt x="303" y="13"/>
                    </a:cubicBezTo>
                    <a:cubicBezTo>
                      <a:pt x="300" y="4"/>
                      <a:pt x="291" y="0"/>
                      <a:pt x="284" y="3"/>
                    </a:cubicBezTo>
                    <a:cubicBezTo>
                      <a:pt x="12" y="102"/>
                      <a:pt x="12" y="102"/>
                      <a:pt x="12" y="102"/>
                    </a:cubicBezTo>
                    <a:cubicBezTo>
                      <a:pt x="4" y="105"/>
                      <a:pt x="0" y="114"/>
                      <a:pt x="3" y="122"/>
                    </a:cubicBezTo>
                    <a:cubicBezTo>
                      <a:pt x="46" y="241"/>
                      <a:pt x="46" y="241"/>
                      <a:pt x="46" y="241"/>
                    </a:cubicBezTo>
                    <a:cubicBezTo>
                      <a:pt x="46" y="177"/>
                      <a:pt x="46" y="177"/>
                      <a:pt x="46" y="177"/>
                    </a:cubicBezTo>
                    <a:cubicBezTo>
                      <a:pt x="46" y="149"/>
                      <a:pt x="69" y="125"/>
                      <a:pt x="97" y="125"/>
                    </a:cubicBezTo>
                    <a:cubicBezTo>
                      <a:pt x="169" y="125"/>
                      <a:pt x="169" y="125"/>
                      <a:pt x="169" y="125"/>
                    </a:cubicBezTo>
                    <a:cubicBezTo>
                      <a:pt x="255" y="65"/>
                      <a:pt x="255" y="65"/>
                      <a:pt x="255" y="65"/>
                    </a:cubicBezTo>
                    <a:cubicBezTo>
                      <a:pt x="304" y="125"/>
                      <a:pt x="304" y="125"/>
                      <a:pt x="304" y="125"/>
                    </a:cubicBezTo>
                    <a:lnTo>
                      <a:pt x="344" y="125"/>
                    </a:lnTo>
                    <a:close/>
                    <a:moveTo>
                      <a:pt x="387" y="161"/>
                    </a:moveTo>
                    <a:cubicBezTo>
                      <a:pt x="97" y="161"/>
                      <a:pt x="97" y="161"/>
                      <a:pt x="97" y="161"/>
                    </a:cubicBezTo>
                    <a:cubicBezTo>
                      <a:pt x="89" y="161"/>
                      <a:pt x="82" y="169"/>
                      <a:pt x="82" y="177"/>
                    </a:cubicBezTo>
                    <a:cubicBezTo>
                      <a:pt x="82" y="366"/>
                      <a:pt x="82" y="366"/>
                      <a:pt x="82" y="366"/>
                    </a:cubicBezTo>
                    <a:cubicBezTo>
                      <a:pt x="82" y="375"/>
                      <a:pt x="89" y="382"/>
                      <a:pt x="97" y="382"/>
                    </a:cubicBezTo>
                    <a:cubicBezTo>
                      <a:pt x="387" y="382"/>
                      <a:pt x="387" y="382"/>
                      <a:pt x="387" y="382"/>
                    </a:cubicBezTo>
                    <a:cubicBezTo>
                      <a:pt x="395" y="382"/>
                      <a:pt x="402" y="375"/>
                      <a:pt x="402" y="366"/>
                    </a:cubicBezTo>
                    <a:cubicBezTo>
                      <a:pt x="402" y="177"/>
                      <a:pt x="402" y="177"/>
                      <a:pt x="402" y="177"/>
                    </a:cubicBezTo>
                    <a:cubicBezTo>
                      <a:pt x="402" y="169"/>
                      <a:pt x="395" y="161"/>
                      <a:pt x="387" y="161"/>
                    </a:cubicBezTo>
                    <a:close/>
                    <a:moveTo>
                      <a:pt x="364" y="342"/>
                    </a:moveTo>
                    <a:cubicBezTo>
                      <a:pt x="125" y="342"/>
                      <a:pt x="125" y="342"/>
                      <a:pt x="125" y="342"/>
                    </a:cubicBezTo>
                    <a:cubicBezTo>
                      <a:pt x="125" y="307"/>
                      <a:pt x="125" y="307"/>
                      <a:pt x="125" y="307"/>
                    </a:cubicBezTo>
                    <a:cubicBezTo>
                      <a:pt x="161" y="222"/>
                      <a:pt x="161" y="222"/>
                      <a:pt x="161" y="222"/>
                    </a:cubicBezTo>
                    <a:cubicBezTo>
                      <a:pt x="217" y="290"/>
                      <a:pt x="217" y="290"/>
                      <a:pt x="217" y="290"/>
                    </a:cubicBezTo>
                    <a:cubicBezTo>
                      <a:pt x="269" y="237"/>
                      <a:pt x="269" y="237"/>
                      <a:pt x="269" y="237"/>
                    </a:cubicBezTo>
                    <a:cubicBezTo>
                      <a:pt x="336" y="213"/>
                      <a:pt x="336" y="213"/>
                      <a:pt x="336" y="213"/>
                    </a:cubicBezTo>
                    <a:cubicBezTo>
                      <a:pt x="364" y="277"/>
                      <a:pt x="364" y="277"/>
                      <a:pt x="364" y="277"/>
                    </a:cubicBezTo>
                    <a:lnTo>
                      <a:pt x="364" y="342"/>
                    </a:ln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9" name="íślíḋè-Oval 14"/>
              <p:cNvSpPr/>
              <p:nvPr/>
            </p:nvSpPr>
            <p:spPr>
              <a:xfrm>
                <a:off x="5810280" y="3043976"/>
                <a:ext cx="648586" cy="648586"/>
              </a:xfrm>
              <a:prstGeom prst="ellipse">
                <a:avLst/>
              </a:prstGeom>
              <a:solidFill>
                <a:schemeClr val="bg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p>
            </p:txBody>
          </p:sp>
          <p:sp>
            <p:nvSpPr>
              <p:cNvPr id="50" name="íślíḋè-Freeform: Shape 15"/>
              <p:cNvSpPr/>
              <p:nvPr/>
            </p:nvSpPr>
            <p:spPr bwMode="auto">
              <a:xfrm>
                <a:off x="6022235" y="3267671"/>
                <a:ext cx="221862" cy="223974"/>
              </a:xfrm>
              <a:custGeom>
                <a:avLst/>
                <a:gdLst>
                  <a:gd name="T0" fmla="*/ 203 w 360"/>
                  <a:gd name="T1" fmla="*/ 271 h 368"/>
                  <a:gd name="T2" fmla="*/ 261 w 360"/>
                  <a:gd name="T3" fmla="*/ 202 h 368"/>
                  <a:gd name="T4" fmla="*/ 360 w 360"/>
                  <a:gd name="T5" fmla="*/ 51 h 368"/>
                  <a:gd name="T6" fmla="*/ 346 w 360"/>
                  <a:gd name="T7" fmla="*/ 37 h 368"/>
                  <a:gd name="T8" fmla="*/ 277 w 360"/>
                  <a:gd name="T9" fmla="*/ 37 h 368"/>
                  <a:gd name="T10" fmla="*/ 180 w 360"/>
                  <a:gd name="T11" fmla="*/ 0 h 368"/>
                  <a:gd name="T12" fmla="*/ 83 w 360"/>
                  <a:gd name="T13" fmla="*/ 37 h 368"/>
                  <a:gd name="T14" fmla="*/ 14 w 360"/>
                  <a:gd name="T15" fmla="*/ 37 h 368"/>
                  <a:gd name="T16" fmla="*/ 0 w 360"/>
                  <a:gd name="T17" fmla="*/ 51 h 368"/>
                  <a:gd name="T18" fmla="*/ 98 w 360"/>
                  <a:gd name="T19" fmla="*/ 202 h 368"/>
                  <a:gd name="T20" fmla="*/ 156 w 360"/>
                  <a:gd name="T21" fmla="*/ 271 h 368"/>
                  <a:gd name="T22" fmla="*/ 156 w 360"/>
                  <a:gd name="T23" fmla="*/ 297 h 368"/>
                  <a:gd name="T24" fmla="*/ 91 w 360"/>
                  <a:gd name="T25" fmla="*/ 332 h 368"/>
                  <a:gd name="T26" fmla="*/ 180 w 360"/>
                  <a:gd name="T27" fmla="*/ 368 h 368"/>
                  <a:gd name="T28" fmla="*/ 269 w 360"/>
                  <a:gd name="T29" fmla="*/ 332 h 368"/>
                  <a:gd name="T30" fmla="*/ 203 w 360"/>
                  <a:gd name="T31" fmla="*/ 297 h 368"/>
                  <a:gd name="T32" fmla="*/ 203 w 360"/>
                  <a:gd name="T33" fmla="*/ 271 h 368"/>
                  <a:gd name="T34" fmla="*/ 259 w 360"/>
                  <a:gd name="T35" fmla="*/ 170 h 368"/>
                  <a:gd name="T36" fmla="*/ 281 w 360"/>
                  <a:gd name="T37" fmla="*/ 65 h 368"/>
                  <a:gd name="T38" fmla="*/ 331 w 360"/>
                  <a:gd name="T39" fmla="*/ 65 h 368"/>
                  <a:gd name="T40" fmla="*/ 259 w 360"/>
                  <a:gd name="T41" fmla="*/ 170 h 368"/>
                  <a:gd name="T42" fmla="*/ 180 w 360"/>
                  <a:gd name="T43" fmla="*/ 24 h 368"/>
                  <a:gd name="T44" fmla="*/ 256 w 360"/>
                  <a:gd name="T45" fmla="*/ 55 h 368"/>
                  <a:gd name="T46" fmla="*/ 180 w 360"/>
                  <a:gd name="T47" fmla="*/ 86 h 368"/>
                  <a:gd name="T48" fmla="*/ 104 w 360"/>
                  <a:gd name="T49" fmla="*/ 55 h 368"/>
                  <a:gd name="T50" fmla="*/ 180 w 360"/>
                  <a:gd name="T51" fmla="*/ 24 h 368"/>
                  <a:gd name="T52" fmla="*/ 29 w 360"/>
                  <a:gd name="T53" fmla="*/ 65 h 368"/>
                  <a:gd name="T54" fmla="*/ 79 w 360"/>
                  <a:gd name="T55" fmla="*/ 65 h 368"/>
                  <a:gd name="T56" fmla="*/ 101 w 360"/>
                  <a:gd name="T57" fmla="*/ 170 h 368"/>
                  <a:gd name="T58" fmla="*/ 29 w 360"/>
                  <a:gd name="T59" fmla="*/ 65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60" h="368">
                    <a:moveTo>
                      <a:pt x="203" y="271"/>
                    </a:moveTo>
                    <a:cubicBezTo>
                      <a:pt x="203" y="242"/>
                      <a:pt x="225" y="226"/>
                      <a:pt x="261" y="202"/>
                    </a:cubicBezTo>
                    <a:cubicBezTo>
                      <a:pt x="305" y="173"/>
                      <a:pt x="360" y="137"/>
                      <a:pt x="360" y="51"/>
                    </a:cubicBezTo>
                    <a:cubicBezTo>
                      <a:pt x="360" y="43"/>
                      <a:pt x="353" y="37"/>
                      <a:pt x="346" y="37"/>
                    </a:cubicBezTo>
                    <a:cubicBezTo>
                      <a:pt x="277" y="37"/>
                      <a:pt x="277" y="37"/>
                      <a:pt x="277" y="37"/>
                    </a:cubicBezTo>
                    <a:cubicBezTo>
                      <a:pt x="267" y="19"/>
                      <a:pt x="238" y="0"/>
                      <a:pt x="180" y="0"/>
                    </a:cubicBezTo>
                    <a:cubicBezTo>
                      <a:pt x="121" y="0"/>
                      <a:pt x="92" y="19"/>
                      <a:pt x="83" y="37"/>
                    </a:cubicBezTo>
                    <a:cubicBezTo>
                      <a:pt x="14" y="37"/>
                      <a:pt x="14" y="37"/>
                      <a:pt x="14" y="37"/>
                    </a:cubicBezTo>
                    <a:cubicBezTo>
                      <a:pt x="6" y="37"/>
                      <a:pt x="0" y="43"/>
                      <a:pt x="0" y="51"/>
                    </a:cubicBezTo>
                    <a:cubicBezTo>
                      <a:pt x="0" y="137"/>
                      <a:pt x="54" y="173"/>
                      <a:pt x="98" y="202"/>
                    </a:cubicBezTo>
                    <a:cubicBezTo>
                      <a:pt x="134" y="226"/>
                      <a:pt x="156" y="242"/>
                      <a:pt x="156" y="271"/>
                    </a:cubicBezTo>
                    <a:cubicBezTo>
                      <a:pt x="156" y="297"/>
                      <a:pt x="156" y="297"/>
                      <a:pt x="156" y="297"/>
                    </a:cubicBezTo>
                    <a:cubicBezTo>
                      <a:pt x="118" y="301"/>
                      <a:pt x="91" y="315"/>
                      <a:pt x="91" y="332"/>
                    </a:cubicBezTo>
                    <a:cubicBezTo>
                      <a:pt x="91" y="352"/>
                      <a:pt x="131" y="368"/>
                      <a:pt x="180" y="368"/>
                    </a:cubicBezTo>
                    <a:cubicBezTo>
                      <a:pt x="229" y="368"/>
                      <a:pt x="269" y="352"/>
                      <a:pt x="269" y="332"/>
                    </a:cubicBezTo>
                    <a:cubicBezTo>
                      <a:pt x="269" y="315"/>
                      <a:pt x="241" y="301"/>
                      <a:pt x="203" y="297"/>
                    </a:cubicBezTo>
                    <a:lnTo>
                      <a:pt x="203" y="271"/>
                    </a:lnTo>
                    <a:close/>
                    <a:moveTo>
                      <a:pt x="259" y="170"/>
                    </a:moveTo>
                    <a:cubicBezTo>
                      <a:pt x="270" y="146"/>
                      <a:pt x="279" y="113"/>
                      <a:pt x="281" y="65"/>
                    </a:cubicBezTo>
                    <a:cubicBezTo>
                      <a:pt x="331" y="65"/>
                      <a:pt x="331" y="65"/>
                      <a:pt x="331" y="65"/>
                    </a:cubicBezTo>
                    <a:cubicBezTo>
                      <a:pt x="326" y="119"/>
                      <a:pt x="294" y="146"/>
                      <a:pt x="259" y="170"/>
                    </a:cubicBezTo>
                    <a:close/>
                    <a:moveTo>
                      <a:pt x="180" y="24"/>
                    </a:moveTo>
                    <a:cubicBezTo>
                      <a:pt x="234" y="24"/>
                      <a:pt x="256" y="47"/>
                      <a:pt x="256" y="55"/>
                    </a:cubicBezTo>
                    <a:cubicBezTo>
                      <a:pt x="256" y="63"/>
                      <a:pt x="234" y="86"/>
                      <a:pt x="180" y="86"/>
                    </a:cubicBezTo>
                    <a:cubicBezTo>
                      <a:pt x="125" y="86"/>
                      <a:pt x="104" y="63"/>
                      <a:pt x="104" y="55"/>
                    </a:cubicBezTo>
                    <a:cubicBezTo>
                      <a:pt x="104" y="47"/>
                      <a:pt x="125" y="24"/>
                      <a:pt x="180" y="24"/>
                    </a:cubicBezTo>
                    <a:close/>
                    <a:moveTo>
                      <a:pt x="29" y="65"/>
                    </a:moveTo>
                    <a:cubicBezTo>
                      <a:pt x="79" y="65"/>
                      <a:pt x="79" y="65"/>
                      <a:pt x="79" y="65"/>
                    </a:cubicBezTo>
                    <a:cubicBezTo>
                      <a:pt x="80" y="113"/>
                      <a:pt x="89" y="146"/>
                      <a:pt x="101" y="170"/>
                    </a:cubicBezTo>
                    <a:cubicBezTo>
                      <a:pt x="66" y="146"/>
                      <a:pt x="33" y="119"/>
                      <a:pt x="29" y="65"/>
                    </a:cubicBezTo>
                    <a:close/>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51" name="íślíḋè-Oval 16"/>
              <p:cNvSpPr/>
              <p:nvPr/>
            </p:nvSpPr>
            <p:spPr>
              <a:xfrm>
                <a:off x="7724299" y="3043976"/>
                <a:ext cx="648586" cy="648586"/>
              </a:xfrm>
              <a:prstGeom prst="ellipse">
                <a:avLst/>
              </a:prstGeom>
              <a:solidFill>
                <a:schemeClr val="bg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p>
            </p:txBody>
          </p:sp>
          <p:sp>
            <p:nvSpPr>
              <p:cNvPr id="52" name="íślíḋè-Freeform: Shape 17"/>
              <p:cNvSpPr/>
              <p:nvPr/>
            </p:nvSpPr>
            <p:spPr bwMode="auto">
              <a:xfrm>
                <a:off x="7926040" y="3270016"/>
                <a:ext cx="245104" cy="196506"/>
              </a:xfrm>
              <a:custGeom>
                <a:avLst/>
                <a:gdLst>
                  <a:gd name="T0" fmla="*/ 339 w 399"/>
                  <a:gd name="T1" fmla="*/ 60 h 320"/>
                  <a:gd name="T2" fmla="*/ 319 w 399"/>
                  <a:gd name="T3" fmla="*/ 40 h 320"/>
                  <a:gd name="T4" fmla="*/ 80 w 399"/>
                  <a:gd name="T5" fmla="*/ 40 h 320"/>
                  <a:gd name="T6" fmla="*/ 60 w 399"/>
                  <a:gd name="T7" fmla="*/ 60 h 320"/>
                  <a:gd name="T8" fmla="*/ 60 w 399"/>
                  <a:gd name="T9" fmla="*/ 80 h 320"/>
                  <a:gd name="T10" fmla="*/ 339 w 399"/>
                  <a:gd name="T11" fmla="*/ 80 h 320"/>
                  <a:gd name="T12" fmla="*/ 339 w 399"/>
                  <a:gd name="T13" fmla="*/ 60 h 320"/>
                  <a:gd name="T14" fmla="*/ 279 w 399"/>
                  <a:gd name="T15" fmla="*/ 0 h 320"/>
                  <a:gd name="T16" fmla="*/ 120 w 399"/>
                  <a:gd name="T17" fmla="*/ 0 h 320"/>
                  <a:gd name="T18" fmla="*/ 100 w 399"/>
                  <a:gd name="T19" fmla="*/ 20 h 320"/>
                  <a:gd name="T20" fmla="*/ 299 w 399"/>
                  <a:gd name="T21" fmla="*/ 20 h 320"/>
                  <a:gd name="T22" fmla="*/ 279 w 399"/>
                  <a:gd name="T23" fmla="*/ 0 h 320"/>
                  <a:gd name="T24" fmla="*/ 379 w 399"/>
                  <a:gd name="T25" fmla="*/ 80 h 320"/>
                  <a:gd name="T26" fmla="*/ 367 w 399"/>
                  <a:gd name="T27" fmla="*/ 68 h 320"/>
                  <a:gd name="T28" fmla="*/ 367 w 399"/>
                  <a:gd name="T29" fmla="*/ 100 h 320"/>
                  <a:gd name="T30" fmla="*/ 32 w 399"/>
                  <a:gd name="T31" fmla="*/ 100 h 320"/>
                  <a:gd name="T32" fmla="*/ 32 w 399"/>
                  <a:gd name="T33" fmla="*/ 68 h 320"/>
                  <a:gd name="T34" fmla="*/ 21 w 399"/>
                  <a:gd name="T35" fmla="*/ 80 h 320"/>
                  <a:gd name="T36" fmla="*/ 5 w 399"/>
                  <a:gd name="T37" fmla="*/ 120 h 320"/>
                  <a:gd name="T38" fmla="*/ 36 w 399"/>
                  <a:gd name="T39" fmla="*/ 300 h 320"/>
                  <a:gd name="T40" fmla="*/ 60 w 399"/>
                  <a:gd name="T41" fmla="*/ 320 h 320"/>
                  <a:gd name="T42" fmla="*/ 339 w 399"/>
                  <a:gd name="T43" fmla="*/ 320 h 320"/>
                  <a:gd name="T44" fmla="*/ 363 w 399"/>
                  <a:gd name="T45" fmla="*/ 300 h 320"/>
                  <a:gd name="T46" fmla="*/ 394 w 399"/>
                  <a:gd name="T47" fmla="*/ 120 h 320"/>
                  <a:gd name="T48" fmla="*/ 379 w 399"/>
                  <a:gd name="T49" fmla="*/ 80 h 320"/>
                  <a:gd name="T50" fmla="*/ 279 w 399"/>
                  <a:gd name="T51" fmla="*/ 188 h 320"/>
                  <a:gd name="T52" fmla="*/ 259 w 399"/>
                  <a:gd name="T53" fmla="*/ 208 h 320"/>
                  <a:gd name="T54" fmla="*/ 140 w 399"/>
                  <a:gd name="T55" fmla="*/ 208 h 320"/>
                  <a:gd name="T56" fmla="*/ 120 w 399"/>
                  <a:gd name="T57" fmla="*/ 188 h 320"/>
                  <a:gd name="T58" fmla="*/ 120 w 399"/>
                  <a:gd name="T59" fmla="*/ 148 h 320"/>
                  <a:gd name="T60" fmla="*/ 148 w 399"/>
                  <a:gd name="T61" fmla="*/ 148 h 320"/>
                  <a:gd name="T62" fmla="*/ 148 w 399"/>
                  <a:gd name="T63" fmla="*/ 180 h 320"/>
                  <a:gd name="T64" fmla="*/ 251 w 399"/>
                  <a:gd name="T65" fmla="*/ 180 h 320"/>
                  <a:gd name="T66" fmla="*/ 251 w 399"/>
                  <a:gd name="T67" fmla="*/ 148 h 320"/>
                  <a:gd name="T68" fmla="*/ 279 w 399"/>
                  <a:gd name="T69" fmla="*/ 148 h 320"/>
                  <a:gd name="T70" fmla="*/ 279 w 399"/>
                  <a:gd name="T71" fmla="*/ 188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99" h="320">
                    <a:moveTo>
                      <a:pt x="339" y="60"/>
                    </a:moveTo>
                    <a:cubicBezTo>
                      <a:pt x="339" y="40"/>
                      <a:pt x="319" y="40"/>
                      <a:pt x="319" y="40"/>
                    </a:cubicBezTo>
                    <a:cubicBezTo>
                      <a:pt x="80" y="40"/>
                      <a:pt x="80" y="40"/>
                      <a:pt x="80" y="40"/>
                    </a:cubicBezTo>
                    <a:cubicBezTo>
                      <a:pt x="80" y="40"/>
                      <a:pt x="60" y="40"/>
                      <a:pt x="60" y="60"/>
                    </a:cubicBezTo>
                    <a:cubicBezTo>
                      <a:pt x="60" y="80"/>
                      <a:pt x="60" y="80"/>
                      <a:pt x="60" y="80"/>
                    </a:cubicBezTo>
                    <a:cubicBezTo>
                      <a:pt x="339" y="80"/>
                      <a:pt x="339" y="80"/>
                      <a:pt x="339" y="80"/>
                    </a:cubicBezTo>
                    <a:lnTo>
                      <a:pt x="339" y="60"/>
                    </a:lnTo>
                    <a:close/>
                    <a:moveTo>
                      <a:pt x="279" y="0"/>
                    </a:moveTo>
                    <a:cubicBezTo>
                      <a:pt x="120" y="0"/>
                      <a:pt x="120" y="0"/>
                      <a:pt x="120" y="0"/>
                    </a:cubicBezTo>
                    <a:cubicBezTo>
                      <a:pt x="120" y="0"/>
                      <a:pt x="100" y="0"/>
                      <a:pt x="100" y="20"/>
                    </a:cubicBezTo>
                    <a:cubicBezTo>
                      <a:pt x="299" y="20"/>
                      <a:pt x="299" y="20"/>
                      <a:pt x="299" y="20"/>
                    </a:cubicBezTo>
                    <a:cubicBezTo>
                      <a:pt x="299" y="0"/>
                      <a:pt x="279" y="0"/>
                      <a:pt x="279" y="0"/>
                    </a:cubicBezTo>
                    <a:close/>
                    <a:moveTo>
                      <a:pt x="379" y="80"/>
                    </a:moveTo>
                    <a:cubicBezTo>
                      <a:pt x="367" y="68"/>
                      <a:pt x="367" y="68"/>
                      <a:pt x="367" y="68"/>
                    </a:cubicBezTo>
                    <a:cubicBezTo>
                      <a:pt x="367" y="100"/>
                      <a:pt x="367" y="100"/>
                      <a:pt x="367" y="100"/>
                    </a:cubicBezTo>
                    <a:cubicBezTo>
                      <a:pt x="32" y="100"/>
                      <a:pt x="32" y="100"/>
                      <a:pt x="32" y="100"/>
                    </a:cubicBezTo>
                    <a:cubicBezTo>
                      <a:pt x="32" y="68"/>
                      <a:pt x="32" y="68"/>
                      <a:pt x="32" y="68"/>
                    </a:cubicBezTo>
                    <a:cubicBezTo>
                      <a:pt x="32" y="68"/>
                      <a:pt x="32" y="68"/>
                      <a:pt x="21" y="80"/>
                    </a:cubicBezTo>
                    <a:cubicBezTo>
                      <a:pt x="9" y="92"/>
                      <a:pt x="0" y="95"/>
                      <a:pt x="5" y="120"/>
                    </a:cubicBezTo>
                    <a:cubicBezTo>
                      <a:pt x="10" y="145"/>
                      <a:pt x="33" y="281"/>
                      <a:pt x="36" y="300"/>
                    </a:cubicBezTo>
                    <a:cubicBezTo>
                      <a:pt x="40" y="320"/>
                      <a:pt x="60" y="320"/>
                      <a:pt x="60" y="320"/>
                    </a:cubicBezTo>
                    <a:cubicBezTo>
                      <a:pt x="339" y="320"/>
                      <a:pt x="339" y="320"/>
                      <a:pt x="339" y="320"/>
                    </a:cubicBezTo>
                    <a:cubicBezTo>
                      <a:pt x="339" y="320"/>
                      <a:pt x="360" y="320"/>
                      <a:pt x="363" y="300"/>
                    </a:cubicBezTo>
                    <a:cubicBezTo>
                      <a:pt x="367" y="281"/>
                      <a:pt x="390" y="145"/>
                      <a:pt x="394" y="120"/>
                    </a:cubicBezTo>
                    <a:cubicBezTo>
                      <a:pt x="399" y="95"/>
                      <a:pt x="391" y="92"/>
                      <a:pt x="379" y="80"/>
                    </a:cubicBezTo>
                    <a:close/>
                    <a:moveTo>
                      <a:pt x="279" y="188"/>
                    </a:moveTo>
                    <a:cubicBezTo>
                      <a:pt x="279" y="188"/>
                      <a:pt x="279" y="208"/>
                      <a:pt x="259" y="208"/>
                    </a:cubicBezTo>
                    <a:cubicBezTo>
                      <a:pt x="140" y="208"/>
                      <a:pt x="140" y="208"/>
                      <a:pt x="140" y="208"/>
                    </a:cubicBezTo>
                    <a:cubicBezTo>
                      <a:pt x="120" y="208"/>
                      <a:pt x="120" y="188"/>
                      <a:pt x="120" y="188"/>
                    </a:cubicBezTo>
                    <a:cubicBezTo>
                      <a:pt x="120" y="148"/>
                      <a:pt x="120" y="148"/>
                      <a:pt x="120" y="148"/>
                    </a:cubicBezTo>
                    <a:cubicBezTo>
                      <a:pt x="148" y="148"/>
                      <a:pt x="148" y="148"/>
                      <a:pt x="148" y="148"/>
                    </a:cubicBezTo>
                    <a:cubicBezTo>
                      <a:pt x="148" y="180"/>
                      <a:pt x="148" y="180"/>
                      <a:pt x="148" y="180"/>
                    </a:cubicBezTo>
                    <a:cubicBezTo>
                      <a:pt x="251" y="180"/>
                      <a:pt x="251" y="180"/>
                      <a:pt x="251" y="180"/>
                    </a:cubicBezTo>
                    <a:cubicBezTo>
                      <a:pt x="251" y="148"/>
                      <a:pt x="251" y="148"/>
                      <a:pt x="251" y="148"/>
                    </a:cubicBezTo>
                    <a:cubicBezTo>
                      <a:pt x="279" y="148"/>
                      <a:pt x="279" y="148"/>
                      <a:pt x="279" y="148"/>
                    </a:cubicBezTo>
                    <a:lnTo>
                      <a:pt x="279" y="188"/>
                    </a:lnTo>
                    <a:close/>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53" name="íślíḋè-Oval 18"/>
              <p:cNvSpPr/>
              <p:nvPr/>
            </p:nvSpPr>
            <p:spPr>
              <a:xfrm>
                <a:off x="9626376" y="3043976"/>
                <a:ext cx="648586" cy="648586"/>
              </a:xfrm>
              <a:prstGeom prst="ellipse">
                <a:avLst/>
              </a:prstGeom>
              <a:solidFill>
                <a:schemeClr val="bg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p>
            </p:txBody>
          </p:sp>
          <p:sp>
            <p:nvSpPr>
              <p:cNvPr id="54" name="íślíḋè-Freeform: Shape 19"/>
              <p:cNvSpPr/>
              <p:nvPr/>
            </p:nvSpPr>
            <p:spPr bwMode="auto">
              <a:xfrm>
                <a:off x="9828116" y="3271073"/>
                <a:ext cx="245104" cy="194393"/>
              </a:xfrm>
              <a:custGeom>
                <a:avLst/>
                <a:gdLst>
                  <a:gd name="T0" fmla="*/ 200 w 400"/>
                  <a:gd name="T1" fmla="*/ 120 h 320"/>
                  <a:gd name="T2" fmla="*/ 140 w 400"/>
                  <a:gd name="T3" fmla="*/ 180 h 320"/>
                  <a:gd name="T4" fmla="*/ 200 w 400"/>
                  <a:gd name="T5" fmla="*/ 240 h 320"/>
                  <a:gd name="T6" fmla="*/ 260 w 400"/>
                  <a:gd name="T7" fmla="*/ 180 h 320"/>
                  <a:gd name="T8" fmla="*/ 200 w 400"/>
                  <a:gd name="T9" fmla="*/ 120 h 320"/>
                  <a:gd name="T10" fmla="*/ 360 w 400"/>
                  <a:gd name="T11" fmla="*/ 60 h 320"/>
                  <a:gd name="T12" fmla="*/ 312 w 400"/>
                  <a:gd name="T13" fmla="*/ 60 h 320"/>
                  <a:gd name="T14" fmla="*/ 296 w 400"/>
                  <a:gd name="T15" fmla="*/ 49 h 320"/>
                  <a:gd name="T16" fmla="*/ 284 w 400"/>
                  <a:gd name="T17" fmla="*/ 11 h 320"/>
                  <a:gd name="T18" fmla="*/ 268 w 400"/>
                  <a:gd name="T19" fmla="*/ 0 h 320"/>
                  <a:gd name="T20" fmla="*/ 132 w 400"/>
                  <a:gd name="T21" fmla="*/ 0 h 320"/>
                  <a:gd name="T22" fmla="*/ 116 w 400"/>
                  <a:gd name="T23" fmla="*/ 11 h 320"/>
                  <a:gd name="T24" fmla="*/ 104 w 400"/>
                  <a:gd name="T25" fmla="*/ 49 h 320"/>
                  <a:gd name="T26" fmla="*/ 88 w 400"/>
                  <a:gd name="T27" fmla="*/ 60 h 320"/>
                  <a:gd name="T28" fmla="*/ 40 w 400"/>
                  <a:gd name="T29" fmla="*/ 60 h 320"/>
                  <a:gd name="T30" fmla="*/ 0 w 400"/>
                  <a:gd name="T31" fmla="*/ 100 h 320"/>
                  <a:gd name="T32" fmla="*/ 0 w 400"/>
                  <a:gd name="T33" fmla="*/ 280 h 320"/>
                  <a:gd name="T34" fmla="*/ 40 w 400"/>
                  <a:gd name="T35" fmla="*/ 320 h 320"/>
                  <a:gd name="T36" fmla="*/ 360 w 400"/>
                  <a:gd name="T37" fmla="*/ 320 h 320"/>
                  <a:gd name="T38" fmla="*/ 400 w 400"/>
                  <a:gd name="T39" fmla="*/ 280 h 320"/>
                  <a:gd name="T40" fmla="*/ 400 w 400"/>
                  <a:gd name="T41" fmla="*/ 100 h 320"/>
                  <a:gd name="T42" fmla="*/ 360 w 400"/>
                  <a:gd name="T43" fmla="*/ 60 h 320"/>
                  <a:gd name="T44" fmla="*/ 200 w 400"/>
                  <a:gd name="T45" fmla="*/ 280 h 320"/>
                  <a:gd name="T46" fmla="*/ 100 w 400"/>
                  <a:gd name="T47" fmla="*/ 180 h 320"/>
                  <a:gd name="T48" fmla="*/ 200 w 400"/>
                  <a:gd name="T49" fmla="*/ 80 h 320"/>
                  <a:gd name="T50" fmla="*/ 300 w 400"/>
                  <a:gd name="T51" fmla="*/ 180 h 320"/>
                  <a:gd name="T52" fmla="*/ 200 w 400"/>
                  <a:gd name="T53" fmla="*/ 280 h 320"/>
                  <a:gd name="T54" fmla="*/ 346 w 400"/>
                  <a:gd name="T55" fmla="*/ 128 h 320"/>
                  <a:gd name="T56" fmla="*/ 332 w 400"/>
                  <a:gd name="T57" fmla="*/ 114 h 320"/>
                  <a:gd name="T58" fmla="*/ 346 w 400"/>
                  <a:gd name="T59" fmla="*/ 100 h 320"/>
                  <a:gd name="T60" fmla="*/ 360 w 400"/>
                  <a:gd name="T61" fmla="*/ 114 h 320"/>
                  <a:gd name="T62" fmla="*/ 346 w 400"/>
                  <a:gd name="T63" fmla="*/ 128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00" h="320">
                    <a:moveTo>
                      <a:pt x="200" y="120"/>
                    </a:moveTo>
                    <a:cubicBezTo>
                      <a:pt x="167" y="120"/>
                      <a:pt x="140" y="147"/>
                      <a:pt x="140" y="180"/>
                    </a:cubicBezTo>
                    <a:cubicBezTo>
                      <a:pt x="140" y="213"/>
                      <a:pt x="167" y="240"/>
                      <a:pt x="200" y="240"/>
                    </a:cubicBezTo>
                    <a:cubicBezTo>
                      <a:pt x="233" y="240"/>
                      <a:pt x="260" y="213"/>
                      <a:pt x="260" y="180"/>
                    </a:cubicBezTo>
                    <a:cubicBezTo>
                      <a:pt x="260" y="147"/>
                      <a:pt x="233" y="120"/>
                      <a:pt x="200" y="120"/>
                    </a:cubicBezTo>
                    <a:close/>
                    <a:moveTo>
                      <a:pt x="360" y="60"/>
                    </a:moveTo>
                    <a:cubicBezTo>
                      <a:pt x="312" y="60"/>
                      <a:pt x="312" y="60"/>
                      <a:pt x="312" y="60"/>
                    </a:cubicBezTo>
                    <a:cubicBezTo>
                      <a:pt x="305" y="60"/>
                      <a:pt x="298" y="55"/>
                      <a:pt x="296" y="49"/>
                    </a:cubicBezTo>
                    <a:cubicBezTo>
                      <a:pt x="284" y="11"/>
                      <a:pt x="284" y="11"/>
                      <a:pt x="284" y="11"/>
                    </a:cubicBezTo>
                    <a:cubicBezTo>
                      <a:pt x="281" y="5"/>
                      <a:pt x="274" y="0"/>
                      <a:pt x="268" y="0"/>
                    </a:cubicBezTo>
                    <a:cubicBezTo>
                      <a:pt x="132" y="0"/>
                      <a:pt x="132" y="0"/>
                      <a:pt x="132" y="0"/>
                    </a:cubicBezTo>
                    <a:cubicBezTo>
                      <a:pt x="125" y="0"/>
                      <a:pt x="118" y="5"/>
                      <a:pt x="116" y="11"/>
                    </a:cubicBezTo>
                    <a:cubicBezTo>
                      <a:pt x="104" y="49"/>
                      <a:pt x="104" y="49"/>
                      <a:pt x="104" y="49"/>
                    </a:cubicBezTo>
                    <a:cubicBezTo>
                      <a:pt x="101" y="55"/>
                      <a:pt x="94" y="60"/>
                      <a:pt x="88" y="60"/>
                    </a:cubicBezTo>
                    <a:cubicBezTo>
                      <a:pt x="40" y="60"/>
                      <a:pt x="40" y="60"/>
                      <a:pt x="40" y="60"/>
                    </a:cubicBezTo>
                    <a:cubicBezTo>
                      <a:pt x="18" y="60"/>
                      <a:pt x="0" y="78"/>
                      <a:pt x="0" y="100"/>
                    </a:cubicBezTo>
                    <a:cubicBezTo>
                      <a:pt x="0" y="280"/>
                      <a:pt x="0" y="280"/>
                      <a:pt x="0" y="280"/>
                    </a:cubicBezTo>
                    <a:cubicBezTo>
                      <a:pt x="0" y="302"/>
                      <a:pt x="18" y="320"/>
                      <a:pt x="40" y="320"/>
                    </a:cubicBezTo>
                    <a:cubicBezTo>
                      <a:pt x="360" y="320"/>
                      <a:pt x="360" y="320"/>
                      <a:pt x="360" y="320"/>
                    </a:cubicBezTo>
                    <a:cubicBezTo>
                      <a:pt x="382" y="320"/>
                      <a:pt x="400" y="302"/>
                      <a:pt x="400" y="280"/>
                    </a:cubicBezTo>
                    <a:cubicBezTo>
                      <a:pt x="400" y="100"/>
                      <a:pt x="400" y="100"/>
                      <a:pt x="400" y="100"/>
                    </a:cubicBezTo>
                    <a:cubicBezTo>
                      <a:pt x="400" y="78"/>
                      <a:pt x="382" y="60"/>
                      <a:pt x="360" y="60"/>
                    </a:cubicBezTo>
                    <a:close/>
                    <a:moveTo>
                      <a:pt x="200" y="280"/>
                    </a:moveTo>
                    <a:cubicBezTo>
                      <a:pt x="145" y="280"/>
                      <a:pt x="100" y="235"/>
                      <a:pt x="100" y="180"/>
                    </a:cubicBezTo>
                    <a:cubicBezTo>
                      <a:pt x="100" y="125"/>
                      <a:pt x="145" y="80"/>
                      <a:pt x="200" y="80"/>
                    </a:cubicBezTo>
                    <a:cubicBezTo>
                      <a:pt x="255" y="80"/>
                      <a:pt x="300" y="125"/>
                      <a:pt x="300" y="180"/>
                    </a:cubicBezTo>
                    <a:cubicBezTo>
                      <a:pt x="300" y="235"/>
                      <a:pt x="255" y="280"/>
                      <a:pt x="200" y="280"/>
                    </a:cubicBezTo>
                    <a:close/>
                    <a:moveTo>
                      <a:pt x="346" y="128"/>
                    </a:moveTo>
                    <a:cubicBezTo>
                      <a:pt x="338" y="128"/>
                      <a:pt x="332" y="122"/>
                      <a:pt x="332" y="114"/>
                    </a:cubicBezTo>
                    <a:cubicBezTo>
                      <a:pt x="332" y="106"/>
                      <a:pt x="338" y="100"/>
                      <a:pt x="346" y="100"/>
                    </a:cubicBezTo>
                    <a:cubicBezTo>
                      <a:pt x="354" y="100"/>
                      <a:pt x="360" y="106"/>
                      <a:pt x="360" y="114"/>
                    </a:cubicBezTo>
                    <a:cubicBezTo>
                      <a:pt x="360" y="122"/>
                      <a:pt x="354" y="128"/>
                      <a:pt x="346" y="128"/>
                    </a:cubicBezTo>
                    <a:close/>
                  </a:path>
                </a:pathLst>
              </a:custGeom>
              <a:solidFill>
                <a:schemeClr val="accent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grpSp>
        <p:sp>
          <p:nvSpPr>
            <p:cNvPr id="29" name="文本框 28"/>
            <p:cNvSpPr txBox="1"/>
            <p:nvPr/>
          </p:nvSpPr>
          <p:spPr>
            <a:xfrm>
              <a:off x="1287540" y="5363704"/>
              <a:ext cx="2236510" cy="400110"/>
            </a:xfrm>
            <a:prstGeom prst="rect">
              <a:avLst/>
            </a:prstGeom>
            <a:noFill/>
          </p:spPr>
          <p:txBody>
            <a:bodyPr wrap="none" rtlCol="0">
              <a:spAutoFit/>
            </a:bodyPr>
            <a:lstStyle/>
            <a:p>
              <a:r>
                <a:rPr lang="zh-CN" altLang="en-US" sz="2000" b="1" dirty="0">
                  <a:solidFill>
                    <a:schemeClr val="tx1">
                      <a:lumMod val="75000"/>
                      <a:lumOff val="25000"/>
                    </a:schemeClr>
                  </a:solidFill>
                  <a:latin typeface="时尚中黑简体" panose="01010104010101010101" pitchFamily="2" charset="-122"/>
                  <a:ea typeface="时尚中黑简体" panose="01010104010101010101" pitchFamily="2" charset="-122"/>
                </a:rPr>
                <a:t>认真学习专业知识</a:t>
              </a:r>
              <a:endParaRPr lang="en-US" altLang="zh-CN" sz="2000" b="1" dirty="0">
                <a:solidFill>
                  <a:schemeClr val="tx1">
                    <a:lumMod val="75000"/>
                    <a:lumOff val="25000"/>
                  </a:schemeClr>
                </a:solidFill>
                <a:latin typeface="时尚中黑简体" panose="01010104010101010101" pitchFamily="2" charset="-122"/>
                <a:ea typeface="时尚中黑简体" panose="01010104010101010101" pitchFamily="2" charset="-122"/>
              </a:endParaRPr>
            </a:p>
          </p:txBody>
        </p:sp>
        <p:sp>
          <p:nvSpPr>
            <p:cNvPr id="31" name="文本框 30"/>
            <p:cNvSpPr txBox="1"/>
            <p:nvPr/>
          </p:nvSpPr>
          <p:spPr>
            <a:xfrm>
              <a:off x="3269296" y="2080789"/>
              <a:ext cx="2236510" cy="400110"/>
            </a:xfrm>
            <a:prstGeom prst="rect">
              <a:avLst/>
            </a:prstGeom>
            <a:noFill/>
          </p:spPr>
          <p:txBody>
            <a:bodyPr wrap="none" rtlCol="0">
              <a:spAutoFit/>
            </a:bodyPr>
            <a:lstStyle/>
            <a:p>
              <a:r>
                <a:rPr lang="zh-CN" altLang="en-US" sz="2000" b="1" dirty="0">
                  <a:solidFill>
                    <a:schemeClr val="tx1">
                      <a:lumMod val="75000"/>
                      <a:lumOff val="25000"/>
                    </a:schemeClr>
                  </a:solidFill>
                  <a:latin typeface="时尚中黑简体" panose="01010104010101010101" pitchFamily="2" charset="-122"/>
                  <a:ea typeface="时尚中黑简体" panose="01010104010101010101" pitchFamily="2" charset="-122"/>
                </a:rPr>
                <a:t>规划职业生涯发展</a:t>
              </a:r>
              <a:endParaRPr lang="en-US" altLang="zh-CN" sz="2000" b="1" dirty="0">
                <a:solidFill>
                  <a:schemeClr val="tx1">
                    <a:lumMod val="75000"/>
                    <a:lumOff val="25000"/>
                  </a:schemeClr>
                </a:solidFill>
                <a:latin typeface="时尚中黑简体" panose="01010104010101010101" pitchFamily="2" charset="-122"/>
                <a:ea typeface="时尚中黑简体" panose="01010104010101010101" pitchFamily="2" charset="-122"/>
              </a:endParaRPr>
            </a:p>
          </p:txBody>
        </p:sp>
        <p:sp>
          <p:nvSpPr>
            <p:cNvPr id="33" name="文本框 32"/>
            <p:cNvSpPr txBox="1"/>
            <p:nvPr/>
          </p:nvSpPr>
          <p:spPr>
            <a:xfrm>
              <a:off x="5498084" y="5274610"/>
              <a:ext cx="1723549" cy="400110"/>
            </a:xfrm>
            <a:prstGeom prst="rect">
              <a:avLst/>
            </a:prstGeom>
            <a:noFill/>
          </p:spPr>
          <p:txBody>
            <a:bodyPr wrap="none" rtlCol="0">
              <a:spAutoFit/>
            </a:bodyPr>
            <a:lstStyle/>
            <a:p>
              <a:r>
                <a:rPr lang="zh-CN" altLang="en-US" sz="2000" b="1" dirty="0">
                  <a:solidFill>
                    <a:schemeClr val="tx1">
                      <a:lumMod val="75000"/>
                      <a:lumOff val="25000"/>
                    </a:schemeClr>
                  </a:solidFill>
                  <a:latin typeface="时尚中黑简体" panose="01010104010101010101" pitchFamily="2" charset="-122"/>
                  <a:ea typeface="时尚中黑简体" panose="01010104010101010101" pitchFamily="2" charset="-122"/>
                </a:rPr>
                <a:t>参与职业培训</a:t>
              </a:r>
              <a:endParaRPr lang="en-US" altLang="zh-CN" sz="2000" b="1" dirty="0">
                <a:solidFill>
                  <a:schemeClr val="tx1">
                    <a:lumMod val="75000"/>
                    <a:lumOff val="25000"/>
                  </a:schemeClr>
                </a:solidFill>
                <a:latin typeface="时尚中黑简体" panose="01010104010101010101" pitchFamily="2" charset="-122"/>
                <a:ea typeface="时尚中黑简体" panose="01010104010101010101" pitchFamily="2" charset="-122"/>
              </a:endParaRPr>
            </a:p>
          </p:txBody>
        </p:sp>
        <p:sp>
          <p:nvSpPr>
            <p:cNvPr id="34" name="文本框 33"/>
            <p:cNvSpPr txBox="1"/>
            <p:nvPr/>
          </p:nvSpPr>
          <p:spPr>
            <a:xfrm>
              <a:off x="7265476" y="2025910"/>
              <a:ext cx="1980029" cy="400110"/>
            </a:xfrm>
            <a:prstGeom prst="rect">
              <a:avLst/>
            </a:prstGeom>
            <a:noFill/>
          </p:spPr>
          <p:txBody>
            <a:bodyPr wrap="none" rtlCol="0">
              <a:spAutoFit/>
            </a:bodyPr>
            <a:lstStyle/>
            <a:p>
              <a:r>
                <a:rPr lang="zh-CN" altLang="en-US" sz="2000" b="1" dirty="0">
                  <a:solidFill>
                    <a:schemeClr val="tx1">
                      <a:lumMod val="75000"/>
                      <a:lumOff val="25000"/>
                    </a:schemeClr>
                  </a:solidFill>
                  <a:latin typeface="时尚中黑简体" panose="01010104010101010101" pitchFamily="2" charset="-122"/>
                  <a:ea typeface="时尚中黑简体" panose="01010104010101010101" pitchFamily="2" charset="-122"/>
                </a:rPr>
                <a:t>多进行反思总结</a:t>
              </a:r>
              <a:endParaRPr lang="en-US" altLang="zh-CN" sz="2000" b="1" dirty="0">
                <a:solidFill>
                  <a:schemeClr val="tx1">
                    <a:lumMod val="75000"/>
                    <a:lumOff val="25000"/>
                  </a:schemeClr>
                </a:solidFill>
                <a:latin typeface="时尚中黑简体" panose="01010104010101010101" pitchFamily="2" charset="-122"/>
                <a:ea typeface="时尚中黑简体" panose="01010104010101010101" pitchFamily="2" charset="-122"/>
              </a:endParaRPr>
            </a:p>
          </p:txBody>
        </p:sp>
        <p:sp>
          <p:nvSpPr>
            <p:cNvPr id="35" name="文本框 34"/>
            <p:cNvSpPr txBox="1"/>
            <p:nvPr/>
          </p:nvSpPr>
          <p:spPr>
            <a:xfrm>
              <a:off x="9178487" y="5267592"/>
              <a:ext cx="1980029" cy="400110"/>
            </a:xfrm>
            <a:prstGeom prst="rect">
              <a:avLst/>
            </a:prstGeom>
            <a:noFill/>
          </p:spPr>
          <p:txBody>
            <a:bodyPr wrap="none" rtlCol="0">
              <a:spAutoFit/>
            </a:bodyPr>
            <a:lstStyle/>
            <a:p>
              <a:r>
                <a:rPr lang="zh-CN" altLang="en-US" sz="2000" b="1" dirty="0">
                  <a:solidFill>
                    <a:schemeClr val="tx1">
                      <a:lumMod val="75000"/>
                      <a:lumOff val="25000"/>
                    </a:schemeClr>
                  </a:solidFill>
                  <a:latin typeface="时尚中黑简体" panose="01010104010101010101" pitchFamily="2" charset="-122"/>
                  <a:ea typeface="时尚中黑简体" panose="01010104010101010101" pitchFamily="2" charset="-122"/>
                </a:rPr>
                <a:t>勇于实践和创新</a:t>
              </a:r>
              <a:endParaRPr lang="en-US" altLang="zh-CN" sz="2000" b="1" dirty="0">
                <a:solidFill>
                  <a:schemeClr val="tx1">
                    <a:lumMod val="75000"/>
                    <a:lumOff val="25000"/>
                  </a:schemeClr>
                </a:solidFill>
                <a:latin typeface="时尚中黑简体" panose="01010104010101010101" pitchFamily="2" charset="-122"/>
                <a:ea typeface="时尚中黑简体" panose="01010104010101010101" pitchFamily="2" charset="-122"/>
              </a:endParaRPr>
            </a:p>
          </p:txBody>
        </p:sp>
      </p:gr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三、提升职业素养</a:t>
            </a:r>
            <a:endParaRPr lang="zh-CN" altLang="en-US" dirty="0"/>
          </a:p>
        </p:txBody>
      </p:sp>
      <p:sp>
        <p:nvSpPr>
          <p:cNvPr id="3" name="灯片编号占位符 2"/>
          <p:cNvSpPr>
            <a:spLocks noGrp="1"/>
          </p:cNvSpPr>
          <p:nvPr>
            <p:ph type="sldNum" sz="quarter" idx="4"/>
          </p:nvPr>
        </p:nvSpPr>
        <p:spPr/>
        <p:txBody>
          <a:bodyPr/>
          <a:lstStyle/>
          <a:p>
            <a:fld id="{5DD3DB80-B894-403A-B48E-6FDC1A72010E}" type="slidenum">
              <a:rPr lang="zh-CN" altLang="en-US" smtClean="0"/>
            </a:fld>
            <a:endParaRPr lang="zh-CN" altLang="en-US" dirty="0"/>
          </a:p>
        </p:txBody>
      </p:sp>
      <p:sp>
        <p:nvSpPr>
          <p:cNvPr id="30" name="圆角矩形 29"/>
          <p:cNvSpPr/>
          <p:nvPr/>
        </p:nvSpPr>
        <p:spPr>
          <a:xfrm>
            <a:off x="-436605" y="1450866"/>
            <a:ext cx="4918108" cy="647601"/>
          </a:xfrm>
          <a:prstGeom prst="round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a:solidFill>
                  <a:schemeClr val="bg1"/>
                </a:solidFill>
              </a:rPr>
              <a:t>1</a:t>
            </a:r>
            <a:r>
              <a:rPr lang="zh-CN" altLang="en-US" sz="2800" b="1" dirty="0">
                <a:solidFill>
                  <a:schemeClr val="bg1"/>
                </a:solidFill>
              </a:rPr>
              <a:t>．职业素养的概念</a:t>
            </a:r>
            <a:endParaRPr lang="zh-CN" altLang="en-US" sz="2800" b="1" dirty="0">
              <a:solidFill>
                <a:schemeClr val="bg1"/>
              </a:solidFill>
            </a:endParaRPr>
          </a:p>
        </p:txBody>
      </p:sp>
      <p:sp>
        <p:nvSpPr>
          <p:cNvPr id="32" name="文本框 43"/>
          <p:cNvSpPr txBox="1"/>
          <p:nvPr/>
        </p:nvSpPr>
        <p:spPr>
          <a:xfrm>
            <a:off x="534010" y="2333612"/>
            <a:ext cx="11289510" cy="580415"/>
          </a:xfrm>
          <a:prstGeom prst="rect">
            <a:avLst/>
          </a:prstGeom>
          <a:noFill/>
        </p:spPr>
        <p:txBody>
          <a:bodyPr wrap="square" rtlCol="0">
            <a:spAutoFit/>
          </a:bodyPr>
          <a:lstStyle/>
          <a:p>
            <a:pPr indent="457200" algn="just">
              <a:lnSpc>
                <a:spcPct val="150000"/>
              </a:lnSpc>
            </a:pPr>
            <a:r>
              <a:rPr lang="zh-CN" altLang="en-US" sz="2400" dirty="0"/>
              <a:t>素养指个人通过训练和实践而获得的道德修养。职业素养可以分为以下</a:t>
            </a:r>
            <a:r>
              <a:rPr lang="en-US" altLang="zh-CN" sz="2400" dirty="0"/>
              <a:t>3</a:t>
            </a:r>
            <a:r>
              <a:rPr lang="zh-CN" altLang="en-US" sz="2400" dirty="0"/>
              <a:t>类。</a:t>
            </a:r>
            <a:endParaRPr lang="zh-CN" altLang="en-US" sz="2400" dirty="0"/>
          </a:p>
        </p:txBody>
      </p:sp>
      <p:grpSp>
        <p:nvGrpSpPr>
          <p:cNvPr id="55" name="组合 54"/>
          <p:cNvGrpSpPr/>
          <p:nvPr/>
        </p:nvGrpSpPr>
        <p:grpSpPr>
          <a:xfrm>
            <a:off x="4561682" y="3565303"/>
            <a:ext cx="3219450" cy="2697163"/>
            <a:chOff x="4561682" y="2200808"/>
            <a:chExt cx="3219450" cy="2697163"/>
          </a:xfrm>
        </p:grpSpPr>
        <p:sp>
          <p:nvSpPr>
            <p:cNvPr id="56" name="i$liḋe-Oval 12"/>
            <p:cNvSpPr/>
            <p:nvPr/>
          </p:nvSpPr>
          <p:spPr bwMode="auto">
            <a:xfrm>
              <a:off x="4996764" y="2200808"/>
              <a:ext cx="2284976" cy="2283619"/>
            </a:xfrm>
            <a:prstGeom prst="ellipse">
              <a:avLst/>
            </a:prstGeom>
            <a:solidFill>
              <a:schemeClr val="accent1"/>
            </a:solidFill>
            <a:ln w="50800">
              <a:solidFill>
                <a:schemeClr val="tx1">
                  <a:alpha val="0"/>
                </a:schemeClr>
              </a:solidFill>
              <a:miter lim="800000"/>
            </a:ln>
          </p:spPr>
          <p:txBody>
            <a:bodyPr wrap="none" lIns="0" tIns="0" rIns="0" bIns="0" anchor="ctr">
              <a:normAutofit/>
            </a:bodyPr>
            <a:lstStyle/>
            <a:p>
              <a:pPr algn="ctr"/>
              <a:r>
                <a:rPr lang="zh-CN" altLang="en-US" sz="2000" b="1" dirty="0">
                  <a:solidFill>
                    <a:schemeClr val="bg1"/>
                  </a:solidFill>
                  <a:latin typeface="Arial" panose="020B0604020202020204" pitchFamily="34" charset="0"/>
                  <a:ea typeface="微软雅黑" panose="020B0503020204020204" pitchFamily="34" charset="-122"/>
                  <a:sym typeface="Arial" panose="020B0604020202020204" pitchFamily="34" charset="0"/>
                </a:rPr>
                <a:t>职业知识技能</a:t>
              </a:r>
              <a:endParaRPr lang="zh-CN" altLang="en-US" sz="2000" b="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57" name="i$liḋe-Oval 14"/>
            <p:cNvSpPr/>
            <p:nvPr/>
          </p:nvSpPr>
          <p:spPr bwMode="auto">
            <a:xfrm>
              <a:off x="4561682" y="3048533"/>
              <a:ext cx="326312" cy="326231"/>
            </a:xfrm>
            <a:prstGeom prst="ellipse">
              <a:avLst/>
            </a:prstGeom>
            <a:solidFill>
              <a:schemeClr val="bg1">
                <a:lumMod val="75000"/>
                <a:alpha val="20000"/>
              </a:schemeClr>
            </a:solidFill>
            <a:ln w="50800">
              <a:solidFill>
                <a:schemeClr val="tx1">
                  <a:alpha val="0"/>
                </a:schemeClr>
              </a:solidFill>
              <a:miter lim="800000"/>
            </a:ln>
          </p:spPr>
          <p:txBody>
            <a:bodyPr anchor="ctr"/>
            <a:lstStyle/>
            <a:p>
              <a:pPr algn="ctr"/>
              <a:endParaRPr sz="2400">
                <a:latin typeface="Arial" panose="020B0604020202020204" pitchFamily="34" charset="0"/>
                <a:ea typeface="微软雅黑" panose="020B0503020204020204" pitchFamily="34" charset="-122"/>
                <a:sym typeface="Arial" panose="020B0604020202020204" pitchFamily="34" charset="0"/>
              </a:endParaRPr>
            </a:p>
          </p:txBody>
        </p:sp>
        <p:sp>
          <p:nvSpPr>
            <p:cNvPr id="58" name="i$liḋe-Oval 15"/>
            <p:cNvSpPr/>
            <p:nvPr/>
          </p:nvSpPr>
          <p:spPr bwMode="auto">
            <a:xfrm>
              <a:off x="5878044" y="4354252"/>
              <a:ext cx="543853" cy="543719"/>
            </a:xfrm>
            <a:prstGeom prst="ellipse">
              <a:avLst/>
            </a:prstGeom>
            <a:solidFill>
              <a:schemeClr val="bg1">
                <a:lumMod val="75000"/>
                <a:alpha val="20000"/>
              </a:schemeClr>
            </a:solidFill>
            <a:ln w="50800">
              <a:solidFill>
                <a:schemeClr val="tx1">
                  <a:alpha val="0"/>
                </a:schemeClr>
              </a:solidFill>
              <a:miter lim="800000"/>
            </a:ln>
          </p:spPr>
          <p:txBody>
            <a:bodyPr anchor="ctr"/>
            <a:lstStyle/>
            <a:p>
              <a:pPr algn="ctr"/>
              <a:endParaRPr sz="2400">
                <a:latin typeface="Arial" panose="020B0604020202020204" pitchFamily="34" charset="0"/>
                <a:ea typeface="微软雅黑" panose="020B0503020204020204" pitchFamily="34" charset="-122"/>
                <a:sym typeface="Arial" panose="020B0604020202020204" pitchFamily="34" charset="0"/>
              </a:endParaRPr>
            </a:p>
          </p:txBody>
        </p:sp>
        <p:sp>
          <p:nvSpPr>
            <p:cNvPr id="59" name="i$liḋe-Oval 16"/>
            <p:cNvSpPr/>
            <p:nvPr/>
          </p:nvSpPr>
          <p:spPr bwMode="auto">
            <a:xfrm>
              <a:off x="6856979" y="2222239"/>
              <a:ext cx="173874" cy="173831"/>
            </a:xfrm>
            <a:prstGeom prst="ellipse">
              <a:avLst/>
            </a:prstGeom>
            <a:solidFill>
              <a:schemeClr val="bg1">
                <a:lumMod val="75000"/>
                <a:alpha val="20000"/>
              </a:schemeClr>
            </a:solidFill>
            <a:ln w="50800">
              <a:solidFill>
                <a:schemeClr val="tx1">
                  <a:alpha val="0"/>
                </a:schemeClr>
              </a:solidFill>
              <a:miter lim="800000"/>
            </a:ln>
          </p:spPr>
          <p:txBody>
            <a:bodyPr anchor="ctr"/>
            <a:lstStyle/>
            <a:p>
              <a:pPr algn="ctr"/>
              <a:endParaRPr sz="2400">
                <a:latin typeface="Arial" panose="020B0604020202020204" pitchFamily="34" charset="0"/>
                <a:ea typeface="微软雅黑" panose="020B0503020204020204" pitchFamily="34" charset="-122"/>
                <a:sym typeface="Arial" panose="020B0604020202020204" pitchFamily="34" charset="0"/>
              </a:endParaRPr>
            </a:p>
          </p:txBody>
        </p:sp>
        <p:sp>
          <p:nvSpPr>
            <p:cNvPr id="60" name="i$liḋe-Oval 17"/>
            <p:cNvSpPr/>
            <p:nvPr/>
          </p:nvSpPr>
          <p:spPr bwMode="auto">
            <a:xfrm>
              <a:off x="7118187" y="3908165"/>
              <a:ext cx="402530" cy="402431"/>
            </a:xfrm>
            <a:prstGeom prst="ellipse">
              <a:avLst/>
            </a:prstGeom>
            <a:solidFill>
              <a:schemeClr val="bg1">
                <a:lumMod val="75000"/>
                <a:alpha val="20000"/>
              </a:schemeClr>
            </a:solidFill>
            <a:ln w="50800">
              <a:solidFill>
                <a:schemeClr val="tx1">
                  <a:alpha val="0"/>
                </a:schemeClr>
              </a:solidFill>
              <a:miter lim="800000"/>
            </a:ln>
          </p:spPr>
          <p:txBody>
            <a:bodyPr anchor="ctr"/>
            <a:lstStyle/>
            <a:p>
              <a:pPr algn="ctr"/>
              <a:endParaRPr sz="2400">
                <a:latin typeface="Arial" panose="020B0604020202020204" pitchFamily="34" charset="0"/>
                <a:ea typeface="微软雅黑" panose="020B0503020204020204" pitchFamily="34" charset="-122"/>
                <a:sym typeface="Arial" panose="020B0604020202020204" pitchFamily="34" charset="0"/>
              </a:endParaRPr>
            </a:p>
          </p:txBody>
        </p:sp>
        <p:sp>
          <p:nvSpPr>
            <p:cNvPr id="61" name="i$liḋe-Oval 18"/>
            <p:cNvSpPr/>
            <p:nvPr/>
          </p:nvSpPr>
          <p:spPr bwMode="auto">
            <a:xfrm>
              <a:off x="7292061" y="2939789"/>
              <a:ext cx="489071" cy="489744"/>
            </a:xfrm>
            <a:prstGeom prst="ellipse">
              <a:avLst/>
            </a:prstGeom>
            <a:solidFill>
              <a:schemeClr val="bg1">
                <a:lumMod val="75000"/>
                <a:alpha val="20000"/>
              </a:schemeClr>
            </a:solidFill>
            <a:ln w="50800">
              <a:solidFill>
                <a:schemeClr val="tx1">
                  <a:alpha val="0"/>
                </a:schemeClr>
              </a:solidFill>
              <a:miter lim="800000"/>
            </a:ln>
          </p:spPr>
          <p:txBody>
            <a:bodyPr anchor="ctr"/>
            <a:lstStyle/>
            <a:p>
              <a:pPr algn="ctr"/>
              <a:endParaRPr sz="2400">
                <a:latin typeface="Arial" panose="020B0604020202020204" pitchFamily="34" charset="0"/>
                <a:ea typeface="微软雅黑" panose="020B0503020204020204" pitchFamily="34" charset="-122"/>
                <a:sym typeface="Arial" panose="020B0604020202020204" pitchFamily="34" charset="0"/>
              </a:endParaRPr>
            </a:p>
          </p:txBody>
        </p:sp>
      </p:grpSp>
      <p:grpSp>
        <p:nvGrpSpPr>
          <p:cNvPr id="62" name="组合 61"/>
          <p:cNvGrpSpPr/>
          <p:nvPr/>
        </p:nvGrpSpPr>
        <p:grpSpPr>
          <a:xfrm>
            <a:off x="7981950" y="2886647"/>
            <a:ext cx="3551238" cy="3016250"/>
            <a:chOff x="7981950" y="1522152"/>
            <a:chExt cx="3551238" cy="3016250"/>
          </a:xfrm>
        </p:grpSpPr>
        <p:sp>
          <p:nvSpPr>
            <p:cNvPr id="63" name="i$liḋe-Oval 20"/>
            <p:cNvSpPr/>
            <p:nvPr/>
          </p:nvSpPr>
          <p:spPr bwMode="auto">
            <a:xfrm>
              <a:off x="8528050" y="2202396"/>
              <a:ext cx="2294732" cy="2295525"/>
            </a:xfrm>
            <a:prstGeom prst="ellipse">
              <a:avLst/>
            </a:prstGeom>
            <a:solidFill>
              <a:schemeClr val="accent2"/>
            </a:solidFill>
            <a:ln w="50800">
              <a:solidFill>
                <a:schemeClr val="tx1">
                  <a:alpha val="0"/>
                </a:schemeClr>
              </a:solidFill>
              <a:miter lim="800000"/>
            </a:ln>
          </p:spPr>
          <p:txBody>
            <a:bodyPr wrap="none" lIns="0" tIns="0" rIns="0" bIns="0" anchor="ctr">
              <a:normAutofit/>
            </a:bodyPr>
            <a:lstStyle/>
            <a:p>
              <a:pPr algn="ctr"/>
              <a:r>
                <a:rPr lang="zh-CN" altLang="en-US" sz="2000" b="1" dirty="0">
                  <a:solidFill>
                    <a:schemeClr val="bg1"/>
                  </a:solidFill>
                  <a:latin typeface="Arial" panose="020B0604020202020204" pitchFamily="34" charset="0"/>
                  <a:ea typeface="微软雅黑" panose="020B0503020204020204" pitchFamily="34" charset="-122"/>
                  <a:sym typeface="Arial" panose="020B0604020202020204" pitchFamily="34" charset="0"/>
                </a:rPr>
                <a:t>职业行为习惯</a:t>
              </a:r>
              <a:endParaRPr lang="zh-CN" altLang="en-US" sz="2000" b="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64" name="i$liḋe-Oval 22"/>
            <p:cNvSpPr/>
            <p:nvPr/>
          </p:nvSpPr>
          <p:spPr bwMode="auto">
            <a:xfrm>
              <a:off x="7981950" y="3161246"/>
              <a:ext cx="491331" cy="491331"/>
            </a:xfrm>
            <a:prstGeom prst="ellipse">
              <a:avLst/>
            </a:prstGeom>
            <a:solidFill>
              <a:schemeClr val="bg1">
                <a:lumMod val="75000"/>
                <a:alpha val="29803"/>
              </a:schemeClr>
            </a:solidFill>
            <a:ln w="50800">
              <a:solidFill>
                <a:schemeClr val="tx1">
                  <a:alpha val="0"/>
                </a:schemeClr>
              </a:solidFill>
              <a:miter lim="800000"/>
            </a:ln>
          </p:spPr>
          <p:txBody>
            <a:bodyPr anchor="ctr"/>
            <a:lstStyle/>
            <a:p>
              <a:pPr algn="ctr"/>
              <a:endParaRPr sz="2400">
                <a:latin typeface="Arial" panose="020B0604020202020204" pitchFamily="34" charset="0"/>
                <a:ea typeface="微软雅黑" panose="020B0503020204020204" pitchFamily="34" charset="-122"/>
                <a:sym typeface="Arial" panose="020B0604020202020204" pitchFamily="34" charset="0"/>
              </a:endParaRPr>
            </a:p>
          </p:txBody>
        </p:sp>
        <p:sp>
          <p:nvSpPr>
            <p:cNvPr id="65" name="i$liḋe-Oval 23"/>
            <p:cNvSpPr/>
            <p:nvPr/>
          </p:nvSpPr>
          <p:spPr bwMode="auto">
            <a:xfrm>
              <a:off x="9205913" y="1522152"/>
              <a:ext cx="250825" cy="250825"/>
            </a:xfrm>
            <a:prstGeom prst="ellipse">
              <a:avLst/>
            </a:prstGeom>
            <a:solidFill>
              <a:schemeClr val="bg1">
                <a:lumMod val="75000"/>
                <a:alpha val="29803"/>
              </a:schemeClr>
            </a:solidFill>
            <a:ln w="50800">
              <a:solidFill>
                <a:schemeClr val="tx1">
                  <a:alpha val="0"/>
                </a:schemeClr>
              </a:solidFill>
              <a:miter lim="800000"/>
            </a:ln>
          </p:spPr>
          <p:txBody>
            <a:bodyPr anchor="ctr"/>
            <a:lstStyle/>
            <a:p>
              <a:pPr algn="ctr"/>
              <a:endParaRPr sz="2400">
                <a:latin typeface="Arial" panose="020B0604020202020204" pitchFamily="34" charset="0"/>
                <a:ea typeface="微软雅黑" panose="020B0503020204020204" pitchFamily="34" charset="-122"/>
                <a:sym typeface="Arial" panose="020B0604020202020204" pitchFamily="34" charset="0"/>
              </a:endParaRPr>
            </a:p>
          </p:txBody>
        </p:sp>
        <p:sp>
          <p:nvSpPr>
            <p:cNvPr id="66" name="îṣļîḑé-Oval 24"/>
            <p:cNvSpPr/>
            <p:nvPr/>
          </p:nvSpPr>
          <p:spPr bwMode="auto">
            <a:xfrm>
              <a:off x="10167144" y="3915308"/>
              <a:ext cx="623094" cy="623094"/>
            </a:xfrm>
            <a:prstGeom prst="ellipse">
              <a:avLst/>
            </a:prstGeom>
            <a:solidFill>
              <a:schemeClr val="bg1">
                <a:lumMod val="75000"/>
                <a:alpha val="29803"/>
              </a:schemeClr>
            </a:solidFill>
            <a:ln w="50800">
              <a:solidFill>
                <a:schemeClr val="tx1">
                  <a:alpha val="0"/>
                </a:schemeClr>
              </a:solidFill>
              <a:miter lim="800000"/>
            </a:ln>
          </p:spPr>
          <p:txBody>
            <a:bodyPr anchor="ctr"/>
            <a:lstStyle/>
            <a:p>
              <a:pPr algn="ctr"/>
              <a:endParaRPr sz="2400">
                <a:latin typeface="Arial" panose="020B0604020202020204" pitchFamily="34" charset="0"/>
                <a:ea typeface="微软雅黑" panose="020B0503020204020204" pitchFamily="34" charset="-122"/>
                <a:sym typeface="Arial" panose="020B0604020202020204" pitchFamily="34" charset="0"/>
              </a:endParaRPr>
            </a:p>
          </p:txBody>
        </p:sp>
        <p:sp>
          <p:nvSpPr>
            <p:cNvPr id="67" name="îṣļîḑé-Oval 25"/>
            <p:cNvSpPr/>
            <p:nvPr/>
          </p:nvSpPr>
          <p:spPr bwMode="auto">
            <a:xfrm>
              <a:off x="11358563" y="3477952"/>
              <a:ext cx="174625" cy="174625"/>
            </a:xfrm>
            <a:prstGeom prst="ellipse">
              <a:avLst/>
            </a:prstGeom>
            <a:solidFill>
              <a:schemeClr val="bg1">
                <a:lumMod val="75000"/>
                <a:alpha val="29803"/>
              </a:schemeClr>
            </a:solidFill>
            <a:ln w="50800">
              <a:solidFill>
                <a:schemeClr val="tx1">
                  <a:alpha val="0"/>
                </a:schemeClr>
              </a:solidFill>
              <a:miter lim="800000"/>
            </a:ln>
          </p:spPr>
          <p:txBody>
            <a:bodyPr anchor="ctr"/>
            <a:lstStyle/>
            <a:p>
              <a:pPr algn="ctr"/>
              <a:endParaRPr sz="2400">
                <a:latin typeface="Arial" panose="020B0604020202020204" pitchFamily="34" charset="0"/>
                <a:ea typeface="微软雅黑" panose="020B0503020204020204" pitchFamily="34" charset="-122"/>
                <a:sym typeface="Arial" panose="020B0604020202020204" pitchFamily="34" charset="0"/>
              </a:endParaRPr>
            </a:p>
          </p:txBody>
        </p:sp>
        <p:sp>
          <p:nvSpPr>
            <p:cNvPr id="68" name="îṣļîḑé-Oval 26"/>
            <p:cNvSpPr/>
            <p:nvPr/>
          </p:nvSpPr>
          <p:spPr bwMode="auto">
            <a:xfrm>
              <a:off x="9752013" y="2035708"/>
              <a:ext cx="415131" cy="415131"/>
            </a:xfrm>
            <a:prstGeom prst="ellipse">
              <a:avLst/>
            </a:prstGeom>
            <a:solidFill>
              <a:schemeClr val="bg1">
                <a:lumMod val="75000"/>
                <a:alpha val="29803"/>
              </a:schemeClr>
            </a:solidFill>
            <a:ln w="50800">
              <a:solidFill>
                <a:schemeClr val="tx1">
                  <a:alpha val="0"/>
                </a:schemeClr>
              </a:solidFill>
              <a:miter lim="800000"/>
            </a:ln>
          </p:spPr>
          <p:txBody>
            <a:bodyPr anchor="ctr"/>
            <a:lstStyle/>
            <a:p>
              <a:pPr algn="ctr"/>
              <a:endParaRPr sz="2400">
                <a:latin typeface="Arial" panose="020B0604020202020204" pitchFamily="34" charset="0"/>
                <a:ea typeface="微软雅黑" panose="020B0503020204020204" pitchFamily="34" charset="-122"/>
                <a:sym typeface="Arial" panose="020B0604020202020204" pitchFamily="34" charset="0"/>
              </a:endParaRPr>
            </a:p>
          </p:txBody>
        </p:sp>
      </p:grpSp>
      <p:grpSp>
        <p:nvGrpSpPr>
          <p:cNvPr id="69" name="组合 68"/>
          <p:cNvGrpSpPr/>
          <p:nvPr/>
        </p:nvGrpSpPr>
        <p:grpSpPr>
          <a:xfrm>
            <a:off x="755650" y="3293840"/>
            <a:ext cx="3562350" cy="3037682"/>
            <a:chOff x="755650" y="1929345"/>
            <a:chExt cx="3562350" cy="3037682"/>
          </a:xfrm>
        </p:grpSpPr>
        <p:sp>
          <p:nvSpPr>
            <p:cNvPr id="70" name="i$liḋe-Oval 4"/>
            <p:cNvSpPr/>
            <p:nvPr/>
          </p:nvSpPr>
          <p:spPr bwMode="auto">
            <a:xfrm>
              <a:off x="1560731" y="2263601"/>
              <a:ext cx="2222500" cy="2223081"/>
            </a:xfrm>
            <a:prstGeom prst="ellipse">
              <a:avLst/>
            </a:prstGeom>
            <a:solidFill>
              <a:schemeClr val="accent4"/>
            </a:solidFill>
            <a:ln w="50800" cap="flat">
              <a:solidFill>
                <a:schemeClr val="tx1">
                  <a:alpha val="0"/>
                </a:schemeClr>
              </a:solidFill>
              <a:prstDash val="solid"/>
              <a:miter lim="800000"/>
              <a:headEnd type="none" w="med" len="med"/>
              <a:tailEnd type="none" w="med" len="med"/>
            </a:ln>
          </p:spPr>
          <p:txBody>
            <a:bodyPr wrap="none" lIns="0" tIns="0" rIns="0" bIns="0" anchor="ctr">
              <a:normAutofit/>
            </a:bodyPr>
            <a:lstStyle/>
            <a:p>
              <a:pPr algn="ctr">
                <a:defRPr/>
              </a:pPr>
              <a:r>
                <a:rPr lang="zh-CN" altLang="en-US" sz="2000" b="1" dirty="0">
                  <a:solidFill>
                    <a:schemeClr val="bg1"/>
                  </a:solidFill>
                  <a:latin typeface="Arial" panose="020B0604020202020204" pitchFamily="34" charset="0"/>
                  <a:ea typeface="微软雅黑" panose="020B0503020204020204" pitchFamily="34" charset="-122"/>
                  <a:sym typeface="Arial" panose="020B0604020202020204" pitchFamily="34" charset="0"/>
                </a:rPr>
                <a:t>职业道德信念</a:t>
              </a:r>
              <a:endParaRPr lang="zh-CN" altLang="en-US" sz="2000" b="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71" name="i$liḋe-Oval 6"/>
            <p:cNvSpPr/>
            <p:nvPr/>
          </p:nvSpPr>
          <p:spPr bwMode="auto">
            <a:xfrm>
              <a:off x="3967956" y="3601420"/>
              <a:ext cx="350044" cy="349341"/>
            </a:xfrm>
            <a:prstGeom prst="ellipse">
              <a:avLst/>
            </a:prstGeom>
            <a:solidFill>
              <a:schemeClr val="bg1">
                <a:lumMod val="75000"/>
                <a:alpha val="39999"/>
              </a:schemeClr>
            </a:solidFill>
            <a:ln w="50800" cap="flat">
              <a:solidFill>
                <a:schemeClr val="tx1">
                  <a:alpha val="0"/>
                </a:schemeClr>
              </a:solidFill>
              <a:prstDash val="solid"/>
              <a:miter lim="800000"/>
              <a:headEnd type="none" w="med" len="med"/>
              <a:tailEnd type="none" w="med" len="med"/>
            </a:ln>
          </p:spPr>
          <p:txBody>
            <a:bodyPr anchor="ctr"/>
            <a:lstStyle/>
            <a:p>
              <a:pPr algn="ctr"/>
              <a:endParaRPr sz="2400">
                <a:latin typeface="Arial" panose="020B0604020202020204" pitchFamily="34" charset="0"/>
                <a:ea typeface="微软雅黑" panose="020B0503020204020204" pitchFamily="34" charset="-122"/>
                <a:sym typeface="Arial" panose="020B0604020202020204" pitchFamily="34" charset="0"/>
              </a:endParaRPr>
            </a:p>
          </p:txBody>
        </p:sp>
        <p:sp>
          <p:nvSpPr>
            <p:cNvPr id="72" name="i$liḋe-Oval 7"/>
            <p:cNvSpPr/>
            <p:nvPr/>
          </p:nvSpPr>
          <p:spPr bwMode="auto">
            <a:xfrm>
              <a:off x="1524000" y="3834843"/>
              <a:ext cx="349250" cy="349341"/>
            </a:xfrm>
            <a:prstGeom prst="ellipse">
              <a:avLst/>
            </a:prstGeom>
            <a:solidFill>
              <a:schemeClr val="bg1">
                <a:lumMod val="75000"/>
                <a:alpha val="39999"/>
              </a:schemeClr>
            </a:solidFill>
            <a:ln w="50800" cap="flat">
              <a:solidFill>
                <a:schemeClr val="tx1">
                  <a:alpha val="0"/>
                </a:schemeClr>
              </a:solidFill>
              <a:prstDash val="solid"/>
              <a:miter lim="800000"/>
              <a:headEnd type="none" w="med" len="med"/>
              <a:tailEnd type="none" w="med" len="med"/>
            </a:ln>
          </p:spPr>
          <p:txBody>
            <a:bodyPr anchor="ctr"/>
            <a:lstStyle/>
            <a:p>
              <a:pPr algn="ctr"/>
              <a:endParaRPr sz="2400">
                <a:latin typeface="Arial" panose="020B0604020202020204" pitchFamily="34" charset="0"/>
                <a:ea typeface="微软雅黑" panose="020B0503020204020204" pitchFamily="34" charset="-122"/>
                <a:sym typeface="Arial" panose="020B0604020202020204" pitchFamily="34" charset="0"/>
              </a:endParaRPr>
            </a:p>
          </p:txBody>
        </p:sp>
        <p:sp>
          <p:nvSpPr>
            <p:cNvPr id="73" name="i$liḋe-Oval 8"/>
            <p:cNvSpPr/>
            <p:nvPr/>
          </p:nvSpPr>
          <p:spPr bwMode="auto">
            <a:xfrm>
              <a:off x="2010569" y="4363619"/>
              <a:ext cx="603250" cy="603408"/>
            </a:xfrm>
            <a:prstGeom prst="ellipse">
              <a:avLst/>
            </a:prstGeom>
            <a:solidFill>
              <a:schemeClr val="bg1">
                <a:lumMod val="75000"/>
                <a:alpha val="39999"/>
              </a:schemeClr>
            </a:solidFill>
            <a:ln w="50800" cap="flat">
              <a:solidFill>
                <a:schemeClr val="tx1">
                  <a:alpha val="0"/>
                </a:schemeClr>
              </a:solidFill>
              <a:prstDash val="solid"/>
              <a:miter lim="800000"/>
              <a:headEnd type="none" w="med" len="med"/>
              <a:tailEnd type="none" w="med" len="med"/>
            </a:ln>
          </p:spPr>
          <p:txBody>
            <a:bodyPr anchor="ctr"/>
            <a:lstStyle/>
            <a:p>
              <a:pPr algn="ctr"/>
              <a:endParaRPr sz="2400">
                <a:latin typeface="Arial" panose="020B0604020202020204" pitchFamily="34" charset="0"/>
                <a:ea typeface="微软雅黑" panose="020B0503020204020204" pitchFamily="34" charset="-122"/>
                <a:sym typeface="Arial" panose="020B0604020202020204" pitchFamily="34" charset="0"/>
              </a:endParaRPr>
            </a:p>
          </p:txBody>
        </p:sp>
        <p:sp>
          <p:nvSpPr>
            <p:cNvPr id="74" name="i$liḋe-Oval 9"/>
            <p:cNvSpPr/>
            <p:nvPr/>
          </p:nvSpPr>
          <p:spPr bwMode="auto">
            <a:xfrm>
              <a:off x="2486819" y="1929345"/>
              <a:ext cx="200819" cy="200871"/>
            </a:xfrm>
            <a:prstGeom prst="ellipse">
              <a:avLst/>
            </a:prstGeom>
            <a:solidFill>
              <a:schemeClr val="bg1">
                <a:lumMod val="75000"/>
                <a:alpha val="39999"/>
              </a:schemeClr>
            </a:solidFill>
            <a:ln w="50800" cap="flat">
              <a:solidFill>
                <a:schemeClr val="tx1">
                  <a:alpha val="0"/>
                </a:schemeClr>
              </a:solidFill>
              <a:prstDash val="solid"/>
              <a:miter lim="800000"/>
              <a:headEnd type="none" w="med" len="med"/>
              <a:tailEnd type="none" w="med" len="med"/>
            </a:ln>
          </p:spPr>
          <p:txBody>
            <a:bodyPr anchor="ctr"/>
            <a:lstStyle/>
            <a:p>
              <a:pPr algn="ctr"/>
              <a:endParaRPr sz="2400">
                <a:latin typeface="Arial" panose="020B0604020202020204" pitchFamily="34" charset="0"/>
                <a:ea typeface="微软雅黑" panose="020B0503020204020204" pitchFamily="34" charset="-122"/>
                <a:sym typeface="Arial" panose="020B0604020202020204" pitchFamily="34" charset="0"/>
              </a:endParaRPr>
            </a:p>
          </p:txBody>
        </p:sp>
        <p:sp>
          <p:nvSpPr>
            <p:cNvPr id="75" name="i$liḋe-Oval 10"/>
            <p:cNvSpPr/>
            <p:nvPr/>
          </p:nvSpPr>
          <p:spPr bwMode="auto">
            <a:xfrm>
              <a:off x="755650" y="3109960"/>
              <a:ext cx="433388" cy="435089"/>
            </a:xfrm>
            <a:prstGeom prst="ellipse">
              <a:avLst/>
            </a:prstGeom>
            <a:solidFill>
              <a:schemeClr val="bg1">
                <a:lumMod val="75000"/>
                <a:alpha val="39999"/>
              </a:schemeClr>
            </a:solidFill>
            <a:ln w="50800" cap="flat">
              <a:solidFill>
                <a:schemeClr val="tx1">
                  <a:alpha val="0"/>
                </a:schemeClr>
              </a:solidFill>
              <a:prstDash val="solid"/>
              <a:miter lim="800000"/>
              <a:headEnd type="none" w="med" len="med"/>
              <a:tailEnd type="none" w="med" len="med"/>
            </a:ln>
          </p:spPr>
          <p:txBody>
            <a:bodyPr anchor="ctr"/>
            <a:lstStyle/>
            <a:p>
              <a:pPr algn="ctr"/>
              <a:endParaRPr sz="2400">
                <a:latin typeface="Arial" panose="020B0604020202020204" pitchFamily="34" charset="0"/>
                <a:ea typeface="微软雅黑" panose="020B0503020204020204" pitchFamily="34" charset="-122"/>
                <a:sym typeface="Arial" panose="020B0604020202020204" pitchFamily="34" charset="0"/>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wipe(up)">
                                      <p:cBhvr>
                                        <p:cTn id="7" dur="500"/>
                                        <p:tgtEl>
                                          <p:spTgt spid="69"/>
                                        </p:tgtEl>
                                      </p:cBhvr>
                                    </p:animEffect>
                                  </p:childTnLst>
                                </p:cTn>
                              </p:par>
                            </p:childTnLst>
                          </p:cTn>
                        </p:par>
                        <p:par>
                          <p:cTn id="8" fill="hold">
                            <p:stCondLst>
                              <p:cond delay="500"/>
                            </p:stCondLst>
                            <p:childTnLst>
                              <p:par>
                                <p:cTn id="9" presetID="22" presetClass="entr" presetSubtype="1" fill="hold" nodeType="afterEffect">
                                  <p:stCondLst>
                                    <p:cond delay="0"/>
                                  </p:stCondLst>
                                  <p:childTnLst>
                                    <p:set>
                                      <p:cBhvr>
                                        <p:cTn id="10" dur="1" fill="hold">
                                          <p:stCondLst>
                                            <p:cond delay="0"/>
                                          </p:stCondLst>
                                        </p:cTn>
                                        <p:tgtEl>
                                          <p:spTgt spid="55"/>
                                        </p:tgtEl>
                                        <p:attrNameLst>
                                          <p:attrName>style.visibility</p:attrName>
                                        </p:attrNameLst>
                                      </p:cBhvr>
                                      <p:to>
                                        <p:strVal val="visible"/>
                                      </p:to>
                                    </p:set>
                                    <p:animEffect transition="in" filter="wipe(up)">
                                      <p:cBhvr>
                                        <p:cTn id="11" dur="500"/>
                                        <p:tgtEl>
                                          <p:spTgt spid="55"/>
                                        </p:tgtEl>
                                      </p:cBhvr>
                                    </p:animEffect>
                                  </p:childTnLst>
                                </p:cTn>
                              </p:par>
                            </p:childTnLst>
                          </p:cTn>
                        </p:par>
                        <p:par>
                          <p:cTn id="12" fill="hold">
                            <p:stCondLst>
                              <p:cond delay="1000"/>
                            </p:stCondLst>
                            <p:childTnLst>
                              <p:par>
                                <p:cTn id="13" presetID="22" presetClass="entr" presetSubtype="1" fill="hold" nodeType="afterEffect">
                                  <p:stCondLst>
                                    <p:cond delay="0"/>
                                  </p:stCondLst>
                                  <p:childTnLst>
                                    <p:set>
                                      <p:cBhvr>
                                        <p:cTn id="14" dur="1" fill="hold">
                                          <p:stCondLst>
                                            <p:cond delay="0"/>
                                          </p:stCondLst>
                                        </p:cTn>
                                        <p:tgtEl>
                                          <p:spTgt spid="62"/>
                                        </p:tgtEl>
                                        <p:attrNameLst>
                                          <p:attrName>style.visibility</p:attrName>
                                        </p:attrNameLst>
                                      </p:cBhvr>
                                      <p:to>
                                        <p:strVal val="visible"/>
                                      </p:to>
                                    </p:set>
                                    <p:animEffect transition="in" filter="wipe(up)">
                                      <p:cBhvr>
                                        <p:cTn id="15" dur="500"/>
                                        <p:tgtEl>
                                          <p:spTgt spid="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三、提升职业素养</a:t>
            </a:r>
            <a:endParaRPr lang="zh-CN" altLang="en-US" dirty="0"/>
          </a:p>
        </p:txBody>
      </p:sp>
      <p:sp>
        <p:nvSpPr>
          <p:cNvPr id="3" name="灯片编号占位符 2"/>
          <p:cNvSpPr>
            <a:spLocks noGrp="1"/>
          </p:cNvSpPr>
          <p:nvPr>
            <p:ph type="sldNum" sz="quarter" idx="4"/>
          </p:nvPr>
        </p:nvSpPr>
        <p:spPr/>
        <p:txBody>
          <a:bodyPr/>
          <a:lstStyle/>
          <a:p>
            <a:fld id="{5DD3DB80-B894-403A-B48E-6FDC1A72010E}" type="slidenum">
              <a:rPr lang="zh-CN" altLang="en-US" smtClean="0"/>
            </a:fld>
            <a:endParaRPr lang="zh-CN" altLang="en-US" dirty="0"/>
          </a:p>
        </p:txBody>
      </p:sp>
      <p:sp>
        <p:nvSpPr>
          <p:cNvPr id="30" name="圆角矩形 29"/>
          <p:cNvSpPr/>
          <p:nvPr/>
        </p:nvSpPr>
        <p:spPr>
          <a:xfrm>
            <a:off x="-436606" y="1450866"/>
            <a:ext cx="5433369" cy="647601"/>
          </a:xfrm>
          <a:prstGeom prst="round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a:solidFill>
                  <a:schemeClr val="bg1"/>
                </a:solidFill>
              </a:rPr>
              <a:t>2</a:t>
            </a:r>
            <a:r>
              <a:rPr lang="zh-CN" altLang="en-US" sz="2800" b="1" dirty="0">
                <a:solidFill>
                  <a:schemeClr val="bg1"/>
                </a:solidFill>
              </a:rPr>
              <a:t>．提升职业素养的方法</a:t>
            </a:r>
            <a:endParaRPr lang="zh-CN" altLang="en-US" sz="2800" b="1" dirty="0">
              <a:solidFill>
                <a:schemeClr val="bg1"/>
              </a:solidFill>
            </a:endParaRPr>
          </a:p>
        </p:txBody>
      </p:sp>
      <p:grpSp>
        <p:nvGrpSpPr>
          <p:cNvPr id="19" name="组合 18"/>
          <p:cNvGrpSpPr/>
          <p:nvPr>
            <p:custDataLst>
              <p:tags r:id="rId1"/>
            </p:custDataLst>
          </p:nvPr>
        </p:nvGrpSpPr>
        <p:grpSpPr>
          <a:xfrm>
            <a:off x="1543050" y="2441575"/>
            <a:ext cx="2552700" cy="4067175"/>
            <a:chOff x="1543050" y="2019300"/>
            <a:chExt cx="2552700" cy="4067175"/>
          </a:xfrm>
        </p:grpSpPr>
        <p:sp>
          <p:nvSpPr>
            <p:cNvPr id="20" name="îṣļîḑé-Rounded Rectangle 6"/>
            <p:cNvSpPr/>
            <p:nvPr>
              <p:custDataLst>
                <p:tags r:id="rId2"/>
              </p:custDataLst>
            </p:nvPr>
          </p:nvSpPr>
          <p:spPr>
            <a:xfrm>
              <a:off x="1543050" y="2019300"/>
              <a:ext cx="2552700" cy="4067175"/>
            </a:xfrm>
            <a:prstGeom prst="roundRect">
              <a:avLst>
                <a:gd name="adj" fmla="val 12936"/>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tIns="2628000" anchor="t" anchorCtr="1">
              <a:normAutofit/>
            </a:bodyPr>
            <a:p>
              <a:pPr algn="ctr" defTabSz="914400">
                <a:lnSpc>
                  <a:spcPct val="120000"/>
                </a:lnSpc>
                <a:defRPr/>
              </a:pPr>
              <a:r>
                <a:rPr lang="zh-CN" altLang="en-US" sz="1100">
                  <a:solidFill>
                    <a:schemeClr val="tx1"/>
                  </a:solidFill>
                  <a:latin typeface="Arial" panose="020B0604020202020204" pitchFamily="34" charset="0"/>
                  <a:ea typeface="微软雅黑" panose="020B0503020204020204" pitchFamily="34" charset="-122"/>
                  <a:sym typeface="Arial" panose="020B0604020202020204" pitchFamily="34" charset="0"/>
                </a:rPr>
                <a:t>树立正确的价值观，遵守学术</a:t>
              </a:r>
              <a:endParaRPr lang="zh-CN" altLang="en-US" sz="1100">
                <a:solidFill>
                  <a:schemeClr val="tx1"/>
                </a:solidFill>
                <a:latin typeface="Arial" panose="020B0604020202020204" pitchFamily="34" charset="0"/>
                <a:ea typeface="微软雅黑" panose="020B0503020204020204" pitchFamily="34" charset="-122"/>
                <a:sym typeface="Arial" panose="020B0604020202020204" pitchFamily="34" charset="0"/>
              </a:endParaRPr>
            </a:p>
            <a:p>
              <a:pPr algn="ctr" defTabSz="914400">
                <a:lnSpc>
                  <a:spcPct val="120000"/>
                </a:lnSpc>
                <a:defRPr/>
              </a:pPr>
              <a:r>
                <a:rPr lang="zh-CN" altLang="en-US" sz="1100">
                  <a:solidFill>
                    <a:schemeClr val="tx1"/>
                  </a:solidFill>
                  <a:latin typeface="Arial" panose="020B0604020202020204" pitchFamily="34" charset="0"/>
                  <a:ea typeface="微软雅黑" panose="020B0503020204020204" pitchFamily="34" charset="-122"/>
                  <a:sym typeface="Arial" panose="020B0604020202020204" pitchFamily="34" charset="0"/>
                </a:rPr>
                <a:t>诚信，尊重师长和同学，培养责任感和使命感</a:t>
              </a:r>
              <a:endParaRPr lang="zh-CN" altLang="en-US" sz="110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21" name="îṣļîḑé-Oval 7"/>
            <p:cNvSpPr/>
            <p:nvPr>
              <p:custDataLst>
                <p:tags r:id="rId3"/>
              </p:custDataLst>
            </p:nvPr>
          </p:nvSpPr>
          <p:spPr>
            <a:xfrm>
              <a:off x="1952625" y="2386012"/>
              <a:ext cx="1733550" cy="1733550"/>
            </a:xfrm>
            <a:prstGeom prst="ellipse">
              <a:avLst/>
            </a:prstGeom>
            <a:solidFill>
              <a:schemeClr val="accent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a:latin typeface="Arial" panose="020B0604020202020204" pitchFamily="34" charset="0"/>
                <a:ea typeface="微软雅黑" panose="020B0503020204020204" pitchFamily="34" charset="-122"/>
                <a:sym typeface="Arial" panose="020B0604020202020204" pitchFamily="34" charset="0"/>
              </a:endParaRPr>
            </a:p>
          </p:txBody>
        </p:sp>
        <p:sp>
          <p:nvSpPr>
            <p:cNvPr id="22" name="îṣļîḑé-Oval 8"/>
            <p:cNvSpPr/>
            <p:nvPr>
              <p:custDataLst>
                <p:tags r:id="rId4"/>
              </p:custDataLst>
            </p:nvPr>
          </p:nvSpPr>
          <p:spPr>
            <a:xfrm>
              <a:off x="3192463" y="2287588"/>
              <a:ext cx="493712" cy="493712"/>
            </a:xfrm>
            <a:prstGeom prst="ellips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r>
                <a:rPr lang="en-US" dirty="0">
                  <a:latin typeface="Arial" panose="020B0604020202020204" pitchFamily="34" charset="0"/>
                  <a:ea typeface="微软雅黑" panose="020B0503020204020204" pitchFamily="34" charset="-122"/>
                  <a:sym typeface="Arial" panose="020B0604020202020204" pitchFamily="34" charset="0"/>
                </a:rPr>
                <a:t>A</a:t>
              </a:r>
              <a:endParaRPr dirty="0">
                <a:latin typeface="Arial" panose="020B0604020202020204" pitchFamily="34" charset="0"/>
                <a:ea typeface="微软雅黑" panose="020B0503020204020204" pitchFamily="34" charset="-122"/>
                <a:sym typeface="Arial" panose="020B0604020202020204" pitchFamily="34" charset="0"/>
              </a:endParaRPr>
            </a:p>
          </p:txBody>
        </p:sp>
        <p:sp>
          <p:nvSpPr>
            <p:cNvPr id="23" name="îṣļîḑé-Rectangle 11"/>
            <p:cNvSpPr/>
            <p:nvPr>
              <p:custDataLst>
                <p:tags r:id="rId5"/>
              </p:custDataLst>
            </p:nvPr>
          </p:nvSpPr>
          <p:spPr>
            <a:xfrm>
              <a:off x="2094808" y="4263706"/>
              <a:ext cx="1449184" cy="411897"/>
            </a:xfrm>
            <a:prstGeom prst="rect">
              <a:avLst/>
            </a:prstGeom>
          </p:spPr>
          <p:txBody>
            <a:bodyPr wrap="none" lIns="0" tIns="0" rIns="0" bIns="0" anchor="ctr" anchorCtr="0">
              <a:normAutofit/>
            </a:bodyPr>
            <a:p>
              <a:pPr lvl="0" algn="ctr" defTabSz="914400">
                <a:defRPr/>
              </a:pPr>
              <a:r>
                <a:rPr lang="zh-CN" altLang="en-US" sz="1600">
                  <a:latin typeface="Arial" panose="020B0604020202020204" pitchFamily="34" charset="0"/>
                  <a:ea typeface="微软雅黑" panose="020B0503020204020204" pitchFamily="34" charset="-122"/>
                  <a:sym typeface="Arial" panose="020B0604020202020204" pitchFamily="34" charset="0"/>
                </a:rPr>
                <a:t>培养职业道德</a:t>
              </a:r>
              <a:endParaRPr lang="zh-CN" altLang="en-US" sz="1600">
                <a:latin typeface="Arial" panose="020B0604020202020204" pitchFamily="34" charset="0"/>
                <a:ea typeface="微软雅黑" panose="020B0503020204020204" pitchFamily="34" charset="-122"/>
                <a:sym typeface="Arial" panose="020B0604020202020204" pitchFamily="34" charset="0"/>
              </a:endParaRPr>
            </a:p>
          </p:txBody>
        </p:sp>
        <p:sp>
          <p:nvSpPr>
            <p:cNvPr id="24" name="Freeform 23"/>
            <p:cNvSpPr>
              <a:spLocks noEditPoints="1"/>
            </p:cNvSpPr>
            <p:nvPr>
              <p:custDataLst>
                <p:tags r:id="rId6"/>
              </p:custDataLst>
            </p:nvPr>
          </p:nvSpPr>
          <p:spPr bwMode="auto">
            <a:xfrm>
              <a:off x="2398713" y="2925444"/>
              <a:ext cx="793750" cy="727075"/>
            </a:xfrm>
            <a:custGeom>
              <a:avLst/>
              <a:gdLst>
                <a:gd name="T0" fmla="*/ 239 w 267"/>
                <a:gd name="T1" fmla="*/ 44 h 245"/>
                <a:gd name="T2" fmla="*/ 200 w 267"/>
                <a:gd name="T3" fmla="*/ 44 h 245"/>
                <a:gd name="T4" fmla="*/ 200 w 267"/>
                <a:gd name="T5" fmla="*/ 39 h 245"/>
                <a:gd name="T6" fmla="*/ 161 w 267"/>
                <a:gd name="T7" fmla="*/ 0 h 245"/>
                <a:gd name="T8" fmla="*/ 106 w 267"/>
                <a:gd name="T9" fmla="*/ 0 h 245"/>
                <a:gd name="T10" fmla="*/ 67 w 267"/>
                <a:gd name="T11" fmla="*/ 39 h 245"/>
                <a:gd name="T12" fmla="*/ 67 w 267"/>
                <a:gd name="T13" fmla="*/ 44 h 245"/>
                <a:gd name="T14" fmla="*/ 28 w 267"/>
                <a:gd name="T15" fmla="*/ 44 h 245"/>
                <a:gd name="T16" fmla="*/ 0 w 267"/>
                <a:gd name="T17" fmla="*/ 72 h 245"/>
                <a:gd name="T18" fmla="*/ 0 w 267"/>
                <a:gd name="T19" fmla="*/ 207 h 245"/>
                <a:gd name="T20" fmla="*/ 25 w 267"/>
                <a:gd name="T21" fmla="*/ 235 h 245"/>
                <a:gd name="T22" fmla="*/ 25 w 267"/>
                <a:gd name="T23" fmla="*/ 238 h 245"/>
                <a:gd name="T24" fmla="*/ 33 w 267"/>
                <a:gd name="T25" fmla="*/ 245 h 245"/>
                <a:gd name="T26" fmla="*/ 46 w 267"/>
                <a:gd name="T27" fmla="*/ 245 h 245"/>
                <a:gd name="T28" fmla="*/ 54 w 267"/>
                <a:gd name="T29" fmla="*/ 238 h 245"/>
                <a:gd name="T30" fmla="*/ 53 w 267"/>
                <a:gd name="T31" fmla="*/ 235 h 245"/>
                <a:gd name="T32" fmla="*/ 214 w 267"/>
                <a:gd name="T33" fmla="*/ 235 h 245"/>
                <a:gd name="T34" fmla="*/ 214 w 267"/>
                <a:gd name="T35" fmla="*/ 238 h 245"/>
                <a:gd name="T36" fmla="*/ 221 w 267"/>
                <a:gd name="T37" fmla="*/ 245 h 245"/>
                <a:gd name="T38" fmla="*/ 235 w 267"/>
                <a:gd name="T39" fmla="*/ 245 h 245"/>
                <a:gd name="T40" fmla="*/ 243 w 267"/>
                <a:gd name="T41" fmla="*/ 238 h 245"/>
                <a:gd name="T42" fmla="*/ 242 w 267"/>
                <a:gd name="T43" fmla="*/ 235 h 245"/>
                <a:gd name="T44" fmla="*/ 267 w 267"/>
                <a:gd name="T45" fmla="*/ 207 h 245"/>
                <a:gd name="T46" fmla="*/ 267 w 267"/>
                <a:gd name="T47" fmla="*/ 72 h 245"/>
                <a:gd name="T48" fmla="*/ 239 w 267"/>
                <a:gd name="T49" fmla="*/ 44 h 245"/>
                <a:gd name="T50" fmla="*/ 216 w 267"/>
                <a:gd name="T51" fmla="*/ 53 h 245"/>
                <a:gd name="T52" fmla="*/ 229 w 267"/>
                <a:gd name="T53" fmla="*/ 53 h 245"/>
                <a:gd name="T54" fmla="*/ 229 w 267"/>
                <a:gd name="T55" fmla="*/ 222 h 245"/>
                <a:gd name="T56" fmla="*/ 216 w 267"/>
                <a:gd name="T57" fmla="*/ 222 h 245"/>
                <a:gd name="T58" fmla="*/ 216 w 267"/>
                <a:gd name="T59" fmla="*/ 53 h 245"/>
                <a:gd name="T60" fmla="*/ 89 w 267"/>
                <a:gd name="T61" fmla="*/ 39 h 245"/>
                <a:gd name="T62" fmla="*/ 106 w 267"/>
                <a:gd name="T63" fmla="*/ 21 h 245"/>
                <a:gd name="T64" fmla="*/ 161 w 267"/>
                <a:gd name="T65" fmla="*/ 21 h 245"/>
                <a:gd name="T66" fmla="*/ 179 w 267"/>
                <a:gd name="T67" fmla="*/ 39 h 245"/>
                <a:gd name="T68" fmla="*/ 179 w 267"/>
                <a:gd name="T69" fmla="*/ 44 h 245"/>
                <a:gd name="T70" fmla="*/ 89 w 267"/>
                <a:gd name="T71" fmla="*/ 44 h 245"/>
                <a:gd name="T72" fmla="*/ 89 w 267"/>
                <a:gd name="T73" fmla="*/ 39 h 245"/>
                <a:gd name="T74" fmla="*/ 38 w 267"/>
                <a:gd name="T75" fmla="*/ 53 h 245"/>
                <a:gd name="T76" fmla="*/ 52 w 267"/>
                <a:gd name="T77" fmla="*/ 53 h 245"/>
                <a:gd name="T78" fmla="*/ 52 w 267"/>
                <a:gd name="T79" fmla="*/ 222 h 245"/>
                <a:gd name="T80" fmla="*/ 38 w 267"/>
                <a:gd name="T81" fmla="*/ 222 h 245"/>
                <a:gd name="T82" fmla="*/ 38 w 267"/>
                <a:gd name="T83" fmla="*/ 53 h 2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67" h="245">
                  <a:moveTo>
                    <a:pt x="239" y="44"/>
                  </a:moveTo>
                  <a:cubicBezTo>
                    <a:pt x="200" y="44"/>
                    <a:pt x="200" y="44"/>
                    <a:pt x="200" y="44"/>
                  </a:cubicBezTo>
                  <a:cubicBezTo>
                    <a:pt x="200" y="39"/>
                    <a:pt x="200" y="39"/>
                    <a:pt x="200" y="39"/>
                  </a:cubicBezTo>
                  <a:cubicBezTo>
                    <a:pt x="200" y="17"/>
                    <a:pt x="182" y="0"/>
                    <a:pt x="161" y="0"/>
                  </a:cubicBezTo>
                  <a:cubicBezTo>
                    <a:pt x="106" y="0"/>
                    <a:pt x="106" y="0"/>
                    <a:pt x="106" y="0"/>
                  </a:cubicBezTo>
                  <a:cubicBezTo>
                    <a:pt x="85" y="0"/>
                    <a:pt x="67" y="17"/>
                    <a:pt x="67" y="39"/>
                  </a:cubicBezTo>
                  <a:cubicBezTo>
                    <a:pt x="67" y="44"/>
                    <a:pt x="67" y="44"/>
                    <a:pt x="67" y="44"/>
                  </a:cubicBezTo>
                  <a:cubicBezTo>
                    <a:pt x="28" y="44"/>
                    <a:pt x="28" y="44"/>
                    <a:pt x="28" y="44"/>
                  </a:cubicBezTo>
                  <a:cubicBezTo>
                    <a:pt x="13" y="44"/>
                    <a:pt x="0" y="56"/>
                    <a:pt x="0" y="72"/>
                  </a:cubicBezTo>
                  <a:cubicBezTo>
                    <a:pt x="0" y="207"/>
                    <a:pt x="0" y="207"/>
                    <a:pt x="0" y="207"/>
                  </a:cubicBezTo>
                  <a:cubicBezTo>
                    <a:pt x="0" y="222"/>
                    <a:pt x="11" y="234"/>
                    <a:pt x="25" y="235"/>
                  </a:cubicBezTo>
                  <a:cubicBezTo>
                    <a:pt x="25" y="236"/>
                    <a:pt x="25" y="237"/>
                    <a:pt x="25" y="238"/>
                  </a:cubicBezTo>
                  <a:cubicBezTo>
                    <a:pt x="25" y="242"/>
                    <a:pt x="28" y="245"/>
                    <a:pt x="33" y="245"/>
                  </a:cubicBezTo>
                  <a:cubicBezTo>
                    <a:pt x="46" y="245"/>
                    <a:pt x="46" y="245"/>
                    <a:pt x="46" y="245"/>
                  </a:cubicBezTo>
                  <a:cubicBezTo>
                    <a:pt x="50" y="245"/>
                    <a:pt x="54" y="242"/>
                    <a:pt x="54" y="238"/>
                  </a:cubicBezTo>
                  <a:cubicBezTo>
                    <a:pt x="54" y="237"/>
                    <a:pt x="54" y="236"/>
                    <a:pt x="53" y="235"/>
                  </a:cubicBezTo>
                  <a:cubicBezTo>
                    <a:pt x="214" y="235"/>
                    <a:pt x="214" y="235"/>
                    <a:pt x="214" y="235"/>
                  </a:cubicBezTo>
                  <a:cubicBezTo>
                    <a:pt x="214" y="236"/>
                    <a:pt x="214" y="237"/>
                    <a:pt x="214" y="238"/>
                  </a:cubicBezTo>
                  <a:cubicBezTo>
                    <a:pt x="214" y="242"/>
                    <a:pt x="217" y="245"/>
                    <a:pt x="221" y="245"/>
                  </a:cubicBezTo>
                  <a:cubicBezTo>
                    <a:pt x="235" y="245"/>
                    <a:pt x="235" y="245"/>
                    <a:pt x="235" y="245"/>
                  </a:cubicBezTo>
                  <a:cubicBezTo>
                    <a:pt x="239" y="245"/>
                    <a:pt x="243" y="242"/>
                    <a:pt x="243" y="238"/>
                  </a:cubicBezTo>
                  <a:cubicBezTo>
                    <a:pt x="243" y="237"/>
                    <a:pt x="242" y="236"/>
                    <a:pt x="242" y="235"/>
                  </a:cubicBezTo>
                  <a:cubicBezTo>
                    <a:pt x="256" y="234"/>
                    <a:pt x="267" y="222"/>
                    <a:pt x="267" y="207"/>
                  </a:cubicBezTo>
                  <a:cubicBezTo>
                    <a:pt x="267" y="72"/>
                    <a:pt x="267" y="72"/>
                    <a:pt x="267" y="72"/>
                  </a:cubicBezTo>
                  <a:cubicBezTo>
                    <a:pt x="267" y="56"/>
                    <a:pt x="255" y="44"/>
                    <a:pt x="239" y="44"/>
                  </a:cubicBezTo>
                  <a:close/>
                  <a:moveTo>
                    <a:pt x="216" y="53"/>
                  </a:moveTo>
                  <a:cubicBezTo>
                    <a:pt x="229" y="53"/>
                    <a:pt x="229" y="53"/>
                    <a:pt x="229" y="53"/>
                  </a:cubicBezTo>
                  <a:cubicBezTo>
                    <a:pt x="229" y="222"/>
                    <a:pt x="229" y="222"/>
                    <a:pt x="229" y="222"/>
                  </a:cubicBezTo>
                  <a:cubicBezTo>
                    <a:pt x="216" y="222"/>
                    <a:pt x="216" y="222"/>
                    <a:pt x="216" y="222"/>
                  </a:cubicBezTo>
                  <a:lnTo>
                    <a:pt x="216" y="53"/>
                  </a:lnTo>
                  <a:close/>
                  <a:moveTo>
                    <a:pt x="89" y="39"/>
                  </a:moveTo>
                  <a:cubicBezTo>
                    <a:pt x="89" y="29"/>
                    <a:pt x="97" y="21"/>
                    <a:pt x="106" y="21"/>
                  </a:cubicBezTo>
                  <a:cubicBezTo>
                    <a:pt x="161" y="21"/>
                    <a:pt x="161" y="21"/>
                    <a:pt x="161" y="21"/>
                  </a:cubicBezTo>
                  <a:cubicBezTo>
                    <a:pt x="171" y="21"/>
                    <a:pt x="179" y="29"/>
                    <a:pt x="179" y="39"/>
                  </a:cubicBezTo>
                  <a:cubicBezTo>
                    <a:pt x="179" y="44"/>
                    <a:pt x="179" y="44"/>
                    <a:pt x="179" y="44"/>
                  </a:cubicBezTo>
                  <a:cubicBezTo>
                    <a:pt x="89" y="44"/>
                    <a:pt x="89" y="44"/>
                    <a:pt x="89" y="44"/>
                  </a:cubicBezTo>
                  <a:lnTo>
                    <a:pt x="89" y="39"/>
                  </a:lnTo>
                  <a:close/>
                  <a:moveTo>
                    <a:pt x="38" y="53"/>
                  </a:moveTo>
                  <a:cubicBezTo>
                    <a:pt x="52" y="53"/>
                    <a:pt x="52" y="53"/>
                    <a:pt x="52" y="53"/>
                  </a:cubicBezTo>
                  <a:cubicBezTo>
                    <a:pt x="52" y="222"/>
                    <a:pt x="52" y="222"/>
                    <a:pt x="52" y="222"/>
                  </a:cubicBezTo>
                  <a:cubicBezTo>
                    <a:pt x="38" y="222"/>
                    <a:pt x="38" y="222"/>
                    <a:pt x="38" y="222"/>
                  </a:cubicBezTo>
                  <a:lnTo>
                    <a:pt x="38" y="53"/>
                  </a:lnTo>
                  <a:close/>
                </a:path>
              </a:pathLst>
            </a:custGeom>
            <a:solidFill>
              <a:schemeClr val="bg1"/>
            </a:solidFill>
            <a:ln>
              <a:noFill/>
            </a:ln>
          </p:spPr>
          <p:txBody>
            <a:bodyPr vert="horz" wrap="square" lIns="91440" tIns="45720" rIns="91440" bIns="45720" numCol="1" anchor="t" anchorCtr="0" compatLnSpc="1"/>
            <a:p>
              <a:endParaRPr lang="en-US"/>
            </a:p>
          </p:txBody>
        </p:sp>
      </p:grpSp>
      <p:grpSp>
        <p:nvGrpSpPr>
          <p:cNvPr id="25" name="组合 24"/>
          <p:cNvGrpSpPr/>
          <p:nvPr>
            <p:custDataLst>
              <p:tags r:id="rId7"/>
            </p:custDataLst>
          </p:nvPr>
        </p:nvGrpSpPr>
        <p:grpSpPr>
          <a:xfrm>
            <a:off x="8096250" y="2441575"/>
            <a:ext cx="2552700" cy="4067175"/>
            <a:chOff x="8096250" y="2019300"/>
            <a:chExt cx="2552700" cy="4067175"/>
          </a:xfrm>
        </p:grpSpPr>
        <p:sp>
          <p:nvSpPr>
            <p:cNvPr id="26" name="îṣļîḑé-Rounded Rectangle 2"/>
            <p:cNvSpPr/>
            <p:nvPr>
              <p:custDataLst>
                <p:tags r:id="rId8"/>
              </p:custDataLst>
            </p:nvPr>
          </p:nvSpPr>
          <p:spPr>
            <a:xfrm>
              <a:off x="8096250" y="2019300"/>
              <a:ext cx="2552700" cy="4067175"/>
            </a:xfrm>
            <a:prstGeom prst="roundRect">
              <a:avLst>
                <a:gd name="adj" fmla="val 12936"/>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tIns="2628000" anchor="t" anchorCtr="1">
              <a:normAutofit/>
            </a:bodyPr>
            <a:p>
              <a:pPr algn="ctr" defTabSz="914400">
                <a:lnSpc>
                  <a:spcPct val="120000"/>
                </a:lnSpc>
                <a:defRPr/>
              </a:pPr>
              <a:r>
                <a:rPr lang="zh-CN" altLang="en-US" sz="1100">
                  <a:solidFill>
                    <a:schemeClr val="tx1"/>
                  </a:solidFill>
                  <a:latin typeface="Arial" panose="020B0604020202020204" pitchFamily="34" charset="0"/>
                  <a:ea typeface="微软雅黑" panose="020B0503020204020204" pitchFamily="34" charset="-122"/>
                  <a:sym typeface="Arial" panose="020B0604020202020204" pitchFamily="34" charset="0"/>
                </a:rPr>
                <a:t>了解该职业的具体要求，再</a:t>
              </a:r>
              <a:endParaRPr lang="zh-CN" altLang="en-US" sz="1100">
                <a:solidFill>
                  <a:schemeClr val="tx1"/>
                </a:solidFill>
                <a:latin typeface="Arial" panose="020B0604020202020204" pitchFamily="34" charset="0"/>
                <a:ea typeface="微软雅黑" panose="020B0503020204020204" pitchFamily="34" charset="-122"/>
                <a:sym typeface="Arial" panose="020B0604020202020204" pitchFamily="34" charset="0"/>
              </a:endParaRPr>
            </a:p>
            <a:p>
              <a:pPr algn="ctr" defTabSz="914400">
                <a:lnSpc>
                  <a:spcPct val="120000"/>
                </a:lnSpc>
                <a:defRPr/>
              </a:pPr>
              <a:r>
                <a:rPr lang="zh-CN" altLang="en-US" sz="1100">
                  <a:solidFill>
                    <a:schemeClr val="tx1"/>
                  </a:solidFill>
                  <a:latin typeface="Arial" panose="020B0604020202020204" pitchFamily="34" charset="0"/>
                  <a:ea typeface="微软雅黑" panose="020B0503020204020204" pitchFamily="34" charset="-122"/>
                  <a:sym typeface="Arial" panose="020B0604020202020204" pitchFamily="34" charset="0"/>
                </a:rPr>
                <a:t>将自身条件与之逐一对照，看哪些是自己缺乏或不达标的，并制订相应的计划，努力提</a:t>
              </a:r>
              <a:endParaRPr lang="zh-CN" altLang="en-US" sz="1100">
                <a:solidFill>
                  <a:schemeClr val="tx1"/>
                </a:solidFill>
                <a:latin typeface="Arial" panose="020B0604020202020204" pitchFamily="34" charset="0"/>
                <a:ea typeface="微软雅黑" panose="020B0503020204020204" pitchFamily="34" charset="-122"/>
                <a:sym typeface="Arial" panose="020B0604020202020204" pitchFamily="34" charset="0"/>
              </a:endParaRPr>
            </a:p>
            <a:p>
              <a:pPr algn="ctr" defTabSz="914400">
                <a:lnSpc>
                  <a:spcPct val="120000"/>
                </a:lnSpc>
                <a:defRPr/>
              </a:pPr>
              <a:r>
                <a:rPr lang="zh-CN" altLang="en-US" sz="1100">
                  <a:solidFill>
                    <a:schemeClr val="tx1"/>
                  </a:solidFill>
                  <a:latin typeface="Arial" panose="020B0604020202020204" pitchFamily="34" charset="0"/>
                  <a:ea typeface="微软雅黑" panose="020B0503020204020204" pitchFamily="34" charset="-122"/>
                  <a:sym typeface="Arial" panose="020B0604020202020204" pitchFamily="34" charset="0"/>
                </a:rPr>
                <a:t>升自己的职业素养</a:t>
              </a:r>
              <a:endParaRPr lang="zh-CN" altLang="en-US" sz="110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32" name="îṣļîḑé-Oval 3"/>
            <p:cNvSpPr/>
            <p:nvPr>
              <p:custDataLst>
                <p:tags r:id="rId9"/>
              </p:custDataLst>
            </p:nvPr>
          </p:nvSpPr>
          <p:spPr>
            <a:xfrm>
              <a:off x="8505825" y="2386012"/>
              <a:ext cx="1733550" cy="1733550"/>
            </a:xfrm>
            <a:prstGeom prst="ellipse">
              <a:avLst/>
            </a:prstGeom>
            <a:solidFill>
              <a:schemeClr val="accent3"/>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a:latin typeface="Arial" panose="020B0604020202020204" pitchFamily="34" charset="0"/>
                <a:ea typeface="微软雅黑" panose="020B0503020204020204" pitchFamily="34" charset="-122"/>
                <a:sym typeface="Arial" panose="020B0604020202020204" pitchFamily="34" charset="0"/>
              </a:endParaRPr>
            </a:p>
          </p:txBody>
        </p:sp>
        <p:sp>
          <p:nvSpPr>
            <p:cNvPr id="55" name="îṣļîḑé-Oval 10"/>
            <p:cNvSpPr/>
            <p:nvPr>
              <p:custDataLst>
                <p:tags r:id="rId10"/>
              </p:custDataLst>
            </p:nvPr>
          </p:nvSpPr>
          <p:spPr>
            <a:xfrm>
              <a:off x="9745663" y="2287588"/>
              <a:ext cx="493712" cy="493712"/>
            </a:xfrm>
            <a:prstGeom prst="ellipse">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r>
                <a:rPr lang="en-US" dirty="0">
                  <a:latin typeface="Arial" panose="020B0604020202020204" pitchFamily="34" charset="0"/>
                  <a:ea typeface="微软雅黑" panose="020B0503020204020204" pitchFamily="34" charset="-122"/>
                  <a:sym typeface="Arial" panose="020B0604020202020204" pitchFamily="34" charset="0"/>
                </a:rPr>
                <a:t>C</a:t>
              </a:r>
              <a:endParaRPr dirty="0">
                <a:latin typeface="Arial" panose="020B0604020202020204" pitchFamily="34" charset="0"/>
                <a:ea typeface="微软雅黑" panose="020B0503020204020204" pitchFamily="34" charset="-122"/>
                <a:sym typeface="Arial" panose="020B0604020202020204" pitchFamily="34" charset="0"/>
              </a:endParaRPr>
            </a:p>
          </p:txBody>
        </p:sp>
        <p:sp>
          <p:nvSpPr>
            <p:cNvPr id="56" name="îṣļîḑé-Rectangle 13"/>
            <p:cNvSpPr/>
            <p:nvPr>
              <p:custDataLst>
                <p:tags r:id="rId11"/>
              </p:custDataLst>
            </p:nvPr>
          </p:nvSpPr>
          <p:spPr>
            <a:xfrm>
              <a:off x="8648008" y="4263706"/>
              <a:ext cx="1449184" cy="411897"/>
            </a:xfrm>
            <a:prstGeom prst="rect">
              <a:avLst/>
            </a:prstGeom>
          </p:spPr>
          <p:txBody>
            <a:bodyPr wrap="none" lIns="0" tIns="0" rIns="0" bIns="0" anchor="ctr" anchorCtr="0">
              <a:normAutofit/>
            </a:bodyPr>
            <a:p>
              <a:pPr lvl="0" algn="ctr" defTabSz="914400">
                <a:defRPr/>
              </a:pPr>
              <a:r>
                <a:rPr lang="zh-CN" altLang="en-US" sz="1600">
                  <a:latin typeface="Arial" panose="020B0604020202020204" pitchFamily="34" charset="0"/>
                  <a:ea typeface="微软雅黑" panose="020B0503020204020204" pitchFamily="34" charset="-122"/>
                  <a:sym typeface="Arial" panose="020B0604020202020204" pitchFamily="34" charset="0"/>
                </a:rPr>
                <a:t>了解与职业相关的信息</a:t>
              </a:r>
              <a:endParaRPr lang="zh-CN" altLang="en-US" sz="1600">
                <a:latin typeface="Arial" panose="020B0604020202020204" pitchFamily="34" charset="0"/>
                <a:ea typeface="微软雅黑" panose="020B0503020204020204" pitchFamily="34" charset="-122"/>
                <a:sym typeface="Arial" panose="020B0604020202020204" pitchFamily="34" charset="0"/>
              </a:endParaRPr>
            </a:p>
          </p:txBody>
        </p:sp>
        <p:grpSp>
          <p:nvGrpSpPr>
            <p:cNvPr id="57" name="组合 56"/>
            <p:cNvGrpSpPr/>
            <p:nvPr/>
          </p:nvGrpSpPr>
          <p:grpSpPr>
            <a:xfrm>
              <a:off x="8935244" y="2837656"/>
              <a:ext cx="874713" cy="830263"/>
              <a:chOff x="10437813" y="4480719"/>
              <a:chExt cx="874713" cy="830263"/>
            </a:xfrm>
            <a:solidFill>
              <a:schemeClr val="bg1"/>
            </a:solidFill>
          </p:grpSpPr>
          <p:sp>
            <p:nvSpPr>
              <p:cNvPr id="58" name="Freeform 72"/>
              <p:cNvSpPr>
                <a:spLocks noEditPoints="1"/>
              </p:cNvSpPr>
              <p:nvPr>
                <p:custDataLst>
                  <p:tags r:id="rId12"/>
                </p:custDataLst>
              </p:nvPr>
            </p:nvSpPr>
            <p:spPr bwMode="auto">
              <a:xfrm>
                <a:off x="10518776" y="4582319"/>
                <a:ext cx="715963" cy="728663"/>
              </a:xfrm>
              <a:custGeom>
                <a:avLst/>
                <a:gdLst>
                  <a:gd name="T0" fmla="*/ 241 w 241"/>
                  <a:gd name="T1" fmla="*/ 117 h 245"/>
                  <a:gd name="T2" fmla="*/ 120 w 241"/>
                  <a:gd name="T3" fmla="*/ 0 h 245"/>
                  <a:gd name="T4" fmla="*/ 0 w 241"/>
                  <a:gd name="T5" fmla="*/ 117 h 245"/>
                  <a:gd name="T6" fmla="*/ 46 w 241"/>
                  <a:gd name="T7" fmla="*/ 209 h 245"/>
                  <a:gd name="T8" fmla="*/ 31 w 241"/>
                  <a:gd name="T9" fmla="*/ 232 h 245"/>
                  <a:gd name="T10" fmla="*/ 33 w 241"/>
                  <a:gd name="T11" fmla="*/ 244 h 245"/>
                  <a:gd name="T12" fmla="*/ 38 w 241"/>
                  <a:gd name="T13" fmla="*/ 245 h 245"/>
                  <a:gd name="T14" fmla="*/ 45 w 241"/>
                  <a:gd name="T15" fmla="*/ 241 h 245"/>
                  <a:gd name="T16" fmla="*/ 60 w 241"/>
                  <a:gd name="T17" fmla="*/ 218 h 245"/>
                  <a:gd name="T18" fmla="*/ 120 w 241"/>
                  <a:gd name="T19" fmla="*/ 234 h 245"/>
                  <a:gd name="T20" fmla="*/ 181 w 241"/>
                  <a:gd name="T21" fmla="*/ 218 h 245"/>
                  <a:gd name="T22" fmla="*/ 196 w 241"/>
                  <a:gd name="T23" fmla="*/ 241 h 245"/>
                  <a:gd name="T24" fmla="*/ 203 w 241"/>
                  <a:gd name="T25" fmla="*/ 245 h 245"/>
                  <a:gd name="T26" fmla="*/ 208 w 241"/>
                  <a:gd name="T27" fmla="*/ 244 h 245"/>
                  <a:gd name="T28" fmla="*/ 210 w 241"/>
                  <a:gd name="T29" fmla="*/ 232 h 245"/>
                  <a:gd name="T30" fmla="*/ 195 w 241"/>
                  <a:gd name="T31" fmla="*/ 209 h 245"/>
                  <a:gd name="T32" fmla="*/ 241 w 241"/>
                  <a:gd name="T33" fmla="*/ 117 h 245"/>
                  <a:gd name="T34" fmla="*/ 120 w 241"/>
                  <a:gd name="T35" fmla="*/ 198 h 245"/>
                  <a:gd name="T36" fmla="*/ 37 w 241"/>
                  <a:gd name="T37" fmla="*/ 117 h 245"/>
                  <a:gd name="T38" fmla="*/ 120 w 241"/>
                  <a:gd name="T39" fmla="*/ 37 h 245"/>
                  <a:gd name="T40" fmla="*/ 203 w 241"/>
                  <a:gd name="T41" fmla="*/ 117 h 245"/>
                  <a:gd name="T42" fmla="*/ 120 w 241"/>
                  <a:gd name="T43" fmla="*/ 198 h 2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41" h="245">
                    <a:moveTo>
                      <a:pt x="241" y="117"/>
                    </a:moveTo>
                    <a:cubicBezTo>
                      <a:pt x="241" y="53"/>
                      <a:pt x="187" y="0"/>
                      <a:pt x="120" y="0"/>
                    </a:cubicBezTo>
                    <a:cubicBezTo>
                      <a:pt x="54" y="0"/>
                      <a:pt x="0" y="53"/>
                      <a:pt x="0" y="117"/>
                    </a:cubicBezTo>
                    <a:cubicBezTo>
                      <a:pt x="0" y="154"/>
                      <a:pt x="18" y="187"/>
                      <a:pt x="46" y="209"/>
                    </a:cubicBezTo>
                    <a:cubicBezTo>
                      <a:pt x="31" y="232"/>
                      <a:pt x="31" y="232"/>
                      <a:pt x="31" y="232"/>
                    </a:cubicBezTo>
                    <a:cubicBezTo>
                      <a:pt x="28" y="236"/>
                      <a:pt x="29" y="241"/>
                      <a:pt x="33" y="244"/>
                    </a:cubicBezTo>
                    <a:cubicBezTo>
                      <a:pt x="35" y="245"/>
                      <a:pt x="36" y="245"/>
                      <a:pt x="38" y="245"/>
                    </a:cubicBezTo>
                    <a:cubicBezTo>
                      <a:pt x="41" y="245"/>
                      <a:pt x="43" y="244"/>
                      <a:pt x="45" y="241"/>
                    </a:cubicBezTo>
                    <a:cubicBezTo>
                      <a:pt x="60" y="218"/>
                      <a:pt x="60" y="218"/>
                      <a:pt x="60" y="218"/>
                    </a:cubicBezTo>
                    <a:cubicBezTo>
                      <a:pt x="78" y="228"/>
                      <a:pt x="98" y="234"/>
                      <a:pt x="120" y="234"/>
                    </a:cubicBezTo>
                    <a:cubicBezTo>
                      <a:pt x="142" y="234"/>
                      <a:pt x="163" y="228"/>
                      <a:pt x="181" y="218"/>
                    </a:cubicBezTo>
                    <a:cubicBezTo>
                      <a:pt x="196" y="241"/>
                      <a:pt x="196" y="241"/>
                      <a:pt x="196" y="241"/>
                    </a:cubicBezTo>
                    <a:cubicBezTo>
                      <a:pt x="197" y="244"/>
                      <a:pt x="200" y="245"/>
                      <a:pt x="203" y="245"/>
                    </a:cubicBezTo>
                    <a:cubicBezTo>
                      <a:pt x="205" y="245"/>
                      <a:pt x="206" y="245"/>
                      <a:pt x="208" y="244"/>
                    </a:cubicBezTo>
                    <a:cubicBezTo>
                      <a:pt x="212" y="241"/>
                      <a:pt x="213" y="236"/>
                      <a:pt x="210" y="232"/>
                    </a:cubicBezTo>
                    <a:cubicBezTo>
                      <a:pt x="195" y="209"/>
                      <a:pt x="195" y="209"/>
                      <a:pt x="195" y="209"/>
                    </a:cubicBezTo>
                    <a:cubicBezTo>
                      <a:pt x="223" y="187"/>
                      <a:pt x="241" y="154"/>
                      <a:pt x="241" y="117"/>
                    </a:cubicBezTo>
                    <a:close/>
                    <a:moveTo>
                      <a:pt x="120" y="198"/>
                    </a:moveTo>
                    <a:cubicBezTo>
                      <a:pt x="75" y="198"/>
                      <a:pt x="37" y="162"/>
                      <a:pt x="37" y="117"/>
                    </a:cubicBezTo>
                    <a:cubicBezTo>
                      <a:pt x="37" y="73"/>
                      <a:pt x="75" y="37"/>
                      <a:pt x="120" y="37"/>
                    </a:cubicBezTo>
                    <a:cubicBezTo>
                      <a:pt x="166" y="37"/>
                      <a:pt x="203" y="73"/>
                      <a:pt x="203" y="117"/>
                    </a:cubicBezTo>
                    <a:cubicBezTo>
                      <a:pt x="203" y="162"/>
                      <a:pt x="166" y="198"/>
                      <a:pt x="120" y="19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59" name="Freeform 73"/>
              <p:cNvSpPr/>
              <p:nvPr>
                <p:custDataLst>
                  <p:tags r:id="rId13"/>
                </p:custDataLst>
              </p:nvPr>
            </p:nvSpPr>
            <p:spPr bwMode="auto">
              <a:xfrm>
                <a:off x="10437813" y="4480719"/>
                <a:ext cx="309563" cy="288925"/>
              </a:xfrm>
              <a:custGeom>
                <a:avLst/>
                <a:gdLst>
                  <a:gd name="T0" fmla="*/ 102 w 104"/>
                  <a:gd name="T1" fmla="*/ 19 h 97"/>
                  <a:gd name="T2" fmla="*/ 93 w 104"/>
                  <a:gd name="T3" fmla="*/ 17 h 97"/>
                  <a:gd name="T4" fmla="*/ 25 w 104"/>
                  <a:gd name="T5" fmla="*/ 17 h 97"/>
                  <a:gd name="T6" fmla="*/ 14 w 104"/>
                  <a:gd name="T7" fmla="*/ 83 h 97"/>
                  <a:gd name="T8" fmla="*/ 14 w 104"/>
                  <a:gd name="T9" fmla="*/ 93 h 97"/>
                  <a:gd name="T10" fmla="*/ 25 w 104"/>
                  <a:gd name="T11" fmla="*/ 94 h 97"/>
                  <a:gd name="T12" fmla="*/ 101 w 104"/>
                  <a:gd name="T13" fmla="*/ 30 h 97"/>
                  <a:gd name="T14" fmla="*/ 102 w 104"/>
                  <a:gd name="T15" fmla="*/ 19 h 9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4" h="97">
                    <a:moveTo>
                      <a:pt x="102" y="19"/>
                    </a:moveTo>
                    <a:cubicBezTo>
                      <a:pt x="99" y="16"/>
                      <a:pt x="96" y="16"/>
                      <a:pt x="93" y="17"/>
                    </a:cubicBezTo>
                    <a:cubicBezTo>
                      <a:pt x="74" y="0"/>
                      <a:pt x="45" y="0"/>
                      <a:pt x="25" y="17"/>
                    </a:cubicBezTo>
                    <a:cubicBezTo>
                      <a:pt x="5" y="34"/>
                      <a:pt x="0" y="62"/>
                      <a:pt x="14" y="83"/>
                    </a:cubicBezTo>
                    <a:cubicBezTo>
                      <a:pt x="12" y="86"/>
                      <a:pt x="12" y="90"/>
                      <a:pt x="14" y="93"/>
                    </a:cubicBezTo>
                    <a:cubicBezTo>
                      <a:pt x="17" y="96"/>
                      <a:pt x="22" y="97"/>
                      <a:pt x="25" y="94"/>
                    </a:cubicBezTo>
                    <a:cubicBezTo>
                      <a:pt x="101" y="30"/>
                      <a:pt x="101" y="30"/>
                      <a:pt x="101" y="30"/>
                    </a:cubicBezTo>
                    <a:cubicBezTo>
                      <a:pt x="104" y="27"/>
                      <a:pt x="104" y="23"/>
                      <a:pt x="102"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0" name="Freeform 74"/>
              <p:cNvSpPr/>
              <p:nvPr>
                <p:custDataLst>
                  <p:tags r:id="rId14"/>
                </p:custDataLst>
              </p:nvPr>
            </p:nvSpPr>
            <p:spPr bwMode="auto">
              <a:xfrm>
                <a:off x="11002963" y="4480719"/>
                <a:ext cx="309563" cy="288925"/>
              </a:xfrm>
              <a:custGeom>
                <a:avLst/>
                <a:gdLst>
                  <a:gd name="T0" fmla="*/ 80 w 104"/>
                  <a:gd name="T1" fmla="*/ 17 h 97"/>
                  <a:gd name="T2" fmla="*/ 12 w 104"/>
                  <a:gd name="T3" fmla="*/ 17 h 97"/>
                  <a:gd name="T4" fmla="*/ 3 w 104"/>
                  <a:gd name="T5" fmla="*/ 19 h 97"/>
                  <a:gd name="T6" fmla="*/ 4 w 104"/>
                  <a:gd name="T7" fmla="*/ 30 h 97"/>
                  <a:gd name="T8" fmla="*/ 80 w 104"/>
                  <a:gd name="T9" fmla="*/ 94 h 97"/>
                  <a:gd name="T10" fmla="*/ 91 w 104"/>
                  <a:gd name="T11" fmla="*/ 93 h 97"/>
                  <a:gd name="T12" fmla="*/ 91 w 104"/>
                  <a:gd name="T13" fmla="*/ 83 h 97"/>
                  <a:gd name="T14" fmla="*/ 80 w 104"/>
                  <a:gd name="T15" fmla="*/ 17 h 9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4" h="97">
                    <a:moveTo>
                      <a:pt x="80" y="17"/>
                    </a:moveTo>
                    <a:cubicBezTo>
                      <a:pt x="60" y="0"/>
                      <a:pt x="31" y="0"/>
                      <a:pt x="12" y="17"/>
                    </a:cubicBezTo>
                    <a:cubicBezTo>
                      <a:pt x="9" y="16"/>
                      <a:pt x="5" y="16"/>
                      <a:pt x="3" y="19"/>
                    </a:cubicBezTo>
                    <a:cubicBezTo>
                      <a:pt x="0" y="23"/>
                      <a:pt x="1" y="27"/>
                      <a:pt x="4" y="30"/>
                    </a:cubicBezTo>
                    <a:cubicBezTo>
                      <a:pt x="80" y="94"/>
                      <a:pt x="80" y="94"/>
                      <a:pt x="80" y="94"/>
                    </a:cubicBezTo>
                    <a:cubicBezTo>
                      <a:pt x="83" y="97"/>
                      <a:pt x="88" y="96"/>
                      <a:pt x="91" y="93"/>
                    </a:cubicBezTo>
                    <a:cubicBezTo>
                      <a:pt x="93" y="90"/>
                      <a:pt x="93" y="86"/>
                      <a:pt x="91" y="83"/>
                    </a:cubicBezTo>
                    <a:cubicBezTo>
                      <a:pt x="104" y="62"/>
                      <a:pt x="100" y="34"/>
                      <a:pt x="80"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1" name="Freeform 75"/>
              <p:cNvSpPr/>
              <p:nvPr>
                <p:custDataLst>
                  <p:tags r:id="rId15"/>
                </p:custDataLst>
              </p:nvPr>
            </p:nvSpPr>
            <p:spPr bwMode="auto">
              <a:xfrm>
                <a:off x="10780713" y="4707731"/>
                <a:ext cx="119063" cy="376238"/>
              </a:xfrm>
              <a:custGeom>
                <a:avLst/>
                <a:gdLst>
                  <a:gd name="T0" fmla="*/ 32 w 40"/>
                  <a:gd name="T1" fmla="*/ 0 h 127"/>
                  <a:gd name="T2" fmla="*/ 32 w 40"/>
                  <a:gd name="T3" fmla="*/ 0 h 127"/>
                  <a:gd name="T4" fmla="*/ 23 w 40"/>
                  <a:gd name="T5" fmla="*/ 9 h 127"/>
                  <a:gd name="T6" fmla="*/ 22 w 40"/>
                  <a:gd name="T7" fmla="*/ 73 h 127"/>
                  <a:gd name="T8" fmla="*/ 2 w 40"/>
                  <a:gd name="T9" fmla="*/ 115 h 127"/>
                  <a:gd name="T10" fmla="*/ 6 w 40"/>
                  <a:gd name="T11" fmla="*/ 126 h 127"/>
                  <a:gd name="T12" fmla="*/ 10 w 40"/>
                  <a:gd name="T13" fmla="*/ 127 h 127"/>
                  <a:gd name="T14" fmla="*/ 18 w 40"/>
                  <a:gd name="T15" fmla="*/ 122 h 127"/>
                  <a:gd name="T16" fmla="*/ 39 w 40"/>
                  <a:gd name="T17" fmla="*/ 79 h 127"/>
                  <a:gd name="T18" fmla="*/ 39 w 40"/>
                  <a:gd name="T19" fmla="*/ 75 h 127"/>
                  <a:gd name="T20" fmla="*/ 40 w 40"/>
                  <a:gd name="T21" fmla="*/ 9 h 127"/>
                  <a:gd name="T22" fmla="*/ 32 w 40"/>
                  <a:gd name="T23" fmla="*/ 0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0" h="127">
                    <a:moveTo>
                      <a:pt x="32" y="0"/>
                    </a:moveTo>
                    <a:cubicBezTo>
                      <a:pt x="32" y="0"/>
                      <a:pt x="32" y="0"/>
                      <a:pt x="32" y="0"/>
                    </a:cubicBezTo>
                    <a:cubicBezTo>
                      <a:pt x="27" y="0"/>
                      <a:pt x="23" y="4"/>
                      <a:pt x="23" y="9"/>
                    </a:cubicBezTo>
                    <a:cubicBezTo>
                      <a:pt x="22" y="73"/>
                      <a:pt x="22" y="73"/>
                      <a:pt x="22" y="73"/>
                    </a:cubicBezTo>
                    <a:cubicBezTo>
                      <a:pt x="2" y="115"/>
                      <a:pt x="2" y="115"/>
                      <a:pt x="2" y="115"/>
                    </a:cubicBezTo>
                    <a:cubicBezTo>
                      <a:pt x="0" y="119"/>
                      <a:pt x="2" y="124"/>
                      <a:pt x="6" y="126"/>
                    </a:cubicBezTo>
                    <a:cubicBezTo>
                      <a:pt x="7" y="127"/>
                      <a:pt x="9" y="127"/>
                      <a:pt x="10" y="127"/>
                    </a:cubicBezTo>
                    <a:cubicBezTo>
                      <a:pt x="13" y="127"/>
                      <a:pt x="16" y="125"/>
                      <a:pt x="18" y="122"/>
                    </a:cubicBezTo>
                    <a:cubicBezTo>
                      <a:pt x="39" y="79"/>
                      <a:pt x="39" y="79"/>
                      <a:pt x="39" y="79"/>
                    </a:cubicBezTo>
                    <a:cubicBezTo>
                      <a:pt x="39" y="78"/>
                      <a:pt x="39" y="77"/>
                      <a:pt x="39" y="75"/>
                    </a:cubicBezTo>
                    <a:cubicBezTo>
                      <a:pt x="40" y="9"/>
                      <a:pt x="40" y="9"/>
                      <a:pt x="40" y="9"/>
                    </a:cubicBezTo>
                    <a:cubicBezTo>
                      <a:pt x="40" y="4"/>
                      <a:pt x="37" y="0"/>
                      <a:pt x="3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grpSp>
      </p:grpSp>
      <p:grpSp>
        <p:nvGrpSpPr>
          <p:cNvPr id="62" name="组合 61"/>
          <p:cNvGrpSpPr/>
          <p:nvPr>
            <p:custDataLst>
              <p:tags r:id="rId16"/>
            </p:custDataLst>
          </p:nvPr>
        </p:nvGrpSpPr>
        <p:grpSpPr>
          <a:xfrm>
            <a:off x="4819650" y="2441575"/>
            <a:ext cx="2552700" cy="4067175"/>
            <a:chOff x="4819650" y="2019300"/>
            <a:chExt cx="2552700" cy="4067175"/>
          </a:xfrm>
        </p:grpSpPr>
        <p:sp>
          <p:nvSpPr>
            <p:cNvPr id="63" name="îṣļîḑé-Rounded Rectangle 4"/>
            <p:cNvSpPr/>
            <p:nvPr>
              <p:custDataLst>
                <p:tags r:id="rId17"/>
              </p:custDataLst>
            </p:nvPr>
          </p:nvSpPr>
          <p:spPr>
            <a:xfrm>
              <a:off x="4819650" y="2019300"/>
              <a:ext cx="2552700" cy="4067175"/>
            </a:xfrm>
            <a:prstGeom prst="roundRect">
              <a:avLst>
                <a:gd name="adj" fmla="val 12936"/>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tIns="2628000" anchor="t" anchorCtr="1">
              <a:normAutofit/>
            </a:bodyPr>
            <a:p>
              <a:pPr algn="ctr" defTabSz="914400">
                <a:lnSpc>
                  <a:spcPct val="120000"/>
                </a:lnSpc>
                <a:defRPr/>
              </a:pPr>
              <a:r>
                <a:rPr lang="zh-CN" altLang="en-US" sz="1100">
                  <a:solidFill>
                    <a:schemeClr val="tx1"/>
                  </a:solidFill>
                  <a:latin typeface="Arial" panose="020B0604020202020204" pitchFamily="34" charset="0"/>
                  <a:ea typeface="微软雅黑" panose="020B0503020204020204" pitchFamily="34" charset="-122"/>
                  <a:sym typeface="Arial" panose="020B0604020202020204" pitchFamily="34" charset="0"/>
                </a:rPr>
                <a:t>多参与校内外的实践活动，能够使大学生在活动中积累具体的工作经验，进而提升自己的职业素养，完善自己的职业能力</a:t>
              </a:r>
              <a:endParaRPr lang="zh-CN" altLang="en-US" sz="110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64" name="îṣļîḑé-Oval 5"/>
            <p:cNvSpPr/>
            <p:nvPr>
              <p:custDataLst>
                <p:tags r:id="rId18"/>
              </p:custDataLst>
            </p:nvPr>
          </p:nvSpPr>
          <p:spPr>
            <a:xfrm>
              <a:off x="5229225" y="2386012"/>
              <a:ext cx="1733550" cy="1733550"/>
            </a:xfrm>
            <a:prstGeom prst="ellipse">
              <a:avLst/>
            </a:prstGeom>
            <a:solidFill>
              <a:schemeClr val="accent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a:latin typeface="Arial" panose="020B0604020202020204" pitchFamily="34" charset="0"/>
                <a:ea typeface="微软雅黑" panose="020B0503020204020204" pitchFamily="34" charset="-122"/>
                <a:sym typeface="Arial" panose="020B0604020202020204" pitchFamily="34" charset="0"/>
              </a:endParaRPr>
            </a:p>
          </p:txBody>
        </p:sp>
        <p:sp>
          <p:nvSpPr>
            <p:cNvPr id="65" name="îṣļîḑé-Oval 9"/>
            <p:cNvSpPr/>
            <p:nvPr>
              <p:custDataLst>
                <p:tags r:id="rId19"/>
              </p:custDataLst>
            </p:nvPr>
          </p:nvSpPr>
          <p:spPr>
            <a:xfrm>
              <a:off x="6469063" y="2287588"/>
              <a:ext cx="493712" cy="493712"/>
            </a:xfrm>
            <a:prstGeom prst="ellipse">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r>
                <a:rPr lang="en-US" dirty="0">
                  <a:latin typeface="Arial" panose="020B0604020202020204" pitchFamily="34" charset="0"/>
                  <a:ea typeface="微软雅黑" panose="020B0503020204020204" pitchFamily="34" charset="-122"/>
                  <a:sym typeface="Arial" panose="020B0604020202020204" pitchFamily="34" charset="0"/>
                </a:rPr>
                <a:t>B</a:t>
              </a:r>
              <a:endParaRPr dirty="0">
                <a:latin typeface="Arial" panose="020B0604020202020204" pitchFamily="34" charset="0"/>
                <a:ea typeface="微软雅黑" panose="020B0503020204020204" pitchFamily="34" charset="-122"/>
                <a:sym typeface="Arial" panose="020B0604020202020204" pitchFamily="34" charset="0"/>
              </a:endParaRPr>
            </a:p>
          </p:txBody>
        </p:sp>
        <p:sp>
          <p:nvSpPr>
            <p:cNvPr id="66" name="îṣļîḑé-Rectangle 12"/>
            <p:cNvSpPr/>
            <p:nvPr>
              <p:custDataLst>
                <p:tags r:id="rId20"/>
              </p:custDataLst>
            </p:nvPr>
          </p:nvSpPr>
          <p:spPr>
            <a:xfrm>
              <a:off x="5371408" y="4263706"/>
              <a:ext cx="1449184" cy="411897"/>
            </a:xfrm>
            <a:prstGeom prst="rect">
              <a:avLst/>
            </a:prstGeom>
          </p:spPr>
          <p:txBody>
            <a:bodyPr wrap="none" lIns="0" tIns="0" rIns="0" bIns="0" anchor="ctr" anchorCtr="0">
              <a:normAutofit/>
            </a:bodyPr>
            <a:p>
              <a:pPr lvl="0" algn="ctr" defTabSz="914400">
                <a:defRPr/>
              </a:pPr>
              <a:r>
                <a:rPr lang="zh-CN" altLang="en-US" sz="1600">
                  <a:latin typeface="Arial" panose="020B0604020202020204" pitchFamily="34" charset="0"/>
                  <a:ea typeface="微软雅黑" panose="020B0503020204020204" pitchFamily="34" charset="-122"/>
                  <a:sym typeface="Arial" panose="020B0604020202020204" pitchFamily="34" charset="0"/>
                </a:rPr>
                <a:t>多参与校内外的实践活动</a:t>
              </a:r>
              <a:endParaRPr lang="zh-CN" altLang="en-US" sz="1600">
                <a:latin typeface="Arial" panose="020B0604020202020204" pitchFamily="34" charset="0"/>
                <a:ea typeface="微软雅黑" panose="020B0503020204020204" pitchFamily="34" charset="-122"/>
                <a:sym typeface="Arial" panose="020B0604020202020204" pitchFamily="34" charset="0"/>
              </a:endParaRPr>
            </a:p>
          </p:txBody>
        </p:sp>
        <p:grpSp>
          <p:nvGrpSpPr>
            <p:cNvPr id="67" name="组合 66"/>
            <p:cNvGrpSpPr/>
            <p:nvPr/>
          </p:nvGrpSpPr>
          <p:grpSpPr>
            <a:xfrm>
              <a:off x="5684838" y="2891631"/>
              <a:ext cx="822325" cy="722313"/>
              <a:chOff x="7545388" y="1652587"/>
              <a:chExt cx="822325" cy="722313"/>
            </a:xfrm>
            <a:solidFill>
              <a:schemeClr val="bg1"/>
            </a:solidFill>
          </p:grpSpPr>
          <p:sp>
            <p:nvSpPr>
              <p:cNvPr id="68" name="Freeform 58"/>
              <p:cNvSpPr/>
              <p:nvPr>
                <p:custDataLst>
                  <p:tags r:id="rId21"/>
                </p:custDataLst>
              </p:nvPr>
            </p:nvSpPr>
            <p:spPr bwMode="auto">
              <a:xfrm>
                <a:off x="7773988" y="2282825"/>
                <a:ext cx="365125" cy="92075"/>
              </a:xfrm>
              <a:custGeom>
                <a:avLst/>
                <a:gdLst>
                  <a:gd name="T0" fmla="*/ 106 w 120"/>
                  <a:gd name="T1" fmla="*/ 11 h 30"/>
                  <a:gd name="T2" fmla="*/ 97 w 120"/>
                  <a:gd name="T3" fmla="*/ 11 h 30"/>
                  <a:gd name="T4" fmla="*/ 97 w 120"/>
                  <a:gd name="T5" fmla="*/ 0 h 30"/>
                  <a:gd name="T6" fmla="*/ 23 w 120"/>
                  <a:gd name="T7" fmla="*/ 0 h 30"/>
                  <a:gd name="T8" fmla="*/ 23 w 120"/>
                  <a:gd name="T9" fmla="*/ 11 h 30"/>
                  <a:gd name="T10" fmla="*/ 14 w 120"/>
                  <a:gd name="T11" fmla="*/ 11 h 30"/>
                  <a:gd name="T12" fmla="*/ 0 w 120"/>
                  <a:gd name="T13" fmla="*/ 30 h 30"/>
                  <a:gd name="T14" fmla="*/ 120 w 120"/>
                  <a:gd name="T15" fmla="*/ 30 h 30"/>
                  <a:gd name="T16" fmla="*/ 106 w 120"/>
                  <a:gd name="T17" fmla="*/ 11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0" h="30">
                    <a:moveTo>
                      <a:pt x="106" y="11"/>
                    </a:moveTo>
                    <a:cubicBezTo>
                      <a:pt x="97" y="11"/>
                      <a:pt x="97" y="11"/>
                      <a:pt x="97" y="11"/>
                    </a:cubicBezTo>
                    <a:cubicBezTo>
                      <a:pt x="97" y="0"/>
                      <a:pt x="97" y="0"/>
                      <a:pt x="97" y="0"/>
                    </a:cubicBezTo>
                    <a:cubicBezTo>
                      <a:pt x="23" y="0"/>
                      <a:pt x="23" y="0"/>
                      <a:pt x="23" y="0"/>
                    </a:cubicBezTo>
                    <a:cubicBezTo>
                      <a:pt x="23" y="11"/>
                      <a:pt x="23" y="11"/>
                      <a:pt x="23" y="11"/>
                    </a:cubicBezTo>
                    <a:cubicBezTo>
                      <a:pt x="14" y="11"/>
                      <a:pt x="14" y="11"/>
                      <a:pt x="14" y="11"/>
                    </a:cubicBezTo>
                    <a:cubicBezTo>
                      <a:pt x="6" y="11"/>
                      <a:pt x="0" y="20"/>
                      <a:pt x="0" y="30"/>
                    </a:cubicBezTo>
                    <a:cubicBezTo>
                      <a:pt x="120" y="30"/>
                      <a:pt x="120" y="30"/>
                      <a:pt x="120" y="30"/>
                    </a:cubicBezTo>
                    <a:cubicBezTo>
                      <a:pt x="120" y="20"/>
                      <a:pt x="114" y="11"/>
                      <a:pt x="106"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69" name="Freeform 59"/>
              <p:cNvSpPr>
                <a:spLocks noEditPoints="1"/>
              </p:cNvSpPr>
              <p:nvPr>
                <p:custDataLst>
                  <p:tags r:id="rId22"/>
                </p:custDataLst>
              </p:nvPr>
            </p:nvSpPr>
            <p:spPr bwMode="auto">
              <a:xfrm>
                <a:off x="7545388" y="1652587"/>
                <a:ext cx="822325" cy="612775"/>
              </a:xfrm>
              <a:custGeom>
                <a:avLst/>
                <a:gdLst>
                  <a:gd name="T0" fmla="*/ 251 w 270"/>
                  <a:gd name="T1" fmla="*/ 0 h 201"/>
                  <a:gd name="T2" fmla="*/ 19 w 270"/>
                  <a:gd name="T3" fmla="*/ 0 h 201"/>
                  <a:gd name="T4" fmla="*/ 0 w 270"/>
                  <a:gd name="T5" fmla="*/ 19 h 201"/>
                  <a:gd name="T6" fmla="*/ 0 w 270"/>
                  <a:gd name="T7" fmla="*/ 183 h 201"/>
                  <a:gd name="T8" fmla="*/ 19 w 270"/>
                  <a:gd name="T9" fmla="*/ 201 h 201"/>
                  <a:gd name="T10" fmla="*/ 251 w 270"/>
                  <a:gd name="T11" fmla="*/ 201 h 201"/>
                  <a:gd name="T12" fmla="*/ 270 w 270"/>
                  <a:gd name="T13" fmla="*/ 183 h 201"/>
                  <a:gd name="T14" fmla="*/ 270 w 270"/>
                  <a:gd name="T15" fmla="*/ 19 h 201"/>
                  <a:gd name="T16" fmla="*/ 251 w 270"/>
                  <a:gd name="T17" fmla="*/ 0 h 201"/>
                  <a:gd name="T18" fmla="*/ 135 w 270"/>
                  <a:gd name="T19" fmla="*/ 183 h 201"/>
                  <a:gd name="T20" fmla="*/ 128 w 270"/>
                  <a:gd name="T21" fmla="*/ 176 h 201"/>
                  <a:gd name="T22" fmla="*/ 135 w 270"/>
                  <a:gd name="T23" fmla="*/ 169 h 201"/>
                  <a:gd name="T24" fmla="*/ 142 w 270"/>
                  <a:gd name="T25" fmla="*/ 176 h 201"/>
                  <a:gd name="T26" fmla="*/ 135 w 270"/>
                  <a:gd name="T27" fmla="*/ 183 h 201"/>
                  <a:gd name="T28" fmla="*/ 254 w 270"/>
                  <a:gd name="T29" fmla="*/ 146 h 201"/>
                  <a:gd name="T30" fmla="*/ 252 w 270"/>
                  <a:gd name="T31" fmla="*/ 148 h 201"/>
                  <a:gd name="T32" fmla="*/ 18 w 270"/>
                  <a:gd name="T33" fmla="*/ 148 h 201"/>
                  <a:gd name="T34" fmla="*/ 16 w 270"/>
                  <a:gd name="T35" fmla="*/ 146 h 201"/>
                  <a:gd name="T36" fmla="*/ 16 w 270"/>
                  <a:gd name="T37" fmla="*/ 20 h 201"/>
                  <a:gd name="T38" fmla="*/ 18 w 270"/>
                  <a:gd name="T39" fmla="*/ 18 h 201"/>
                  <a:gd name="T40" fmla="*/ 252 w 270"/>
                  <a:gd name="T41" fmla="*/ 18 h 201"/>
                  <a:gd name="T42" fmla="*/ 254 w 270"/>
                  <a:gd name="T43" fmla="*/ 20 h 201"/>
                  <a:gd name="T44" fmla="*/ 254 w 270"/>
                  <a:gd name="T45" fmla="*/ 146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70" h="201">
                    <a:moveTo>
                      <a:pt x="251" y="0"/>
                    </a:moveTo>
                    <a:cubicBezTo>
                      <a:pt x="19" y="0"/>
                      <a:pt x="19" y="0"/>
                      <a:pt x="19" y="0"/>
                    </a:cubicBezTo>
                    <a:cubicBezTo>
                      <a:pt x="9" y="0"/>
                      <a:pt x="0" y="9"/>
                      <a:pt x="0" y="19"/>
                    </a:cubicBezTo>
                    <a:cubicBezTo>
                      <a:pt x="0" y="183"/>
                      <a:pt x="0" y="183"/>
                      <a:pt x="0" y="183"/>
                    </a:cubicBezTo>
                    <a:cubicBezTo>
                      <a:pt x="0" y="193"/>
                      <a:pt x="9" y="201"/>
                      <a:pt x="19" y="201"/>
                    </a:cubicBezTo>
                    <a:cubicBezTo>
                      <a:pt x="251" y="201"/>
                      <a:pt x="251" y="201"/>
                      <a:pt x="251" y="201"/>
                    </a:cubicBezTo>
                    <a:cubicBezTo>
                      <a:pt x="261" y="201"/>
                      <a:pt x="270" y="193"/>
                      <a:pt x="270" y="183"/>
                    </a:cubicBezTo>
                    <a:cubicBezTo>
                      <a:pt x="270" y="19"/>
                      <a:pt x="270" y="19"/>
                      <a:pt x="270" y="19"/>
                    </a:cubicBezTo>
                    <a:cubicBezTo>
                      <a:pt x="270" y="9"/>
                      <a:pt x="261" y="0"/>
                      <a:pt x="251" y="0"/>
                    </a:cubicBezTo>
                    <a:close/>
                    <a:moveTo>
                      <a:pt x="135" y="183"/>
                    </a:moveTo>
                    <a:cubicBezTo>
                      <a:pt x="131" y="183"/>
                      <a:pt x="128" y="180"/>
                      <a:pt x="128" y="176"/>
                    </a:cubicBezTo>
                    <a:cubicBezTo>
                      <a:pt x="128" y="172"/>
                      <a:pt x="131" y="169"/>
                      <a:pt x="135" y="169"/>
                    </a:cubicBezTo>
                    <a:cubicBezTo>
                      <a:pt x="139" y="169"/>
                      <a:pt x="142" y="172"/>
                      <a:pt x="142" y="176"/>
                    </a:cubicBezTo>
                    <a:cubicBezTo>
                      <a:pt x="142" y="180"/>
                      <a:pt x="139" y="183"/>
                      <a:pt x="135" y="183"/>
                    </a:cubicBezTo>
                    <a:close/>
                    <a:moveTo>
                      <a:pt x="254" y="146"/>
                    </a:moveTo>
                    <a:cubicBezTo>
                      <a:pt x="254" y="147"/>
                      <a:pt x="253" y="148"/>
                      <a:pt x="252" y="148"/>
                    </a:cubicBezTo>
                    <a:cubicBezTo>
                      <a:pt x="18" y="148"/>
                      <a:pt x="18" y="148"/>
                      <a:pt x="18" y="148"/>
                    </a:cubicBezTo>
                    <a:cubicBezTo>
                      <a:pt x="17" y="148"/>
                      <a:pt x="16" y="147"/>
                      <a:pt x="16" y="146"/>
                    </a:cubicBezTo>
                    <a:cubicBezTo>
                      <a:pt x="16" y="20"/>
                      <a:pt x="16" y="20"/>
                      <a:pt x="16" y="20"/>
                    </a:cubicBezTo>
                    <a:cubicBezTo>
                      <a:pt x="16" y="19"/>
                      <a:pt x="17" y="18"/>
                      <a:pt x="18" y="18"/>
                    </a:cubicBezTo>
                    <a:cubicBezTo>
                      <a:pt x="252" y="18"/>
                      <a:pt x="252" y="18"/>
                      <a:pt x="252" y="18"/>
                    </a:cubicBezTo>
                    <a:cubicBezTo>
                      <a:pt x="253" y="18"/>
                      <a:pt x="254" y="19"/>
                      <a:pt x="254" y="20"/>
                    </a:cubicBezTo>
                    <a:lnTo>
                      <a:pt x="254" y="14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0" name="Freeform 60"/>
              <p:cNvSpPr/>
              <p:nvPr>
                <p:custDataLst>
                  <p:tags r:id="rId23"/>
                </p:custDataLst>
              </p:nvPr>
            </p:nvSpPr>
            <p:spPr bwMode="auto">
              <a:xfrm>
                <a:off x="7834313" y="1828800"/>
                <a:ext cx="244475" cy="115888"/>
              </a:xfrm>
              <a:custGeom>
                <a:avLst/>
                <a:gdLst>
                  <a:gd name="T0" fmla="*/ 4 w 80"/>
                  <a:gd name="T1" fmla="*/ 20 h 38"/>
                  <a:gd name="T2" fmla="*/ 4 w 80"/>
                  <a:gd name="T3" fmla="*/ 34 h 38"/>
                  <a:gd name="T4" fmla="*/ 11 w 80"/>
                  <a:gd name="T5" fmla="*/ 37 h 38"/>
                  <a:gd name="T6" fmla="*/ 18 w 80"/>
                  <a:gd name="T7" fmla="*/ 34 h 38"/>
                  <a:gd name="T8" fmla="*/ 62 w 80"/>
                  <a:gd name="T9" fmla="*/ 34 h 38"/>
                  <a:gd name="T10" fmla="*/ 76 w 80"/>
                  <a:gd name="T11" fmla="*/ 34 h 38"/>
                  <a:gd name="T12" fmla="*/ 76 w 80"/>
                  <a:gd name="T13" fmla="*/ 20 h 38"/>
                  <a:gd name="T14" fmla="*/ 4 w 80"/>
                  <a:gd name="T15" fmla="*/ 20 h 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0" h="38">
                    <a:moveTo>
                      <a:pt x="4" y="20"/>
                    </a:moveTo>
                    <a:cubicBezTo>
                      <a:pt x="0" y="24"/>
                      <a:pt x="0" y="30"/>
                      <a:pt x="4" y="34"/>
                    </a:cubicBezTo>
                    <a:cubicBezTo>
                      <a:pt x="6" y="36"/>
                      <a:pt x="8" y="37"/>
                      <a:pt x="11" y="37"/>
                    </a:cubicBezTo>
                    <a:cubicBezTo>
                      <a:pt x="13" y="37"/>
                      <a:pt x="16" y="36"/>
                      <a:pt x="18" y="34"/>
                    </a:cubicBezTo>
                    <a:cubicBezTo>
                      <a:pt x="30" y="22"/>
                      <a:pt x="50" y="22"/>
                      <a:pt x="62" y="34"/>
                    </a:cubicBezTo>
                    <a:cubicBezTo>
                      <a:pt x="66" y="38"/>
                      <a:pt x="72" y="38"/>
                      <a:pt x="76" y="34"/>
                    </a:cubicBezTo>
                    <a:cubicBezTo>
                      <a:pt x="80" y="30"/>
                      <a:pt x="80" y="24"/>
                      <a:pt x="76" y="20"/>
                    </a:cubicBezTo>
                    <a:cubicBezTo>
                      <a:pt x="56" y="0"/>
                      <a:pt x="24" y="0"/>
                      <a:pt x="4"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1" name="Freeform 61"/>
              <p:cNvSpPr/>
              <p:nvPr>
                <p:custDataLst>
                  <p:tags r:id="rId24"/>
                </p:custDataLst>
              </p:nvPr>
            </p:nvSpPr>
            <p:spPr bwMode="auto">
              <a:xfrm>
                <a:off x="7761288" y="1744662"/>
                <a:ext cx="390525" cy="127000"/>
              </a:xfrm>
              <a:custGeom>
                <a:avLst/>
                <a:gdLst>
                  <a:gd name="T0" fmla="*/ 64 w 128"/>
                  <a:gd name="T1" fmla="*/ 0 h 42"/>
                  <a:gd name="T2" fmla="*/ 4 w 128"/>
                  <a:gd name="T3" fmla="*/ 24 h 42"/>
                  <a:gd name="T4" fmla="*/ 4 w 128"/>
                  <a:gd name="T5" fmla="*/ 39 h 42"/>
                  <a:gd name="T6" fmla="*/ 18 w 128"/>
                  <a:gd name="T7" fmla="*/ 39 h 42"/>
                  <a:gd name="T8" fmla="*/ 64 w 128"/>
                  <a:gd name="T9" fmla="*/ 20 h 42"/>
                  <a:gd name="T10" fmla="*/ 110 w 128"/>
                  <a:gd name="T11" fmla="*/ 39 h 42"/>
                  <a:gd name="T12" fmla="*/ 117 w 128"/>
                  <a:gd name="T13" fmla="*/ 41 h 42"/>
                  <a:gd name="T14" fmla="*/ 124 w 128"/>
                  <a:gd name="T15" fmla="*/ 39 h 42"/>
                  <a:gd name="T16" fmla="*/ 124 w 128"/>
                  <a:gd name="T17" fmla="*/ 24 h 42"/>
                  <a:gd name="T18" fmla="*/ 64 w 128"/>
                  <a:gd name="T19"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 h="42">
                    <a:moveTo>
                      <a:pt x="64" y="0"/>
                    </a:moveTo>
                    <a:cubicBezTo>
                      <a:pt x="41" y="0"/>
                      <a:pt x="20" y="8"/>
                      <a:pt x="4" y="24"/>
                    </a:cubicBezTo>
                    <a:cubicBezTo>
                      <a:pt x="0" y="28"/>
                      <a:pt x="0" y="35"/>
                      <a:pt x="4" y="39"/>
                    </a:cubicBezTo>
                    <a:cubicBezTo>
                      <a:pt x="8" y="42"/>
                      <a:pt x="14" y="42"/>
                      <a:pt x="18" y="39"/>
                    </a:cubicBezTo>
                    <a:cubicBezTo>
                      <a:pt x="30" y="26"/>
                      <a:pt x="47" y="20"/>
                      <a:pt x="64" y="20"/>
                    </a:cubicBezTo>
                    <a:cubicBezTo>
                      <a:pt x="81" y="20"/>
                      <a:pt x="97" y="26"/>
                      <a:pt x="110" y="39"/>
                    </a:cubicBezTo>
                    <a:cubicBezTo>
                      <a:pt x="112" y="41"/>
                      <a:pt x="114" y="41"/>
                      <a:pt x="117" y="41"/>
                    </a:cubicBezTo>
                    <a:cubicBezTo>
                      <a:pt x="119" y="41"/>
                      <a:pt x="122" y="41"/>
                      <a:pt x="124" y="39"/>
                    </a:cubicBezTo>
                    <a:cubicBezTo>
                      <a:pt x="128" y="35"/>
                      <a:pt x="128" y="28"/>
                      <a:pt x="124" y="24"/>
                    </a:cubicBezTo>
                    <a:cubicBezTo>
                      <a:pt x="108" y="8"/>
                      <a:pt x="87" y="0"/>
                      <a:pt x="6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72" name="Freeform 62"/>
              <p:cNvSpPr/>
              <p:nvPr>
                <p:custDataLst>
                  <p:tags r:id="rId25"/>
                </p:custDataLst>
              </p:nvPr>
            </p:nvSpPr>
            <p:spPr bwMode="auto">
              <a:xfrm>
                <a:off x="7907338" y="1954212"/>
                <a:ext cx="104775" cy="100013"/>
              </a:xfrm>
              <a:custGeom>
                <a:avLst/>
                <a:gdLst>
                  <a:gd name="T0" fmla="*/ 6 w 34"/>
                  <a:gd name="T1" fmla="*/ 6 h 33"/>
                  <a:gd name="T2" fmla="*/ 6 w 34"/>
                  <a:gd name="T3" fmla="*/ 27 h 33"/>
                  <a:gd name="T4" fmla="*/ 28 w 34"/>
                  <a:gd name="T5" fmla="*/ 27 h 33"/>
                  <a:gd name="T6" fmla="*/ 28 w 34"/>
                  <a:gd name="T7" fmla="*/ 6 h 33"/>
                  <a:gd name="T8" fmla="*/ 6 w 34"/>
                  <a:gd name="T9" fmla="*/ 6 h 33"/>
                </a:gdLst>
                <a:ahLst/>
                <a:cxnLst>
                  <a:cxn ang="0">
                    <a:pos x="T0" y="T1"/>
                  </a:cxn>
                  <a:cxn ang="0">
                    <a:pos x="T2" y="T3"/>
                  </a:cxn>
                  <a:cxn ang="0">
                    <a:pos x="T4" y="T5"/>
                  </a:cxn>
                  <a:cxn ang="0">
                    <a:pos x="T6" y="T7"/>
                  </a:cxn>
                  <a:cxn ang="0">
                    <a:pos x="T8" y="T9"/>
                  </a:cxn>
                </a:cxnLst>
                <a:rect l="0" t="0" r="r" b="b"/>
                <a:pathLst>
                  <a:path w="34" h="33">
                    <a:moveTo>
                      <a:pt x="6" y="6"/>
                    </a:moveTo>
                    <a:cubicBezTo>
                      <a:pt x="0" y="12"/>
                      <a:pt x="0" y="21"/>
                      <a:pt x="6" y="27"/>
                    </a:cubicBezTo>
                    <a:cubicBezTo>
                      <a:pt x="12" y="33"/>
                      <a:pt x="22" y="33"/>
                      <a:pt x="28" y="27"/>
                    </a:cubicBezTo>
                    <a:cubicBezTo>
                      <a:pt x="34" y="21"/>
                      <a:pt x="34" y="12"/>
                      <a:pt x="28" y="6"/>
                    </a:cubicBezTo>
                    <a:cubicBezTo>
                      <a:pt x="22" y="0"/>
                      <a:pt x="12" y="0"/>
                      <a:pt x="6"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gr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1000"/>
                                        <p:tgtEl>
                                          <p:spTgt spid="19"/>
                                        </p:tgtEl>
                                      </p:cBhvr>
                                    </p:animEffect>
                                  </p:childTnLst>
                                </p:cTn>
                              </p:par>
                              <p:par>
                                <p:cTn id="8" presetID="64" presetClass="path" presetSubtype="0" decel="100000" fill="hold" nodeType="withEffect">
                                  <p:stCondLst>
                                    <p:cond delay="0"/>
                                  </p:stCondLst>
                                  <p:childTnLst>
                                    <p:animMotion origin="layout" path="M 0 -2.96296E-6 L 0 0.0926 " pathEditMode="relative" rAng="0" ptsTypes="AA">
                                      <p:cBhvr>
                                        <p:cTn id="9" dur="1000" spd="-100000" fill="hold"/>
                                        <p:tgtEl>
                                          <p:spTgt spid="19"/>
                                        </p:tgtEl>
                                        <p:attrNameLst>
                                          <p:attrName>ppt_x</p:attrName>
                                          <p:attrName>ppt_y</p:attrName>
                                        </p:attrNameLst>
                                      </p:cBhvr>
                                      <p:rCtr x="0" y="4630"/>
                                    </p:animMotion>
                                  </p:childTnLst>
                                </p:cTn>
                              </p:par>
                            </p:childTnLst>
                          </p:cTn>
                        </p:par>
                        <p:par>
                          <p:cTn id="10" fill="hold">
                            <p:stCondLst>
                              <p:cond delay="1000"/>
                            </p:stCondLst>
                            <p:childTnLst>
                              <p:par>
                                <p:cTn id="11" presetID="10" presetClass="entr" presetSubtype="0" fill="hold" nodeType="after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fade">
                                      <p:cBhvr>
                                        <p:cTn id="13" dur="1000"/>
                                        <p:tgtEl>
                                          <p:spTgt spid="62"/>
                                        </p:tgtEl>
                                      </p:cBhvr>
                                    </p:animEffect>
                                  </p:childTnLst>
                                </p:cTn>
                              </p:par>
                              <p:par>
                                <p:cTn id="14" presetID="64" presetClass="path" presetSubtype="0" decel="100000" fill="hold" nodeType="withEffect">
                                  <p:stCondLst>
                                    <p:cond delay="0"/>
                                  </p:stCondLst>
                                  <p:childTnLst>
                                    <p:animMotion origin="layout" path="M 0 -2.96296E-6 L 0 0.0926 " pathEditMode="relative" rAng="0" ptsTypes="AA">
                                      <p:cBhvr>
                                        <p:cTn id="15" dur="1000" spd="-100000" fill="hold"/>
                                        <p:tgtEl>
                                          <p:spTgt spid="62"/>
                                        </p:tgtEl>
                                        <p:attrNameLst>
                                          <p:attrName>ppt_x</p:attrName>
                                          <p:attrName>ppt_y</p:attrName>
                                        </p:attrNameLst>
                                      </p:cBhvr>
                                      <p:rCtr x="0" y="4630"/>
                                    </p:animMotion>
                                  </p:childTnLst>
                                </p:cTn>
                              </p:par>
                            </p:childTnLst>
                          </p:cTn>
                        </p:par>
                        <p:par>
                          <p:cTn id="16" fill="hold">
                            <p:stCondLst>
                              <p:cond delay="2000"/>
                            </p:stCondLst>
                            <p:childTnLst>
                              <p:par>
                                <p:cTn id="17" presetID="10" presetClass="entr" presetSubtype="0" fill="hold" nodeType="afterEffect">
                                  <p:stCondLst>
                                    <p:cond delay="0"/>
                                  </p:stCondLst>
                                  <p:childTnLst>
                                    <p:set>
                                      <p:cBhvr>
                                        <p:cTn id="18" dur="1" fill="hold">
                                          <p:stCondLst>
                                            <p:cond delay="0"/>
                                          </p:stCondLst>
                                        </p:cTn>
                                        <p:tgtEl>
                                          <p:spTgt spid="25"/>
                                        </p:tgtEl>
                                        <p:attrNameLst>
                                          <p:attrName>style.visibility</p:attrName>
                                        </p:attrNameLst>
                                      </p:cBhvr>
                                      <p:to>
                                        <p:strVal val="visible"/>
                                      </p:to>
                                    </p:set>
                                    <p:animEffect transition="in" filter="fade">
                                      <p:cBhvr>
                                        <p:cTn id="19" dur="1000"/>
                                        <p:tgtEl>
                                          <p:spTgt spid="25"/>
                                        </p:tgtEl>
                                      </p:cBhvr>
                                    </p:animEffect>
                                  </p:childTnLst>
                                </p:cTn>
                              </p:par>
                              <p:par>
                                <p:cTn id="20" presetID="64" presetClass="path" presetSubtype="0" decel="100000" fill="hold" nodeType="withEffect">
                                  <p:stCondLst>
                                    <p:cond delay="0"/>
                                  </p:stCondLst>
                                  <p:childTnLst>
                                    <p:animMotion origin="layout" path="M 0 -2.96296E-6 L 0 0.0926 " pathEditMode="relative" rAng="0" ptsTypes="AA">
                                      <p:cBhvr>
                                        <p:cTn id="21" dur="1000" spd="-100000" fill="hold"/>
                                        <p:tgtEl>
                                          <p:spTgt spid="25"/>
                                        </p:tgtEl>
                                        <p:attrNameLst>
                                          <p:attrName>ppt_x</p:attrName>
                                          <p:attrName>ppt_y</p:attrName>
                                        </p:attrNameLst>
                                      </p:cBhvr>
                                      <p:rCtr x="0" y="463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5370093" y="1408294"/>
            <a:ext cx="4472940" cy="583565"/>
          </a:xfrm>
          <a:prstGeom prst="rect">
            <a:avLst/>
          </a:prstGeom>
          <a:solidFill>
            <a:schemeClr val="accent1"/>
          </a:solidFill>
        </p:spPr>
        <p:txBody>
          <a:bodyPr wrap="none">
            <a:spAutoFit/>
          </a:bodyPr>
          <a:lstStyle/>
          <a:p>
            <a:pPr algn="l"/>
            <a:r>
              <a:rPr lang="zh-CN" altLang="en-US" sz="3200" dirty="0">
                <a:solidFill>
                  <a:schemeClr val="bg1"/>
                </a:solidFill>
              </a:rPr>
              <a:t>第一节  大学生职业适应</a:t>
            </a:r>
            <a:endParaRPr lang="zh-CN" altLang="en-US" sz="3200" dirty="0">
              <a:solidFill>
                <a:schemeClr val="bg1"/>
              </a:solidFill>
            </a:endParaRPr>
          </a:p>
        </p:txBody>
      </p:sp>
      <p:sp>
        <p:nvSpPr>
          <p:cNvPr id="10" name="矩形 9"/>
          <p:cNvSpPr/>
          <p:nvPr/>
        </p:nvSpPr>
        <p:spPr>
          <a:xfrm>
            <a:off x="5370093" y="2453746"/>
            <a:ext cx="5692140" cy="583565"/>
          </a:xfrm>
          <a:prstGeom prst="rect">
            <a:avLst/>
          </a:prstGeom>
        </p:spPr>
        <p:txBody>
          <a:bodyPr wrap="none">
            <a:spAutoFit/>
          </a:bodyPr>
          <a:lstStyle/>
          <a:p>
            <a:r>
              <a:rPr lang="zh-CN" altLang="en-US" sz="3200" dirty="0"/>
              <a:t>第二节  大学生职业素质的提升</a:t>
            </a:r>
            <a:endParaRPr lang="zh-CN" altLang="en-US" sz="3200" dirty="0"/>
          </a:p>
        </p:txBody>
      </p:sp>
      <p:sp>
        <p:nvSpPr>
          <p:cNvPr id="13" name="double-left-arrows_45721"/>
          <p:cNvSpPr>
            <a:spLocks noChangeAspect="1"/>
          </p:cNvSpPr>
          <p:nvPr/>
        </p:nvSpPr>
        <p:spPr bwMode="auto">
          <a:xfrm flipH="1">
            <a:off x="4596663" y="1497841"/>
            <a:ext cx="652660" cy="495228"/>
          </a:xfrm>
          <a:custGeom>
            <a:avLst/>
            <a:gdLst>
              <a:gd name="connsiteX0" fmla="*/ 606721 w 606721"/>
              <a:gd name="connsiteY0" fmla="*/ 0 h 504401"/>
              <a:gd name="connsiteX1" fmla="*/ 606721 w 606721"/>
              <a:gd name="connsiteY1" fmla="*/ 126122 h 504401"/>
              <a:gd name="connsiteX2" fmla="*/ 440421 w 606721"/>
              <a:gd name="connsiteY2" fmla="*/ 252243 h 504401"/>
              <a:gd name="connsiteX3" fmla="*/ 606721 w 606721"/>
              <a:gd name="connsiteY3" fmla="*/ 378279 h 504401"/>
              <a:gd name="connsiteX4" fmla="*/ 606721 w 606721"/>
              <a:gd name="connsiteY4" fmla="*/ 504401 h 504401"/>
              <a:gd name="connsiteX5" fmla="*/ 275487 w 606721"/>
              <a:gd name="connsiteY5" fmla="*/ 252243 h 504401"/>
              <a:gd name="connsiteX6" fmla="*/ 331304 w 606721"/>
              <a:gd name="connsiteY6" fmla="*/ 0 h 504401"/>
              <a:gd name="connsiteX7" fmla="*/ 331304 w 606721"/>
              <a:gd name="connsiteY7" fmla="*/ 126122 h 504401"/>
              <a:gd name="connsiteX8" fmla="*/ 164968 w 606721"/>
              <a:gd name="connsiteY8" fmla="*/ 252243 h 504401"/>
              <a:gd name="connsiteX9" fmla="*/ 331304 w 606721"/>
              <a:gd name="connsiteY9" fmla="*/ 378279 h 504401"/>
              <a:gd name="connsiteX10" fmla="*/ 331304 w 606721"/>
              <a:gd name="connsiteY10" fmla="*/ 504401 h 504401"/>
              <a:gd name="connsiteX11" fmla="*/ 0 w 606721"/>
              <a:gd name="connsiteY11" fmla="*/ 252243 h 5044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06721" h="504401">
                <a:moveTo>
                  <a:pt x="606721" y="0"/>
                </a:moveTo>
                <a:lnTo>
                  <a:pt x="606721" y="126122"/>
                </a:lnTo>
                <a:lnTo>
                  <a:pt x="440421" y="252243"/>
                </a:lnTo>
                <a:lnTo>
                  <a:pt x="606721" y="378279"/>
                </a:lnTo>
                <a:lnTo>
                  <a:pt x="606721" y="504401"/>
                </a:lnTo>
                <a:lnTo>
                  <a:pt x="275487" y="252243"/>
                </a:lnTo>
                <a:close/>
                <a:moveTo>
                  <a:pt x="331304" y="0"/>
                </a:moveTo>
                <a:lnTo>
                  <a:pt x="331304" y="126122"/>
                </a:lnTo>
                <a:lnTo>
                  <a:pt x="164968" y="252243"/>
                </a:lnTo>
                <a:lnTo>
                  <a:pt x="331304" y="378279"/>
                </a:lnTo>
                <a:lnTo>
                  <a:pt x="331304" y="504401"/>
                </a:lnTo>
                <a:lnTo>
                  <a:pt x="0" y="252243"/>
                </a:lnTo>
                <a:close/>
              </a:path>
            </a:pathLst>
          </a:custGeom>
          <a:solidFill>
            <a:schemeClr val="accent1"/>
          </a:solidFill>
          <a:ln>
            <a:noFill/>
          </a:ln>
        </p:spPr>
      </p:sp>
      <p:sp>
        <p:nvSpPr>
          <p:cNvPr id="6" name="矩形 5"/>
          <p:cNvSpPr/>
          <p:nvPr/>
        </p:nvSpPr>
        <p:spPr>
          <a:xfrm>
            <a:off x="5370093" y="3644276"/>
            <a:ext cx="5692140" cy="583565"/>
          </a:xfrm>
          <a:prstGeom prst="rect">
            <a:avLst/>
          </a:prstGeom>
        </p:spPr>
        <p:txBody>
          <a:bodyPr wrap="none">
            <a:spAutoFit/>
          </a:bodyPr>
          <a:lstStyle/>
          <a:p>
            <a:r>
              <a:rPr lang="zh-CN" altLang="en-US" sz="3200" dirty="0"/>
              <a:t>第三节  大学生职场情商的培养</a:t>
            </a:r>
            <a:endParaRPr lang="zh-CN" altLang="en-US" sz="3200" dirty="0"/>
          </a:p>
        </p:txBody>
      </p:sp>
      <p:sp>
        <p:nvSpPr>
          <p:cNvPr id="2" name="矩形 1"/>
          <p:cNvSpPr/>
          <p:nvPr/>
        </p:nvSpPr>
        <p:spPr>
          <a:xfrm>
            <a:off x="5370093" y="4726316"/>
            <a:ext cx="5716270" cy="1076325"/>
          </a:xfrm>
          <a:prstGeom prst="rect">
            <a:avLst/>
          </a:prstGeom>
        </p:spPr>
        <p:txBody>
          <a:bodyPr wrap="none">
            <a:spAutoFit/>
          </a:bodyPr>
          <a:p>
            <a:pPr algn="l"/>
            <a:r>
              <a:rPr lang="zh-CN" altLang="en-US" sz="3200" dirty="0"/>
              <a:t>第四节  课堂实践</a:t>
            </a:r>
            <a:r>
              <a:rPr lang="en-US" altLang="zh-CN" sz="3200" dirty="0"/>
              <a:t>——</a:t>
            </a:r>
            <a:endParaRPr lang="en-US" altLang="zh-CN" sz="3200" dirty="0"/>
          </a:p>
          <a:p>
            <a:pPr algn="l"/>
            <a:r>
              <a:rPr lang="en-US" altLang="zh-CN" sz="3200" dirty="0"/>
              <a:t>             </a:t>
            </a:r>
            <a:r>
              <a:rPr lang="zh-CN" altLang="en-US" sz="3200" dirty="0"/>
              <a:t>制订职业素养提升计划</a:t>
            </a:r>
            <a:endParaRPr lang="zh-CN" altLang="en-US" sz="3200"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5370093" y="1047583"/>
            <a:ext cx="4472940" cy="583565"/>
          </a:xfrm>
          <a:prstGeom prst="rect">
            <a:avLst/>
          </a:prstGeom>
        </p:spPr>
        <p:txBody>
          <a:bodyPr wrap="none">
            <a:spAutoFit/>
          </a:bodyPr>
          <a:lstStyle/>
          <a:p>
            <a:r>
              <a:rPr lang="zh-CN" altLang="en-US" sz="3200" dirty="0"/>
              <a:t>第一</a:t>
            </a:r>
            <a:r>
              <a:rPr lang="zh-CN" altLang="en-US" sz="3200" dirty="0"/>
              <a:t>节  大学生职业适应</a:t>
            </a:r>
            <a:endParaRPr lang="zh-CN" altLang="en-US" sz="3200" dirty="0"/>
          </a:p>
        </p:txBody>
      </p:sp>
      <p:sp>
        <p:nvSpPr>
          <p:cNvPr id="10" name="矩形 9"/>
          <p:cNvSpPr/>
          <p:nvPr/>
        </p:nvSpPr>
        <p:spPr>
          <a:xfrm>
            <a:off x="5370093" y="2334366"/>
            <a:ext cx="5692140" cy="583565"/>
          </a:xfrm>
          <a:prstGeom prst="rect">
            <a:avLst/>
          </a:prstGeom>
        </p:spPr>
        <p:txBody>
          <a:bodyPr wrap="none">
            <a:spAutoFit/>
          </a:bodyPr>
          <a:lstStyle/>
          <a:p>
            <a:r>
              <a:rPr lang="zh-CN" altLang="en-US" sz="3200" dirty="0"/>
              <a:t>第二节  大学生职业素质的提升</a:t>
            </a:r>
            <a:endParaRPr lang="zh-CN" altLang="en-US" sz="3200" dirty="0"/>
          </a:p>
        </p:txBody>
      </p:sp>
      <p:sp>
        <p:nvSpPr>
          <p:cNvPr id="13" name="double-left-arrows_45721"/>
          <p:cNvSpPr>
            <a:spLocks noChangeAspect="1"/>
          </p:cNvSpPr>
          <p:nvPr/>
        </p:nvSpPr>
        <p:spPr bwMode="auto">
          <a:xfrm flipH="1">
            <a:off x="4596663" y="3569669"/>
            <a:ext cx="652660" cy="495228"/>
          </a:xfrm>
          <a:custGeom>
            <a:avLst/>
            <a:gdLst>
              <a:gd name="connsiteX0" fmla="*/ 606721 w 606721"/>
              <a:gd name="connsiteY0" fmla="*/ 0 h 504401"/>
              <a:gd name="connsiteX1" fmla="*/ 606721 w 606721"/>
              <a:gd name="connsiteY1" fmla="*/ 126122 h 504401"/>
              <a:gd name="connsiteX2" fmla="*/ 440421 w 606721"/>
              <a:gd name="connsiteY2" fmla="*/ 252243 h 504401"/>
              <a:gd name="connsiteX3" fmla="*/ 606721 w 606721"/>
              <a:gd name="connsiteY3" fmla="*/ 378279 h 504401"/>
              <a:gd name="connsiteX4" fmla="*/ 606721 w 606721"/>
              <a:gd name="connsiteY4" fmla="*/ 504401 h 504401"/>
              <a:gd name="connsiteX5" fmla="*/ 275487 w 606721"/>
              <a:gd name="connsiteY5" fmla="*/ 252243 h 504401"/>
              <a:gd name="connsiteX6" fmla="*/ 331304 w 606721"/>
              <a:gd name="connsiteY6" fmla="*/ 0 h 504401"/>
              <a:gd name="connsiteX7" fmla="*/ 331304 w 606721"/>
              <a:gd name="connsiteY7" fmla="*/ 126122 h 504401"/>
              <a:gd name="connsiteX8" fmla="*/ 164968 w 606721"/>
              <a:gd name="connsiteY8" fmla="*/ 252243 h 504401"/>
              <a:gd name="connsiteX9" fmla="*/ 331304 w 606721"/>
              <a:gd name="connsiteY9" fmla="*/ 378279 h 504401"/>
              <a:gd name="connsiteX10" fmla="*/ 331304 w 606721"/>
              <a:gd name="connsiteY10" fmla="*/ 504401 h 504401"/>
              <a:gd name="connsiteX11" fmla="*/ 0 w 606721"/>
              <a:gd name="connsiteY11" fmla="*/ 252243 h 5044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06721" h="504401">
                <a:moveTo>
                  <a:pt x="606721" y="0"/>
                </a:moveTo>
                <a:lnTo>
                  <a:pt x="606721" y="126122"/>
                </a:lnTo>
                <a:lnTo>
                  <a:pt x="440421" y="252243"/>
                </a:lnTo>
                <a:lnTo>
                  <a:pt x="606721" y="378279"/>
                </a:lnTo>
                <a:lnTo>
                  <a:pt x="606721" y="504401"/>
                </a:lnTo>
                <a:lnTo>
                  <a:pt x="275487" y="252243"/>
                </a:lnTo>
                <a:close/>
                <a:moveTo>
                  <a:pt x="331304" y="0"/>
                </a:moveTo>
                <a:lnTo>
                  <a:pt x="331304" y="126122"/>
                </a:lnTo>
                <a:lnTo>
                  <a:pt x="164968" y="252243"/>
                </a:lnTo>
                <a:lnTo>
                  <a:pt x="331304" y="378279"/>
                </a:lnTo>
                <a:lnTo>
                  <a:pt x="331304" y="504401"/>
                </a:lnTo>
                <a:lnTo>
                  <a:pt x="0" y="252243"/>
                </a:lnTo>
                <a:close/>
              </a:path>
            </a:pathLst>
          </a:custGeom>
          <a:solidFill>
            <a:schemeClr val="accent1"/>
          </a:solidFill>
          <a:ln>
            <a:noFill/>
          </a:ln>
        </p:spPr>
      </p:sp>
      <p:sp>
        <p:nvSpPr>
          <p:cNvPr id="6" name="矩形 5"/>
          <p:cNvSpPr/>
          <p:nvPr/>
        </p:nvSpPr>
        <p:spPr>
          <a:xfrm>
            <a:off x="5370093" y="3524896"/>
            <a:ext cx="5692140" cy="583565"/>
          </a:xfrm>
          <a:prstGeom prst="rect">
            <a:avLst/>
          </a:prstGeom>
          <a:solidFill>
            <a:schemeClr val="accent1"/>
          </a:solidFill>
        </p:spPr>
        <p:txBody>
          <a:bodyPr wrap="none">
            <a:spAutoFit/>
          </a:bodyPr>
          <a:lstStyle/>
          <a:p>
            <a:r>
              <a:rPr lang="zh-CN" altLang="en-US" sz="3200" dirty="0">
                <a:solidFill>
                  <a:schemeClr val="bg1"/>
                </a:solidFill>
              </a:rPr>
              <a:t>第三节  大学生职场情商的培养</a:t>
            </a:r>
            <a:endParaRPr lang="zh-CN" altLang="en-US" sz="3200" dirty="0">
              <a:solidFill>
                <a:schemeClr val="bg1"/>
              </a:solidFill>
            </a:endParaRPr>
          </a:p>
        </p:txBody>
      </p:sp>
      <p:sp>
        <p:nvSpPr>
          <p:cNvPr id="2" name="矩形 1"/>
          <p:cNvSpPr/>
          <p:nvPr/>
        </p:nvSpPr>
        <p:spPr>
          <a:xfrm>
            <a:off x="5370093" y="4726316"/>
            <a:ext cx="5716270" cy="1076325"/>
          </a:xfrm>
          <a:prstGeom prst="rect">
            <a:avLst/>
          </a:prstGeom>
        </p:spPr>
        <p:txBody>
          <a:bodyPr wrap="none">
            <a:spAutoFit/>
          </a:bodyPr>
          <a:p>
            <a:pPr algn="l"/>
            <a:r>
              <a:rPr lang="zh-CN" altLang="en-US" sz="3200" dirty="0"/>
              <a:t>第四节  课堂实践</a:t>
            </a:r>
            <a:r>
              <a:rPr lang="en-US" altLang="zh-CN" sz="3200" dirty="0"/>
              <a:t>——</a:t>
            </a:r>
            <a:endParaRPr lang="en-US" altLang="zh-CN" sz="3200" dirty="0"/>
          </a:p>
          <a:p>
            <a:pPr algn="l"/>
            <a:r>
              <a:rPr lang="en-US" altLang="zh-CN" sz="3200" dirty="0"/>
              <a:t>             </a:t>
            </a:r>
            <a:r>
              <a:rPr lang="zh-CN" altLang="en-US" sz="3200" dirty="0"/>
              <a:t>制订职业素养提升计划</a:t>
            </a:r>
            <a:endParaRPr lang="zh-CN" altLang="en-US" sz="3200"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一、职场情商的内涵</a:t>
            </a:r>
            <a:endParaRPr lang="zh-CN" altLang="en-US" dirty="0"/>
          </a:p>
        </p:txBody>
      </p:sp>
      <p:sp>
        <p:nvSpPr>
          <p:cNvPr id="3" name="灯片编号占位符 2"/>
          <p:cNvSpPr>
            <a:spLocks noGrp="1"/>
          </p:cNvSpPr>
          <p:nvPr>
            <p:ph type="sldNum" sz="quarter" idx="4"/>
          </p:nvPr>
        </p:nvSpPr>
        <p:spPr/>
        <p:txBody>
          <a:bodyPr/>
          <a:lstStyle/>
          <a:p>
            <a:fld id="{5DD3DB80-B894-403A-B48E-6FDC1A72010E}" type="slidenum">
              <a:rPr lang="zh-CN" altLang="en-US" smtClean="0"/>
            </a:fld>
            <a:endParaRPr lang="zh-CN" altLang="en-US" dirty="0"/>
          </a:p>
        </p:txBody>
      </p:sp>
      <p:sp>
        <p:nvSpPr>
          <p:cNvPr id="32" name="文本框 43"/>
          <p:cNvSpPr txBox="1"/>
          <p:nvPr/>
        </p:nvSpPr>
        <p:spPr>
          <a:xfrm>
            <a:off x="534035" y="1891665"/>
            <a:ext cx="5572760" cy="3789680"/>
          </a:xfrm>
          <a:prstGeom prst="rect">
            <a:avLst/>
          </a:prstGeom>
          <a:noFill/>
        </p:spPr>
        <p:txBody>
          <a:bodyPr wrap="square" rtlCol="0">
            <a:noAutofit/>
          </a:bodyPr>
          <a:lstStyle/>
          <a:p>
            <a:pPr indent="457200" algn="just">
              <a:lnSpc>
                <a:spcPct val="150000"/>
              </a:lnSpc>
            </a:pPr>
            <a:r>
              <a:rPr lang="zh-CN" altLang="en-US" sz="2400" dirty="0"/>
              <a:t>情商又称情绪智力，是心理学家们普遍认为对个人成功具有重大影响的因素。在职场这一特定环境下，情商特指职场情商，它指的是个人在工作场合中理解和管理自己及他人情绪的能力。职场情商一般涉及右图几个方面的内容。</a:t>
            </a:r>
            <a:endParaRPr lang="zh-CN" altLang="en-US" sz="2400" dirty="0"/>
          </a:p>
          <a:p>
            <a:pPr indent="457200" algn="just">
              <a:lnSpc>
                <a:spcPct val="150000"/>
              </a:lnSpc>
            </a:pPr>
            <a:endParaRPr lang="zh-CN" altLang="en-US" sz="2400" dirty="0"/>
          </a:p>
        </p:txBody>
      </p:sp>
      <p:grpSp>
        <p:nvGrpSpPr>
          <p:cNvPr id="57" name="组合 56"/>
          <p:cNvGrpSpPr/>
          <p:nvPr/>
        </p:nvGrpSpPr>
        <p:grpSpPr>
          <a:xfrm>
            <a:off x="6800632" y="1390971"/>
            <a:ext cx="4286400" cy="4356156"/>
            <a:chOff x="1198662" y="1665926"/>
            <a:chExt cx="4286400" cy="4356156"/>
          </a:xfrm>
        </p:grpSpPr>
        <p:grpSp>
          <p:nvGrpSpPr>
            <p:cNvPr id="58" name="组合 57"/>
            <p:cNvGrpSpPr/>
            <p:nvPr/>
          </p:nvGrpSpPr>
          <p:grpSpPr>
            <a:xfrm>
              <a:off x="1429304" y="1945103"/>
              <a:ext cx="1770348" cy="1770348"/>
              <a:chOff x="1003844" y="1472285"/>
              <a:chExt cx="1352926" cy="1352926"/>
            </a:xfrm>
          </p:grpSpPr>
          <p:sp>
            <p:nvSpPr>
              <p:cNvPr id="59" name="泪滴形 24"/>
              <p:cNvSpPr/>
              <p:nvPr/>
            </p:nvSpPr>
            <p:spPr bwMode="auto">
              <a:xfrm rot="10800000" flipH="1">
                <a:off x="1003844" y="1472285"/>
                <a:ext cx="1352926" cy="1352926"/>
              </a:xfrm>
              <a:custGeom>
                <a:avLst/>
                <a:gdLst>
                  <a:gd name="T0" fmla="*/ 679134 w 1680168"/>
                  <a:gd name="T1" fmla="*/ 1503514 h 1680168"/>
                  <a:gd name="T2" fmla="*/ 176653 w 1680168"/>
                  <a:gd name="T3" fmla="*/ 1001034 h 1680168"/>
                  <a:gd name="T4" fmla="*/ 679134 w 1680168"/>
                  <a:gd name="T5" fmla="*/ 498554 h 1680168"/>
                  <a:gd name="T6" fmla="*/ 1181615 w 1680168"/>
                  <a:gd name="T7" fmla="*/ 1001034 h 1680168"/>
                  <a:gd name="T8" fmla="*/ 679134 w 1680168"/>
                  <a:gd name="T9" fmla="*/ 1503514 h 1680168"/>
                  <a:gd name="T10" fmla="*/ 840084 w 1680168"/>
                  <a:gd name="T11" fmla="*/ 1680168 h 1680168"/>
                  <a:gd name="T12" fmla="*/ 1680168 w 1680168"/>
                  <a:gd name="T13" fmla="*/ 840084 h 1680168"/>
                  <a:gd name="T14" fmla="*/ 1680168 w 1680168"/>
                  <a:gd name="T15" fmla="*/ 0 h 1680168"/>
                  <a:gd name="T16" fmla="*/ 840084 w 1680168"/>
                  <a:gd name="T17" fmla="*/ 0 h 1680168"/>
                  <a:gd name="T18" fmla="*/ 0 w 1680168"/>
                  <a:gd name="T19" fmla="*/ 840084 h 1680168"/>
                  <a:gd name="T20" fmla="*/ 840084 w 1680168"/>
                  <a:gd name="T21" fmla="*/ 1680168 h 1680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80168" h="1680168">
                    <a:moveTo>
                      <a:pt x="679134" y="1503514"/>
                    </a:moveTo>
                    <a:cubicBezTo>
                      <a:pt x="401621" y="1503514"/>
                      <a:pt x="176653" y="1278546"/>
                      <a:pt x="176653" y="1001034"/>
                    </a:cubicBezTo>
                    <a:cubicBezTo>
                      <a:pt x="176653" y="723522"/>
                      <a:pt x="401621" y="498554"/>
                      <a:pt x="679134" y="498554"/>
                    </a:cubicBezTo>
                    <a:cubicBezTo>
                      <a:pt x="956647" y="498554"/>
                      <a:pt x="1181615" y="723522"/>
                      <a:pt x="1181615" y="1001034"/>
                    </a:cubicBezTo>
                    <a:cubicBezTo>
                      <a:pt x="1181615" y="1278546"/>
                      <a:pt x="956647" y="1503514"/>
                      <a:pt x="679134" y="1503514"/>
                    </a:cubicBezTo>
                    <a:close/>
                    <a:moveTo>
                      <a:pt x="840084" y="1680168"/>
                    </a:moveTo>
                    <a:cubicBezTo>
                      <a:pt x="1304050" y="1680168"/>
                      <a:pt x="1680168" y="1304050"/>
                      <a:pt x="1680168" y="840084"/>
                    </a:cubicBezTo>
                    <a:lnTo>
                      <a:pt x="1680168" y="0"/>
                    </a:lnTo>
                    <a:lnTo>
                      <a:pt x="840084" y="0"/>
                    </a:lnTo>
                    <a:cubicBezTo>
                      <a:pt x="376118" y="0"/>
                      <a:pt x="0" y="376118"/>
                      <a:pt x="0" y="840084"/>
                    </a:cubicBezTo>
                    <a:cubicBezTo>
                      <a:pt x="0" y="1304050"/>
                      <a:pt x="376118" y="1680168"/>
                      <a:pt x="840084" y="1680168"/>
                    </a:cubicBezTo>
                    <a:close/>
                  </a:path>
                </a:pathLst>
              </a:custGeom>
              <a:solidFill>
                <a:srgbClr val="A0BF0D"/>
              </a:solidFill>
              <a:ln>
                <a:noFill/>
              </a:ln>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en-US" kern="0">
                  <a:solidFill>
                    <a:sysClr val="windowText" lastClr="000000"/>
                  </a:solidFill>
                </a:endParaRPr>
              </a:p>
            </p:txBody>
          </p:sp>
          <p:sp>
            <p:nvSpPr>
              <p:cNvPr id="60" name="TextBox 47"/>
              <p:cNvSpPr txBox="1"/>
              <p:nvPr/>
            </p:nvSpPr>
            <p:spPr>
              <a:xfrm>
                <a:off x="1202218" y="1811239"/>
                <a:ext cx="527981" cy="540113"/>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defRPr/>
                </a:pPr>
                <a:r>
                  <a:rPr lang="zh-CN" altLang="en-US" sz="2000" b="1" kern="0" dirty="0">
                    <a:solidFill>
                      <a:sysClr val="windowText" lastClr="000000"/>
                    </a:solidFill>
                    <a:latin typeface="Charlemagne Std" panose="04020705060702020204" pitchFamily="82" charset="0"/>
                    <a:ea typeface="微软雅黑" panose="020B0503020204020204" pitchFamily="34" charset="-122"/>
                  </a:rPr>
                  <a:t>自我</a:t>
                </a:r>
                <a:endParaRPr lang="zh-CN" altLang="en-US" sz="2000" b="1" kern="0" dirty="0">
                  <a:solidFill>
                    <a:sysClr val="windowText" lastClr="000000"/>
                  </a:solidFill>
                  <a:latin typeface="Charlemagne Std" panose="04020705060702020204" pitchFamily="82" charset="0"/>
                  <a:ea typeface="微软雅黑" panose="020B0503020204020204" pitchFamily="34" charset="-122"/>
                </a:endParaRPr>
              </a:p>
              <a:p>
                <a:pPr algn="l">
                  <a:defRPr/>
                </a:pPr>
                <a:r>
                  <a:rPr lang="zh-CN" altLang="en-US" sz="2000" b="1" kern="0" dirty="0">
                    <a:solidFill>
                      <a:sysClr val="windowText" lastClr="000000"/>
                    </a:solidFill>
                    <a:latin typeface="Charlemagne Std" panose="04020705060702020204" pitchFamily="82" charset="0"/>
                    <a:ea typeface="微软雅黑" panose="020B0503020204020204" pitchFamily="34" charset="-122"/>
                  </a:rPr>
                  <a:t>意识</a:t>
                </a:r>
                <a:endParaRPr lang="zh-CN" altLang="en-US" sz="2000" b="1" kern="0" dirty="0">
                  <a:solidFill>
                    <a:sysClr val="windowText" lastClr="000000"/>
                  </a:solidFill>
                  <a:latin typeface="Charlemagne Std" panose="04020705060702020204" pitchFamily="82" charset="0"/>
                  <a:ea typeface="微软雅黑" panose="020B0503020204020204" pitchFamily="34" charset="-122"/>
                </a:endParaRPr>
              </a:p>
            </p:txBody>
          </p:sp>
        </p:grpSp>
        <p:grpSp>
          <p:nvGrpSpPr>
            <p:cNvPr id="61" name="组合 60"/>
            <p:cNvGrpSpPr/>
            <p:nvPr/>
          </p:nvGrpSpPr>
          <p:grpSpPr>
            <a:xfrm>
              <a:off x="1198662" y="3761923"/>
              <a:ext cx="1979312" cy="1980985"/>
              <a:chOff x="827584" y="2860726"/>
              <a:chExt cx="1512620" cy="1513898"/>
            </a:xfrm>
          </p:grpSpPr>
          <p:sp>
            <p:nvSpPr>
              <p:cNvPr id="62" name="泪滴形 38"/>
              <p:cNvSpPr/>
              <p:nvPr/>
            </p:nvSpPr>
            <p:spPr bwMode="auto">
              <a:xfrm>
                <a:off x="827584" y="2860726"/>
                <a:ext cx="1512620" cy="1513898"/>
              </a:xfrm>
              <a:custGeom>
                <a:avLst/>
                <a:gdLst>
                  <a:gd name="T0" fmla="*/ 811275 w 1879944"/>
                  <a:gd name="T1" fmla="*/ 455670 h 1880638"/>
                  <a:gd name="T2" fmla="*/ 198108 w 1879944"/>
                  <a:gd name="T3" fmla="*/ 1069063 h 1880638"/>
                  <a:gd name="T4" fmla="*/ 811275 w 1879944"/>
                  <a:gd name="T5" fmla="*/ 1682456 h 1880638"/>
                  <a:gd name="T6" fmla="*/ 1424442 w 1879944"/>
                  <a:gd name="T7" fmla="*/ 1069063 h 1880638"/>
                  <a:gd name="T8" fmla="*/ 811275 w 1879944"/>
                  <a:gd name="T9" fmla="*/ 455670 h 1880638"/>
                  <a:gd name="T10" fmla="*/ 939973 w 1879944"/>
                  <a:gd name="T11" fmla="*/ 0 h 1880638"/>
                  <a:gd name="T12" fmla="*/ 1879944 w 1879944"/>
                  <a:gd name="T13" fmla="*/ 0 h 1880638"/>
                  <a:gd name="T14" fmla="*/ 1879944 w 1879944"/>
                  <a:gd name="T15" fmla="*/ 940319 h 1880638"/>
                  <a:gd name="T16" fmla="*/ 939972 w 1879944"/>
                  <a:gd name="T17" fmla="*/ 1880638 h 1880638"/>
                  <a:gd name="T18" fmla="*/ 0 w 1879944"/>
                  <a:gd name="T19" fmla="*/ 940319 h 1880638"/>
                  <a:gd name="T20" fmla="*/ 1 w 1879944"/>
                  <a:gd name="T21" fmla="*/ 940319 h 1880638"/>
                  <a:gd name="T22" fmla="*/ 939973 w 1879944"/>
                  <a:gd name="T23" fmla="*/ 0 h 18806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79944" h="1880638">
                    <a:moveTo>
                      <a:pt x="811275" y="455670"/>
                    </a:moveTo>
                    <a:cubicBezTo>
                      <a:pt x="472632" y="455670"/>
                      <a:pt x="198108" y="730295"/>
                      <a:pt x="198108" y="1069063"/>
                    </a:cubicBezTo>
                    <a:cubicBezTo>
                      <a:pt x="198108" y="1407831"/>
                      <a:pt x="472632" y="1682456"/>
                      <a:pt x="811275" y="1682456"/>
                    </a:cubicBezTo>
                    <a:cubicBezTo>
                      <a:pt x="1149918" y="1682456"/>
                      <a:pt x="1424442" y="1407831"/>
                      <a:pt x="1424442" y="1069063"/>
                    </a:cubicBezTo>
                    <a:cubicBezTo>
                      <a:pt x="1424442" y="730295"/>
                      <a:pt x="1149918" y="455670"/>
                      <a:pt x="811275" y="455670"/>
                    </a:cubicBezTo>
                    <a:close/>
                    <a:moveTo>
                      <a:pt x="939973" y="0"/>
                    </a:moveTo>
                    <a:lnTo>
                      <a:pt x="1879944" y="0"/>
                    </a:lnTo>
                    <a:lnTo>
                      <a:pt x="1879944" y="940319"/>
                    </a:lnTo>
                    <a:cubicBezTo>
                      <a:pt x="1879944" y="1459643"/>
                      <a:pt x="1459104" y="1880638"/>
                      <a:pt x="939972" y="1880638"/>
                    </a:cubicBezTo>
                    <a:cubicBezTo>
                      <a:pt x="420840" y="1880638"/>
                      <a:pt x="0" y="1459643"/>
                      <a:pt x="0" y="940319"/>
                    </a:cubicBezTo>
                    <a:lnTo>
                      <a:pt x="1" y="940319"/>
                    </a:lnTo>
                    <a:cubicBezTo>
                      <a:pt x="1" y="420995"/>
                      <a:pt x="420841" y="0"/>
                      <a:pt x="939973" y="0"/>
                    </a:cubicBezTo>
                    <a:close/>
                  </a:path>
                </a:pathLst>
              </a:custGeom>
              <a:solidFill>
                <a:srgbClr val="319095"/>
              </a:solidFill>
              <a:ln>
                <a:noFill/>
              </a:ln>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en-US" kern="0">
                  <a:solidFill>
                    <a:sysClr val="windowText" lastClr="000000"/>
                  </a:solidFill>
                </a:endParaRPr>
              </a:p>
            </p:txBody>
          </p:sp>
          <p:sp>
            <p:nvSpPr>
              <p:cNvPr id="63" name="TextBox 50"/>
              <p:cNvSpPr txBox="1"/>
              <p:nvPr/>
            </p:nvSpPr>
            <p:spPr>
              <a:xfrm>
                <a:off x="1115616" y="3493517"/>
                <a:ext cx="527981" cy="540113"/>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defRPr/>
                </a:pPr>
                <a:r>
                  <a:rPr lang="zh-CN" altLang="en-US" sz="2000" b="1" kern="0" dirty="0">
                    <a:solidFill>
                      <a:sysClr val="windowText" lastClr="000000"/>
                    </a:solidFill>
                    <a:latin typeface="Charlemagne Std" panose="04020705060702020204" pitchFamily="82" charset="0"/>
                    <a:ea typeface="微软雅黑" panose="020B0503020204020204" pitchFamily="34" charset="-122"/>
                  </a:rPr>
                  <a:t>社交</a:t>
                </a:r>
                <a:endParaRPr lang="zh-CN" altLang="en-US" sz="2000" b="1" kern="0" dirty="0">
                  <a:solidFill>
                    <a:sysClr val="windowText" lastClr="000000"/>
                  </a:solidFill>
                  <a:latin typeface="Charlemagne Std" panose="04020705060702020204" pitchFamily="82" charset="0"/>
                  <a:ea typeface="微软雅黑" panose="020B0503020204020204" pitchFamily="34" charset="-122"/>
                </a:endParaRPr>
              </a:p>
              <a:p>
                <a:pPr algn="l">
                  <a:defRPr/>
                </a:pPr>
                <a:r>
                  <a:rPr lang="zh-CN" altLang="en-US" sz="2000" b="1" kern="0" dirty="0">
                    <a:solidFill>
                      <a:sysClr val="windowText" lastClr="000000"/>
                    </a:solidFill>
                    <a:latin typeface="Charlemagne Std" panose="04020705060702020204" pitchFamily="82" charset="0"/>
                    <a:ea typeface="微软雅黑" panose="020B0503020204020204" pitchFamily="34" charset="-122"/>
                  </a:rPr>
                  <a:t>意识</a:t>
                </a:r>
                <a:endParaRPr lang="zh-CN" altLang="en-US" sz="2000" b="1" kern="0" dirty="0">
                  <a:solidFill>
                    <a:sysClr val="windowText" lastClr="000000"/>
                  </a:solidFill>
                  <a:latin typeface="Charlemagne Std" panose="04020705060702020204" pitchFamily="82" charset="0"/>
                  <a:ea typeface="微软雅黑" panose="020B0503020204020204" pitchFamily="34" charset="-122"/>
                </a:endParaRPr>
              </a:p>
            </p:txBody>
          </p:sp>
        </p:grpSp>
        <p:grpSp>
          <p:nvGrpSpPr>
            <p:cNvPr id="64" name="组合 63"/>
            <p:cNvGrpSpPr/>
            <p:nvPr/>
          </p:nvGrpSpPr>
          <p:grpSpPr>
            <a:xfrm>
              <a:off x="3223667" y="1665926"/>
              <a:ext cx="2051197" cy="2049524"/>
              <a:chOff x="2375123" y="1258934"/>
              <a:chExt cx="1567555" cy="1566277"/>
            </a:xfrm>
          </p:grpSpPr>
          <p:sp>
            <p:nvSpPr>
              <p:cNvPr id="65" name="泪滴形 34"/>
              <p:cNvSpPr/>
              <p:nvPr/>
            </p:nvSpPr>
            <p:spPr bwMode="auto">
              <a:xfrm rot="16200000" flipH="1">
                <a:off x="2375762" y="1258295"/>
                <a:ext cx="1566277" cy="1567555"/>
              </a:xfrm>
              <a:custGeom>
                <a:avLst/>
                <a:gdLst>
                  <a:gd name="T0" fmla="*/ 205247 w 1947680"/>
                  <a:gd name="T1" fmla="*/ 1146936 h 1946960"/>
                  <a:gd name="T2" fmla="*/ 800320 w 1947680"/>
                  <a:gd name="T3" fmla="*/ 552082 h 1946960"/>
                  <a:gd name="T4" fmla="*/ 1395393 w 1947680"/>
                  <a:gd name="T5" fmla="*/ 1146936 h 1946960"/>
                  <a:gd name="T6" fmla="*/ 800320 w 1947680"/>
                  <a:gd name="T7" fmla="*/ 1741790 h 1946960"/>
                  <a:gd name="T8" fmla="*/ 205247 w 1947680"/>
                  <a:gd name="T9" fmla="*/ 1146936 h 1946960"/>
                  <a:gd name="T10" fmla="*/ 0 w 1947680"/>
                  <a:gd name="T11" fmla="*/ 973480 h 1946960"/>
                  <a:gd name="T12" fmla="*/ 973840 w 1947680"/>
                  <a:gd name="T13" fmla="*/ 1946960 h 1946960"/>
                  <a:gd name="T14" fmla="*/ 1947680 w 1947680"/>
                  <a:gd name="T15" fmla="*/ 973480 h 1946960"/>
                  <a:gd name="T16" fmla="*/ 1947680 w 1947680"/>
                  <a:gd name="T17" fmla="*/ 0 h 1946960"/>
                  <a:gd name="T18" fmla="*/ 973841 w 1947680"/>
                  <a:gd name="T19" fmla="*/ 0 h 1946960"/>
                  <a:gd name="T20" fmla="*/ 1 w 1947680"/>
                  <a:gd name="T21" fmla="*/ 973480 h 1946960"/>
                  <a:gd name="T22" fmla="*/ 0 w 1947680"/>
                  <a:gd name="T23" fmla="*/ 973480 h 19469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947680" h="1946960">
                    <a:moveTo>
                      <a:pt x="205247" y="1146936"/>
                    </a:moveTo>
                    <a:cubicBezTo>
                      <a:pt x="205247" y="818407"/>
                      <a:pt x="471670" y="552082"/>
                      <a:pt x="800320" y="552082"/>
                    </a:cubicBezTo>
                    <a:cubicBezTo>
                      <a:pt x="1128970" y="552082"/>
                      <a:pt x="1395393" y="818407"/>
                      <a:pt x="1395393" y="1146936"/>
                    </a:cubicBezTo>
                    <a:cubicBezTo>
                      <a:pt x="1395393" y="1475465"/>
                      <a:pt x="1128970" y="1741790"/>
                      <a:pt x="800320" y="1741790"/>
                    </a:cubicBezTo>
                    <a:cubicBezTo>
                      <a:pt x="471670" y="1741790"/>
                      <a:pt x="205247" y="1475465"/>
                      <a:pt x="205247" y="1146936"/>
                    </a:cubicBezTo>
                    <a:close/>
                    <a:moveTo>
                      <a:pt x="0" y="973480"/>
                    </a:moveTo>
                    <a:cubicBezTo>
                      <a:pt x="0" y="1511118"/>
                      <a:pt x="436003" y="1946960"/>
                      <a:pt x="973840" y="1946960"/>
                    </a:cubicBezTo>
                    <a:cubicBezTo>
                      <a:pt x="1511677" y="1946960"/>
                      <a:pt x="1947680" y="1511118"/>
                      <a:pt x="1947680" y="973480"/>
                    </a:cubicBezTo>
                    <a:lnTo>
                      <a:pt x="1947680" y="0"/>
                    </a:lnTo>
                    <a:lnTo>
                      <a:pt x="973841" y="0"/>
                    </a:lnTo>
                    <a:cubicBezTo>
                      <a:pt x="436004" y="0"/>
                      <a:pt x="1" y="435842"/>
                      <a:pt x="1" y="973480"/>
                    </a:cubicBezTo>
                    <a:lnTo>
                      <a:pt x="0" y="973480"/>
                    </a:lnTo>
                    <a:close/>
                  </a:path>
                </a:pathLst>
              </a:custGeom>
              <a:solidFill>
                <a:srgbClr val="F5841C"/>
              </a:solidFill>
              <a:ln>
                <a:noFill/>
              </a:ln>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en-US" kern="0">
                  <a:solidFill>
                    <a:sysClr val="windowText" lastClr="000000"/>
                  </a:solidFill>
                </a:endParaRPr>
              </a:p>
            </p:txBody>
          </p:sp>
          <p:sp>
            <p:nvSpPr>
              <p:cNvPr id="66" name="TextBox 53"/>
              <p:cNvSpPr txBox="1"/>
              <p:nvPr/>
            </p:nvSpPr>
            <p:spPr>
              <a:xfrm>
                <a:off x="3063340" y="1697812"/>
                <a:ext cx="527981" cy="540113"/>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defRPr/>
                </a:pPr>
                <a:r>
                  <a:rPr lang="zh-CN" altLang="en-US" sz="2000" b="1" kern="0" dirty="0">
                    <a:solidFill>
                      <a:sysClr val="windowText" lastClr="000000"/>
                    </a:solidFill>
                    <a:latin typeface="Charlemagne Std" panose="04020705060702020204" pitchFamily="82" charset="0"/>
                    <a:ea typeface="微软雅黑" panose="020B0503020204020204" pitchFamily="34" charset="-122"/>
                  </a:rPr>
                  <a:t>情绪</a:t>
                </a:r>
                <a:endParaRPr lang="zh-CN" altLang="en-US" sz="2000" b="1" kern="0" dirty="0">
                  <a:solidFill>
                    <a:sysClr val="windowText" lastClr="000000"/>
                  </a:solidFill>
                  <a:latin typeface="Charlemagne Std" panose="04020705060702020204" pitchFamily="82" charset="0"/>
                  <a:ea typeface="微软雅黑" panose="020B0503020204020204" pitchFamily="34" charset="-122"/>
                </a:endParaRPr>
              </a:p>
              <a:p>
                <a:pPr algn="l">
                  <a:defRPr/>
                </a:pPr>
                <a:r>
                  <a:rPr lang="zh-CN" altLang="en-US" sz="2000" b="1" kern="0" dirty="0">
                    <a:solidFill>
                      <a:sysClr val="windowText" lastClr="000000"/>
                    </a:solidFill>
                    <a:latin typeface="Charlemagne Std" panose="04020705060702020204" pitchFamily="82" charset="0"/>
                    <a:ea typeface="微软雅黑" panose="020B0503020204020204" pitchFamily="34" charset="-122"/>
                  </a:rPr>
                  <a:t>管理</a:t>
                </a:r>
                <a:endParaRPr lang="zh-CN" altLang="en-US" sz="2000" b="1" kern="0" dirty="0">
                  <a:solidFill>
                    <a:sysClr val="windowText" lastClr="000000"/>
                  </a:solidFill>
                  <a:latin typeface="Charlemagne Std" panose="04020705060702020204" pitchFamily="82" charset="0"/>
                  <a:ea typeface="微软雅黑" panose="020B0503020204020204" pitchFamily="34" charset="-122"/>
                </a:endParaRPr>
              </a:p>
            </p:txBody>
          </p:sp>
        </p:grpSp>
        <p:grpSp>
          <p:nvGrpSpPr>
            <p:cNvPr id="67" name="组合 66"/>
            <p:cNvGrpSpPr/>
            <p:nvPr/>
          </p:nvGrpSpPr>
          <p:grpSpPr>
            <a:xfrm>
              <a:off x="3224902" y="3761922"/>
              <a:ext cx="2260160" cy="2260160"/>
              <a:chOff x="2376067" y="2860726"/>
              <a:chExt cx="1727248" cy="1727248"/>
            </a:xfrm>
          </p:grpSpPr>
          <p:sp>
            <p:nvSpPr>
              <p:cNvPr id="68" name="泪滴形 36"/>
              <p:cNvSpPr/>
              <p:nvPr/>
            </p:nvSpPr>
            <p:spPr bwMode="auto">
              <a:xfrm flipH="1">
                <a:off x="2376067" y="2860726"/>
                <a:ext cx="1727248" cy="1727248"/>
              </a:xfrm>
              <a:custGeom>
                <a:avLst/>
                <a:gdLst>
                  <a:gd name="T0" fmla="*/ 875297 w 2146050"/>
                  <a:gd name="T1" fmla="*/ 621837 h 2146844"/>
                  <a:gd name="T2" fmla="*/ 1524443 w 2146050"/>
                  <a:gd name="T3" fmla="*/ 1271223 h 2146844"/>
                  <a:gd name="T4" fmla="*/ 875297 w 2146050"/>
                  <a:gd name="T5" fmla="*/ 1920609 h 2146844"/>
                  <a:gd name="T6" fmla="*/ 226151 w 2146050"/>
                  <a:gd name="T7" fmla="*/ 1271223 h 2146844"/>
                  <a:gd name="T8" fmla="*/ 875297 w 2146050"/>
                  <a:gd name="T9" fmla="*/ 621837 h 2146844"/>
                  <a:gd name="T10" fmla="*/ 2146050 w 2146050"/>
                  <a:gd name="T11" fmla="*/ 0 h 2146844"/>
                  <a:gd name="T12" fmla="*/ 1073025 w 2146050"/>
                  <a:gd name="T13" fmla="*/ 0 h 2146844"/>
                  <a:gd name="T14" fmla="*/ 0 w 2146050"/>
                  <a:gd name="T15" fmla="*/ 1073422 h 2146844"/>
                  <a:gd name="T16" fmla="*/ 1073025 w 2146050"/>
                  <a:gd name="T17" fmla="*/ 2146844 h 2146844"/>
                  <a:gd name="T18" fmla="*/ 2146050 w 2146050"/>
                  <a:gd name="T19" fmla="*/ 1073422 h 2146844"/>
                  <a:gd name="T20" fmla="*/ 2146050 w 2146050"/>
                  <a:gd name="T21" fmla="*/ 0 h 21468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46050" h="2146844">
                    <a:moveTo>
                      <a:pt x="875297" y="621837"/>
                    </a:moveTo>
                    <a:cubicBezTo>
                      <a:pt x="1233810" y="621837"/>
                      <a:pt x="1524443" y="912577"/>
                      <a:pt x="1524443" y="1271223"/>
                    </a:cubicBezTo>
                    <a:cubicBezTo>
                      <a:pt x="1524443" y="1629869"/>
                      <a:pt x="1233810" y="1920609"/>
                      <a:pt x="875297" y="1920609"/>
                    </a:cubicBezTo>
                    <a:cubicBezTo>
                      <a:pt x="516784" y="1920609"/>
                      <a:pt x="226151" y="1629869"/>
                      <a:pt x="226151" y="1271223"/>
                    </a:cubicBezTo>
                    <a:cubicBezTo>
                      <a:pt x="226151" y="912577"/>
                      <a:pt x="516784" y="621837"/>
                      <a:pt x="875297" y="621837"/>
                    </a:cubicBezTo>
                    <a:close/>
                    <a:moveTo>
                      <a:pt x="2146050" y="0"/>
                    </a:moveTo>
                    <a:lnTo>
                      <a:pt x="1073025" y="0"/>
                    </a:lnTo>
                    <a:cubicBezTo>
                      <a:pt x="480410" y="0"/>
                      <a:pt x="0" y="480587"/>
                      <a:pt x="0" y="1073422"/>
                    </a:cubicBezTo>
                    <a:cubicBezTo>
                      <a:pt x="0" y="1666257"/>
                      <a:pt x="480410" y="2146844"/>
                      <a:pt x="1073025" y="2146844"/>
                    </a:cubicBezTo>
                    <a:cubicBezTo>
                      <a:pt x="1665640" y="2146844"/>
                      <a:pt x="2146050" y="1666257"/>
                      <a:pt x="2146050" y="1073422"/>
                    </a:cubicBezTo>
                    <a:lnTo>
                      <a:pt x="2146050" y="0"/>
                    </a:lnTo>
                    <a:close/>
                  </a:path>
                </a:pathLst>
              </a:custGeom>
              <a:solidFill>
                <a:srgbClr val="5FCACB"/>
              </a:solidFill>
              <a:ln>
                <a:noFill/>
              </a:ln>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en-US" kern="0">
                  <a:solidFill>
                    <a:sysClr val="windowText" lastClr="000000"/>
                  </a:solidFill>
                </a:endParaRPr>
              </a:p>
            </p:txBody>
          </p:sp>
          <p:sp>
            <p:nvSpPr>
              <p:cNvPr id="69" name="TextBox 56"/>
              <p:cNvSpPr txBox="1"/>
              <p:nvPr/>
            </p:nvSpPr>
            <p:spPr>
              <a:xfrm>
                <a:off x="3109583" y="3651870"/>
                <a:ext cx="527981" cy="540113"/>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defRPr/>
                </a:pPr>
                <a:r>
                  <a:rPr lang="zh-CN" altLang="en-US" sz="2000" b="1" kern="0" dirty="0">
                    <a:solidFill>
                      <a:sysClr val="windowText" lastClr="000000"/>
                    </a:solidFill>
                    <a:latin typeface="Charlemagne Std" panose="04020705060702020204" pitchFamily="82" charset="0"/>
                    <a:ea typeface="微软雅黑" panose="020B0503020204020204" pitchFamily="34" charset="-122"/>
                  </a:rPr>
                  <a:t>关系</a:t>
                </a:r>
                <a:endParaRPr lang="zh-CN" altLang="en-US" sz="2000" b="1" kern="0" dirty="0">
                  <a:solidFill>
                    <a:sysClr val="windowText" lastClr="000000"/>
                  </a:solidFill>
                  <a:latin typeface="Charlemagne Std" panose="04020705060702020204" pitchFamily="82" charset="0"/>
                  <a:ea typeface="微软雅黑" panose="020B0503020204020204" pitchFamily="34" charset="-122"/>
                </a:endParaRPr>
              </a:p>
              <a:p>
                <a:pPr algn="l">
                  <a:defRPr/>
                </a:pPr>
                <a:r>
                  <a:rPr lang="zh-CN" altLang="en-US" sz="2000" b="1" kern="0" dirty="0">
                    <a:solidFill>
                      <a:sysClr val="windowText" lastClr="000000"/>
                    </a:solidFill>
                    <a:latin typeface="Charlemagne Std" panose="04020705060702020204" pitchFamily="82" charset="0"/>
                    <a:ea typeface="微软雅黑" panose="020B0503020204020204" pitchFamily="34" charset="-122"/>
                  </a:rPr>
                  <a:t>管理</a:t>
                </a:r>
                <a:endParaRPr lang="zh-CN" altLang="en-US" sz="2000" b="1" kern="0" dirty="0">
                  <a:solidFill>
                    <a:sysClr val="windowText" lastClr="000000"/>
                  </a:solidFill>
                  <a:latin typeface="Charlemagne Std" panose="04020705060702020204" pitchFamily="82" charset="0"/>
                  <a:ea typeface="微软雅黑" panose="020B0503020204020204" pitchFamily="34" charset="-122"/>
                </a:endParaRPr>
              </a:p>
            </p:txBody>
          </p:sp>
        </p:grpSp>
      </p:gr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二、大学生提高职场情商的法则</a:t>
            </a:r>
            <a:endParaRPr lang="zh-CN" altLang="en-US" dirty="0"/>
          </a:p>
        </p:txBody>
      </p:sp>
      <p:sp>
        <p:nvSpPr>
          <p:cNvPr id="3" name="灯片编号占位符 2"/>
          <p:cNvSpPr>
            <a:spLocks noGrp="1"/>
          </p:cNvSpPr>
          <p:nvPr>
            <p:ph type="sldNum" sz="quarter" idx="4"/>
          </p:nvPr>
        </p:nvSpPr>
        <p:spPr/>
        <p:txBody>
          <a:bodyPr/>
          <a:lstStyle/>
          <a:p>
            <a:fld id="{5DD3DB80-B894-403A-B48E-6FDC1A72010E}" type="slidenum">
              <a:rPr lang="zh-CN" altLang="en-US" smtClean="0"/>
            </a:fld>
            <a:endParaRPr lang="zh-CN" altLang="en-US" dirty="0"/>
          </a:p>
        </p:txBody>
      </p:sp>
      <p:grpSp>
        <p:nvGrpSpPr>
          <p:cNvPr id="19" name="组合 18"/>
          <p:cNvGrpSpPr/>
          <p:nvPr/>
        </p:nvGrpSpPr>
        <p:grpSpPr>
          <a:xfrm>
            <a:off x="1936750" y="1441450"/>
            <a:ext cx="7783830" cy="4294199"/>
            <a:chOff x="3050" y="2935"/>
            <a:chExt cx="10015" cy="5217"/>
          </a:xfrm>
        </p:grpSpPr>
        <p:sp>
          <p:nvSpPr>
            <p:cNvPr id="4" name="任意多边形 28"/>
            <p:cNvSpPr/>
            <p:nvPr/>
          </p:nvSpPr>
          <p:spPr bwMode="auto">
            <a:xfrm rot="9257143">
              <a:off x="7835" y="7137"/>
              <a:ext cx="2032" cy="575"/>
            </a:xfrm>
            <a:custGeom>
              <a:avLst/>
              <a:gdLst>
                <a:gd name="T0" fmla="*/ 0 w 2085975"/>
                <a:gd name="T1" fmla="*/ 0 h 590550"/>
                <a:gd name="T2" fmla="*/ 1290637 w 2085975"/>
                <a:gd name="T3" fmla="*/ 0 h 590550"/>
                <a:gd name="T4" fmla="*/ 645319 w 2085975"/>
                <a:gd name="T5" fmla="*/ 365125 h 590550"/>
                <a:gd name="T6" fmla="*/ 0 w 2085975"/>
                <a:gd name="T7" fmla="*/ 0 h 59055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085975" h="590550">
                  <a:moveTo>
                    <a:pt x="0" y="0"/>
                  </a:moveTo>
                  <a:lnTo>
                    <a:pt x="2085975" y="0"/>
                  </a:lnTo>
                  <a:lnTo>
                    <a:pt x="1042988" y="590550"/>
                  </a:lnTo>
                  <a:lnTo>
                    <a:pt x="0" y="0"/>
                  </a:lnTo>
                  <a:close/>
                </a:path>
              </a:pathLst>
            </a:custGeom>
            <a:solidFill>
              <a:srgbClr val="C00000"/>
            </a:solidFill>
            <a:ln>
              <a:noFill/>
            </a:ln>
          </p:spPr>
          <p:txBody>
            <a:bodyPr anchor="ctr"/>
            <a:p>
              <a:endParaRPr lang="zh-CN" altLang="en-US" b="1">
                <a:latin typeface="微软雅黑" panose="020B0503020204020204" pitchFamily="34" charset="-122"/>
                <a:ea typeface="微软雅黑" panose="020B0503020204020204" pitchFamily="34" charset="-122"/>
              </a:endParaRPr>
            </a:p>
          </p:txBody>
        </p:sp>
        <p:sp>
          <p:nvSpPr>
            <p:cNvPr id="5" name="任意多边形 29"/>
            <p:cNvSpPr/>
            <p:nvPr/>
          </p:nvSpPr>
          <p:spPr bwMode="auto">
            <a:xfrm rot="12342857">
              <a:off x="6258" y="7137"/>
              <a:ext cx="2033" cy="575"/>
            </a:xfrm>
            <a:custGeom>
              <a:avLst/>
              <a:gdLst>
                <a:gd name="T0" fmla="*/ 0 w 2085975"/>
                <a:gd name="T1" fmla="*/ 0 h 590550"/>
                <a:gd name="T2" fmla="*/ 1290638 w 2085975"/>
                <a:gd name="T3" fmla="*/ 0 h 590550"/>
                <a:gd name="T4" fmla="*/ 645319 w 2085975"/>
                <a:gd name="T5" fmla="*/ 365125 h 590550"/>
                <a:gd name="T6" fmla="*/ 0 w 2085975"/>
                <a:gd name="T7" fmla="*/ 0 h 59055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085975" h="590550">
                  <a:moveTo>
                    <a:pt x="0" y="0"/>
                  </a:moveTo>
                  <a:lnTo>
                    <a:pt x="2085975" y="0"/>
                  </a:lnTo>
                  <a:lnTo>
                    <a:pt x="1042988" y="590550"/>
                  </a:lnTo>
                  <a:lnTo>
                    <a:pt x="0" y="0"/>
                  </a:lnTo>
                  <a:close/>
                </a:path>
              </a:pathLst>
            </a:custGeom>
            <a:solidFill>
              <a:srgbClr val="019EAF"/>
            </a:solidFill>
            <a:ln>
              <a:solidFill>
                <a:srgbClr val="019EAF"/>
              </a:solidFill>
            </a:ln>
          </p:spPr>
          <p:txBody>
            <a:bodyPr anchor="ctr"/>
            <a:p>
              <a:endParaRPr lang="zh-CN" altLang="en-US" b="1">
                <a:latin typeface="微软雅黑" panose="020B0503020204020204" pitchFamily="34" charset="-122"/>
                <a:ea typeface="微软雅黑" panose="020B0503020204020204" pitchFamily="34" charset="-122"/>
              </a:endParaRPr>
            </a:p>
          </p:txBody>
        </p:sp>
        <p:sp>
          <p:nvSpPr>
            <p:cNvPr id="6" name="任意多边形 30"/>
            <p:cNvSpPr/>
            <p:nvPr/>
          </p:nvSpPr>
          <p:spPr bwMode="auto">
            <a:xfrm rot="15428571">
              <a:off x="5274" y="5904"/>
              <a:ext cx="2032" cy="575"/>
            </a:xfrm>
            <a:custGeom>
              <a:avLst/>
              <a:gdLst>
                <a:gd name="T0" fmla="*/ 0 w 2085975"/>
                <a:gd name="T1" fmla="*/ 0 h 590550"/>
                <a:gd name="T2" fmla="*/ 1290637 w 2085975"/>
                <a:gd name="T3" fmla="*/ 0 h 590550"/>
                <a:gd name="T4" fmla="*/ 645319 w 2085975"/>
                <a:gd name="T5" fmla="*/ 365125 h 590550"/>
                <a:gd name="T6" fmla="*/ 0 w 2085975"/>
                <a:gd name="T7" fmla="*/ 0 h 59055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085975" h="590550">
                  <a:moveTo>
                    <a:pt x="0" y="0"/>
                  </a:moveTo>
                  <a:lnTo>
                    <a:pt x="2085975" y="0"/>
                  </a:lnTo>
                  <a:lnTo>
                    <a:pt x="1042988" y="590550"/>
                  </a:lnTo>
                  <a:lnTo>
                    <a:pt x="0" y="0"/>
                  </a:lnTo>
                  <a:close/>
                </a:path>
              </a:pathLst>
            </a:custGeom>
            <a:solidFill>
              <a:srgbClr val="FFA109"/>
            </a:solidFill>
            <a:ln>
              <a:noFill/>
            </a:ln>
          </p:spPr>
          <p:txBody>
            <a:bodyPr anchor="ctr"/>
            <a:p>
              <a:endParaRPr lang="zh-CN" altLang="en-US" b="1">
                <a:latin typeface="微软雅黑" panose="020B0503020204020204" pitchFamily="34" charset="-122"/>
                <a:ea typeface="微软雅黑" panose="020B0503020204020204" pitchFamily="34" charset="-122"/>
              </a:endParaRPr>
            </a:p>
          </p:txBody>
        </p:sp>
        <p:sp>
          <p:nvSpPr>
            <p:cNvPr id="7" name="任意多边形 31"/>
            <p:cNvSpPr/>
            <p:nvPr/>
          </p:nvSpPr>
          <p:spPr bwMode="auto">
            <a:xfrm rot="18514285">
              <a:off x="5625" y="4365"/>
              <a:ext cx="2030" cy="575"/>
            </a:xfrm>
            <a:custGeom>
              <a:avLst/>
              <a:gdLst>
                <a:gd name="T0" fmla="*/ 0 w 2085975"/>
                <a:gd name="T1" fmla="*/ 0 h 590550"/>
                <a:gd name="T2" fmla="*/ 1289050 w 2085975"/>
                <a:gd name="T3" fmla="*/ 0 h 590550"/>
                <a:gd name="T4" fmla="*/ 644525 w 2085975"/>
                <a:gd name="T5" fmla="*/ 365125 h 590550"/>
                <a:gd name="T6" fmla="*/ 0 w 2085975"/>
                <a:gd name="T7" fmla="*/ 0 h 59055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085975" h="590550">
                  <a:moveTo>
                    <a:pt x="0" y="0"/>
                  </a:moveTo>
                  <a:lnTo>
                    <a:pt x="2085975" y="0"/>
                  </a:lnTo>
                  <a:lnTo>
                    <a:pt x="1042988" y="590550"/>
                  </a:lnTo>
                  <a:lnTo>
                    <a:pt x="0" y="0"/>
                  </a:lnTo>
                  <a:close/>
                </a:path>
              </a:pathLst>
            </a:custGeom>
            <a:solidFill>
              <a:srgbClr val="A1C921"/>
            </a:solidFill>
            <a:ln>
              <a:noFill/>
            </a:ln>
          </p:spPr>
          <p:txBody>
            <a:bodyPr anchor="ctr"/>
            <a:p>
              <a:endParaRPr lang="zh-CN" altLang="en-US" b="1">
                <a:latin typeface="微软雅黑" panose="020B0503020204020204" pitchFamily="34" charset="-122"/>
                <a:ea typeface="微软雅黑" panose="020B0503020204020204" pitchFamily="34" charset="-122"/>
              </a:endParaRPr>
            </a:p>
          </p:txBody>
        </p:sp>
        <p:sp>
          <p:nvSpPr>
            <p:cNvPr id="8" name="任意多边形 32"/>
            <p:cNvSpPr/>
            <p:nvPr/>
          </p:nvSpPr>
          <p:spPr bwMode="auto">
            <a:xfrm>
              <a:off x="7048" y="3680"/>
              <a:ext cx="2030" cy="575"/>
            </a:xfrm>
            <a:custGeom>
              <a:avLst/>
              <a:gdLst>
                <a:gd name="T0" fmla="*/ 0 w 2085975"/>
                <a:gd name="T1" fmla="*/ 0 h 590550"/>
                <a:gd name="T2" fmla="*/ 1289050 w 2085975"/>
                <a:gd name="T3" fmla="*/ 0 h 590550"/>
                <a:gd name="T4" fmla="*/ 644525 w 2085975"/>
                <a:gd name="T5" fmla="*/ 365125 h 590550"/>
                <a:gd name="T6" fmla="*/ 0 w 2085975"/>
                <a:gd name="T7" fmla="*/ 0 h 59055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085975" h="590550">
                  <a:moveTo>
                    <a:pt x="0" y="0"/>
                  </a:moveTo>
                  <a:lnTo>
                    <a:pt x="2085975" y="0"/>
                  </a:lnTo>
                  <a:lnTo>
                    <a:pt x="1042988" y="590550"/>
                  </a:lnTo>
                  <a:lnTo>
                    <a:pt x="0" y="0"/>
                  </a:lnTo>
                  <a:close/>
                </a:path>
              </a:pathLst>
            </a:custGeom>
            <a:solidFill>
              <a:srgbClr val="3333FF"/>
            </a:solidFill>
            <a:ln>
              <a:noFill/>
            </a:ln>
          </p:spPr>
          <p:txBody>
            <a:bodyPr anchor="ctr"/>
            <a:p>
              <a:endParaRPr lang="zh-CN" altLang="en-US" b="1">
                <a:latin typeface="微软雅黑" panose="020B0503020204020204" pitchFamily="34" charset="-122"/>
                <a:ea typeface="微软雅黑" panose="020B0503020204020204" pitchFamily="34" charset="-122"/>
              </a:endParaRPr>
            </a:p>
          </p:txBody>
        </p:sp>
        <p:sp>
          <p:nvSpPr>
            <p:cNvPr id="9" name="任意多边形 33"/>
            <p:cNvSpPr/>
            <p:nvPr/>
          </p:nvSpPr>
          <p:spPr bwMode="auto">
            <a:xfrm rot="3085714">
              <a:off x="8470" y="4365"/>
              <a:ext cx="2030" cy="575"/>
            </a:xfrm>
            <a:custGeom>
              <a:avLst/>
              <a:gdLst>
                <a:gd name="T0" fmla="*/ 0 w 2085975"/>
                <a:gd name="T1" fmla="*/ 0 h 590550"/>
                <a:gd name="T2" fmla="*/ 1289050 w 2085975"/>
                <a:gd name="T3" fmla="*/ 0 h 590550"/>
                <a:gd name="T4" fmla="*/ 644525 w 2085975"/>
                <a:gd name="T5" fmla="*/ 365125 h 590550"/>
                <a:gd name="T6" fmla="*/ 0 w 2085975"/>
                <a:gd name="T7" fmla="*/ 0 h 59055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085975" h="590550">
                  <a:moveTo>
                    <a:pt x="0" y="0"/>
                  </a:moveTo>
                  <a:lnTo>
                    <a:pt x="2085975" y="0"/>
                  </a:lnTo>
                  <a:lnTo>
                    <a:pt x="1042988" y="590550"/>
                  </a:lnTo>
                  <a:lnTo>
                    <a:pt x="0" y="0"/>
                  </a:lnTo>
                  <a:close/>
                </a:path>
              </a:pathLst>
            </a:custGeom>
            <a:solidFill>
              <a:srgbClr val="960096"/>
            </a:solidFill>
            <a:ln>
              <a:noFill/>
            </a:ln>
          </p:spPr>
          <p:txBody>
            <a:bodyPr anchor="ctr"/>
            <a:p>
              <a:endParaRPr lang="zh-CN" altLang="en-US" b="1">
                <a:latin typeface="微软雅黑" panose="020B0503020204020204" pitchFamily="34" charset="-122"/>
                <a:ea typeface="微软雅黑" panose="020B0503020204020204" pitchFamily="34" charset="-122"/>
              </a:endParaRPr>
            </a:p>
          </p:txBody>
        </p:sp>
        <p:sp>
          <p:nvSpPr>
            <p:cNvPr id="10" name="任意多边形 34"/>
            <p:cNvSpPr/>
            <p:nvPr/>
          </p:nvSpPr>
          <p:spPr bwMode="auto">
            <a:xfrm rot="6171428">
              <a:off x="8819" y="5904"/>
              <a:ext cx="2032" cy="575"/>
            </a:xfrm>
            <a:custGeom>
              <a:avLst/>
              <a:gdLst>
                <a:gd name="T0" fmla="*/ 0 w 2085975"/>
                <a:gd name="T1" fmla="*/ 0 h 590550"/>
                <a:gd name="T2" fmla="*/ 1290637 w 2085975"/>
                <a:gd name="T3" fmla="*/ 0 h 590550"/>
                <a:gd name="T4" fmla="*/ 645319 w 2085975"/>
                <a:gd name="T5" fmla="*/ 365125 h 590550"/>
                <a:gd name="T6" fmla="*/ 0 w 2085975"/>
                <a:gd name="T7" fmla="*/ 0 h 59055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085975" h="590550">
                  <a:moveTo>
                    <a:pt x="0" y="0"/>
                  </a:moveTo>
                  <a:lnTo>
                    <a:pt x="2085975" y="0"/>
                  </a:lnTo>
                  <a:lnTo>
                    <a:pt x="1042988" y="590550"/>
                  </a:lnTo>
                  <a:lnTo>
                    <a:pt x="0" y="0"/>
                  </a:lnTo>
                  <a:close/>
                </a:path>
              </a:pathLst>
            </a:custGeom>
            <a:solidFill>
              <a:srgbClr val="FFC000"/>
            </a:solidFill>
            <a:ln>
              <a:noFill/>
            </a:ln>
          </p:spPr>
          <p:txBody>
            <a:bodyPr anchor="ctr"/>
            <a:p>
              <a:endParaRPr lang="zh-CN" altLang="en-US" b="1">
                <a:latin typeface="微软雅黑" panose="020B0503020204020204" pitchFamily="34" charset="-122"/>
                <a:ea typeface="微软雅黑" panose="020B0503020204020204" pitchFamily="34" charset="-122"/>
              </a:endParaRPr>
            </a:p>
          </p:txBody>
        </p:sp>
        <p:sp>
          <p:nvSpPr>
            <p:cNvPr id="11" name="矩形 3"/>
            <p:cNvSpPr>
              <a:spLocks noChangeArrowheads="1"/>
            </p:cNvSpPr>
            <p:nvPr/>
          </p:nvSpPr>
          <p:spPr bwMode="auto">
            <a:xfrm>
              <a:off x="7448" y="5554"/>
              <a:ext cx="2283" cy="4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p>
              <a:pPr algn="ctr" eaLnBrk="1" hangingPunct="1">
                <a:buFontTx/>
                <a:buNone/>
              </a:pPr>
              <a:r>
                <a:rPr lang="zh-CN" altLang="en-US" b="1" dirty="0">
                  <a:solidFill>
                    <a:schemeClr val="accent1"/>
                  </a:solidFill>
                  <a:latin typeface="微软雅黑" panose="020B0503020204020204" pitchFamily="34" charset="-122"/>
                  <a:ea typeface="微软雅黑" panose="020B0503020204020204" pitchFamily="34" charset="-122"/>
                </a:rPr>
                <a:t>职场情商</a:t>
              </a:r>
              <a:endParaRPr lang="zh-CN" altLang="en-US" b="1" dirty="0">
                <a:solidFill>
                  <a:schemeClr val="accent1"/>
                </a:solidFill>
                <a:latin typeface="微软雅黑" panose="020B0503020204020204" pitchFamily="34" charset="-122"/>
                <a:ea typeface="微软雅黑" panose="020B0503020204020204" pitchFamily="34" charset="-122"/>
              </a:endParaRPr>
            </a:p>
          </p:txBody>
        </p:sp>
        <p:sp>
          <p:nvSpPr>
            <p:cNvPr id="12" name="矩形 4"/>
            <p:cNvSpPr>
              <a:spLocks noChangeArrowheads="1"/>
            </p:cNvSpPr>
            <p:nvPr/>
          </p:nvSpPr>
          <p:spPr bwMode="auto">
            <a:xfrm>
              <a:off x="6625" y="2935"/>
              <a:ext cx="2875" cy="4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p>
              <a:pPr algn="ctr" eaLnBrk="1" hangingPunct="1">
                <a:buFontTx/>
                <a:buNone/>
              </a:pPr>
              <a:r>
                <a:rPr lang="zh-CN" altLang="en-US" b="1" dirty="0">
                  <a:solidFill>
                    <a:srgbClr val="7F7F7F"/>
                  </a:solidFill>
                  <a:latin typeface="微软雅黑" panose="020B0503020204020204" pitchFamily="34" charset="-122"/>
                  <a:ea typeface="微软雅黑" panose="020B0503020204020204" pitchFamily="34" charset="-122"/>
                </a:rPr>
                <a:t>学会管理情绪</a:t>
              </a:r>
              <a:endParaRPr lang="zh-CN" altLang="en-US" b="1" dirty="0">
                <a:solidFill>
                  <a:srgbClr val="7F7F7F"/>
                </a:solidFill>
                <a:latin typeface="微软雅黑" panose="020B0503020204020204" pitchFamily="34" charset="-122"/>
                <a:ea typeface="微软雅黑" panose="020B0503020204020204" pitchFamily="34" charset="-122"/>
              </a:endParaRPr>
            </a:p>
          </p:txBody>
        </p:sp>
        <p:sp>
          <p:nvSpPr>
            <p:cNvPr id="13" name="矩形 14"/>
            <p:cNvSpPr>
              <a:spLocks noChangeArrowheads="1"/>
            </p:cNvSpPr>
            <p:nvPr/>
          </p:nvSpPr>
          <p:spPr bwMode="auto">
            <a:xfrm>
              <a:off x="9780" y="3992"/>
              <a:ext cx="2877" cy="4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p>
              <a:pPr algn="ctr" eaLnBrk="1" hangingPunct="1">
                <a:buFontTx/>
                <a:buNone/>
              </a:pPr>
              <a:r>
                <a:rPr lang="zh-CN" altLang="en-US" b="1">
                  <a:solidFill>
                    <a:srgbClr val="7F7F7F"/>
                  </a:solidFill>
                  <a:latin typeface="微软雅黑" panose="020B0503020204020204" pitchFamily="34" charset="-122"/>
                  <a:ea typeface="微软雅黑" panose="020B0503020204020204" pitchFamily="34" charset="-122"/>
                </a:rPr>
                <a:t>不怕吃亏</a:t>
              </a:r>
              <a:endParaRPr lang="zh-CN" altLang="en-US" b="1">
                <a:solidFill>
                  <a:srgbClr val="7F7F7F"/>
                </a:solidFill>
                <a:latin typeface="微软雅黑" panose="020B0503020204020204" pitchFamily="34" charset="-122"/>
                <a:ea typeface="微软雅黑" panose="020B0503020204020204" pitchFamily="34" charset="-122"/>
              </a:endParaRPr>
            </a:p>
          </p:txBody>
        </p:sp>
        <p:sp>
          <p:nvSpPr>
            <p:cNvPr id="14" name="矩形 15"/>
            <p:cNvSpPr>
              <a:spLocks noChangeArrowheads="1"/>
            </p:cNvSpPr>
            <p:nvPr/>
          </p:nvSpPr>
          <p:spPr bwMode="auto">
            <a:xfrm>
              <a:off x="10190" y="6105"/>
              <a:ext cx="2875" cy="4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p>
              <a:pPr algn="ctr" eaLnBrk="1" hangingPunct="1">
                <a:buFontTx/>
                <a:buNone/>
              </a:pPr>
              <a:r>
                <a:rPr lang="zh-CN" altLang="en-US" b="1">
                  <a:solidFill>
                    <a:srgbClr val="7F7F7F"/>
                  </a:solidFill>
                  <a:latin typeface="微软雅黑" panose="020B0503020204020204" pitchFamily="34" charset="-122"/>
                  <a:ea typeface="微软雅黑" panose="020B0503020204020204" pitchFamily="34" charset="-122"/>
                </a:rPr>
                <a:t>注重细节</a:t>
              </a:r>
              <a:endParaRPr lang="zh-CN" altLang="en-US" b="1">
                <a:solidFill>
                  <a:srgbClr val="7F7F7F"/>
                </a:solidFill>
                <a:latin typeface="微软雅黑" panose="020B0503020204020204" pitchFamily="34" charset="-122"/>
                <a:ea typeface="微软雅黑" panose="020B0503020204020204" pitchFamily="34" charset="-122"/>
              </a:endParaRPr>
            </a:p>
          </p:txBody>
        </p:sp>
        <p:sp>
          <p:nvSpPr>
            <p:cNvPr id="15" name="矩形 16"/>
            <p:cNvSpPr>
              <a:spLocks noChangeArrowheads="1"/>
            </p:cNvSpPr>
            <p:nvPr/>
          </p:nvSpPr>
          <p:spPr bwMode="auto">
            <a:xfrm>
              <a:off x="8940" y="7705"/>
              <a:ext cx="2967" cy="4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p>
              <a:pPr algn="ctr" eaLnBrk="1" hangingPunct="1">
                <a:buFontTx/>
                <a:buNone/>
              </a:pPr>
              <a:r>
                <a:rPr lang="zh-CN" altLang="en-US" b="1">
                  <a:solidFill>
                    <a:srgbClr val="7F7F7F"/>
                  </a:solidFill>
                  <a:latin typeface="微软雅黑" panose="020B0503020204020204" pitchFamily="34" charset="-122"/>
                  <a:ea typeface="微软雅黑" panose="020B0503020204020204" pitchFamily="34" charset="-122"/>
                  <a:cs typeface="微软雅黑" panose="020B0503020204020204" pitchFamily="34" charset="-122"/>
                </a:rPr>
                <a:t>学会沟通</a:t>
              </a:r>
              <a:endParaRPr lang="zh-CN" altLang="en-US" b="1">
                <a:solidFill>
                  <a:srgbClr val="7F7F7F"/>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6" name="矩形 17"/>
            <p:cNvSpPr>
              <a:spLocks noChangeArrowheads="1"/>
            </p:cNvSpPr>
            <p:nvPr/>
          </p:nvSpPr>
          <p:spPr bwMode="auto">
            <a:xfrm>
              <a:off x="4168" y="7705"/>
              <a:ext cx="2875" cy="4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p>
              <a:pPr algn="ctr" eaLnBrk="1" hangingPunct="1">
                <a:buFontTx/>
                <a:buNone/>
              </a:pPr>
              <a:r>
                <a:rPr lang="zh-CN" altLang="en-US" b="1">
                  <a:solidFill>
                    <a:srgbClr val="7F7F7F"/>
                  </a:solidFill>
                  <a:latin typeface="微软雅黑" panose="020B0503020204020204" pitchFamily="34" charset="-122"/>
                  <a:ea typeface="微软雅黑" panose="020B0503020204020204" pitchFamily="34" charset="-122"/>
                </a:rPr>
                <a:t>善于倾听</a:t>
              </a:r>
              <a:endParaRPr lang="zh-CN" altLang="en-US" b="1">
                <a:solidFill>
                  <a:srgbClr val="7F7F7F"/>
                </a:solidFill>
                <a:latin typeface="微软雅黑" panose="020B0503020204020204" pitchFamily="34" charset="-122"/>
                <a:ea typeface="微软雅黑" panose="020B0503020204020204" pitchFamily="34" charset="-122"/>
              </a:endParaRPr>
            </a:p>
          </p:txBody>
        </p:sp>
        <p:sp>
          <p:nvSpPr>
            <p:cNvPr id="17" name="矩形 18"/>
            <p:cNvSpPr>
              <a:spLocks noChangeArrowheads="1"/>
            </p:cNvSpPr>
            <p:nvPr/>
          </p:nvSpPr>
          <p:spPr bwMode="auto">
            <a:xfrm>
              <a:off x="3050" y="6105"/>
              <a:ext cx="2875" cy="4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p>
              <a:pPr algn="ctr" eaLnBrk="1" hangingPunct="1">
                <a:buFontTx/>
                <a:buNone/>
              </a:pPr>
              <a:r>
                <a:rPr lang="zh-CN" altLang="en-US" b="1">
                  <a:solidFill>
                    <a:srgbClr val="7F7F7F"/>
                  </a:solidFill>
                  <a:latin typeface="微软雅黑" panose="020B0503020204020204" pitchFamily="34" charset="-122"/>
                  <a:ea typeface="微软雅黑" panose="020B0503020204020204" pitchFamily="34" charset="-122"/>
                </a:rPr>
                <a:t>谦虚做事</a:t>
              </a:r>
              <a:endParaRPr lang="zh-CN" altLang="en-US" b="1">
                <a:solidFill>
                  <a:srgbClr val="7F7F7F"/>
                </a:solidFill>
                <a:latin typeface="微软雅黑" panose="020B0503020204020204" pitchFamily="34" charset="-122"/>
                <a:ea typeface="微软雅黑" panose="020B0503020204020204" pitchFamily="34" charset="-122"/>
              </a:endParaRPr>
            </a:p>
          </p:txBody>
        </p:sp>
        <p:sp>
          <p:nvSpPr>
            <p:cNvPr id="18" name="矩形 19"/>
            <p:cNvSpPr>
              <a:spLocks noChangeArrowheads="1"/>
            </p:cNvSpPr>
            <p:nvPr/>
          </p:nvSpPr>
          <p:spPr bwMode="auto">
            <a:xfrm>
              <a:off x="3443" y="3992"/>
              <a:ext cx="2878" cy="4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p>
              <a:pPr algn="ctr" eaLnBrk="1" hangingPunct="1">
                <a:buFontTx/>
                <a:buNone/>
              </a:pPr>
              <a:r>
                <a:rPr lang="zh-CN" altLang="en-US" b="1">
                  <a:solidFill>
                    <a:srgbClr val="7F7F7F"/>
                  </a:solidFill>
                  <a:latin typeface="微软雅黑" panose="020B0503020204020204" pitchFamily="34" charset="-122"/>
                  <a:ea typeface="微软雅黑" panose="020B0503020204020204" pitchFamily="34" charset="-122"/>
                </a:rPr>
                <a:t>正确认识自我</a:t>
              </a:r>
              <a:endParaRPr lang="zh-CN" altLang="en-US" b="1">
                <a:solidFill>
                  <a:srgbClr val="7F7F7F"/>
                </a:solidFill>
                <a:latin typeface="微软雅黑" panose="020B0503020204020204" pitchFamily="34" charset="-122"/>
                <a:ea typeface="微软雅黑" panose="020B0503020204020204" pitchFamily="34" charset="-122"/>
              </a:endParaRPr>
            </a:p>
          </p:txBody>
        </p:sp>
      </p:grpSp>
      <p:pic>
        <p:nvPicPr>
          <p:cNvPr id="21" name="图片 20"/>
          <p:cNvPicPr>
            <a:picLocks noChangeAspect="1"/>
          </p:cNvPicPr>
          <p:nvPr/>
        </p:nvPicPr>
        <p:blipFill>
          <a:blip r:embed="rId1"/>
          <a:stretch>
            <a:fillRect/>
          </a:stretch>
        </p:blipFill>
        <p:spPr>
          <a:xfrm>
            <a:off x="4549775" y="3047365"/>
            <a:ext cx="1225550" cy="1800860"/>
          </a:xfrm>
          <a:prstGeom prst="rect">
            <a:avLst/>
          </a:prstGeom>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三、从学生思维成功转变为职场人思维</a:t>
            </a:r>
            <a:endParaRPr lang="zh-CN" altLang="en-US" dirty="0"/>
          </a:p>
        </p:txBody>
      </p:sp>
      <p:sp>
        <p:nvSpPr>
          <p:cNvPr id="3" name="灯片编号占位符 2"/>
          <p:cNvSpPr>
            <a:spLocks noGrp="1"/>
          </p:cNvSpPr>
          <p:nvPr>
            <p:ph type="sldNum" sz="quarter" idx="4"/>
          </p:nvPr>
        </p:nvSpPr>
        <p:spPr/>
        <p:txBody>
          <a:bodyPr/>
          <a:lstStyle/>
          <a:p>
            <a:fld id="{5DD3DB80-B894-403A-B48E-6FDC1A72010E}" type="slidenum">
              <a:rPr lang="zh-CN" altLang="en-US" smtClean="0"/>
            </a:fld>
            <a:endParaRPr lang="zh-CN" altLang="en-US" dirty="0"/>
          </a:p>
        </p:txBody>
      </p:sp>
      <p:cxnSp>
        <p:nvCxnSpPr>
          <p:cNvPr id="71" name="直接连接符 70"/>
          <p:cNvCxnSpPr/>
          <p:nvPr/>
        </p:nvCxnSpPr>
        <p:spPr>
          <a:xfrm flipH="1">
            <a:off x="3762215" y="5141975"/>
            <a:ext cx="2341093" cy="0"/>
          </a:xfrm>
          <a:prstGeom prst="line">
            <a:avLst/>
          </a:prstGeom>
          <a:ln w="12700">
            <a:solidFill>
              <a:schemeClr val="bg1">
                <a:lumMod val="65000"/>
              </a:schemeClr>
            </a:solidFill>
            <a:prstDash val="dash"/>
            <a:headEnd type="none" w="lg" len="lg"/>
            <a:tailEnd type="triangle"/>
          </a:ln>
        </p:spPr>
        <p:style>
          <a:lnRef idx="1">
            <a:schemeClr val="accent1"/>
          </a:lnRef>
          <a:fillRef idx="0">
            <a:schemeClr val="accent1"/>
          </a:fillRef>
          <a:effectRef idx="0">
            <a:schemeClr val="accent1"/>
          </a:effectRef>
          <a:fontRef idx="minor">
            <a:schemeClr val="tx1"/>
          </a:fontRef>
        </p:style>
      </p:cxnSp>
      <p:cxnSp>
        <p:nvCxnSpPr>
          <p:cNvPr id="72" name="直接连接符 71"/>
          <p:cNvCxnSpPr/>
          <p:nvPr/>
        </p:nvCxnSpPr>
        <p:spPr>
          <a:xfrm>
            <a:off x="6103308" y="5141975"/>
            <a:ext cx="2341093" cy="0"/>
          </a:xfrm>
          <a:prstGeom prst="line">
            <a:avLst/>
          </a:prstGeom>
          <a:ln w="12700">
            <a:solidFill>
              <a:schemeClr val="bg1">
                <a:lumMod val="65000"/>
              </a:schemeClr>
            </a:solidFill>
            <a:prstDash val="dash"/>
            <a:headEnd type="none" w="lg" len="lg"/>
            <a:tailEnd type="triangle"/>
          </a:ln>
        </p:spPr>
        <p:style>
          <a:lnRef idx="1">
            <a:schemeClr val="accent1"/>
          </a:lnRef>
          <a:fillRef idx="0">
            <a:schemeClr val="accent1"/>
          </a:fillRef>
          <a:effectRef idx="0">
            <a:schemeClr val="accent1"/>
          </a:effectRef>
          <a:fontRef idx="minor">
            <a:schemeClr val="tx1"/>
          </a:fontRef>
        </p:style>
      </p:cxnSp>
      <p:cxnSp>
        <p:nvCxnSpPr>
          <p:cNvPr id="73" name="直接连接符 72"/>
          <p:cNvCxnSpPr/>
          <p:nvPr/>
        </p:nvCxnSpPr>
        <p:spPr>
          <a:xfrm rot="16200000" flipV="1">
            <a:off x="4932342" y="3971007"/>
            <a:ext cx="2341935" cy="0"/>
          </a:xfrm>
          <a:prstGeom prst="line">
            <a:avLst/>
          </a:prstGeom>
          <a:ln w="12700">
            <a:solidFill>
              <a:schemeClr val="bg1">
                <a:lumMod val="65000"/>
              </a:schemeClr>
            </a:solidFill>
            <a:prstDash val="dash"/>
            <a:headEnd type="none" w="lg" len="lg"/>
            <a:tailEnd type="triangle"/>
          </a:ln>
        </p:spPr>
        <p:style>
          <a:lnRef idx="1">
            <a:schemeClr val="accent1"/>
          </a:lnRef>
          <a:fillRef idx="0">
            <a:schemeClr val="accent1"/>
          </a:fillRef>
          <a:effectRef idx="0">
            <a:schemeClr val="accent1"/>
          </a:effectRef>
          <a:fontRef idx="minor">
            <a:schemeClr val="tx1"/>
          </a:fontRef>
        </p:style>
      </p:cxnSp>
      <p:cxnSp>
        <p:nvCxnSpPr>
          <p:cNvPr id="74" name="直接连接符 73"/>
          <p:cNvCxnSpPr/>
          <p:nvPr/>
        </p:nvCxnSpPr>
        <p:spPr>
          <a:xfrm rot="2700000" flipH="1">
            <a:off x="4104636" y="4313974"/>
            <a:ext cx="2341939" cy="0"/>
          </a:xfrm>
          <a:prstGeom prst="line">
            <a:avLst/>
          </a:prstGeom>
          <a:ln w="12700">
            <a:solidFill>
              <a:schemeClr val="bg1">
                <a:lumMod val="65000"/>
              </a:schemeClr>
            </a:solidFill>
            <a:prstDash val="dash"/>
            <a:headEnd type="none" w="lg" len="lg"/>
            <a:tailEnd type="triangle"/>
          </a:ln>
        </p:spPr>
        <p:style>
          <a:lnRef idx="1">
            <a:schemeClr val="accent1"/>
          </a:lnRef>
          <a:fillRef idx="0">
            <a:schemeClr val="accent1"/>
          </a:fillRef>
          <a:effectRef idx="0">
            <a:schemeClr val="accent1"/>
          </a:effectRef>
          <a:fontRef idx="minor">
            <a:schemeClr val="tx1"/>
          </a:fontRef>
        </p:style>
      </p:cxnSp>
      <p:cxnSp>
        <p:nvCxnSpPr>
          <p:cNvPr id="75" name="直接连接符 74"/>
          <p:cNvCxnSpPr/>
          <p:nvPr/>
        </p:nvCxnSpPr>
        <p:spPr>
          <a:xfrm rot="18900000">
            <a:off x="5760465" y="4313974"/>
            <a:ext cx="2341093" cy="0"/>
          </a:xfrm>
          <a:prstGeom prst="line">
            <a:avLst/>
          </a:prstGeom>
          <a:ln w="12700">
            <a:solidFill>
              <a:schemeClr val="bg1">
                <a:lumMod val="65000"/>
              </a:schemeClr>
            </a:solidFill>
            <a:prstDash val="dash"/>
            <a:headEnd type="none" w="lg" len="lg"/>
            <a:tailEnd type="triangle"/>
          </a:ln>
        </p:spPr>
        <p:style>
          <a:lnRef idx="1">
            <a:schemeClr val="accent1"/>
          </a:lnRef>
          <a:fillRef idx="0">
            <a:schemeClr val="accent1"/>
          </a:fillRef>
          <a:effectRef idx="0">
            <a:schemeClr val="accent1"/>
          </a:effectRef>
          <a:fontRef idx="minor">
            <a:schemeClr val="tx1"/>
          </a:fontRef>
        </p:style>
      </p:cxnSp>
      <p:sp>
        <p:nvSpPr>
          <p:cNvPr id="76" name="椭圆 75"/>
          <p:cNvSpPr/>
          <p:nvPr/>
        </p:nvSpPr>
        <p:spPr>
          <a:xfrm>
            <a:off x="2159282" y="4411760"/>
            <a:ext cx="1423089" cy="144603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49695" tIns="74846" rIns="149695" bIns="74846" rtlCol="0" anchor="ctr"/>
          <a:p>
            <a:pPr algn="ctr"/>
            <a:endParaRPr lang="zh-CN" altLang="en-US"/>
          </a:p>
        </p:txBody>
      </p:sp>
      <p:sp>
        <p:nvSpPr>
          <p:cNvPr id="77" name="TextBox 8"/>
          <p:cNvSpPr txBox="1"/>
          <p:nvPr/>
        </p:nvSpPr>
        <p:spPr>
          <a:xfrm>
            <a:off x="2252796" y="4686317"/>
            <a:ext cx="1187771" cy="794385"/>
          </a:xfrm>
          <a:prstGeom prst="rect">
            <a:avLst/>
          </a:prstGeom>
          <a:noFill/>
        </p:spPr>
        <p:txBody>
          <a:bodyPr wrap="square" lIns="149695" tIns="74846" rIns="149695" bIns="74846" rtlCol="0">
            <a:spAutoFit/>
          </a:bodyPr>
          <a:p>
            <a:pPr algn="ctr"/>
            <a:r>
              <a:rPr lang="zh-CN" altLang="en-US" sz="2100" b="1" dirty="0">
                <a:solidFill>
                  <a:schemeClr val="bg1"/>
                </a:solidFill>
                <a:latin typeface="微软雅黑" panose="020B0503020204020204" pitchFamily="34" charset="-122"/>
                <a:ea typeface="微软雅黑" panose="020B0503020204020204" pitchFamily="34" charset="-122"/>
              </a:rPr>
              <a:t>目标</a:t>
            </a:r>
            <a:endParaRPr lang="zh-CN" altLang="en-US" sz="2100" b="1" dirty="0">
              <a:solidFill>
                <a:schemeClr val="bg1"/>
              </a:solidFill>
              <a:latin typeface="微软雅黑" panose="020B0503020204020204" pitchFamily="34" charset="-122"/>
              <a:ea typeface="微软雅黑" panose="020B0503020204020204" pitchFamily="34" charset="-122"/>
            </a:endParaRPr>
          </a:p>
          <a:p>
            <a:pPr algn="ctr"/>
            <a:r>
              <a:rPr lang="zh-CN" altLang="en-US" sz="2100" b="1" dirty="0">
                <a:solidFill>
                  <a:schemeClr val="bg1"/>
                </a:solidFill>
                <a:latin typeface="微软雅黑" panose="020B0503020204020204" pitchFamily="34" charset="-122"/>
                <a:ea typeface="微软雅黑" panose="020B0503020204020204" pitchFamily="34" charset="-122"/>
              </a:rPr>
              <a:t>导向</a:t>
            </a:r>
            <a:endParaRPr lang="zh-CN" altLang="en-US" sz="2100" b="1" dirty="0">
              <a:solidFill>
                <a:schemeClr val="bg1"/>
              </a:solidFill>
              <a:latin typeface="微软雅黑" panose="020B0503020204020204" pitchFamily="34" charset="-122"/>
              <a:ea typeface="微软雅黑" panose="020B0503020204020204" pitchFamily="34" charset="-122"/>
            </a:endParaRPr>
          </a:p>
        </p:txBody>
      </p:sp>
      <p:grpSp>
        <p:nvGrpSpPr>
          <p:cNvPr id="78" name="组合 77"/>
          <p:cNvGrpSpPr/>
          <p:nvPr/>
        </p:nvGrpSpPr>
        <p:grpSpPr>
          <a:xfrm>
            <a:off x="4603593" y="3396139"/>
            <a:ext cx="2983228" cy="3931962"/>
            <a:chOff x="3815003" y="3087488"/>
            <a:chExt cx="2237712" cy="2948289"/>
          </a:xfrm>
        </p:grpSpPr>
        <p:sp>
          <p:nvSpPr>
            <p:cNvPr id="79" name="椭圆 78"/>
            <p:cNvSpPr/>
            <p:nvPr/>
          </p:nvSpPr>
          <p:spPr>
            <a:xfrm>
              <a:off x="3993415" y="3271064"/>
              <a:ext cx="1872208" cy="1872208"/>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80" name="组合 79"/>
            <p:cNvGrpSpPr/>
            <p:nvPr/>
          </p:nvGrpSpPr>
          <p:grpSpPr>
            <a:xfrm>
              <a:off x="3815003" y="3087488"/>
              <a:ext cx="2237712" cy="2948289"/>
              <a:chOff x="3692888" y="2889538"/>
              <a:chExt cx="2473262" cy="3258636"/>
            </a:xfrm>
          </p:grpSpPr>
          <p:sp>
            <p:nvSpPr>
              <p:cNvPr id="81" name="椭圆 4"/>
              <p:cNvSpPr/>
              <p:nvPr/>
            </p:nvSpPr>
            <p:spPr>
              <a:xfrm>
                <a:off x="3692888" y="2889538"/>
                <a:ext cx="2473262" cy="2473262"/>
              </a:xfrm>
              <a:custGeom>
                <a:avLst/>
                <a:gdLst/>
                <a:ahLst/>
                <a:cxnLst/>
                <a:rect l="l" t="t" r="r" b="b"/>
                <a:pathLst>
                  <a:path w="2473262" h="2473262">
                    <a:moveTo>
                      <a:pt x="1236631" y="235688"/>
                    </a:moveTo>
                    <a:cubicBezTo>
                      <a:pt x="683825" y="235688"/>
                      <a:pt x="235688" y="683825"/>
                      <a:pt x="235688" y="1236631"/>
                    </a:cubicBezTo>
                    <a:cubicBezTo>
                      <a:pt x="235688" y="1789437"/>
                      <a:pt x="683825" y="2237574"/>
                      <a:pt x="1236631" y="2237574"/>
                    </a:cubicBezTo>
                    <a:cubicBezTo>
                      <a:pt x="1789437" y="2237574"/>
                      <a:pt x="2237574" y="1789437"/>
                      <a:pt x="2237574" y="1236631"/>
                    </a:cubicBezTo>
                    <a:cubicBezTo>
                      <a:pt x="2237574" y="683825"/>
                      <a:pt x="1789437" y="235688"/>
                      <a:pt x="1236631" y="235688"/>
                    </a:cubicBezTo>
                    <a:close/>
                    <a:moveTo>
                      <a:pt x="1236631" y="0"/>
                    </a:moveTo>
                    <a:cubicBezTo>
                      <a:pt x="1919603" y="0"/>
                      <a:pt x="2473262" y="553659"/>
                      <a:pt x="2473262" y="1236631"/>
                    </a:cubicBezTo>
                    <a:cubicBezTo>
                      <a:pt x="2473262" y="1919603"/>
                      <a:pt x="1919603" y="2473262"/>
                      <a:pt x="1236631" y="2473262"/>
                    </a:cubicBezTo>
                    <a:cubicBezTo>
                      <a:pt x="553659" y="2473262"/>
                      <a:pt x="0" y="1919603"/>
                      <a:pt x="0" y="1236631"/>
                    </a:cubicBezTo>
                    <a:cubicBezTo>
                      <a:pt x="0" y="553659"/>
                      <a:pt x="553659" y="0"/>
                      <a:pt x="1236631"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2" name="圆角矩形 81"/>
              <p:cNvSpPr/>
              <p:nvPr/>
            </p:nvSpPr>
            <p:spPr>
              <a:xfrm>
                <a:off x="4710544" y="5261738"/>
                <a:ext cx="437950" cy="886436"/>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sp>
        <p:nvSpPr>
          <p:cNvPr id="83" name="Rectangle 11"/>
          <p:cNvSpPr>
            <a:spLocks noChangeArrowheads="1"/>
          </p:cNvSpPr>
          <p:nvPr/>
        </p:nvSpPr>
        <p:spPr bwMode="gray">
          <a:xfrm>
            <a:off x="5114075" y="4346843"/>
            <a:ext cx="1951357" cy="1367155"/>
          </a:xfrm>
          <a:prstGeom prst="rect">
            <a:avLst/>
          </a:prstGeom>
          <a:noFill/>
          <a:ln>
            <a:noFill/>
          </a:ln>
        </p:spPr>
        <p:txBody>
          <a:bodyPr wrap="square" lIns="121917" tIns="60958" rIns="121917" bIns="60958">
            <a:spAutoFit/>
          </a:bodyPr>
          <a:p>
            <a:pPr algn="ctr"/>
            <a:r>
              <a:rPr lang="zh-CN" altLang="en-US" sz="2700" b="1" dirty="0">
                <a:solidFill>
                  <a:schemeClr val="bg1"/>
                </a:solidFill>
                <a:latin typeface="微软雅黑" panose="020B0503020204020204" pitchFamily="34" charset="-122"/>
                <a:ea typeface="微软雅黑" panose="020B0503020204020204" pitchFamily="34" charset="-122"/>
              </a:rPr>
              <a:t>职场人思维的关键要素</a:t>
            </a:r>
            <a:endParaRPr lang="zh-CN" altLang="en-US" sz="2700" b="1" dirty="0">
              <a:solidFill>
                <a:schemeClr val="bg1"/>
              </a:solidFill>
              <a:latin typeface="微软雅黑" panose="020B0503020204020204" pitchFamily="34" charset="-122"/>
              <a:ea typeface="微软雅黑" panose="020B0503020204020204" pitchFamily="34" charset="-122"/>
            </a:endParaRPr>
          </a:p>
        </p:txBody>
      </p:sp>
      <p:sp>
        <p:nvSpPr>
          <p:cNvPr id="84" name="椭圆 83"/>
          <p:cNvSpPr/>
          <p:nvPr/>
        </p:nvSpPr>
        <p:spPr>
          <a:xfrm>
            <a:off x="3040148" y="2121824"/>
            <a:ext cx="1423089" cy="1446039"/>
          </a:xfrm>
          <a:prstGeom prst="ellips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49695" tIns="74846" rIns="149695" bIns="74846" rtlCol="0" anchor="ctr"/>
          <a:p>
            <a:pPr algn="ctr"/>
            <a:endParaRPr lang="zh-CN" altLang="en-US"/>
          </a:p>
        </p:txBody>
      </p:sp>
      <p:sp>
        <p:nvSpPr>
          <p:cNvPr id="85" name="椭圆 84"/>
          <p:cNvSpPr/>
          <p:nvPr/>
        </p:nvSpPr>
        <p:spPr>
          <a:xfrm>
            <a:off x="5404609" y="1251983"/>
            <a:ext cx="1423089" cy="1446039"/>
          </a:xfrm>
          <a:prstGeom prst="ellipse">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49695" tIns="74846" rIns="149695" bIns="74846" rtlCol="0" anchor="ctr"/>
          <a:p>
            <a:pPr algn="ctr"/>
            <a:endParaRPr lang="zh-CN" altLang="en-US"/>
          </a:p>
        </p:txBody>
      </p:sp>
      <p:sp>
        <p:nvSpPr>
          <p:cNvPr id="86" name="椭圆 85"/>
          <p:cNvSpPr/>
          <p:nvPr/>
        </p:nvSpPr>
        <p:spPr>
          <a:xfrm>
            <a:off x="7535179" y="2121824"/>
            <a:ext cx="1423089" cy="1446039"/>
          </a:xfrm>
          <a:prstGeom prst="ellipse">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49695" tIns="74846" rIns="149695" bIns="74846" rtlCol="0" anchor="ctr"/>
          <a:p>
            <a:pPr algn="ctr"/>
            <a:endParaRPr lang="zh-CN" altLang="en-US"/>
          </a:p>
        </p:txBody>
      </p:sp>
      <p:sp>
        <p:nvSpPr>
          <p:cNvPr id="87" name="椭圆 86"/>
          <p:cNvSpPr/>
          <p:nvPr/>
        </p:nvSpPr>
        <p:spPr>
          <a:xfrm>
            <a:off x="8608042" y="4411760"/>
            <a:ext cx="1423089" cy="1446039"/>
          </a:xfrm>
          <a:prstGeom prst="ellipse">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49695" tIns="74846" rIns="149695" bIns="74846" rtlCol="0" anchor="ctr"/>
          <a:p>
            <a:pPr algn="ctr"/>
            <a:endParaRPr lang="zh-CN" altLang="en-US"/>
          </a:p>
        </p:txBody>
      </p:sp>
      <p:sp>
        <p:nvSpPr>
          <p:cNvPr id="88" name="TextBox 19"/>
          <p:cNvSpPr txBox="1"/>
          <p:nvPr/>
        </p:nvSpPr>
        <p:spPr>
          <a:xfrm>
            <a:off x="3179469" y="2409323"/>
            <a:ext cx="1187771" cy="794385"/>
          </a:xfrm>
          <a:prstGeom prst="rect">
            <a:avLst/>
          </a:prstGeom>
          <a:noFill/>
        </p:spPr>
        <p:txBody>
          <a:bodyPr wrap="square" lIns="149695" tIns="74846" rIns="149695" bIns="74846" rtlCol="0">
            <a:spAutoFit/>
          </a:bodyPr>
          <a:p>
            <a:pPr algn="ctr"/>
            <a:r>
              <a:rPr lang="zh-CN" altLang="en-US" sz="2100" b="1" dirty="0">
                <a:solidFill>
                  <a:schemeClr val="bg1"/>
                </a:solidFill>
                <a:latin typeface="微软雅黑" panose="020B0503020204020204" pitchFamily="34" charset="-122"/>
                <a:ea typeface="微软雅黑" panose="020B0503020204020204" pitchFamily="34" charset="-122"/>
              </a:rPr>
              <a:t>主动</a:t>
            </a:r>
            <a:endParaRPr lang="zh-CN" altLang="en-US" sz="2100" b="1" dirty="0">
              <a:solidFill>
                <a:schemeClr val="bg1"/>
              </a:solidFill>
              <a:latin typeface="微软雅黑" panose="020B0503020204020204" pitchFamily="34" charset="-122"/>
              <a:ea typeface="微软雅黑" panose="020B0503020204020204" pitchFamily="34" charset="-122"/>
            </a:endParaRPr>
          </a:p>
          <a:p>
            <a:pPr algn="ctr"/>
            <a:r>
              <a:rPr lang="zh-CN" altLang="en-US" sz="2100" b="1" dirty="0">
                <a:solidFill>
                  <a:schemeClr val="bg1"/>
                </a:solidFill>
                <a:latin typeface="微软雅黑" panose="020B0503020204020204" pitchFamily="34" charset="-122"/>
                <a:ea typeface="微软雅黑" panose="020B0503020204020204" pitchFamily="34" charset="-122"/>
              </a:rPr>
              <a:t>学习</a:t>
            </a:r>
            <a:endParaRPr lang="zh-CN" altLang="en-US" sz="2100" b="1" dirty="0">
              <a:solidFill>
                <a:schemeClr val="bg1"/>
              </a:solidFill>
              <a:latin typeface="微软雅黑" panose="020B0503020204020204" pitchFamily="34" charset="-122"/>
              <a:ea typeface="微软雅黑" panose="020B0503020204020204" pitchFamily="34" charset="-122"/>
            </a:endParaRPr>
          </a:p>
        </p:txBody>
      </p:sp>
      <p:sp>
        <p:nvSpPr>
          <p:cNvPr id="89" name="TextBox 20"/>
          <p:cNvSpPr txBox="1"/>
          <p:nvPr/>
        </p:nvSpPr>
        <p:spPr>
          <a:xfrm>
            <a:off x="5509424" y="1545628"/>
            <a:ext cx="1187771" cy="794385"/>
          </a:xfrm>
          <a:prstGeom prst="rect">
            <a:avLst/>
          </a:prstGeom>
          <a:noFill/>
        </p:spPr>
        <p:txBody>
          <a:bodyPr wrap="square" lIns="149695" tIns="74846" rIns="149695" bIns="74846" rtlCol="0">
            <a:spAutoFit/>
          </a:bodyPr>
          <a:p>
            <a:pPr algn="ctr"/>
            <a:r>
              <a:rPr lang="zh-CN" altLang="en-US" sz="2100" b="1" dirty="0">
                <a:solidFill>
                  <a:schemeClr val="bg1"/>
                </a:solidFill>
                <a:latin typeface="微软雅黑" panose="020B0503020204020204" pitchFamily="34" charset="-122"/>
                <a:ea typeface="微软雅黑" panose="020B0503020204020204" pitchFamily="34" charset="-122"/>
              </a:rPr>
              <a:t>团队</a:t>
            </a:r>
            <a:endParaRPr lang="zh-CN" altLang="en-US" sz="2100" b="1" dirty="0">
              <a:solidFill>
                <a:schemeClr val="bg1"/>
              </a:solidFill>
              <a:latin typeface="微软雅黑" panose="020B0503020204020204" pitchFamily="34" charset="-122"/>
              <a:ea typeface="微软雅黑" panose="020B0503020204020204" pitchFamily="34" charset="-122"/>
            </a:endParaRPr>
          </a:p>
          <a:p>
            <a:pPr algn="ctr"/>
            <a:r>
              <a:rPr lang="zh-CN" altLang="en-US" sz="2100" b="1" dirty="0">
                <a:solidFill>
                  <a:schemeClr val="bg1"/>
                </a:solidFill>
                <a:latin typeface="微软雅黑" panose="020B0503020204020204" pitchFamily="34" charset="-122"/>
                <a:ea typeface="微软雅黑" panose="020B0503020204020204" pitchFamily="34" charset="-122"/>
              </a:rPr>
              <a:t>合作</a:t>
            </a:r>
            <a:endParaRPr lang="zh-CN" altLang="en-US" sz="2100" b="1" dirty="0">
              <a:solidFill>
                <a:schemeClr val="bg1"/>
              </a:solidFill>
              <a:latin typeface="微软雅黑" panose="020B0503020204020204" pitchFamily="34" charset="-122"/>
              <a:ea typeface="微软雅黑" panose="020B0503020204020204" pitchFamily="34" charset="-122"/>
            </a:endParaRPr>
          </a:p>
        </p:txBody>
      </p:sp>
      <p:sp>
        <p:nvSpPr>
          <p:cNvPr id="90" name="TextBox 21"/>
          <p:cNvSpPr txBox="1"/>
          <p:nvPr/>
        </p:nvSpPr>
        <p:spPr>
          <a:xfrm>
            <a:off x="7631177" y="2433302"/>
            <a:ext cx="1187771" cy="794385"/>
          </a:xfrm>
          <a:prstGeom prst="rect">
            <a:avLst/>
          </a:prstGeom>
          <a:noFill/>
        </p:spPr>
        <p:txBody>
          <a:bodyPr wrap="square" lIns="149695" tIns="74846" rIns="149695" bIns="74846" rtlCol="0">
            <a:spAutoFit/>
          </a:bodyPr>
          <a:p>
            <a:pPr algn="ctr"/>
            <a:r>
              <a:rPr lang="zh-CN" altLang="en-US" sz="2100" b="1" dirty="0">
                <a:solidFill>
                  <a:schemeClr val="bg1"/>
                </a:solidFill>
                <a:latin typeface="微软雅黑" panose="020B0503020204020204" pitchFamily="34" charset="-122"/>
                <a:ea typeface="微软雅黑" panose="020B0503020204020204" pitchFamily="34" charset="-122"/>
              </a:rPr>
              <a:t>时间</a:t>
            </a:r>
            <a:endParaRPr lang="zh-CN" altLang="en-US" sz="2100" b="1" dirty="0">
              <a:solidFill>
                <a:schemeClr val="bg1"/>
              </a:solidFill>
              <a:latin typeface="微软雅黑" panose="020B0503020204020204" pitchFamily="34" charset="-122"/>
              <a:ea typeface="微软雅黑" panose="020B0503020204020204" pitchFamily="34" charset="-122"/>
            </a:endParaRPr>
          </a:p>
          <a:p>
            <a:pPr algn="ctr"/>
            <a:r>
              <a:rPr lang="zh-CN" altLang="en-US" sz="2100" b="1" dirty="0">
                <a:solidFill>
                  <a:schemeClr val="bg1"/>
                </a:solidFill>
                <a:latin typeface="微软雅黑" panose="020B0503020204020204" pitchFamily="34" charset="-122"/>
                <a:ea typeface="微软雅黑" panose="020B0503020204020204" pitchFamily="34" charset="-122"/>
              </a:rPr>
              <a:t>管理</a:t>
            </a:r>
            <a:endParaRPr lang="zh-CN" altLang="en-US" sz="2100" b="1" dirty="0">
              <a:solidFill>
                <a:schemeClr val="bg1"/>
              </a:solidFill>
              <a:latin typeface="微软雅黑" panose="020B0503020204020204" pitchFamily="34" charset="-122"/>
              <a:ea typeface="微软雅黑" panose="020B0503020204020204" pitchFamily="34" charset="-122"/>
            </a:endParaRPr>
          </a:p>
        </p:txBody>
      </p:sp>
      <p:sp>
        <p:nvSpPr>
          <p:cNvPr id="91" name="TextBox 22"/>
          <p:cNvSpPr txBox="1"/>
          <p:nvPr/>
        </p:nvSpPr>
        <p:spPr>
          <a:xfrm>
            <a:off x="8730479" y="4687416"/>
            <a:ext cx="1187771" cy="794385"/>
          </a:xfrm>
          <a:prstGeom prst="rect">
            <a:avLst/>
          </a:prstGeom>
          <a:noFill/>
        </p:spPr>
        <p:txBody>
          <a:bodyPr wrap="square" lIns="149695" tIns="74846" rIns="149695" bIns="74846" rtlCol="0">
            <a:spAutoFit/>
          </a:bodyPr>
          <a:p>
            <a:pPr algn="ctr"/>
            <a:r>
              <a:rPr lang="zh-CN" altLang="en-US" sz="2100" b="1" dirty="0">
                <a:solidFill>
                  <a:schemeClr val="bg1"/>
                </a:solidFill>
                <a:latin typeface="微软雅黑" panose="020B0503020204020204" pitchFamily="34" charset="-122"/>
                <a:ea typeface="微软雅黑" panose="020B0503020204020204" pitchFamily="34" charset="-122"/>
              </a:rPr>
              <a:t>情绪</a:t>
            </a:r>
            <a:endParaRPr lang="zh-CN" altLang="en-US" sz="2100" b="1" dirty="0">
              <a:solidFill>
                <a:schemeClr val="bg1"/>
              </a:solidFill>
              <a:latin typeface="微软雅黑" panose="020B0503020204020204" pitchFamily="34" charset="-122"/>
              <a:ea typeface="微软雅黑" panose="020B0503020204020204" pitchFamily="34" charset="-122"/>
            </a:endParaRPr>
          </a:p>
          <a:p>
            <a:pPr algn="ctr"/>
            <a:r>
              <a:rPr lang="zh-CN" altLang="en-US" sz="2100" b="1" dirty="0">
                <a:solidFill>
                  <a:schemeClr val="bg1"/>
                </a:solidFill>
                <a:latin typeface="微软雅黑" panose="020B0503020204020204" pitchFamily="34" charset="-122"/>
                <a:ea typeface="微软雅黑" panose="020B0503020204020204" pitchFamily="34" charset="-122"/>
              </a:rPr>
              <a:t>管理</a:t>
            </a:r>
            <a:endParaRPr lang="zh-CN" altLang="en-US" sz="2100" b="1"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83"/>
                                        </p:tgtEl>
                                        <p:attrNameLst>
                                          <p:attrName>style.visibility</p:attrName>
                                        </p:attrNameLst>
                                      </p:cBhvr>
                                      <p:to>
                                        <p:strVal val="visible"/>
                                      </p:to>
                                    </p:set>
                                    <p:anim calcmode="lin" valueType="num">
                                      <p:cBhvr additive="base">
                                        <p:cTn id="7" dur="500" fill="hold"/>
                                        <p:tgtEl>
                                          <p:spTgt spid="83"/>
                                        </p:tgtEl>
                                        <p:attrNameLst>
                                          <p:attrName>ppt_x</p:attrName>
                                        </p:attrNameLst>
                                      </p:cBhvr>
                                      <p:tavLst>
                                        <p:tav tm="0">
                                          <p:val>
                                            <p:strVal val="#ppt_x"/>
                                          </p:val>
                                        </p:tav>
                                        <p:tav tm="100000">
                                          <p:val>
                                            <p:strVal val="#ppt_x"/>
                                          </p:val>
                                        </p:tav>
                                      </p:tavLst>
                                    </p:anim>
                                    <p:anim calcmode="lin" valueType="num">
                                      <p:cBhvr additive="base">
                                        <p:cTn id="8" dur="500" fill="hold"/>
                                        <p:tgtEl>
                                          <p:spTgt spid="83"/>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78"/>
                                        </p:tgtEl>
                                        <p:attrNameLst>
                                          <p:attrName>style.visibility</p:attrName>
                                        </p:attrNameLst>
                                      </p:cBhvr>
                                      <p:to>
                                        <p:strVal val="visible"/>
                                      </p:to>
                                    </p:set>
                                    <p:anim calcmode="lin" valueType="num">
                                      <p:cBhvr additive="base">
                                        <p:cTn id="11" dur="500" fill="hold"/>
                                        <p:tgtEl>
                                          <p:spTgt spid="78"/>
                                        </p:tgtEl>
                                        <p:attrNameLst>
                                          <p:attrName>ppt_x</p:attrName>
                                        </p:attrNameLst>
                                      </p:cBhvr>
                                      <p:tavLst>
                                        <p:tav tm="0">
                                          <p:val>
                                            <p:strVal val="#ppt_x"/>
                                          </p:val>
                                        </p:tav>
                                        <p:tav tm="100000">
                                          <p:val>
                                            <p:strVal val="#ppt_x"/>
                                          </p:val>
                                        </p:tav>
                                      </p:tavLst>
                                    </p:anim>
                                    <p:anim calcmode="lin" valueType="num">
                                      <p:cBhvr additive="base">
                                        <p:cTn id="12" dur="500" fill="hold"/>
                                        <p:tgtEl>
                                          <p:spTgt spid="78"/>
                                        </p:tgtEl>
                                        <p:attrNameLst>
                                          <p:attrName>ppt_y</p:attrName>
                                        </p:attrNameLst>
                                      </p:cBhvr>
                                      <p:tavLst>
                                        <p:tav tm="0">
                                          <p:val>
                                            <p:strVal val="1+#ppt_h/2"/>
                                          </p:val>
                                        </p:tav>
                                        <p:tav tm="100000">
                                          <p:val>
                                            <p:strVal val="#ppt_y"/>
                                          </p:val>
                                        </p:tav>
                                      </p:tavLst>
                                    </p:anim>
                                  </p:childTnLst>
                                </p:cTn>
                              </p:par>
                            </p:childTnLst>
                          </p:cTn>
                        </p:par>
                        <p:par>
                          <p:cTn id="13" fill="hold">
                            <p:stCondLst>
                              <p:cond delay="500"/>
                            </p:stCondLst>
                            <p:childTnLst>
                              <p:par>
                                <p:cTn id="14" presetID="53" presetClass="entr" presetSubtype="16" fill="hold" nodeType="afterEffect">
                                  <p:stCondLst>
                                    <p:cond delay="0"/>
                                  </p:stCondLst>
                                  <p:childTnLst>
                                    <p:set>
                                      <p:cBhvr>
                                        <p:cTn id="15" dur="1" fill="hold">
                                          <p:stCondLst>
                                            <p:cond delay="0"/>
                                          </p:stCondLst>
                                        </p:cTn>
                                        <p:tgtEl>
                                          <p:spTgt spid="71"/>
                                        </p:tgtEl>
                                        <p:attrNameLst>
                                          <p:attrName>style.visibility</p:attrName>
                                        </p:attrNameLst>
                                      </p:cBhvr>
                                      <p:to>
                                        <p:strVal val="visible"/>
                                      </p:to>
                                    </p:set>
                                    <p:anim calcmode="lin" valueType="num">
                                      <p:cBhvr>
                                        <p:cTn id="16" dur="500" fill="hold"/>
                                        <p:tgtEl>
                                          <p:spTgt spid="71"/>
                                        </p:tgtEl>
                                        <p:attrNameLst>
                                          <p:attrName>ppt_w</p:attrName>
                                        </p:attrNameLst>
                                      </p:cBhvr>
                                      <p:tavLst>
                                        <p:tav tm="0">
                                          <p:val>
                                            <p:fltVal val="0"/>
                                          </p:val>
                                        </p:tav>
                                        <p:tav tm="100000">
                                          <p:val>
                                            <p:strVal val="#ppt_w"/>
                                          </p:val>
                                        </p:tav>
                                      </p:tavLst>
                                    </p:anim>
                                    <p:anim calcmode="lin" valueType="num">
                                      <p:cBhvr>
                                        <p:cTn id="17" dur="500" fill="hold"/>
                                        <p:tgtEl>
                                          <p:spTgt spid="71"/>
                                        </p:tgtEl>
                                        <p:attrNameLst>
                                          <p:attrName>ppt_h</p:attrName>
                                        </p:attrNameLst>
                                      </p:cBhvr>
                                      <p:tavLst>
                                        <p:tav tm="0">
                                          <p:val>
                                            <p:fltVal val="0"/>
                                          </p:val>
                                        </p:tav>
                                        <p:tav tm="100000">
                                          <p:val>
                                            <p:strVal val="#ppt_h"/>
                                          </p:val>
                                        </p:tav>
                                      </p:tavLst>
                                    </p:anim>
                                    <p:animEffect transition="in" filter="fade">
                                      <p:cBhvr>
                                        <p:cTn id="18" dur="500"/>
                                        <p:tgtEl>
                                          <p:spTgt spid="71"/>
                                        </p:tgtEl>
                                      </p:cBhvr>
                                    </p:animEffect>
                                  </p:childTnLst>
                                </p:cTn>
                              </p:par>
                              <p:par>
                                <p:cTn id="19" presetID="53" presetClass="entr" presetSubtype="16" fill="hold" nodeType="withEffect">
                                  <p:stCondLst>
                                    <p:cond delay="0"/>
                                  </p:stCondLst>
                                  <p:childTnLst>
                                    <p:set>
                                      <p:cBhvr>
                                        <p:cTn id="20" dur="1" fill="hold">
                                          <p:stCondLst>
                                            <p:cond delay="0"/>
                                          </p:stCondLst>
                                        </p:cTn>
                                        <p:tgtEl>
                                          <p:spTgt spid="72"/>
                                        </p:tgtEl>
                                        <p:attrNameLst>
                                          <p:attrName>style.visibility</p:attrName>
                                        </p:attrNameLst>
                                      </p:cBhvr>
                                      <p:to>
                                        <p:strVal val="visible"/>
                                      </p:to>
                                    </p:set>
                                    <p:anim calcmode="lin" valueType="num">
                                      <p:cBhvr>
                                        <p:cTn id="21" dur="500" fill="hold"/>
                                        <p:tgtEl>
                                          <p:spTgt spid="72"/>
                                        </p:tgtEl>
                                        <p:attrNameLst>
                                          <p:attrName>ppt_w</p:attrName>
                                        </p:attrNameLst>
                                      </p:cBhvr>
                                      <p:tavLst>
                                        <p:tav tm="0">
                                          <p:val>
                                            <p:fltVal val="0"/>
                                          </p:val>
                                        </p:tav>
                                        <p:tav tm="100000">
                                          <p:val>
                                            <p:strVal val="#ppt_w"/>
                                          </p:val>
                                        </p:tav>
                                      </p:tavLst>
                                    </p:anim>
                                    <p:anim calcmode="lin" valueType="num">
                                      <p:cBhvr>
                                        <p:cTn id="22" dur="500" fill="hold"/>
                                        <p:tgtEl>
                                          <p:spTgt spid="72"/>
                                        </p:tgtEl>
                                        <p:attrNameLst>
                                          <p:attrName>ppt_h</p:attrName>
                                        </p:attrNameLst>
                                      </p:cBhvr>
                                      <p:tavLst>
                                        <p:tav tm="0">
                                          <p:val>
                                            <p:fltVal val="0"/>
                                          </p:val>
                                        </p:tav>
                                        <p:tav tm="100000">
                                          <p:val>
                                            <p:strVal val="#ppt_h"/>
                                          </p:val>
                                        </p:tav>
                                      </p:tavLst>
                                    </p:anim>
                                    <p:animEffect transition="in" filter="fade">
                                      <p:cBhvr>
                                        <p:cTn id="23" dur="500"/>
                                        <p:tgtEl>
                                          <p:spTgt spid="72"/>
                                        </p:tgtEl>
                                      </p:cBhvr>
                                    </p:animEffect>
                                  </p:childTnLst>
                                </p:cTn>
                              </p:par>
                              <p:par>
                                <p:cTn id="24" presetID="53" presetClass="entr" presetSubtype="16" fill="hold" nodeType="withEffect">
                                  <p:stCondLst>
                                    <p:cond delay="0"/>
                                  </p:stCondLst>
                                  <p:childTnLst>
                                    <p:set>
                                      <p:cBhvr>
                                        <p:cTn id="25" dur="1" fill="hold">
                                          <p:stCondLst>
                                            <p:cond delay="0"/>
                                          </p:stCondLst>
                                        </p:cTn>
                                        <p:tgtEl>
                                          <p:spTgt spid="73"/>
                                        </p:tgtEl>
                                        <p:attrNameLst>
                                          <p:attrName>style.visibility</p:attrName>
                                        </p:attrNameLst>
                                      </p:cBhvr>
                                      <p:to>
                                        <p:strVal val="visible"/>
                                      </p:to>
                                    </p:set>
                                    <p:anim calcmode="lin" valueType="num">
                                      <p:cBhvr>
                                        <p:cTn id="26" dur="500" fill="hold"/>
                                        <p:tgtEl>
                                          <p:spTgt spid="73"/>
                                        </p:tgtEl>
                                        <p:attrNameLst>
                                          <p:attrName>ppt_w</p:attrName>
                                        </p:attrNameLst>
                                      </p:cBhvr>
                                      <p:tavLst>
                                        <p:tav tm="0">
                                          <p:val>
                                            <p:fltVal val="0"/>
                                          </p:val>
                                        </p:tav>
                                        <p:tav tm="100000">
                                          <p:val>
                                            <p:strVal val="#ppt_w"/>
                                          </p:val>
                                        </p:tav>
                                      </p:tavLst>
                                    </p:anim>
                                    <p:anim calcmode="lin" valueType="num">
                                      <p:cBhvr>
                                        <p:cTn id="27" dur="500" fill="hold"/>
                                        <p:tgtEl>
                                          <p:spTgt spid="73"/>
                                        </p:tgtEl>
                                        <p:attrNameLst>
                                          <p:attrName>ppt_h</p:attrName>
                                        </p:attrNameLst>
                                      </p:cBhvr>
                                      <p:tavLst>
                                        <p:tav tm="0">
                                          <p:val>
                                            <p:fltVal val="0"/>
                                          </p:val>
                                        </p:tav>
                                        <p:tav tm="100000">
                                          <p:val>
                                            <p:strVal val="#ppt_h"/>
                                          </p:val>
                                        </p:tav>
                                      </p:tavLst>
                                    </p:anim>
                                    <p:animEffect transition="in" filter="fade">
                                      <p:cBhvr>
                                        <p:cTn id="28" dur="500"/>
                                        <p:tgtEl>
                                          <p:spTgt spid="73"/>
                                        </p:tgtEl>
                                      </p:cBhvr>
                                    </p:animEffect>
                                  </p:childTnLst>
                                </p:cTn>
                              </p:par>
                              <p:par>
                                <p:cTn id="29" presetID="53" presetClass="entr" presetSubtype="16" fill="hold" nodeType="withEffect">
                                  <p:stCondLst>
                                    <p:cond delay="0"/>
                                  </p:stCondLst>
                                  <p:childTnLst>
                                    <p:set>
                                      <p:cBhvr>
                                        <p:cTn id="30" dur="1" fill="hold">
                                          <p:stCondLst>
                                            <p:cond delay="0"/>
                                          </p:stCondLst>
                                        </p:cTn>
                                        <p:tgtEl>
                                          <p:spTgt spid="74"/>
                                        </p:tgtEl>
                                        <p:attrNameLst>
                                          <p:attrName>style.visibility</p:attrName>
                                        </p:attrNameLst>
                                      </p:cBhvr>
                                      <p:to>
                                        <p:strVal val="visible"/>
                                      </p:to>
                                    </p:set>
                                    <p:anim calcmode="lin" valueType="num">
                                      <p:cBhvr>
                                        <p:cTn id="31" dur="500" fill="hold"/>
                                        <p:tgtEl>
                                          <p:spTgt spid="74"/>
                                        </p:tgtEl>
                                        <p:attrNameLst>
                                          <p:attrName>ppt_w</p:attrName>
                                        </p:attrNameLst>
                                      </p:cBhvr>
                                      <p:tavLst>
                                        <p:tav tm="0">
                                          <p:val>
                                            <p:fltVal val="0"/>
                                          </p:val>
                                        </p:tav>
                                        <p:tav tm="100000">
                                          <p:val>
                                            <p:strVal val="#ppt_w"/>
                                          </p:val>
                                        </p:tav>
                                      </p:tavLst>
                                    </p:anim>
                                    <p:anim calcmode="lin" valueType="num">
                                      <p:cBhvr>
                                        <p:cTn id="32" dur="500" fill="hold"/>
                                        <p:tgtEl>
                                          <p:spTgt spid="74"/>
                                        </p:tgtEl>
                                        <p:attrNameLst>
                                          <p:attrName>ppt_h</p:attrName>
                                        </p:attrNameLst>
                                      </p:cBhvr>
                                      <p:tavLst>
                                        <p:tav tm="0">
                                          <p:val>
                                            <p:fltVal val="0"/>
                                          </p:val>
                                        </p:tav>
                                        <p:tav tm="100000">
                                          <p:val>
                                            <p:strVal val="#ppt_h"/>
                                          </p:val>
                                        </p:tav>
                                      </p:tavLst>
                                    </p:anim>
                                    <p:animEffect transition="in" filter="fade">
                                      <p:cBhvr>
                                        <p:cTn id="33" dur="500"/>
                                        <p:tgtEl>
                                          <p:spTgt spid="74"/>
                                        </p:tgtEl>
                                      </p:cBhvr>
                                    </p:animEffect>
                                  </p:childTnLst>
                                </p:cTn>
                              </p:par>
                              <p:par>
                                <p:cTn id="34" presetID="53" presetClass="entr" presetSubtype="16" fill="hold" nodeType="withEffect">
                                  <p:stCondLst>
                                    <p:cond delay="0"/>
                                  </p:stCondLst>
                                  <p:childTnLst>
                                    <p:set>
                                      <p:cBhvr>
                                        <p:cTn id="35" dur="1" fill="hold">
                                          <p:stCondLst>
                                            <p:cond delay="0"/>
                                          </p:stCondLst>
                                        </p:cTn>
                                        <p:tgtEl>
                                          <p:spTgt spid="75"/>
                                        </p:tgtEl>
                                        <p:attrNameLst>
                                          <p:attrName>style.visibility</p:attrName>
                                        </p:attrNameLst>
                                      </p:cBhvr>
                                      <p:to>
                                        <p:strVal val="visible"/>
                                      </p:to>
                                    </p:set>
                                    <p:anim calcmode="lin" valueType="num">
                                      <p:cBhvr>
                                        <p:cTn id="36" dur="500" fill="hold"/>
                                        <p:tgtEl>
                                          <p:spTgt spid="75"/>
                                        </p:tgtEl>
                                        <p:attrNameLst>
                                          <p:attrName>ppt_w</p:attrName>
                                        </p:attrNameLst>
                                      </p:cBhvr>
                                      <p:tavLst>
                                        <p:tav tm="0">
                                          <p:val>
                                            <p:fltVal val="0"/>
                                          </p:val>
                                        </p:tav>
                                        <p:tav tm="100000">
                                          <p:val>
                                            <p:strVal val="#ppt_w"/>
                                          </p:val>
                                        </p:tav>
                                      </p:tavLst>
                                    </p:anim>
                                    <p:anim calcmode="lin" valueType="num">
                                      <p:cBhvr>
                                        <p:cTn id="37" dur="500" fill="hold"/>
                                        <p:tgtEl>
                                          <p:spTgt spid="75"/>
                                        </p:tgtEl>
                                        <p:attrNameLst>
                                          <p:attrName>ppt_h</p:attrName>
                                        </p:attrNameLst>
                                      </p:cBhvr>
                                      <p:tavLst>
                                        <p:tav tm="0">
                                          <p:val>
                                            <p:fltVal val="0"/>
                                          </p:val>
                                        </p:tav>
                                        <p:tav tm="100000">
                                          <p:val>
                                            <p:strVal val="#ppt_h"/>
                                          </p:val>
                                        </p:tav>
                                      </p:tavLst>
                                    </p:anim>
                                    <p:animEffect transition="in" filter="fade">
                                      <p:cBhvr>
                                        <p:cTn id="38" dur="500"/>
                                        <p:tgtEl>
                                          <p:spTgt spid="75"/>
                                        </p:tgtEl>
                                      </p:cBhvr>
                                    </p:animEffect>
                                  </p:childTnLst>
                                </p:cTn>
                              </p:par>
                            </p:childTnLst>
                          </p:cTn>
                        </p:par>
                        <p:par>
                          <p:cTn id="39" fill="hold">
                            <p:stCondLst>
                              <p:cond delay="1000"/>
                            </p:stCondLst>
                            <p:childTnLst>
                              <p:par>
                                <p:cTn id="40" presetID="53" presetClass="entr" presetSubtype="16" fill="hold" grpId="0" nodeType="afterEffect">
                                  <p:stCondLst>
                                    <p:cond delay="0"/>
                                  </p:stCondLst>
                                  <p:childTnLst>
                                    <p:set>
                                      <p:cBhvr>
                                        <p:cTn id="41" dur="1" fill="hold">
                                          <p:stCondLst>
                                            <p:cond delay="0"/>
                                          </p:stCondLst>
                                        </p:cTn>
                                        <p:tgtEl>
                                          <p:spTgt spid="76"/>
                                        </p:tgtEl>
                                        <p:attrNameLst>
                                          <p:attrName>style.visibility</p:attrName>
                                        </p:attrNameLst>
                                      </p:cBhvr>
                                      <p:to>
                                        <p:strVal val="visible"/>
                                      </p:to>
                                    </p:set>
                                    <p:anim calcmode="lin" valueType="num">
                                      <p:cBhvr>
                                        <p:cTn id="42" dur="300" fill="hold"/>
                                        <p:tgtEl>
                                          <p:spTgt spid="76"/>
                                        </p:tgtEl>
                                        <p:attrNameLst>
                                          <p:attrName>ppt_w</p:attrName>
                                        </p:attrNameLst>
                                      </p:cBhvr>
                                      <p:tavLst>
                                        <p:tav tm="0">
                                          <p:val>
                                            <p:fltVal val="0"/>
                                          </p:val>
                                        </p:tav>
                                        <p:tav tm="100000">
                                          <p:val>
                                            <p:strVal val="#ppt_w"/>
                                          </p:val>
                                        </p:tav>
                                      </p:tavLst>
                                    </p:anim>
                                    <p:anim calcmode="lin" valueType="num">
                                      <p:cBhvr>
                                        <p:cTn id="43" dur="300" fill="hold"/>
                                        <p:tgtEl>
                                          <p:spTgt spid="76"/>
                                        </p:tgtEl>
                                        <p:attrNameLst>
                                          <p:attrName>ppt_h</p:attrName>
                                        </p:attrNameLst>
                                      </p:cBhvr>
                                      <p:tavLst>
                                        <p:tav tm="0">
                                          <p:val>
                                            <p:fltVal val="0"/>
                                          </p:val>
                                        </p:tav>
                                        <p:tav tm="100000">
                                          <p:val>
                                            <p:strVal val="#ppt_h"/>
                                          </p:val>
                                        </p:tav>
                                      </p:tavLst>
                                    </p:anim>
                                    <p:animEffect transition="in" filter="fade">
                                      <p:cBhvr>
                                        <p:cTn id="44" dur="300"/>
                                        <p:tgtEl>
                                          <p:spTgt spid="76"/>
                                        </p:tgtEl>
                                      </p:cBhvr>
                                    </p:animEffect>
                                  </p:childTnLst>
                                </p:cTn>
                              </p:par>
                              <p:par>
                                <p:cTn id="45" presetID="53" presetClass="entr" presetSubtype="16" fill="hold" grpId="0" nodeType="withEffect">
                                  <p:stCondLst>
                                    <p:cond delay="0"/>
                                  </p:stCondLst>
                                  <p:childTnLst>
                                    <p:set>
                                      <p:cBhvr>
                                        <p:cTn id="46" dur="1" fill="hold">
                                          <p:stCondLst>
                                            <p:cond delay="0"/>
                                          </p:stCondLst>
                                        </p:cTn>
                                        <p:tgtEl>
                                          <p:spTgt spid="77"/>
                                        </p:tgtEl>
                                        <p:attrNameLst>
                                          <p:attrName>style.visibility</p:attrName>
                                        </p:attrNameLst>
                                      </p:cBhvr>
                                      <p:to>
                                        <p:strVal val="visible"/>
                                      </p:to>
                                    </p:set>
                                    <p:anim calcmode="lin" valueType="num">
                                      <p:cBhvr>
                                        <p:cTn id="47" dur="500" fill="hold"/>
                                        <p:tgtEl>
                                          <p:spTgt spid="77"/>
                                        </p:tgtEl>
                                        <p:attrNameLst>
                                          <p:attrName>ppt_w</p:attrName>
                                        </p:attrNameLst>
                                      </p:cBhvr>
                                      <p:tavLst>
                                        <p:tav tm="0">
                                          <p:val>
                                            <p:fltVal val="0"/>
                                          </p:val>
                                        </p:tav>
                                        <p:tav tm="100000">
                                          <p:val>
                                            <p:strVal val="#ppt_w"/>
                                          </p:val>
                                        </p:tav>
                                      </p:tavLst>
                                    </p:anim>
                                    <p:anim calcmode="lin" valueType="num">
                                      <p:cBhvr>
                                        <p:cTn id="48" dur="500" fill="hold"/>
                                        <p:tgtEl>
                                          <p:spTgt spid="77"/>
                                        </p:tgtEl>
                                        <p:attrNameLst>
                                          <p:attrName>ppt_h</p:attrName>
                                        </p:attrNameLst>
                                      </p:cBhvr>
                                      <p:tavLst>
                                        <p:tav tm="0">
                                          <p:val>
                                            <p:fltVal val="0"/>
                                          </p:val>
                                        </p:tav>
                                        <p:tav tm="100000">
                                          <p:val>
                                            <p:strVal val="#ppt_h"/>
                                          </p:val>
                                        </p:tav>
                                      </p:tavLst>
                                    </p:anim>
                                    <p:animEffect transition="in" filter="fade">
                                      <p:cBhvr>
                                        <p:cTn id="49" dur="500"/>
                                        <p:tgtEl>
                                          <p:spTgt spid="77"/>
                                        </p:tgtEl>
                                      </p:cBhvr>
                                    </p:animEffect>
                                  </p:childTnLst>
                                </p:cTn>
                              </p:par>
                            </p:childTnLst>
                          </p:cTn>
                        </p:par>
                        <p:par>
                          <p:cTn id="50" fill="hold">
                            <p:stCondLst>
                              <p:cond delay="1500"/>
                            </p:stCondLst>
                            <p:childTnLst>
                              <p:par>
                                <p:cTn id="51" presetID="53" presetClass="entr" presetSubtype="16" fill="hold" grpId="0" nodeType="afterEffect">
                                  <p:stCondLst>
                                    <p:cond delay="0"/>
                                  </p:stCondLst>
                                  <p:childTnLst>
                                    <p:set>
                                      <p:cBhvr>
                                        <p:cTn id="52" dur="1" fill="hold">
                                          <p:stCondLst>
                                            <p:cond delay="0"/>
                                          </p:stCondLst>
                                        </p:cTn>
                                        <p:tgtEl>
                                          <p:spTgt spid="84"/>
                                        </p:tgtEl>
                                        <p:attrNameLst>
                                          <p:attrName>style.visibility</p:attrName>
                                        </p:attrNameLst>
                                      </p:cBhvr>
                                      <p:to>
                                        <p:strVal val="visible"/>
                                      </p:to>
                                    </p:set>
                                    <p:anim calcmode="lin" valueType="num">
                                      <p:cBhvr>
                                        <p:cTn id="53" dur="300" fill="hold"/>
                                        <p:tgtEl>
                                          <p:spTgt spid="84"/>
                                        </p:tgtEl>
                                        <p:attrNameLst>
                                          <p:attrName>ppt_w</p:attrName>
                                        </p:attrNameLst>
                                      </p:cBhvr>
                                      <p:tavLst>
                                        <p:tav tm="0">
                                          <p:val>
                                            <p:fltVal val="0"/>
                                          </p:val>
                                        </p:tav>
                                        <p:tav tm="100000">
                                          <p:val>
                                            <p:strVal val="#ppt_w"/>
                                          </p:val>
                                        </p:tav>
                                      </p:tavLst>
                                    </p:anim>
                                    <p:anim calcmode="lin" valueType="num">
                                      <p:cBhvr>
                                        <p:cTn id="54" dur="300" fill="hold"/>
                                        <p:tgtEl>
                                          <p:spTgt spid="84"/>
                                        </p:tgtEl>
                                        <p:attrNameLst>
                                          <p:attrName>ppt_h</p:attrName>
                                        </p:attrNameLst>
                                      </p:cBhvr>
                                      <p:tavLst>
                                        <p:tav tm="0">
                                          <p:val>
                                            <p:fltVal val="0"/>
                                          </p:val>
                                        </p:tav>
                                        <p:tav tm="100000">
                                          <p:val>
                                            <p:strVal val="#ppt_h"/>
                                          </p:val>
                                        </p:tav>
                                      </p:tavLst>
                                    </p:anim>
                                    <p:animEffect transition="in" filter="fade">
                                      <p:cBhvr>
                                        <p:cTn id="55" dur="300"/>
                                        <p:tgtEl>
                                          <p:spTgt spid="84"/>
                                        </p:tgtEl>
                                      </p:cBhvr>
                                    </p:animEffect>
                                  </p:childTnLst>
                                </p:cTn>
                              </p:par>
                              <p:par>
                                <p:cTn id="56" presetID="53" presetClass="entr" presetSubtype="16" fill="hold" grpId="0" nodeType="withEffect">
                                  <p:stCondLst>
                                    <p:cond delay="0"/>
                                  </p:stCondLst>
                                  <p:childTnLst>
                                    <p:set>
                                      <p:cBhvr>
                                        <p:cTn id="57" dur="1" fill="hold">
                                          <p:stCondLst>
                                            <p:cond delay="0"/>
                                          </p:stCondLst>
                                        </p:cTn>
                                        <p:tgtEl>
                                          <p:spTgt spid="88"/>
                                        </p:tgtEl>
                                        <p:attrNameLst>
                                          <p:attrName>style.visibility</p:attrName>
                                        </p:attrNameLst>
                                      </p:cBhvr>
                                      <p:to>
                                        <p:strVal val="visible"/>
                                      </p:to>
                                    </p:set>
                                    <p:anim calcmode="lin" valueType="num">
                                      <p:cBhvr>
                                        <p:cTn id="58" dur="500" fill="hold"/>
                                        <p:tgtEl>
                                          <p:spTgt spid="88"/>
                                        </p:tgtEl>
                                        <p:attrNameLst>
                                          <p:attrName>ppt_w</p:attrName>
                                        </p:attrNameLst>
                                      </p:cBhvr>
                                      <p:tavLst>
                                        <p:tav tm="0">
                                          <p:val>
                                            <p:fltVal val="0"/>
                                          </p:val>
                                        </p:tav>
                                        <p:tav tm="100000">
                                          <p:val>
                                            <p:strVal val="#ppt_w"/>
                                          </p:val>
                                        </p:tav>
                                      </p:tavLst>
                                    </p:anim>
                                    <p:anim calcmode="lin" valueType="num">
                                      <p:cBhvr>
                                        <p:cTn id="59" dur="500" fill="hold"/>
                                        <p:tgtEl>
                                          <p:spTgt spid="88"/>
                                        </p:tgtEl>
                                        <p:attrNameLst>
                                          <p:attrName>ppt_h</p:attrName>
                                        </p:attrNameLst>
                                      </p:cBhvr>
                                      <p:tavLst>
                                        <p:tav tm="0">
                                          <p:val>
                                            <p:fltVal val="0"/>
                                          </p:val>
                                        </p:tav>
                                        <p:tav tm="100000">
                                          <p:val>
                                            <p:strVal val="#ppt_h"/>
                                          </p:val>
                                        </p:tav>
                                      </p:tavLst>
                                    </p:anim>
                                    <p:animEffect transition="in" filter="fade">
                                      <p:cBhvr>
                                        <p:cTn id="60" dur="500"/>
                                        <p:tgtEl>
                                          <p:spTgt spid="88"/>
                                        </p:tgtEl>
                                      </p:cBhvr>
                                    </p:animEffect>
                                  </p:childTnLst>
                                </p:cTn>
                              </p:par>
                            </p:childTnLst>
                          </p:cTn>
                        </p:par>
                        <p:par>
                          <p:cTn id="61" fill="hold">
                            <p:stCondLst>
                              <p:cond delay="2000"/>
                            </p:stCondLst>
                            <p:childTnLst>
                              <p:par>
                                <p:cTn id="62" presetID="53" presetClass="entr" presetSubtype="16" fill="hold" grpId="0" nodeType="afterEffect">
                                  <p:stCondLst>
                                    <p:cond delay="0"/>
                                  </p:stCondLst>
                                  <p:childTnLst>
                                    <p:set>
                                      <p:cBhvr>
                                        <p:cTn id="63" dur="1" fill="hold">
                                          <p:stCondLst>
                                            <p:cond delay="0"/>
                                          </p:stCondLst>
                                        </p:cTn>
                                        <p:tgtEl>
                                          <p:spTgt spid="85"/>
                                        </p:tgtEl>
                                        <p:attrNameLst>
                                          <p:attrName>style.visibility</p:attrName>
                                        </p:attrNameLst>
                                      </p:cBhvr>
                                      <p:to>
                                        <p:strVal val="visible"/>
                                      </p:to>
                                    </p:set>
                                    <p:anim calcmode="lin" valueType="num">
                                      <p:cBhvr>
                                        <p:cTn id="64" dur="300" fill="hold"/>
                                        <p:tgtEl>
                                          <p:spTgt spid="85"/>
                                        </p:tgtEl>
                                        <p:attrNameLst>
                                          <p:attrName>ppt_w</p:attrName>
                                        </p:attrNameLst>
                                      </p:cBhvr>
                                      <p:tavLst>
                                        <p:tav tm="0">
                                          <p:val>
                                            <p:fltVal val="0"/>
                                          </p:val>
                                        </p:tav>
                                        <p:tav tm="100000">
                                          <p:val>
                                            <p:strVal val="#ppt_w"/>
                                          </p:val>
                                        </p:tav>
                                      </p:tavLst>
                                    </p:anim>
                                    <p:anim calcmode="lin" valueType="num">
                                      <p:cBhvr>
                                        <p:cTn id="65" dur="300" fill="hold"/>
                                        <p:tgtEl>
                                          <p:spTgt spid="85"/>
                                        </p:tgtEl>
                                        <p:attrNameLst>
                                          <p:attrName>ppt_h</p:attrName>
                                        </p:attrNameLst>
                                      </p:cBhvr>
                                      <p:tavLst>
                                        <p:tav tm="0">
                                          <p:val>
                                            <p:fltVal val="0"/>
                                          </p:val>
                                        </p:tav>
                                        <p:tav tm="100000">
                                          <p:val>
                                            <p:strVal val="#ppt_h"/>
                                          </p:val>
                                        </p:tav>
                                      </p:tavLst>
                                    </p:anim>
                                    <p:animEffect transition="in" filter="fade">
                                      <p:cBhvr>
                                        <p:cTn id="66" dur="300"/>
                                        <p:tgtEl>
                                          <p:spTgt spid="85"/>
                                        </p:tgtEl>
                                      </p:cBhvr>
                                    </p:animEffect>
                                  </p:childTnLst>
                                </p:cTn>
                              </p:par>
                              <p:par>
                                <p:cTn id="67" presetID="53" presetClass="entr" presetSubtype="16" fill="hold" grpId="0" nodeType="withEffect">
                                  <p:stCondLst>
                                    <p:cond delay="0"/>
                                  </p:stCondLst>
                                  <p:childTnLst>
                                    <p:set>
                                      <p:cBhvr>
                                        <p:cTn id="68" dur="1" fill="hold">
                                          <p:stCondLst>
                                            <p:cond delay="0"/>
                                          </p:stCondLst>
                                        </p:cTn>
                                        <p:tgtEl>
                                          <p:spTgt spid="89"/>
                                        </p:tgtEl>
                                        <p:attrNameLst>
                                          <p:attrName>style.visibility</p:attrName>
                                        </p:attrNameLst>
                                      </p:cBhvr>
                                      <p:to>
                                        <p:strVal val="visible"/>
                                      </p:to>
                                    </p:set>
                                    <p:anim calcmode="lin" valueType="num">
                                      <p:cBhvr>
                                        <p:cTn id="69" dur="500" fill="hold"/>
                                        <p:tgtEl>
                                          <p:spTgt spid="89"/>
                                        </p:tgtEl>
                                        <p:attrNameLst>
                                          <p:attrName>ppt_w</p:attrName>
                                        </p:attrNameLst>
                                      </p:cBhvr>
                                      <p:tavLst>
                                        <p:tav tm="0">
                                          <p:val>
                                            <p:fltVal val="0"/>
                                          </p:val>
                                        </p:tav>
                                        <p:tav tm="100000">
                                          <p:val>
                                            <p:strVal val="#ppt_w"/>
                                          </p:val>
                                        </p:tav>
                                      </p:tavLst>
                                    </p:anim>
                                    <p:anim calcmode="lin" valueType="num">
                                      <p:cBhvr>
                                        <p:cTn id="70" dur="500" fill="hold"/>
                                        <p:tgtEl>
                                          <p:spTgt spid="89"/>
                                        </p:tgtEl>
                                        <p:attrNameLst>
                                          <p:attrName>ppt_h</p:attrName>
                                        </p:attrNameLst>
                                      </p:cBhvr>
                                      <p:tavLst>
                                        <p:tav tm="0">
                                          <p:val>
                                            <p:fltVal val="0"/>
                                          </p:val>
                                        </p:tav>
                                        <p:tav tm="100000">
                                          <p:val>
                                            <p:strVal val="#ppt_h"/>
                                          </p:val>
                                        </p:tav>
                                      </p:tavLst>
                                    </p:anim>
                                    <p:animEffect transition="in" filter="fade">
                                      <p:cBhvr>
                                        <p:cTn id="71" dur="500"/>
                                        <p:tgtEl>
                                          <p:spTgt spid="89"/>
                                        </p:tgtEl>
                                      </p:cBhvr>
                                    </p:animEffect>
                                  </p:childTnLst>
                                </p:cTn>
                              </p:par>
                            </p:childTnLst>
                          </p:cTn>
                        </p:par>
                        <p:par>
                          <p:cTn id="72" fill="hold">
                            <p:stCondLst>
                              <p:cond delay="2500"/>
                            </p:stCondLst>
                            <p:childTnLst>
                              <p:par>
                                <p:cTn id="73" presetID="53" presetClass="entr" presetSubtype="16" fill="hold" grpId="0" nodeType="afterEffect">
                                  <p:stCondLst>
                                    <p:cond delay="0"/>
                                  </p:stCondLst>
                                  <p:childTnLst>
                                    <p:set>
                                      <p:cBhvr>
                                        <p:cTn id="74" dur="1" fill="hold">
                                          <p:stCondLst>
                                            <p:cond delay="0"/>
                                          </p:stCondLst>
                                        </p:cTn>
                                        <p:tgtEl>
                                          <p:spTgt spid="86"/>
                                        </p:tgtEl>
                                        <p:attrNameLst>
                                          <p:attrName>style.visibility</p:attrName>
                                        </p:attrNameLst>
                                      </p:cBhvr>
                                      <p:to>
                                        <p:strVal val="visible"/>
                                      </p:to>
                                    </p:set>
                                    <p:anim calcmode="lin" valueType="num">
                                      <p:cBhvr>
                                        <p:cTn id="75" dur="300" fill="hold"/>
                                        <p:tgtEl>
                                          <p:spTgt spid="86"/>
                                        </p:tgtEl>
                                        <p:attrNameLst>
                                          <p:attrName>ppt_w</p:attrName>
                                        </p:attrNameLst>
                                      </p:cBhvr>
                                      <p:tavLst>
                                        <p:tav tm="0">
                                          <p:val>
                                            <p:fltVal val="0"/>
                                          </p:val>
                                        </p:tav>
                                        <p:tav tm="100000">
                                          <p:val>
                                            <p:strVal val="#ppt_w"/>
                                          </p:val>
                                        </p:tav>
                                      </p:tavLst>
                                    </p:anim>
                                    <p:anim calcmode="lin" valueType="num">
                                      <p:cBhvr>
                                        <p:cTn id="76" dur="300" fill="hold"/>
                                        <p:tgtEl>
                                          <p:spTgt spid="86"/>
                                        </p:tgtEl>
                                        <p:attrNameLst>
                                          <p:attrName>ppt_h</p:attrName>
                                        </p:attrNameLst>
                                      </p:cBhvr>
                                      <p:tavLst>
                                        <p:tav tm="0">
                                          <p:val>
                                            <p:fltVal val="0"/>
                                          </p:val>
                                        </p:tav>
                                        <p:tav tm="100000">
                                          <p:val>
                                            <p:strVal val="#ppt_h"/>
                                          </p:val>
                                        </p:tav>
                                      </p:tavLst>
                                    </p:anim>
                                    <p:animEffect transition="in" filter="fade">
                                      <p:cBhvr>
                                        <p:cTn id="77" dur="300"/>
                                        <p:tgtEl>
                                          <p:spTgt spid="86"/>
                                        </p:tgtEl>
                                      </p:cBhvr>
                                    </p:animEffect>
                                  </p:childTnLst>
                                </p:cTn>
                              </p:par>
                              <p:par>
                                <p:cTn id="78" presetID="53" presetClass="entr" presetSubtype="16" fill="hold" grpId="0" nodeType="withEffect">
                                  <p:stCondLst>
                                    <p:cond delay="0"/>
                                  </p:stCondLst>
                                  <p:childTnLst>
                                    <p:set>
                                      <p:cBhvr>
                                        <p:cTn id="79" dur="1" fill="hold">
                                          <p:stCondLst>
                                            <p:cond delay="0"/>
                                          </p:stCondLst>
                                        </p:cTn>
                                        <p:tgtEl>
                                          <p:spTgt spid="90"/>
                                        </p:tgtEl>
                                        <p:attrNameLst>
                                          <p:attrName>style.visibility</p:attrName>
                                        </p:attrNameLst>
                                      </p:cBhvr>
                                      <p:to>
                                        <p:strVal val="visible"/>
                                      </p:to>
                                    </p:set>
                                    <p:anim calcmode="lin" valueType="num">
                                      <p:cBhvr>
                                        <p:cTn id="80" dur="500" fill="hold"/>
                                        <p:tgtEl>
                                          <p:spTgt spid="90"/>
                                        </p:tgtEl>
                                        <p:attrNameLst>
                                          <p:attrName>ppt_w</p:attrName>
                                        </p:attrNameLst>
                                      </p:cBhvr>
                                      <p:tavLst>
                                        <p:tav tm="0">
                                          <p:val>
                                            <p:fltVal val="0"/>
                                          </p:val>
                                        </p:tav>
                                        <p:tav tm="100000">
                                          <p:val>
                                            <p:strVal val="#ppt_w"/>
                                          </p:val>
                                        </p:tav>
                                      </p:tavLst>
                                    </p:anim>
                                    <p:anim calcmode="lin" valueType="num">
                                      <p:cBhvr>
                                        <p:cTn id="81" dur="500" fill="hold"/>
                                        <p:tgtEl>
                                          <p:spTgt spid="90"/>
                                        </p:tgtEl>
                                        <p:attrNameLst>
                                          <p:attrName>ppt_h</p:attrName>
                                        </p:attrNameLst>
                                      </p:cBhvr>
                                      <p:tavLst>
                                        <p:tav tm="0">
                                          <p:val>
                                            <p:fltVal val="0"/>
                                          </p:val>
                                        </p:tav>
                                        <p:tav tm="100000">
                                          <p:val>
                                            <p:strVal val="#ppt_h"/>
                                          </p:val>
                                        </p:tav>
                                      </p:tavLst>
                                    </p:anim>
                                    <p:animEffect transition="in" filter="fade">
                                      <p:cBhvr>
                                        <p:cTn id="82" dur="500"/>
                                        <p:tgtEl>
                                          <p:spTgt spid="90"/>
                                        </p:tgtEl>
                                      </p:cBhvr>
                                    </p:animEffect>
                                  </p:childTnLst>
                                </p:cTn>
                              </p:par>
                            </p:childTnLst>
                          </p:cTn>
                        </p:par>
                        <p:par>
                          <p:cTn id="83" fill="hold">
                            <p:stCondLst>
                              <p:cond delay="3000"/>
                            </p:stCondLst>
                            <p:childTnLst>
                              <p:par>
                                <p:cTn id="84" presetID="53" presetClass="entr" presetSubtype="16" fill="hold" grpId="0" nodeType="afterEffect">
                                  <p:stCondLst>
                                    <p:cond delay="0"/>
                                  </p:stCondLst>
                                  <p:childTnLst>
                                    <p:set>
                                      <p:cBhvr>
                                        <p:cTn id="85" dur="1" fill="hold">
                                          <p:stCondLst>
                                            <p:cond delay="0"/>
                                          </p:stCondLst>
                                        </p:cTn>
                                        <p:tgtEl>
                                          <p:spTgt spid="87"/>
                                        </p:tgtEl>
                                        <p:attrNameLst>
                                          <p:attrName>style.visibility</p:attrName>
                                        </p:attrNameLst>
                                      </p:cBhvr>
                                      <p:to>
                                        <p:strVal val="visible"/>
                                      </p:to>
                                    </p:set>
                                    <p:anim calcmode="lin" valueType="num">
                                      <p:cBhvr>
                                        <p:cTn id="86" dur="300" fill="hold"/>
                                        <p:tgtEl>
                                          <p:spTgt spid="87"/>
                                        </p:tgtEl>
                                        <p:attrNameLst>
                                          <p:attrName>ppt_w</p:attrName>
                                        </p:attrNameLst>
                                      </p:cBhvr>
                                      <p:tavLst>
                                        <p:tav tm="0">
                                          <p:val>
                                            <p:fltVal val="0"/>
                                          </p:val>
                                        </p:tav>
                                        <p:tav tm="100000">
                                          <p:val>
                                            <p:strVal val="#ppt_w"/>
                                          </p:val>
                                        </p:tav>
                                      </p:tavLst>
                                    </p:anim>
                                    <p:anim calcmode="lin" valueType="num">
                                      <p:cBhvr>
                                        <p:cTn id="87" dur="300" fill="hold"/>
                                        <p:tgtEl>
                                          <p:spTgt spid="87"/>
                                        </p:tgtEl>
                                        <p:attrNameLst>
                                          <p:attrName>ppt_h</p:attrName>
                                        </p:attrNameLst>
                                      </p:cBhvr>
                                      <p:tavLst>
                                        <p:tav tm="0">
                                          <p:val>
                                            <p:fltVal val="0"/>
                                          </p:val>
                                        </p:tav>
                                        <p:tav tm="100000">
                                          <p:val>
                                            <p:strVal val="#ppt_h"/>
                                          </p:val>
                                        </p:tav>
                                      </p:tavLst>
                                    </p:anim>
                                    <p:animEffect transition="in" filter="fade">
                                      <p:cBhvr>
                                        <p:cTn id="88" dur="300"/>
                                        <p:tgtEl>
                                          <p:spTgt spid="87"/>
                                        </p:tgtEl>
                                      </p:cBhvr>
                                    </p:animEffect>
                                  </p:childTnLst>
                                </p:cTn>
                              </p:par>
                              <p:par>
                                <p:cTn id="89" presetID="53" presetClass="entr" presetSubtype="16" fill="hold" grpId="0" nodeType="withEffect">
                                  <p:stCondLst>
                                    <p:cond delay="0"/>
                                  </p:stCondLst>
                                  <p:childTnLst>
                                    <p:set>
                                      <p:cBhvr>
                                        <p:cTn id="90" dur="1" fill="hold">
                                          <p:stCondLst>
                                            <p:cond delay="0"/>
                                          </p:stCondLst>
                                        </p:cTn>
                                        <p:tgtEl>
                                          <p:spTgt spid="91"/>
                                        </p:tgtEl>
                                        <p:attrNameLst>
                                          <p:attrName>style.visibility</p:attrName>
                                        </p:attrNameLst>
                                      </p:cBhvr>
                                      <p:to>
                                        <p:strVal val="visible"/>
                                      </p:to>
                                    </p:set>
                                    <p:anim calcmode="lin" valueType="num">
                                      <p:cBhvr>
                                        <p:cTn id="91" dur="500" fill="hold"/>
                                        <p:tgtEl>
                                          <p:spTgt spid="91"/>
                                        </p:tgtEl>
                                        <p:attrNameLst>
                                          <p:attrName>ppt_w</p:attrName>
                                        </p:attrNameLst>
                                      </p:cBhvr>
                                      <p:tavLst>
                                        <p:tav tm="0">
                                          <p:val>
                                            <p:fltVal val="0"/>
                                          </p:val>
                                        </p:tav>
                                        <p:tav tm="100000">
                                          <p:val>
                                            <p:strVal val="#ppt_w"/>
                                          </p:val>
                                        </p:tav>
                                      </p:tavLst>
                                    </p:anim>
                                    <p:anim calcmode="lin" valueType="num">
                                      <p:cBhvr>
                                        <p:cTn id="92" dur="500" fill="hold"/>
                                        <p:tgtEl>
                                          <p:spTgt spid="91"/>
                                        </p:tgtEl>
                                        <p:attrNameLst>
                                          <p:attrName>ppt_h</p:attrName>
                                        </p:attrNameLst>
                                      </p:cBhvr>
                                      <p:tavLst>
                                        <p:tav tm="0">
                                          <p:val>
                                            <p:fltVal val="0"/>
                                          </p:val>
                                        </p:tav>
                                        <p:tav tm="100000">
                                          <p:val>
                                            <p:strVal val="#ppt_h"/>
                                          </p:val>
                                        </p:tav>
                                      </p:tavLst>
                                    </p:anim>
                                    <p:animEffect transition="in" filter="fade">
                                      <p:cBhvr>
                                        <p:cTn id="93" dur="500"/>
                                        <p:tgtEl>
                                          <p:spTgt spid="9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6" grpId="0" bldLvl="0" animBg="1"/>
      <p:bldP spid="77" grpId="0"/>
      <p:bldP spid="83" grpId="0"/>
      <p:bldP spid="84" grpId="0" bldLvl="0" animBg="1"/>
      <p:bldP spid="85" grpId="0" bldLvl="0" animBg="1"/>
      <p:bldP spid="86" grpId="0" bldLvl="0" animBg="1"/>
      <p:bldP spid="87" grpId="0" bldLvl="0" animBg="1"/>
      <p:bldP spid="88" grpId="0"/>
      <p:bldP spid="89" grpId="0"/>
      <p:bldP spid="90" grpId="0"/>
      <p:bldP spid="91"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5370093" y="1047583"/>
            <a:ext cx="4472940" cy="583565"/>
          </a:xfrm>
          <a:prstGeom prst="rect">
            <a:avLst/>
          </a:prstGeom>
        </p:spPr>
        <p:txBody>
          <a:bodyPr wrap="none">
            <a:spAutoFit/>
          </a:bodyPr>
          <a:lstStyle/>
          <a:p>
            <a:r>
              <a:rPr lang="zh-CN" altLang="en-US" sz="3200" dirty="0"/>
              <a:t>第一</a:t>
            </a:r>
            <a:r>
              <a:rPr lang="zh-CN" altLang="en-US" sz="3200" dirty="0"/>
              <a:t>节  大学生职业适应</a:t>
            </a:r>
            <a:endParaRPr lang="zh-CN" altLang="en-US" sz="3200" dirty="0"/>
          </a:p>
        </p:txBody>
      </p:sp>
      <p:sp>
        <p:nvSpPr>
          <p:cNvPr id="10" name="矩形 9"/>
          <p:cNvSpPr/>
          <p:nvPr/>
        </p:nvSpPr>
        <p:spPr>
          <a:xfrm>
            <a:off x="5370093" y="2334366"/>
            <a:ext cx="5692140" cy="583565"/>
          </a:xfrm>
          <a:prstGeom prst="rect">
            <a:avLst/>
          </a:prstGeom>
        </p:spPr>
        <p:txBody>
          <a:bodyPr wrap="none">
            <a:spAutoFit/>
          </a:bodyPr>
          <a:lstStyle/>
          <a:p>
            <a:r>
              <a:rPr lang="zh-CN" altLang="en-US" sz="3200" dirty="0"/>
              <a:t>第二节  大学生职业素质的提升</a:t>
            </a:r>
            <a:endParaRPr lang="zh-CN" altLang="en-US" sz="3200" dirty="0"/>
          </a:p>
        </p:txBody>
      </p:sp>
      <p:sp>
        <p:nvSpPr>
          <p:cNvPr id="6" name="矩形 5"/>
          <p:cNvSpPr/>
          <p:nvPr/>
        </p:nvSpPr>
        <p:spPr>
          <a:xfrm>
            <a:off x="5370093" y="3524896"/>
            <a:ext cx="5692140" cy="583565"/>
          </a:xfrm>
          <a:prstGeom prst="rect">
            <a:avLst/>
          </a:prstGeom>
          <a:solidFill>
            <a:schemeClr val="bg1"/>
          </a:solidFill>
        </p:spPr>
        <p:txBody>
          <a:bodyPr wrap="none">
            <a:spAutoFit/>
          </a:bodyPr>
          <a:lstStyle/>
          <a:p>
            <a:r>
              <a:rPr lang="zh-CN" altLang="en-US" sz="3200" dirty="0"/>
              <a:t>第三节  大学生职场情商的培养</a:t>
            </a:r>
            <a:endParaRPr lang="zh-CN" altLang="en-US" sz="3200" dirty="0"/>
          </a:p>
        </p:txBody>
      </p:sp>
      <p:sp>
        <p:nvSpPr>
          <p:cNvPr id="3" name="double-left-arrows_45721"/>
          <p:cNvSpPr>
            <a:spLocks noChangeAspect="1"/>
          </p:cNvSpPr>
          <p:nvPr/>
        </p:nvSpPr>
        <p:spPr bwMode="auto">
          <a:xfrm flipH="1">
            <a:off x="4596663" y="4760929"/>
            <a:ext cx="652660" cy="495228"/>
          </a:xfrm>
          <a:custGeom>
            <a:avLst/>
            <a:gdLst>
              <a:gd name="connsiteX0" fmla="*/ 606721 w 606721"/>
              <a:gd name="connsiteY0" fmla="*/ 0 h 504401"/>
              <a:gd name="connsiteX1" fmla="*/ 606721 w 606721"/>
              <a:gd name="connsiteY1" fmla="*/ 126122 h 504401"/>
              <a:gd name="connsiteX2" fmla="*/ 440421 w 606721"/>
              <a:gd name="connsiteY2" fmla="*/ 252243 h 504401"/>
              <a:gd name="connsiteX3" fmla="*/ 606721 w 606721"/>
              <a:gd name="connsiteY3" fmla="*/ 378279 h 504401"/>
              <a:gd name="connsiteX4" fmla="*/ 606721 w 606721"/>
              <a:gd name="connsiteY4" fmla="*/ 504401 h 504401"/>
              <a:gd name="connsiteX5" fmla="*/ 275487 w 606721"/>
              <a:gd name="connsiteY5" fmla="*/ 252243 h 504401"/>
              <a:gd name="connsiteX6" fmla="*/ 331304 w 606721"/>
              <a:gd name="connsiteY6" fmla="*/ 0 h 504401"/>
              <a:gd name="connsiteX7" fmla="*/ 331304 w 606721"/>
              <a:gd name="connsiteY7" fmla="*/ 126122 h 504401"/>
              <a:gd name="connsiteX8" fmla="*/ 164968 w 606721"/>
              <a:gd name="connsiteY8" fmla="*/ 252243 h 504401"/>
              <a:gd name="connsiteX9" fmla="*/ 331304 w 606721"/>
              <a:gd name="connsiteY9" fmla="*/ 378279 h 504401"/>
              <a:gd name="connsiteX10" fmla="*/ 331304 w 606721"/>
              <a:gd name="connsiteY10" fmla="*/ 504401 h 504401"/>
              <a:gd name="connsiteX11" fmla="*/ 0 w 606721"/>
              <a:gd name="connsiteY11" fmla="*/ 252243 h 5044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06721" h="504401">
                <a:moveTo>
                  <a:pt x="606721" y="0"/>
                </a:moveTo>
                <a:lnTo>
                  <a:pt x="606721" y="126122"/>
                </a:lnTo>
                <a:lnTo>
                  <a:pt x="440421" y="252243"/>
                </a:lnTo>
                <a:lnTo>
                  <a:pt x="606721" y="378279"/>
                </a:lnTo>
                <a:lnTo>
                  <a:pt x="606721" y="504401"/>
                </a:lnTo>
                <a:lnTo>
                  <a:pt x="275487" y="252243"/>
                </a:lnTo>
                <a:close/>
                <a:moveTo>
                  <a:pt x="331304" y="0"/>
                </a:moveTo>
                <a:lnTo>
                  <a:pt x="331304" y="126122"/>
                </a:lnTo>
                <a:lnTo>
                  <a:pt x="164968" y="252243"/>
                </a:lnTo>
                <a:lnTo>
                  <a:pt x="331304" y="378279"/>
                </a:lnTo>
                <a:lnTo>
                  <a:pt x="331304" y="504401"/>
                </a:lnTo>
                <a:lnTo>
                  <a:pt x="0" y="252243"/>
                </a:lnTo>
                <a:close/>
              </a:path>
            </a:pathLst>
          </a:custGeom>
          <a:solidFill>
            <a:schemeClr val="accent1"/>
          </a:solidFill>
          <a:ln>
            <a:noFill/>
          </a:ln>
        </p:spPr>
      </p:sp>
      <p:sp>
        <p:nvSpPr>
          <p:cNvPr id="4" name="矩形 3"/>
          <p:cNvSpPr/>
          <p:nvPr/>
        </p:nvSpPr>
        <p:spPr>
          <a:xfrm>
            <a:off x="5370093" y="4716156"/>
            <a:ext cx="5716270" cy="1076325"/>
          </a:xfrm>
          <a:prstGeom prst="rect">
            <a:avLst/>
          </a:prstGeom>
          <a:solidFill>
            <a:schemeClr val="accent1"/>
          </a:solidFill>
        </p:spPr>
        <p:txBody>
          <a:bodyPr wrap="none">
            <a:spAutoFit/>
          </a:bodyPr>
          <a:p>
            <a:pPr algn="l"/>
            <a:r>
              <a:rPr lang="zh-CN" altLang="en-US" sz="3200" dirty="0">
                <a:solidFill>
                  <a:schemeClr val="bg1"/>
                </a:solidFill>
              </a:rPr>
              <a:t>第四节  课堂实践</a:t>
            </a:r>
            <a:r>
              <a:rPr lang="en-US" altLang="zh-CN" sz="3200" dirty="0">
                <a:solidFill>
                  <a:schemeClr val="bg1"/>
                </a:solidFill>
              </a:rPr>
              <a:t>——</a:t>
            </a:r>
            <a:endParaRPr lang="en-US" altLang="zh-CN" sz="3200" dirty="0">
              <a:solidFill>
                <a:schemeClr val="bg1"/>
              </a:solidFill>
            </a:endParaRPr>
          </a:p>
          <a:p>
            <a:pPr algn="l"/>
            <a:r>
              <a:rPr lang="en-US" altLang="zh-CN" sz="3200" dirty="0">
                <a:solidFill>
                  <a:schemeClr val="bg1"/>
                </a:solidFill>
              </a:rPr>
              <a:t>             </a:t>
            </a:r>
            <a:r>
              <a:rPr lang="zh-CN" altLang="en-US" sz="3200" dirty="0">
                <a:solidFill>
                  <a:schemeClr val="bg1"/>
                </a:solidFill>
              </a:rPr>
              <a:t>制订职业素养提升计划</a:t>
            </a:r>
            <a:endParaRPr lang="zh-CN" altLang="en-US" sz="3200" dirty="0">
              <a:solidFill>
                <a:schemeClr val="bg1"/>
              </a:solidFill>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制订职业素养提升计划</a:t>
            </a:r>
            <a:endParaRPr lang="zh-CN" altLang="en-US" dirty="0"/>
          </a:p>
        </p:txBody>
      </p:sp>
      <p:sp>
        <p:nvSpPr>
          <p:cNvPr id="3" name="灯片编号占位符 2"/>
          <p:cNvSpPr>
            <a:spLocks noGrp="1"/>
          </p:cNvSpPr>
          <p:nvPr>
            <p:ph type="sldNum" sz="quarter" idx="4"/>
          </p:nvPr>
        </p:nvSpPr>
        <p:spPr/>
        <p:txBody>
          <a:bodyPr/>
          <a:lstStyle/>
          <a:p>
            <a:fld id="{5DD3DB80-B894-403A-B48E-6FDC1A72010E}" type="slidenum">
              <a:rPr lang="zh-CN" altLang="en-US" smtClean="0"/>
            </a:fld>
            <a:endParaRPr lang="zh-CN" altLang="en-US" dirty="0"/>
          </a:p>
        </p:txBody>
      </p:sp>
      <p:sp>
        <p:nvSpPr>
          <p:cNvPr id="7" name="圆角矩形 6"/>
          <p:cNvSpPr/>
          <p:nvPr/>
        </p:nvSpPr>
        <p:spPr>
          <a:xfrm>
            <a:off x="-436880" y="1527175"/>
            <a:ext cx="4058285" cy="478790"/>
          </a:xfrm>
          <a:prstGeom prst="round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a:solidFill>
                  <a:schemeClr val="bg1"/>
                </a:solidFill>
              </a:rPr>
              <a:t>        1</a:t>
            </a:r>
            <a:r>
              <a:rPr lang="zh-CN" altLang="en-US" sz="2400" b="1" dirty="0">
                <a:solidFill>
                  <a:schemeClr val="bg1"/>
                </a:solidFill>
              </a:rPr>
              <a:t>．实践要求</a:t>
            </a:r>
            <a:endParaRPr lang="zh-CN" altLang="en-US" sz="2400" b="1" dirty="0">
              <a:solidFill>
                <a:schemeClr val="bg1"/>
              </a:solidFill>
            </a:endParaRPr>
          </a:p>
        </p:txBody>
      </p:sp>
      <p:sp>
        <p:nvSpPr>
          <p:cNvPr id="78" name="文本框 43"/>
          <p:cNvSpPr txBox="1"/>
          <p:nvPr/>
        </p:nvSpPr>
        <p:spPr>
          <a:xfrm>
            <a:off x="756920" y="2182495"/>
            <a:ext cx="10596245" cy="2122805"/>
          </a:xfrm>
          <a:prstGeom prst="rect">
            <a:avLst/>
          </a:prstGeom>
          <a:noFill/>
        </p:spPr>
        <p:txBody>
          <a:bodyPr wrap="square" rtlCol="0">
            <a:spAutoFit/>
          </a:bodyPr>
          <a:p>
            <a:pPr indent="457200" algn="just">
              <a:lnSpc>
                <a:spcPct val="150000"/>
              </a:lnSpc>
            </a:pPr>
            <a:r>
              <a:rPr lang="zh-CN" altLang="en-US" sz="2200" dirty="0"/>
              <a:t>（</a:t>
            </a:r>
            <a:r>
              <a:rPr lang="en-US" altLang="zh-CN" sz="2200" dirty="0"/>
              <a:t>1</a:t>
            </a:r>
            <a:r>
              <a:rPr lang="zh-CN" altLang="en-US" sz="2200" dirty="0"/>
              <a:t>）进行自我评估，识别自己在职业素养方面的长处和短板。</a:t>
            </a:r>
            <a:endParaRPr lang="zh-CN" altLang="en-US" sz="2200" dirty="0"/>
          </a:p>
          <a:p>
            <a:pPr indent="457200" algn="just">
              <a:lnSpc>
                <a:spcPct val="150000"/>
              </a:lnSpc>
            </a:pPr>
            <a:r>
              <a:rPr lang="zh-CN" altLang="en-US" sz="2200" dirty="0"/>
              <a:t>（</a:t>
            </a:r>
            <a:r>
              <a:rPr lang="en-US" altLang="zh-CN" sz="2200" dirty="0"/>
              <a:t>2</a:t>
            </a:r>
            <a:r>
              <a:rPr lang="zh-CN" altLang="en-US" sz="2200" dirty="0"/>
              <a:t>）根据自我评估的结果，设定具体的职业素养提升目标。</a:t>
            </a:r>
            <a:endParaRPr lang="zh-CN" altLang="en-US" sz="2200" dirty="0"/>
          </a:p>
          <a:p>
            <a:pPr indent="457200" algn="just">
              <a:lnSpc>
                <a:spcPct val="150000"/>
              </a:lnSpc>
            </a:pPr>
            <a:r>
              <a:rPr lang="zh-CN" altLang="en-US" sz="2200" dirty="0"/>
              <a:t>（</a:t>
            </a:r>
            <a:r>
              <a:rPr lang="en-US" altLang="zh-CN" sz="2200" dirty="0"/>
              <a:t>3</a:t>
            </a:r>
            <a:r>
              <a:rPr lang="zh-CN" altLang="en-US" sz="2200" dirty="0"/>
              <a:t>）制订一个详细的行动计划，包括短期目标和长期目标，以及实现</a:t>
            </a:r>
            <a:endParaRPr lang="zh-CN" altLang="en-US" sz="2200" dirty="0"/>
          </a:p>
          <a:p>
            <a:pPr indent="457200" algn="just">
              <a:lnSpc>
                <a:spcPct val="150000"/>
              </a:lnSpc>
            </a:pPr>
            <a:r>
              <a:rPr lang="zh-CN" altLang="en-US" sz="2200" dirty="0"/>
              <a:t>这些目标的具体步骤。</a:t>
            </a:r>
            <a:endParaRPr lang="zh-CN" altLang="en-US" sz="2200" dirty="0"/>
          </a:p>
        </p:txBody>
      </p:sp>
      <p:grpSp>
        <p:nvGrpSpPr>
          <p:cNvPr id="47" name="组合 46"/>
          <p:cNvGrpSpPr/>
          <p:nvPr/>
        </p:nvGrpSpPr>
        <p:grpSpPr>
          <a:xfrm>
            <a:off x="248586" y="1192312"/>
            <a:ext cx="792457" cy="812984"/>
            <a:chOff x="7673976" y="2593975"/>
            <a:chExt cx="1716088" cy="1760538"/>
          </a:xfrm>
        </p:grpSpPr>
        <p:sp>
          <p:nvSpPr>
            <p:cNvPr id="76" name="Freeform 60"/>
            <p:cNvSpPr/>
            <p:nvPr/>
          </p:nvSpPr>
          <p:spPr bwMode="auto">
            <a:xfrm>
              <a:off x="7673976" y="2974975"/>
              <a:ext cx="1284288" cy="1379538"/>
            </a:xfrm>
            <a:custGeom>
              <a:avLst/>
              <a:gdLst>
                <a:gd name="T0" fmla="*/ 415 w 437"/>
                <a:gd name="T1" fmla="*/ 364 h 470"/>
                <a:gd name="T2" fmla="*/ 388 w 437"/>
                <a:gd name="T3" fmla="*/ 335 h 470"/>
                <a:gd name="T4" fmla="*/ 307 w 437"/>
                <a:gd name="T5" fmla="*/ 291 h 470"/>
                <a:gd name="T6" fmla="*/ 273 w 437"/>
                <a:gd name="T7" fmla="*/ 257 h 470"/>
                <a:gd name="T8" fmla="*/ 262 w 437"/>
                <a:gd name="T9" fmla="*/ 240 h 470"/>
                <a:gd name="T10" fmla="*/ 288 w 437"/>
                <a:gd name="T11" fmla="*/ 199 h 470"/>
                <a:gd name="T12" fmla="*/ 294 w 437"/>
                <a:gd name="T13" fmla="*/ 185 h 470"/>
                <a:gd name="T14" fmla="*/ 298 w 437"/>
                <a:gd name="T15" fmla="*/ 147 h 470"/>
                <a:gd name="T16" fmla="*/ 285 w 437"/>
                <a:gd name="T17" fmla="*/ 57 h 470"/>
                <a:gd name="T18" fmla="*/ 280 w 437"/>
                <a:gd name="T19" fmla="*/ 52 h 470"/>
                <a:gd name="T20" fmla="*/ 262 w 437"/>
                <a:gd name="T21" fmla="*/ 37 h 470"/>
                <a:gd name="T22" fmla="*/ 155 w 437"/>
                <a:gd name="T23" fmla="*/ 50 h 470"/>
                <a:gd name="T24" fmla="*/ 140 w 437"/>
                <a:gd name="T25" fmla="*/ 140 h 470"/>
                <a:gd name="T26" fmla="*/ 142 w 437"/>
                <a:gd name="T27" fmla="*/ 179 h 470"/>
                <a:gd name="T28" fmla="*/ 150 w 437"/>
                <a:gd name="T29" fmla="*/ 195 h 470"/>
                <a:gd name="T30" fmla="*/ 153 w 437"/>
                <a:gd name="T31" fmla="*/ 202 h 470"/>
                <a:gd name="T32" fmla="*/ 155 w 437"/>
                <a:gd name="T33" fmla="*/ 201 h 470"/>
                <a:gd name="T34" fmla="*/ 178 w 437"/>
                <a:gd name="T35" fmla="*/ 239 h 470"/>
                <a:gd name="T36" fmla="*/ 159 w 437"/>
                <a:gd name="T37" fmla="*/ 256 h 470"/>
                <a:gd name="T38" fmla="*/ 129 w 437"/>
                <a:gd name="T39" fmla="*/ 291 h 470"/>
                <a:gd name="T40" fmla="*/ 48 w 437"/>
                <a:gd name="T41" fmla="*/ 335 h 470"/>
                <a:gd name="T42" fmla="*/ 21 w 437"/>
                <a:gd name="T43" fmla="*/ 364 h 470"/>
                <a:gd name="T44" fmla="*/ 0 w 437"/>
                <a:gd name="T45" fmla="*/ 451 h 470"/>
                <a:gd name="T46" fmla="*/ 0 w 437"/>
                <a:gd name="T47" fmla="*/ 470 h 470"/>
                <a:gd name="T48" fmla="*/ 437 w 437"/>
                <a:gd name="T49" fmla="*/ 470 h 470"/>
                <a:gd name="T50" fmla="*/ 437 w 437"/>
                <a:gd name="T51" fmla="*/ 451 h 470"/>
                <a:gd name="T52" fmla="*/ 415 w 437"/>
                <a:gd name="T53" fmla="*/ 364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37" h="470">
                  <a:moveTo>
                    <a:pt x="415" y="364"/>
                  </a:moveTo>
                  <a:cubicBezTo>
                    <a:pt x="415" y="364"/>
                    <a:pt x="422" y="351"/>
                    <a:pt x="388" y="335"/>
                  </a:cubicBezTo>
                  <a:cubicBezTo>
                    <a:pt x="307" y="291"/>
                    <a:pt x="307" y="291"/>
                    <a:pt x="307" y="291"/>
                  </a:cubicBezTo>
                  <a:cubicBezTo>
                    <a:pt x="273" y="257"/>
                    <a:pt x="273" y="257"/>
                    <a:pt x="273" y="257"/>
                  </a:cubicBezTo>
                  <a:cubicBezTo>
                    <a:pt x="256" y="248"/>
                    <a:pt x="246" y="251"/>
                    <a:pt x="262" y="240"/>
                  </a:cubicBezTo>
                  <a:cubicBezTo>
                    <a:pt x="274" y="230"/>
                    <a:pt x="282" y="216"/>
                    <a:pt x="288" y="199"/>
                  </a:cubicBezTo>
                  <a:cubicBezTo>
                    <a:pt x="289" y="198"/>
                    <a:pt x="292" y="194"/>
                    <a:pt x="294" y="185"/>
                  </a:cubicBezTo>
                  <a:cubicBezTo>
                    <a:pt x="294" y="185"/>
                    <a:pt x="325" y="148"/>
                    <a:pt x="298" y="147"/>
                  </a:cubicBezTo>
                  <a:cubicBezTo>
                    <a:pt x="298" y="147"/>
                    <a:pt x="326" y="96"/>
                    <a:pt x="285" y="57"/>
                  </a:cubicBezTo>
                  <a:cubicBezTo>
                    <a:pt x="285" y="57"/>
                    <a:pt x="283" y="55"/>
                    <a:pt x="280" y="52"/>
                  </a:cubicBezTo>
                  <a:cubicBezTo>
                    <a:pt x="271" y="42"/>
                    <a:pt x="262" y="37"/>
                    <a:pt x="262" y="37"/>
                  </a:cubicBezTo>
                  <a:cubicBezTo>
                    <a:pt x="203" y="0"/>
                    <a:pt x="155" y="50"/>
                    <a:pt x="155" y="50"/>
                  </a:cubicBezTo>
                  <a:cubicBezTo>
                    <a:pt x="113" y="88"/>
                    <a:pt x="140" y="140"/>
                    <a:pt x="140" y="140"/>
                  </a:cubicBezTo>
                  <a:cubicBezTo>
                    <a:pt x="112" y="140"/>
                    <a:pt x="142" y="179"/>
                    <a:pt x="142" y="179"/>
                  </a:cubicBezTo>
                  <a:cubicBezTo>
                    <a:pt x="146" y="197"/>
                    <a:pt x="150" y="195"/>
                    <a:pt x="150" y="195"/>
                  </a:cubicBezTo>
                  <a:cubicBezTo>
                    <a:pt x="152" y="195"/>
                    <a:pt x="152" y="198"/>
                    <a:pt x="153" y="202"/>
                  </a:cubicBezTo>
                  <a:cubicBezTo>
                    <a:pt x="154" y="201"/>
                    <a:pt x="154" y="201"/>
                    <a:pt x="155" y="201"/>
                  </a:cubicBezTo>
                  <a:cubicBezTo>
                    <a:pt x="160" y="216"/>
                    <a:pt x="168" y="229"/>
                    <a:pt x="178" y="239"/>
                  </a:cubicBezTo>
                  <a:cubicBezTo>
                    <a:pt x="187" y="251"/>
                    <a:pt x="163" y="251"/>
                    <a:pt x="159" y="256"/>
                  </a:cubicBezTo>
                  <a:cubicBezTo>
                    <a:pt x="157" y="259"/>
                    <a:pt x="129" y="291"/>
                    <a:pt x="129" y="291"/>
                  </a:cubicBezTo>
                  <a:cubicBezTo>
                    <a:pt x="48" y="335"/>
                    <a:pt x="48" y="335"/>
                    <a:pt x="48" y="335"/>
                  </a:cubicBezTo>
                  <a:cubicBezTo>
                    <a:pt x="15" y="351"/>
                    <a:pt x="21" y="364"/>
                    <a:pt x="21" y="364"/>
                  </a:cubicBezTo>
                  <a:cubicBezTo>
                    <a:pt x="0" y="451"/>
                    <a:pt x="0" y="451"/>
                    <a:pt x="0" y="451"/>
                  </a:cubicBezTo>
                  <a:cubicBezTo>
                    <a:pt x="0" y="470"/>
                    <a:pt x="0" y="470"/>
                    <a:pt x="0" y="470"/>
                  </a:cubicBezTo>
                  <a:cubicBezTo>
                    <a:pt x="437" y="470"/>
                    <a:pt x="437" y="470"/>
                    <a:pt x="437" y="470"/>
                  </a:cubicBezTo>
                  <a:cubicBezTo>
                    <a:pt x="437" y="451"/>
                    <a:pt x="437" y="451"/>
                    <a:pt x="437" y="451"/>
                  </a:cubicBezTo>
                  <a:lnTo>
                    <a:pt x="415" y="364"/>
                  </a:lnTo>
                  <a:close/>
                </a:path>
              </a:pathLst>
            </a:custGeom>
            <a:solidFill>
              <a:srgbClr val="3B444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77" name="Freeform 61"/>
            <p:cNvSpPr>
              <a:spLocks noEditPoints="1"/>
            </p:cNvSpPr>
            <p:nvPr/>
          </p:nvSpPr>
          <p:spPr bwMode="auto">
            <a:xfrm>
              <a:off x="8540751" y="2593975"/>
              <a:ext cx="849313" cy="739775"/>
            </a:xfrm>
            <a:custGeom>
              <a:avLst/>
              <a:gdLst>
                <a:gd name="T0" fmla="*/ 143 w 289"/>
                <a:gd name="T1" fmla="*/ 1 h 252"/>
                <a:gd name="T2" fmla="*/ 0 w 289"/>
                <a:gd name="T3" fmla="*/ 111 h 252"/>
                <a:gd name="T4" fmla="*/ 73 w 289"/>
                <a:gd name="T5" fmla="*/ 203 h 252"/>
                <a:gd name="T6" fmla="*/ 47 w 289"/>
                <a:gd name="T7" fmla="*/ 252 h 252"/>
                <a:gd name="T8" fmla="*/ 121 w 289"/>
                <a:gd name="T9" fmla="*/ 216 h 252"/>
                <a:gd name="T10" fmla="*/ 146 w 289"/>
                <a:gd name="T11" fmla="*/ 217 h 252"/>
                <a:gd name="T12" fmla="*/ 288 w 289"/>
                <a:gd name="T13" fmla="*/ 107 h 252"/>
                <a:gd name="T14" fmla="*/ 143 w 289"/>
                <a:gd name="T15" fmla="*/ 1 h 252"/>
                <a:gd name="T16" fmla="*/ 73 w 289"/>
                <a:gd name="T17" fmla="*/ 131 h 252"/>
                <a:gd name="T18" fmla="*/ 55 w 289"/>
                <a:gd name="T19" fmla="*/ 113 h 252"/>
                <a:gd name="T20" fmla="*/ 73 w 289"/>
                <a:gd name="T21" fmla="*/ 95 h 252"/>
                <a:gd name="T22" fmla="*/ 91 w 289"/>
                <a:gd name="T23" fmla="*/ 113 h 252"/>
                <a:gd name="T24" fmla="*/ 73 w 289"/>
                <a:gd name="T25" fmla="*/ 131 h 252"/>
                <a:gd name="T26" fmla="*/ 144 w 289"/>
                <a:gd name="T27" fmla="*/ 131 h 252"/>
                <a:gd name="T28" fmla="*/ 126 w 289"/>
                <a:gd name="T29" fmla="*/ 113 h 252"/>
                <a:gd name="T30" fmla="*/ 144 w 289"/>
                <a:gd name="T31" fmla="*/ 95 h 252"/>
                <a:gd name="T32" fmla="*/ 162 w 289"/>
                <a:gd name="T33" fmla="*/ 113 h 252"/>
                <a:gd name="T34" fmla="*/ 144 w 289"/>
                <a:gd name="T35" fmla="*/ 131 h 252"/>
                <a:gd name="T36" fmla="*/ 216 w 289"/>
                <a:gd name="T37" fmla="*/ 131 h 252"/>
                <a:gd name="T38" fmla="*/ 198 w 289"/>
                <a:gd name="T39" fmla="*/ 113 h 252"/>
                <a:gd name="T40" fmla="*/ 216 w 289"/>
                <a:gd name="T41" fmla="*/ 95 h 252"/>
                <a:gd name="T42" fmla="*/ 233 w 289"/>
                <a:gd name="T43" fmla="*/ 113 h 252"/>
                <a:gd name="T44" fmla="*/ 216 w 289"/>
                <a:gd name="T45" fmla="*/ 131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89" h="252">
                  <a:moveTo>
                    <a:pt x="143" y="1"/>
                  </a:moveTo>
                  <a:cubicBezTo>
                    <a:pt x="63" y="2"/>
                    <a:pt x="0" y="51"/>
                    <a:pt x="0" y="111"/>
                  </a:cubicBezTo>
                  <a:cubicBezTo>
                    <a:pt x="1" y="151"/>
                    <a:pt x="30" y="185"/>
                    <a:pt x="73" y="203"/>
                  </a:cubicBezTo>
                  <a:cubicBezTo>
                    <a:pt x="47" y="252"/>
                    <a:pt x="47" y="252"/>
                    <a:pt x="47" y="252"/>
                  </a:cubicBezTo>
                  <a:cubicBezTo>
                    <a:pt x="121" y="216"/>
                    <a:pt x="121" y="216"/>
                    <a:pt x="121" y="216"/>
                  </a:cubicBezTo>
                  <a:cubicBezTo>
                    <a:pt x="129" y="217"/>
                    <a:pt x="137" y="218"/>
                    <a:pt x="146" y="217"/>
                  </a:cubicBezTo>
                  <a:cubicBezTo>
                    <a:pt x="225" y="216"/>
                    <a:pt x="289" y="167"/>
                    <a:pt x="288" y="107"/>
                  </a:cubicBezTo>
                  <a:cubicBezTo>
                    <a:pt x="287" y="47"/>
                    <a:pt x="222" y="0"/>
                    <a:pt x="143" y="1"/>
                  </a:cubicBezTo>
                  <a:close/>
                  <a:moveTo>
                    <a:pt x="73" y="131"/>
                  </a:moveTo>
                  <a:cubicBezTo>
                    <a:pt x="63" y="131"/>
                    <a:pt x="55" y="123"/>
                    <a:pt x="55" y="113"/>
                  </a:cubicBezTo>
                  <a:cubicBezTo>
                    <a:pt x="55" y="103"/>
                    <a:pt x="63" y="95"/>
                    <a:pt x="73" y="95"/>
                  </a:cubicBezTo>
                  <a:cubicBezTo>
                    <a:pt x="83" y="95"/>
                    <a:pt x="91" y="103"/>
                    <a:pt x="91" y="113"/>
                  </a:cubicBezTo>
                  <a:cubicBezTo>
                    <a:pt x="91" y="123"/>
                    <a:pt x="83" y="131"/>
                    <a:pt x="73" y="131"/>
                  </a:cubicBezTo>
                  <a:close/>
                  <a:moveTo>
                    <a:pt x="144" y="131"/>
                  </a:moveTo>
                  <a:cubicBezTo>
                    <a:pt x="134" y="131"/>
                    <a:pt x="126" y="123"/>
                    <a:pt x="126" y="113"/>
                  </a:cubicBezTo>
                  <a:cubicBezTo>
                    <a:pt x="126" y="103"/>
                    <a:pt x="134" y="95"/>
                    <a:pt x="144" y="95"/>
                  </a:cubicBezTo>
                  <a:cubicBezTo>
                    <a:pt x="154" y="95"/>
                    <a:pt x="162" y="103"/>
                    <a:pt x="162" y="113"/>
                  </a:cubicBezTo>
                  <a:cubicBezTo>
                    <a:pt x="162" y="123"/>
                    <a:pt x="154" y="131"/>
                    <a:pt x="144" y="131"/>
                  </a:cubicBezTo>
                  <a:close/>
                  <a:moveTo>
                    <a:pt x="216" y="131"/>
                  </a:moveTo>
                  <a:cubicBezTo>
                    <a:pt x="206" y="131"/>
                    <a:pt x="198" y="123"/>
                    <a:pt x="198" y="113"/>
                  </a:cubicBezTo>
                  <a:cubicBezTo>
                    <a:pt x="198" y="103"/>
                    <a:pt x="206" y="95"/>
                    <a:pt x="216" y="95"/>
                  </a:cubicBezTo>
                  <a:cubicBezTo>
                    <a:pt x="225" y="95"/>
                    <a:pt x="233" y="103"/>
                    <a:pt x="233" y="113"/>
                  </a:cubicBezTo>
                  <a:cubicBezTo>
                    <a:pt x="233" y="123"/>
                    <a:pt x="225" y="131"/>
                    <a:pt x="216" y="131"/>
                  </a:cubicBezTo>
                  <a:close/>
                </a:path>
              </a:pathLst>
            </a:custGeom>
            <a:solidFill>
              <a:srgbClr val="23A3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grpSp>
      <p:sp>
        <p:nvSpPr>
          <p:cNvPr id="4" name="圆角矩形 3"/>
          <p:cNvSpPr/>
          <p:nvPr/>
        </p:nvSpPr>
        <p:spPr>
          <a:xfrm>
            <a:off x="-436880" y="4715510"/>
            <a:ext cx="4058285" cy="477520"/>
          </a:xfrm>
          <a:prstGeom prst="round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400" b="1" dirty="0">
                <a:solidFill>
                  <a:schemeClr val="bg1"/>
                </a:solidFill>
              </a:rPr>
              <a:t>       2</a:t>
            </a:r>
            <a:r>
              <a:rPr lang="zh-CN" altLang="en-US" sz="2400" b="1" dirty="0">
                <a:solidFill>
                  <a:schemeClr val="bg1"/>
                </a:solidFill>
              </a:rPr>
              <a:t>．实践呈现</a:t>
            </a:r>
            <a:endParaRPr lang="zh-CN" altLang="en-US" sz="2400" b="1" dirty="0">
              <a:solidFill>
                <a:schemeClr val="bg1"/>
              </a:solidFill>
            </a:endParaRPr>
          </a:p>
        </p:txBody>
      </p:sp>
      <p:sp>
        <p:nvSpPr>
          <p:cNvPr id="5" name="文本框 43"/>
          <p:cNvSpPr txBox="1"/>
          <p:nvPr/>
        </p:nvSpPr>
        <p:spPr>
          <a:xfrm>
            <a:off x="648970" y="5140960"/>
            <a:ext cx="7054850" cy="1553845"/>
          </a:xfrm>
          <a:prstGeom prst="rect">
            <a:avLst/>
          </a:prstGeom>
          <a:noFill/>
        </p:spPr>
        <p:txBody>
          <a:bodyPr wrap="square" rtlCol="0">
            <a:noAutofit/>
          </a:bodyPr>
          <a:p>
            <a:pPr indent="457200" algn="just">
              <a:lnSpc>
                <a:spcPct val="150000"/>
              </a:lnSpc>
            </a:pPr>
            <a:r>
              <a:rPr lang="zh-CN" altLang="en-US" sz="2200" dirty="0"/>
              <a:t>制订个人职业素养提升计划，包括列出目标、行动步骤、预期成果和时间线等。</a:t>
            </a:r>
            <a:endParaRPr lang="zh-CN" altLang="en-US" sz="2200" dirty="0"/>
          </a:p>
        </p:txBody>
      </p:sp>
      <p:grpSp>
        <p:nvGrpSpPr>
          <p:cNvPr id="6" name="组合 5"/>
          <p:cNvGrpSpPr/>
          <p:nvPr/>
        </p:nvGrpSpPr>
        <p:grpSpPr>
          <a:xfrm>
            <a:off x="248586" y="4380647"/>
            <a:ext cx="792457" cy="812984"/>
            <a:chOff x="7673976" y="2593975"/>
            <a:chExt cx="1716088" cy="1760538"/>
          </a:xfrm>
        </p:grpSpPr>
        <p:sp>
          <p:nvSpPr>
            <p:cNvPr id="8" name="Freeform 60"/>
            <p:cNvSpPr/>
            <p:nvPr/>
          </p:nvSpPr>
          <p:spPr bwMode="auto">
            <a:xfrm>
              <a:off x="7673976" y="2974975"/>
              <a:ext cx="1284288" cy="1379538"/>
            </a:xfrm>
            <a:custGeom>
              <a:avLst/>
              <a:gdLst>
                <a:gd name="T0" fmla="*/ 415 w 437"/>
                <a:gd name="T1" fmla="*/ 364 h 470"/>
                <a:gd name="T2" fmla="*/ 388 w 437"/>
                <a:gd name="T3" fmla="*/ 335 h 470"/>
                <a:gd name="T4" fmla="*/ 307 w 437"/>
                <a:gd name="T5" fmla="*/ 291 h 470"/>
                <a:gd name="T6" fmla="*/ 273 w 437"/>
                <a:gd name="T7" fmla="*/ 257 h 470"/>
                <a:gd name="T8" fmla="*/ 262 w 437"/>
                <a:gd name="T9" fmla="*/ 240 h 470"/>
                <a:gd name="T10" fmla="*/ 288 w 437"/>
                <a:gd name="T11" fmla="*/ 199 h 470"/>
                <a:gd name="T12" fmla="*/ 294 w 437"/>
                <a:gd name="T13" fmla="*/ 185 h 470"/>
                <a:gd name="T14" fmla="*/ 298 w 437"/>
                <a:gd name="T15" fmla="*/ 147 h 470"/>
                <a:gd name="T16" fmla="*/ 285 w 437"/>
                <a:gd name="T17" fmla="*/ 57 h 470"/>
                <a:gd name="T18" fmla="*/ 280 w 437"/>
                <a:gd name="T19" fmla="*/ 52 h 470"/>
                <a:gd name="T20" fmla="*/ 262 w 437"/>
                <a:gd name="T21" fmla="*/ 37 h 470"/>
                <a:gd name="T22" fmla="*/ 155 w 437"/>
                <a:gd name="T23" fmla="*/ 50 h 470"/>
                <a:gd name="T24" fmla="*/ 140 w 437"/>
                <a:gd name="T25" fmla="*/ 140 h 470"/>
                <a:gd name="T26" fmla="*/ 142 w 437"/>
                <a:gd name="T27" fmla="*/ 179 h 470"/>
                <a:gd name="T28" fmla="*/ 150 w 437"/>
                <a:gd name="T29" fmla="*/ 195 h 470"/>
                <a:gd name="T30" fmla="*/ 153 w 437"/>
                <a:gd name="T31" fmla="*/ 202 h 470"/>
                <a:gd name="T32" fmla="*/ 155 w 437"/>
                <a:gd name="T33" fmla="*/ 201 h 470"/>
                <a:gd name="T34" fmla="*/ 178 w 437"/>
                <a:gd name="T35" fmla="*/ 239 h 470"/>
                <a:gd name="T36" fmla="*/ 159 w 437"/>
                <a:gd name="T37" fmla="*/ 256 h 470"/>
                <a:gd name="T38" fmla="*/ 129 w 437"/>
                <a:gd name="T39" fmla="*/ 291 h 470"/>
                <a:gd name="T40" fmla="*/ 48 w 437"/>
                <a:gd name="T41" fmla="*/ 335 h 470"/>
                <a:gd name="T42" fmla="*/ 21 w 437"/>
                <a:gd name="T43" fmla="*/ 364 h 470"/>
                <a:gd name="T44" fmla="*/ 0 w 437"/>
                <a:gd name="T45" fmla="*/ 451 h 470"/>
                <a:gd name="T46" fmla="*/ 0 w 437"/>
                <a:gd name="T47" fmla="*/ 470 h 470"/>
                <a:gd name="T48" fmla="*/ 437 w 437"/>
                <a:gd name="T49" fmla="*/ 470 h 470"/>
                <a:gd name="T50" fmla="*/ 437 w 437"/>
                <a:gd name="T51" fmla="*/ 451 h 470"/>
                <a:gd name="T52" fmla="*/ 415 w 437"/>
                <a:gd name="T53" fmla="*/ 364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37" h="470">
                  <a:moveTo>
                    <a:pt x="415" y="364"/>
                  </a:moveTo>
                  <a:cubicBezTo>
                    <a:pt x="415" y="364"/>
                    <a:pt x="422" y="351"/>
                    <a:pt x="388" y="335"/>
                  </a:cubicBezTo>
                  <a:cubicBezTo>
                    <a:pt x="307" y="291"/>
                    <a:pt x="307" y="291"/>
                    <a:pt x="307" y="291"/>
                  </a:cubicBezTo>
                  <a:cubicBezTo>
                    <a:pt x="273" y="257"/>
                    <a:pt x="273" y="257"/>
                    <a:pt x="273" y="257"/>
                  </a:cubicBezTo>
                  <a:cubicBezTo>
                    <a:pt x="256" y="248"/>
                    <a:pt x="246" y="251"/>
                    <a:pt x="262" y="240"/>
                  </a:cubicBezTo>
                  <a:cubicBezTo>
                    <a:pt x="274" y="230"/>
                    <a:pt x="282" y="216"/>
                    <a:pt x="288" y="199"/>
                  </a:cubicBezTo>
                  <a:cubicBezTo>
                    <a:pt x="289" y="198"/>
                    <a:pt x="292" y="194"/>
                    <a:pt x="294" y="185"/>
                  </a:cubicBezTo>
                  <a:cubicBezTo>
                    <a:pt x="294" y="185"/>
                    <a:pt x="325" y="148"/>
                    <a:pt x="298" y="147"/>
                  </a:cubicBezTo>
                  <a:cubicBezTo>
                    <a:pt x="298" y="147"/>
                    <a:pt x="326" y="96"/>
                    <a:pt x="285" y="57"/>
                  </a:cubicBezTo>
                  <a:cubicBezTo>
                    <a:pt x="285" y="57"/>
                    <a:pt x="283" y="55"/>
                    <a:pt x="280" y="52"/>
                  </a:cubicBezTo>
                  <a:cubicBezTo>
                    <a:pt x="271" y="42"/>
                    <a:pt x="262" y="37"/>
                    <a:pt x="262" y="37"/>
                  </a:cubicBezTo>
                  <a:cubicBezTo>
                    <a:pt x="203" y="0"/>
                    <a:pt x="155" y="50"/>
                    <a:pt x="155" y="50"/>
                  </a:cubicBezTo>
                  <a:cubicBezTo>
                    <a:pt x="113" y="88"/>
                    <a:pt x="140" y="140"/>
                    <a:pt x="140" y="140"/>
                  </a:cubicBezTo>
                  <a:cubicBezTo>
                    <a:pt x="112" y="140"/>
                    <a:pt x="142" y="179"/>
                    <a:pt x="142" y="179"/>
                  </a:cubicBezTo>
                  <a:cubicBezTo>
                    <a:pt x="146" y="197"/>
                    <a:pt x="150" y="195"/>
                    <a:pt x="150" y="195"/>
                  </a:cubicBezTo>
                  <a:cubicBezTo>
                    <a:pt x="152" y="195"/>
                    <a:pt x="152" y="198"/>
                    <a:pt x="153" y="202"/>
                  </a:cubicBezTo>
                  <a:cubicBezTo>
                    <a:pt x="154" y="201"/>
                    <a:pt x="154" y="201"/>
                    <a:pt x="155" y="201"/>
                  </a:cubicBezTo>
                  <a:cubicBezTo>
                    <a:pt x="160" y="216"/>
                    <a:pt x="168" y="229"/>
                    <a:pt x="178" y="239"/>
                  </a:cubicBezTo>
                  <a:cubicBezTo>
                    <a:pt x="187" y="251"/>
                    <a:pt x="163" y="251"/>
                    <a:pt x="159" y="256"/>
                  </a:cubicBezTo>
                  <a:cubicBezTo>
                    <a:pt x="157" y="259"/>
                    <a:pt x="129" y="291"/>
                    <a:pt x="129" y="291"/>
                  </a:cubicBezTo>
                  <a:cubicBezTo>
                    <a:pt x="48" y="335"/>
                    <a:pt x="48" y="335"/>
                    <a:pt x="48" y="335"/>
                  </a:cubicBezTo>
                  <a:cubicBezTo>
                    <a:pt x="15" y="351"/>
                    <a:pt x="21" y="364"/>
                    <a:pt x="21" y="364"/>
                  </a:cubicBezTo>
                  <a:cubicBezTo>
                    <a:pt x="0" y="451"/>
                    <a:pt x="0" y="451"/>
                    <a:pt x="0" y="451"/>
                  </a:cubicBezTo>
                  <a:cubicBezTo>
                    <a:pt x="0" y="470"/>
                    <a:pt x="0" y="470"/>
                    <a:pt x="0" y="470"/>
                  </a:cubicBezTo>
                  <a:cubicBezTo>
                    <a:pt x="437" y="470"/>
                    <a:pt x="437" y="470"/>
                    <a:pt x="437" y="470"/>
                  </a:cubicBezTo>
                  <a:cubicBezTo>
                    <a:pt x="437" y="451"/>
                    <a:pt x="437" y="451"/>
                    <a:pt x="437" y="451"/>
                  </a:cubicBezTo>
                  <a:lnTo>
                    <a:pt x="415" y="364"/>
                  </a:lnTo>
                  <a:close/>
                </a:path>
              </a:pathLst>
            </a:custGeom>
            <a:solidFill>
              <a:srgbClr val="3B444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9" name="Freeform 61"/>
            <p:cNvSpPr>
              <a:spLocks noEditPoints="1"/>
            </p:cNvSpPr>
            <p:nvPr/>
          </p:nvSpPr>
          <p:spPr bwMode="auto">
            <a:xfrm>
              <a:off x="8540751" y="2593975"/>
              <a:ext cx="849313" cy="739775"/>
            </a:xfrm>
            <a:custGeom>
              <a:avLst/>
              <a:gdLst>
                <a:gd name="T0" fmla="*/ 143 w 289"/>
                <a:gd name="T1" fmla="*/ 1 h 252"/>
                <a:gd name="T2" fmla="*/ 0 w 289"/>
                <a:gd name="T3" fmla="*/ 111 h 252"/>
                <a:gd name="T4" fmla="*/ 73 w 289"/>
                <a:gd name="T5" fmla="*/ 203 h 252"/>
                <a:gd name="T6" fmla="*/ 47 w 289"/>
                <a:gd name="T7" fmla="*/ 252 h 252"/>
                <a:gd name="T8" fmla="*/ 121 w 289"/>
                <a:gd name="T9" fmla="*/ 216 h 252"/>
                <a:gd name="T10" fmla="*/ 146 w 289"/>
                <a:gd name="T11" fmla="*/ 217 h 252"/>
                <a:gd name="T12" fmla="*/ 288 w 289"/>
                <a:gd name="T13" fmla="*/ 107 h 252"/>
                <a:gd name="T14" fmla="*/ 143 w 289"/>
                <a:gd name="T15" fmla="*/ 1 h 252"/>
                <a:gd name="T16" fmla="*/ 73 w 289"/>
                <a:gd name="T17" fmla="*/ 131 h 252"/>
                <a:gd name="T18" fmla="*/ 55 w 289"/>
                <a:gd name="T19" fmla="*/ 113 h 252"/>
                <a:gd name="T20" fmla="*/ 73 w 289"/>
                <a:gd name="T21" fmla="*/ 95 h 252"/>
                <a:gd name="T22" fmla="*/ 91 w 289"/>
                <a:gd name="T23" fmla="*/ 113 h 252"/>
                <a:gd name="T24" fmla="*/ 73 w 289"/>
                <a:gd name="T25" fmla="*/ 131 h 252"/>
                <a:gd name="T26" fmla="*/ 144 w 289"/>
                <a:gd name="T27" fmla="*/ 131 h 252"/>
                <a:gd name="T28" fmla="*/ 126 w 289"/>
                <a:gd name="T29" fmla="*/ 113 h 252"/>
                <a:gd name="T30" fmla="*/ 144 w 289"/>
                <a:gd name="T31" fmla="*/ 95 h 252"/>
                <a:gd name="T32" fmla="*/ 162 w 289"/>
                <a:gd name="T33" fmla="*/ 113 h 252"/>
                <a:gd name="T34" fmla="*/ 144 w 289"/>
                <a:gd name="T35" fmla="*/ 131 h 252"/>
                <a:gd name="T36" fmla="*/ 216 w 289"/>
                <a:gd name="T37" fmla="*/ 131 h 252"/>
                <a:gd name="T38" fmla="*/ 198 w 289"/>
                <a:gd name="T39" fmla="*/ 113 h 252"/>
                <a:gd name="T40" fmla="*/ 216 w 289"/>
                <a:gd name="T41" fmla="*/ 95 h 252"/>
                <a:gd name="T42" fmla="*/ 233 w 289"/>
                <a:gd name="T43" fmla="*/ 113 h 252"/>
                <a:gd name="T44" fmla="*/ 216 w 289"/>
                <a:gd name="T45" fmla="*/ 131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89" h="252">
                  <a:moveTo>
                    <a:pt x="143" y="1"/>
                  </a:moveTo>
                  <a:cubicBezTo>
                    <a:pt x="63" y="2"/>
                    <a:pt x="0" y="51"/>
                    <a:pt x="0" y="111"/>
                  </a:cubicBezTo>
                  <a:cubicBezTo>
                    <a:pt x="1" y="151"/>
                    <a:pt x="30" y="185"/>
                    <a:pt x="73" y="203"/>
                  </a:cubicBezTo>
                  <a:cubicBezTo>
                    <a:pt x="47" y="252"/>
                    <a:pt x="47" y="252"/>
                    <a:pt x="47" y="252"/>
                  </a:cubicBezTo>
                  <a:cubicBezTo>
                    <a:pt x="121" y="216"/>
                    <a:pt x="121" y="216"/>
                    <a:pt x="121" y="216"/>
                  </a:cubicBezTo>
                  <a:cubicBezTo>
                    <a:pt x="129" y="217"/>
                    <a:pt x="137" y="218"/>
                    <a:pt x="146" y="217"/>
                  </a:cubicBezTo>
                  <a:cubicBezTo>
                    <a:pt x="225" y="216"/>
                    <a:pt x="289" y="167"/>
                    <a:pt x="288" y="107"/>
                  </a:cubicBezTo>
                  <a:cubicBezTo>
                    <a:pt x="287" y="47"/>
                    <a:pt x="222" y="0"/>
                    <a:pt x="143" y="1"/>
                  </a:cubicBezTo>
                  <a:close/>
                  <a:moveTo>
                    <a:pt x="73" y="131"/>
                  </a:moveTo>
                  <a:cubicBezTo>
                    <a:pt x="63" y="131"/>
                    <a:pt x="55" y="123"/>
                    <a:pt x="55" y="113"/>
                  </a:cubicBezTo>
                  <a:cubicBezTo>
                    <a:pt x="55" y="103"/>
                    <a:pt x="63" y="95"/>
                    <a:pt x="73" y="95"/>
                  </a:cubicBezTo>
                  <a:cubicBezTo>
                    <a:pt x="83" y="95"/>
                    <a:pt x="91" y="103"/>
                    <a:pt x="91" y="113"/>
                  </a:cubicBezTo>
                  <a:cubicBezTo>
                    <a:pt x="91" y="123"/>
                    <a:pt x="83" y="131"/>
                    <a:pt x="73" y="131"/>
                  </a:cubicBezTo>
                  <a:close/>
                  <a:moveTo>
                    <a:pt x="144" y="131"/>
                  </a:moveTo>
                  <a:cubicBezTo>
                    <a:pt x="134" y="131"/>
                    <a:pt x="126" y="123"/>
                    <a:pt x="126" y="113"/>
                  </a:cubicBezTo>
                  <a:cubicBezTo>
                    <a:pt x="126" y="103"/>
                    <a:pt x="134" y="95"/>
                    <a:pt x="144" y="95"/>
                  </a:cubicBezTo>
                  <a:cubicBezTo>
                    <a:pt x="154" y="95"/>
                    <a:pt x="162" y="103"/>
                    <a:pt x="162" y="113"/>
                  </a:cubicBezTo>
                  <a:cubicBezTo>
                    <a:pt x="162" y="123"/>
                    <a:pt x="154" y="131"/>
                    <a:pt x="144" y="131"/>
                  </a:cubicBezTo>
                  <a:close/>
                  <a:moveTo>
                    <a:pt x="216" y="131"/>
                  </a:moveTo>
                  <a:cubicBezTo>
                    <a:pt x="206" y="131"/>
                    <a:pt x="198" y="123"/>
                    <a:pt x="198" y="113"/>
                  </a:cubicBezTo>
                  <a:cubicBezTo>
                    <a:pt x="198" y="103"/>
                    <a:pt x="206" y="95"/>
                    <a:pt x="216" y="95"/>
                  </a:cubicBezTo>
                  <a:cubicBezTo>
                    <a:pt x="225" y="95"/>
                    <a:pt x="233" y="103"/>
                    <a:pt x="233" y="113"/>
                  </a:cubicBezTo>
                  <a:cubicBezTo>
                    <a:pt x="233" y="123"/>
                    <a:pt x="225" y="131"/>
                    <a:pt x="216" y="131"/>
                  </a:cubicBezTo>
                  <a:close/>
                </a:path>
              </a:pathLst>
            </a:custGeom>
            <a:solidFill>
              <a:srgbClr val="23A3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grpSp>
      <p:pic>
        <p:nvPicPr>
          <p:cNvPr id="12" name="图片 11"/>
          <p:cNvPicPr>
            <a:picLocks noChangeAspect="1"/>
          </p:cNvPicPr>
          <p:nvPr/>
        </p:nvPicPr>
        <p:blipFill>
          <a:blip r:embed="rId1"/>
          <a:stretch>
            <a:fillRect/>
          </a:stretch>
        </p:blipFill>
        <p:spPr>
          <a:xfrm>
            <a:off x="8340090" y="4201160"/>
            <a:ext cx="1465580" cy="2360295"/>
          </a:xfrm>
          <a:prstGeom prst="rect">
            <a:avLst/>
          </a:prstGeom>
        </p:spPr>
      </p:pic>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ctrTitle" idx="4294967295"/>
          </p:nvPr>
        </p:nvSpPr>
        <p:spPr>
          <a:xfrm>
            <a:off x="6516110" y="2426823"/>
            <a:ext cx="5559425" cy="1272350"/>
          </a:xfrm>
          <a:prstGeom prst="rect">
            <a:avLst/>
          </a:prstGeom>
        </p:spPr>
        <p:txBody>
          <a:bodyPr/>
          <a:lstStyle/>
          <a:p>
            <a:r>
              <a:rPr lang="zh-CN" altLang="en-US" sz="4000" dirty="0">
                <a:latin typeface="微软雅黑" panose="020B0503020204020204" pitchFamily="34" charset="-122"/>
                <a:ea typeface="微软雅黑" panose="020B0503020204020204" pitchFamily="34" charset="-122"/>
              </a:rPr>
              <a:t>感谢聆听！学习进步！</a:t>
            </a:r>
            <a:endParaRPr lang="zh-CN" altLang="en-US" b="0" dirty="0"/>
          </a:p>
        </p:txBody>
      </p:sp>
      <p:pic>
        <p:nvPicPr>
          <p:cNvPr id="9" name="图片 8"/>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7935066" y="4285900"/>
            <a:ext cx="2159088" cy="449409"/>
          </a:xfrm>
          <a:prstGeom prst="rect">
            <a:avLst/>
          </a:prstGeom>
        </p:spPr>
      </p:pic>
      <p:grpSp>
        <p:nvGrpSpPr>
          <p:cNvPr id="3" name="组合 2"/>
          <p:cNvGrpSpPr/>
          <p:nvPr/>
        </p:nvGrpSpPr>
        <p:grpSpPr>
          <a:xfrm>
            <a:off x="6740268" y="3348153"/>
            <a:ext cx="4605655" cy="573405"/>
            <a:chOff x="6829168" y="3348153"/>
            <a:chExt cx="4605655" cy="573405"/>
          </a:xfrm>
        </p:grpSpPr>
        <p:sp>
          <p:nvSpPr>
            <p:cNvPr id="4" name="矩形: 圆角 11"/>
            <p:cNvSpPr/>
            <p:nvPr/>
          </p:nvSpPr>
          <p:spPr>
            <a:xfrm>
              <a:off x="6829168" y="3396413"/>
              <a:ext cx="4605020" cy="477520"/>
            </a:xfrm>
            <a:prstGeom prst="roundRect">
              <a:avLst>
                <a:gd name="adj" fmla="val 50000"/>
              </a:avLst>
            </a:prstGeom>
            <a:solidFill>
              <a:schemeClr val="accent2">
                <a:lumMod val="40000"/>
                <a:lumOff val="60000"/>
              </a:schemeClr>
            </a:solidFill>
            <a:ln w="25400" cap="flat" cmpd="sng" algn="ctr">
              <a:noFill/>
              <a:prstDash val="solid"/>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eaLnBrk="1" fontAlgn="auto" hangingPunct="1">
                <a:spcAft>
                  <a:spcPts val="0"/>
                </a:spcAft>
                <a:defRPr/>
              </a:pPr>
              <a:endParaRPr kumimoji="0" lang="en-US" altLang="zh-CN" b="0" i="0" u="none" strike="noStrike" kern="0" cap="none" spc="0" normalizeH="0" baseline="0" noProof="0" dirty="0">
                <a:ln>
                  <a:noFill/>
                </a:ln>
                <a:solidFill>
                  <a:schemeClr val="bg2">
                    <a:lumMod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7" name="副标题 4"/>
            <p:cNvSpPr txBox="1"/>
            <p:nvPr/>
          </p:nvSpPr>
          <p:spPr>
            <a:xfrm>
              <a:off x="6903463" y="3348153"/>
              <a:ext cx="4531360" cy="573405"/>
            </a:xfrm>
            <a:prstGeom prst="roundRect">
              <a:avLst>
                <a:gd name="adj" fmla="val 50000"/>
              </a:avLst>
            </a:prstGeom>
            <a:noFill/>
            <a:ln>
              <a:noFill/>
            </a:ln>
          </p:spPr>
          <p:txBody>
            <a:bodyPr anchor="ctr">
              <a:noAutofit/>
            </a:bodyPr>
            <a:lstStyle>
              <a:lvl1pPr marL="0" indent="457200" algn="just" defTabSz="914400" rtl="0" eaLnBrk="1" latinLnBrk="0" hangingPunct="1">
                <a:lnSpc>
                  <a:spcPct val="130000"/>
                </a:lnSpc>
                <a:spcBef>
                  <a:spcPts val="1000"/>
                </a:spcBef>
                <a:buFont typeface="Arial" panose="020B0604020202020204" pitchFamily="34" charset="0"/>
                <a:buNone/>
                <a:defRPr sz="2400" kern="1200">
                  <a:solidFill>
                    <a:schemeClr val="tx1"/>
                  </a:solidFill>
                  <a:latin typeface="+mn-ea"/>
                  <a:ea typeface="+mn-ea"/>
                  <a:cs typeface="+mn-cs"/>
                </a:defRPr>
              </a:lvl1pPr>
              <a:lvl2pPr marL="457200" indent="457200" algn="just" defTabSz="914400" rtl="0" eaLnBrk="1" latinLnBrk="0" hangingPunct="1">
                <a:lnSpc>
                  <a:spcPct val="130000"/>
                </a:lnSpc>
                <a:spcBef>
                  <a:spcPts val="500"/>
                </a:spcBef>
                <a:buFont typeface="Arial" panose="020B0604020202020204" pitchFamily="34" charset="0"/>
                <a:buNone/>
                <a:defRPr sz="2400" kern="1200">
                  <a:solidFill>
                    <a:schemeClr val="tx1"/>
                  </a:solidFill>
                  <a:latin typeface="+mn-ea"/>
                  <a:ea typeface="+mn-ea"/>
                  <a:cs typeface="+mn-cs"/>
                </a:defRPr>
              </a:lvl2pPr>
              <a:lvl3pPr marL="914400" indent="457200" algn="just" defTabSz="914400" rtl="0" eaLnBrk="1" latinLnBrk="0" hangingPunct="1">
                <a:lnSpc>
                  <a:spcPct val="130000"/>
                </a:lnSpc>
                <a:spcBef>
                  <a:spcPts val="500"/>
                </a:spcBef>
                <a:buFont typeface="Arial" panose="020B0604020202020204" pitchFamily="34" charset="0"/>
                <a:buNone/>
                <a:defRPr sz="2400" kern="1200">
                  <a:solidFill>
                    <a:schemeClr val="tx1"/>
                  </a:solidFill>
                  <a:latin typeface="+mn-ea"/>
                  <a:ea typeface="+mn-ea"/>
                  <a:cs typeface="+mn-cs"/>
                </a:defRPr>
              </a:lvl3pPr>
              <a:lvl4pPr marL="1371600" indent="457200" algn="just" defTabSz="914400" rtl="0" eaLnBrk="1" latinLnBrk="0" hangingPunct="1">
                <a:lnSpc>
                  <a:spcPct val="130000"/>
                </a:lnSpc>
                <a:spcBef>
                  <a:spcPts val="500"/>
                </a:spcBef>
                <a:buFont typeface="Arial" panose="020B0604020202020204" pitchFamily="34" charset="0"/>
                <a:buNone/>
                <a:defRPr sz="2400" kern="1200">
                  <a:solidFill>
                    <a:schemeClr val="tx1"/>
                  </a:solidFill>
                  <a:latin typeface="+mn-ea"/>
                  <a:ea typeface="+mn-ea"/>
                  <a:cs typeface="+mn-cs"/>
                </a:defRPr>
              </a:lvl4pPr>
              <a:lvl5pPr marL="1828800" indent="457200" algn="just" defTabSz="914400" rtl="0" eaLnBrk="1" latinLnBrk="0" hangingPunct="1">
                <a:lnSpc>
                  <a:spcPct val="130000"/>
                </a:lnSpc>
                <a:spcBef>
                  <a:spcPts val="500"/>
                </a:spcBef>
                <a:buFont typeface="Arial" panose="020B0604020202020204" pitchFamily="34" charset="0"/>
                <a:buNone/>
                <a:defRPr sz="2400" kern="1200">
                  <a:solidFill>
                    <a:schemeClr val="tx1"/>
                  </a:solidFill>
                  <a:latin typeface="+mn-ea"/>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indent="0" algn="ctr"/>
              <a:r>
                <a:rPr lang="zh-CN" altLang="en-US" sz="1800" b="1" dirty="0"/>
                <a:t>大学生职业生涯规划与就业指导（实践版）</a:t>
              </a:r>
              <a:endParaRPr lang="zh-CN" altLang="en-US" sz="1800" b="1" dirty="0"/>
            </a:p>
          </p:txBody>
        </p:sp>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一、从学生到职业人的角色转换</a:t>
            </a:r>
            <a:endParaRPr lang="zh-CN" altLang="en-US" dirty="0"/>
          </a:p>
        </p:txBody>
      </p:sp>
      <p:sp>
        <p:nvSpPr>
          <p:cNvPr id="3" name="灯片编号占位符 2"/>
          <p:cNvSpPr>
            <a:spLocks noGrp="1"/>
          </p:cNvSpPr>
          <p:nvPr>
            <p:ph type="sldNum" sz="quarter" idx="4"/>
          </p:nvPr>
        </p:nvSpPr>
        <p:spPr/>
        <p:txBody>
          <a:bodyPr/>
          <a:lstStyle/>
          <a:p>
            <a:fld id="{5DD3DB80-B894-403A-B48E-6FDC1A72010E}" type="slidenum">
              <a:rPr lang="zh-CN" altLang="en-US" smtClean="0"/>
            </a:fld>
            <a:endParaRPr lang="zh-CN" altLang="en-US" dirty="0"/>
          </a:p>
        </p:txBody>
      </p:sp>
      <p:sp>
        <p:nvSpPr>
          <p:cNvPr id="30" name="圆角矩形 29"/>
          <p:cNvSpPr/>
          <p:nvPr/>
        </p:nvSpPr>
        <p:spPr>
          <a:xfrm>
            <a:off x="-436606" y="1450866"/>
            <a:ext cx="6813343" cy="647601"/>
          </a:xfrm>
          <a:prstGeom prst="round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a:solidFill>
                  <a:schemeClr val="bg1"/>
                </a:solidFill>
              </a:rPr>
              <a:t>1</a:t>
            </a:r>
            <a:r>
              <a:rPr lang="zh-CN" altLang="en-US" sz="2800" b="1" dirty="0">
                <a:solidFill>
                  <a:schemeClr val="bg1"/>
                </a:solidFill>
              </a:rPr>
              <a:t>．学生角色和职业人角色的不同</a:t>
            </a:r>
            <a:endParaRPr lang="zh-CN" altLang="en-US" sz="2800" b="1" dirty="0">
              <a:solidFill>
                <a:schemeClr val="bg1"/>
              </a:solidFill>
            </a:endParaRPr>
          </a:p>
        </p:txBody>
      </p:sp>
      <p:graphicFrame>
        <p:nvGraphicFramePr>
          <p:cNvPr id="4" name="表格 3"/>
          <p:cNvGraphicFramePr/>
          <p:nvPr/>
        </p:nvGraphicFramePr>
        <p:xfrm>
          <a:off x="737870" y="2590483"/>
          <a:ext cx="5219700" cy="3460750"/>
        </p:xfrm>
        <a:graphic>
          <a:graphicData uri="http://schemas.openxmlformats.org/drawingml/2006/table">
            <a:tbl>
              <a:tblPr/>
              <a:tblGrid>
                <a:gridCol w="782955"/>
                <a:gridCol w="1797050"/>
                <a:gridCol w="2639695"/>
              </a:tblGrid>
              <a:tr h="241300">
                <a:tc>
                  <a:txBody>
                    <a:bodyPr/>
                    <a:p>
                      <a:pPr marL="120015" indent="0" algn="l" eaLnBrk="0" fontAlgn="base">
                        <a:spcBef>
                          <a:spcPts val="200"/>
                        </a:spcBef>
                        <a:spcAft>
                          <a:spcPct val="0"/>
                        </a:spcAft>
                      </a:pPr>
                      <a:r>
                        <a:rPr lang="zh-CN" sz="1200" b="1">
                          <a:solidFill>
                            <a:srgbClr val="231F20"/>
                          </a:solidFill>
                          <a:latin typeface="微软雅黑" panose="020B0503020204020204" pitchFamily="34" charset="-122"/>
                          <a:ea typeface="微软雅黑" panose="020B0503020204020204" pitchFamily="34" charset="-122"/>
                        </a:rPr>
                        <a:t>差异类型</a:t>
                      </a:r>
                      <a:endParaRPr lang="zh-CN" sz="1200" b="1">
                        <a:solidFill>
                          <a:srgbClr val="231F20"/>
                        </a:solidFill>
                        <a:latin typeface="微软雅黑" panose="020B0503020204020204" pitchFamily="34" charset="-122"/>
                        <a:ea typeface="微软雅黑" panose="020B0503020204020204" pitchFamily="34" charset="-122"/>
                      </a:endParaRPr>
                    </a:p>
                  </a:txBody>
                  <a:tcPr marL="0" marR="0" marT="0" marB="0" anchor="ctr" anchorCtr="0">
                    <a:lnL>
                      <a:noFill/>
                    </a:lnL>
                    <a:lnR w="3175" cap="flat" cmpd="sng">
                      <a:solidFill>
                        <a:srgbClr val="0093D5"/>
                      </a:solidFill>
                      <a:prstDash val="solid"/>
                      <a:headEnd type="none" w="med" len="med"/>
                      <a:tailEnd type="none" w="med" len="med"/>
                    </a:lnR>
                    <a:lnT w="9525" cap="flat" cmpd="sng">
                      <a:solidFill>
                        <a:srgbClr val="0093D5"/>
                      </a:solidFill>
                      <a:prstDash val="solid"/>
                      <a:headEnd type="none" w="med" len="med"/>
                      <a:tailEnd type="none" w="med" len="med"/>
                    </a:lnT>
                    <a:lnB w="3175" cap="flat" cmpd="sng">
                      <a:solidFill>
                        <a:srgbClr val="0093D5"/>
                      </a:solidFill>
                      <a:prstDash val="solid"/>
                      <a:headEnd type="none" w="med" len="med"/>
                      <a:tailEnd type="none" w="med" len="med"/>
                    </a:lnB>
                    <a:solidFill>
                      <a:srgbClr val="D4E8F6"/>
                    </a:solidFill>
                  </a:tcPr>
                </a:tc>
                <a:tc>
                  <a:txBody>
                    <a:bodyPr/>
                    <a:p>
                      <a:pPr marL="718820" indent="0" algn="l" eaLnBrk="0" fontAlgn="base">
                        <a:spcBef>
                          <a:spcPts val="200"/>
                        </a:spcBef>
                        <a:spcAft>
                          <a:spcPct val="0"/>
                        </a:spcAft>
                      </a:pPr>
                      <a:r>
                        <a:rPr lang="zh-CN" sz="1200" b="1">
                          <a:solidFill>
                            <a:srgbClr val="231F20"/>
                          </a:solidFill>
                          <a:latin typeface="微软雅黑" panose="020B0503020204020204" pitchFamily="34" charset="-122"/>
                          <a:ea typeface="微软雅黑" panose="020B0503020204020204" pitchFamily="34" charset="-122"/>
                        </a:rPr>
                        <a:t>学生角色</a:t>
                      </a:r>
                      <a:endParaRPr lang="zh-CN" sz="1200" b="1">
                        <a:solidFill>
                          <a:srgbClr val="231F20"/>
                        </a:solidFill>
                        <a:latin typeface="微软雅黑" panose="020B0503020204020204" pitchFamily="34" charset="-122"/>
                        <a:ea typeface="微软雅黑" panose="020B0503020204020204" pitchFamily="34" charset="-122"/>
                      </a:endParaRPr>
                    </a:p>
                  </a:txBody>
                  <a:tcPr marL="0" marR="0" marT="0" marB="0" anchor="ctr" anchorCtr="0">
                    <a:lnL w="3175" cap="flat" cmpd="sng">
                      <a:solidFill>
                        <a:srgbClr val="0093D5"/>
                      </a:solidFill>
                      <a:prstDash val="solid"/>
                      <a:headEnd type="none" w="med" len="med"/>
                      <a:tailEnd type="none" w="med" len="med"/>
                    </a:lnL>
                    <a:lnR w="3175" cap="flat" cmpd="sng">
                      <a:solidFill>
                        <a:srgbClr val="0093D5"/>
                      </a:solidFill>
                      <a:prstDash val="solid"/>
                      <a:headEnd type="none" w="med" len="med"/>
                      <a:tailEnd type="none" w="med" len="med"/>
                    </a:lnR>
                    <a:lnT w="9525" cap="flat" cmpd="sng">
                      <a:solidFill>
                        <a:srgbClr val="0093D5"/>
                      </a:solidFill>
                      <a:prstDash val="solid"/>
                      <a:headEnd type="none" w="med" len="med"/>
                      <a:tailEnd type="none" w="med" len="med"/>
                    </a:lnT>
                    <a:lnB w="3175" cap="flat" cmpd="sng">
                      <a:solidFill>
                        <a:srgbClr val="0093D5"/>
                      </a:solidFill>
                      <a:prstDash val="solid"/>
                      <a:headEnd type="none" w="med" len="med"/>
                      <a:tailEnd type="none" w="med" len="med"/>
                    </a:lnB>
                    <a:solidFill>
                      <a:srgbClr val="D4E8F6"/>
                    </a:solidFill>
                  </a:tcPr>
                </a:tc>
                <a:tc>
                  <a:txBody>
                    <a:bodyPr/>
                    <a:p>
                      <a:pPr marL="1033145" indent="0" algn="l" eaLnBrk="0" fontAlgn="base">
                        <a:spcBef>
                          <a:spcPts val="200"/>
                        </a:spcBef>
                        <a:spcAft>
                          <a:spcPct val="0"/>
                        </a:spcAft>
                      </a:pPr>
                      <a:r>
                        <a:rPr lang="zh-CN" sz="1200" b="1">
                          <a:solidFill>
                            <a:srgbClr val="231F20"/>
                          </a:solidFill>
                          <a:latin typeface="微软雅黑" panose="020B0503020204020204" pitchFamily="34" charset="-122"/>
                          <a:ea typeface="微软雅黑" panose="020B0503020204020204" pitchFamily="34" charset="-122"/>
                        </a:rPr>
                        <a:t>职场人角色</a:t>
                      </a:r>
                      <a:endParaRPr lang="zh-CN" sz="1200" b="1">
                        <a:solidFill>
                          <a:srgbClr val="231F20"/>
                        </a:solidFill>
                        <a:latin typeface="微软雅黑" panose="020B0503020204020204" pitchFamily="34" charset="-122"/>
                        <a:ea typeface="微软雅黑" panose="020B0503020204020204" pitchFamily="34" charset="-122"/>
                      </a:endParaRPr>
                    </a:p>
                  </a:txBody>
                  <a:tcPr marL="0" marR="0" marT="0" marB="0" anchor="ctr" anchorCtr="0">
                    <a:lnL w="3175" cap="flat" cmpd="sng">
                      <a:solidFill>
                        <a:srgbClr val="0093D5"/>
                      </a:solidFill>
                      <a:prstDash val="solid"/>
                      <a:headEnd type="none" w="med" len="med"/>
                      <a:tailEnd type="none" w="med" len="med"/>
                    </a:lnL>
                    <a:lnR>
                      <a:noFill/>
                    </a:lnR>
                    <a:lnT w="9525" cap="flat" cmpd="sng">
                      <a:solidFill>
                        <a:srgbClr val="0093D5"/>
                      </a:solidFill>
                      <a:prstDash val="solid"/>
                      <a:headEnd type="none" w="med" len="med"/>
                      <a:tailEnd type="none" w="med" len="med"/>
                    </a:lnT>
                    <a:lnB w="3175" cap="flat" cmpd="sng">
                      <a:solidFill>
                        <a:srgbClr val="0093D5"/>
                      </a:solidFill>
                      <a:prstDash val="solid"/>
                      <a:headEnd type="none" w="med" len="med"/>
                      <a:tailEnd type="none" w="med" len="med"/>
                    </a:lnB>
                    <a:solidFill>
                      <a:srgbClr val="D4E8F6"/>
                    </a:solidFill>
                  </a:tcPr>
                </a:tc>
              </a:tr>
              <a:tr h="845185">
                <a:tc>
                  <a:txBody>
                    <a:bodyPr/>
                    <a:p>
                      <a:pPr marL="1256030" indent="0" algn="l" eaLnBrk="0" fontAlgn="base">
                        <a:lnSpc>
                          <a:spcPct val="117000"/>
                        </a:lnSpc>
                        <a:spcBef>
                          <a:spcPct val="0"/>
                        </a:spcBef>
                        <a:spcAft>
                          <a:spcPct val="0"/>
                        </a:spcAft>
                      </a:pPr>
                      <a:r>
                        <a:rPr lang="en-US" altLang="zh-CN" sz="12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endParaRPr lang="en-US" altLang="zh-CN" sz="120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marL="120650" indent="0" algn="l" eaLnBrk="0" fontAlgn="base">
                        <a:spcBef>
                          <a:spcPts val="300"/>
                        </a:spcBef>
                        <a:spcAft>
                          <a:spcPct val="0"/>
                        </a:spcAft>
                      </a:pPr>
                      <a:r>
                        <a:rPr lang="zh-CN" sz="1200">
                          <a:solidFill>
                            <a:srgbClr val="231F20"/>
                          </a:solidFill>
                          <a:latin typeface="微软雅黑" panose="020B0503020204020204" pitchFamily="34" charset="-122"/>
                          <a:ea typeface="微软雅黑" panose="020B0503020204020204" pitchFamily="34" charset="-122"/>
                          <a:cs typeface="微软雅黑" panose="020B0503020204020204" pitchFamily="34" charset="-122"/>
                        </a:rPr>
                        <a:t>活动方式</a:t>
                      </a:r>
                      <a:endParaRPr lang="zh-CN" sz="1200">
                        <a:solidFill>
                          <a:srgbClr val="231F2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0" marR="0" marT="0" marB="0" anchor="ctr" anchorCtr="0">
                    <a:lnL>
                      <a:noFill/>
                    </a:lnL>
                    <a:lnR w="3175" cap="flat" cmpd="sng">
                      <a:solidFill>
                        <a:srgbClr val="0093D5"/>
                      </a:solidFill>
                      <a:prstDash val="solid"/>
                      <a:headEnd type="none" w="med" len="med"/>
                      <a:tailEnd type="none" w="med" len="med"/>
                    </a:lnR>
                    <a:lnT w="3175" cap="flat" cmpd="sng">
                      <a:solidFill>
                        <a:srgbClr val="0093D5"/>
                      </a:solidFill>
                      <a:prstDash val="solid"/>
                      <a:headEnd type="none" w="med" len="med"/>
                      <a:tailEnd type="none" w="med" len="med"/>
                    </a:lnT>
                    <a:lnB w="3175" cap="flat" cmpd="sng">
                      <a:solidFill>
                        <a:srgbClr val="0093D5"/>
                      </a:solidFill>
                      <a:prstDash val="solid"/>
                      <a:headEnd type="none" w="med" len="med"/>
                      <a:tailEnd type="none" w="med" len="med"/>
                    </a:lnB>
                    <a:noFill/>
                  </a:tcPr>
                </a:tc>
                <a:tc>
                  <a:txBody>
                    <a:bodyPr/>
                    <a:p>
                      <a:pPr marL="36830" indent="8890" algn="just" eaLnBrk="0" fontAlgn="base">
                        <a:spcBef>
                          <a:spcPts val="300"/>
                        </a:spcBef>
                        <a:spcAft>
                          <a:spcPct val="0"/>
                        </a:spcAft>
                      </a:pPr>
                      <a:r>
                        <a:rPr lang="zh-CN" sz="1200">
                          <a:solidFill>
                            <a:srgbClr val="231F20"/>
                          </a:solidFill>
                          <a:latin typeface="微软雅黑" panose="020B0503020204020204" pitchFamily="34" charset="-122"/>
                          <a:ea typeface="微软雅黑" panose="020B0503020204020204" pitchFamily="34" charset="-122"/>
                          <a:cs typeface="微软雅黑" panose="020B0503020204020204" pitchFamily="34" charset="-122"/>
                        </a:rPr>
                        <a:t>以学习书本知识为主，认识社会的</a:t>
                      </a:r>
                      <a:r>
                        <a:rPr lang="zh-CN" altLang="en-US" sz="1200">
                          <a:solidFill>
                            <a:srgbClr val="231F20"/>
                          </a:solidFill>
                          <a:latin typeface="微软雅黑" panose="020B0503020204020204" pitchFamily="34" charset="-122"/>
                          <a:ea typeface="微软雅黑" panose="020B0503020204020204" pitchFamily="34" charset="-122"/>
                          <a:cs typeface="微软雅黑" panose="020B0503020204020204" pitchFamily="34" charset="-122"/>
                        </a:rPr>
                        <a:t>   </a:t>
                      </a:r>
                      <a:r>
                        <a:rPr lang="zh-CN" sz="1200">
                          <a:solidFill>
                            <a:srgbClr val="231F20"/>
                          </a:solidFill>
                          <a:latin typeface="微软雅黑" panose="020B0503020204020204" pitchFamily="34" charset="-122"/>
                          <a:ea typeface="微软雅黑" panose="020B0503020204020204" pitchFamily="34" charset="-122"/>
                          <a:cs typeface="微软雅黑" panose="020B0503020204020204" pitchFamily="34" charset="-122"/>
                        </a:rPr>
                        <a:t>途径是间接的，知识以理论为主，</a:t>
                      </a:r>
                      <a:r>
                        <a:rPr lang="zh-CN" altLang="en-US" sz="1200">
                          <a:solidFill>
                            <a:srgbClr val="231F20"/>
                          </a:solidFill>
                          <a:latin typeface="微软雅黑" panose="020B0503020204020204" pitchFamily="34" charset="-122"/>
                          <a:ea typeface="微软雅黑" panose="020B0503020204020204" pitchFamily="34" charset="-122"/>
                          <a:cs typeface="微软雅黑" panose="020B0503020204020204" pitchFamily="34" charset="-122"/>
                        </a:rPr>
                        <a:t> </a:t>
                      </a:r>
                      <a:r>
                        <a:rPr lang="zh-CN" sz="1200">
                          <a:solidFill>
                            <a:srgbClr val="231F20"/>
                          </a:solidFill>
                          <a:latin typeface="微软雅黑" panose="020B0503020204020204" pitchFamily="34" charset="-122"/>
                          <a:ea typeface="微软雅黑" panose="020B0503020204020204" pitchFamily="34" charset="-122"/>
                          <a:cs typeface="微软雅黑" panose="020B0503020204020204" pitchFamily="34" charset="-122"/>
                        </a:rPr>
                        <a:t>强调对知识的输入、吸收与接纳</a:t>
                      </a:r>
                      <a:endParaRPr lang="zh-CN" sz="1200">
                        <a:solidFill>
                          <a:srgbClr val="231F2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0" marR="0" marT="0" marB="0" anchor="ctr" anchorCtr="0">
                    <a:lnL w="3175" cap="flat" cmpd="sng">
                      <a:solidFill>
                        <a:srgbClr val="0093D5"/>
                      </a:solidFill>
                      <a:prstDash val="solid"/>
                      <a:headEnd type="none" w="med" len="med"/>
                      <a:tailEnd type="none" w="med" len="med"/>
                    </a:lnL>
                    <a:lnR w="3175" cap="flat" cmpd="sng">
                      <a:solidFill>
                        <a:srgbClr val="0093D5"/>
                      </a:solidFill>
                      <a:prstDash val="solid"/>
                      <a:headEnd type="none" w="med" len="med"/>
                      <a:tailEnd type="none" w="med" len="med"/>
                    </a:lnR>
                    <a:lnT w="3175" cap="flat" cmpd="sng">
                      <a:solidFill>
                        <a:srgbClr val="0093D5"/>
                      </a:solidFill>
                      <a:prstDash val="solid"/>
                      <a:headEnd type="none" w="med" len="med"/>
                      <a:tailEnd type="none" w="med" len="med"/>
                    </a:lnT>
                    <a:lnB w="3175" cap="flat" cmpd="sng">
                      <a:solidFill>
                        <a:srgbClr val="0093D5"/>
                      </a:solidFill>
                      <a:prstDash val="solid"/>
                      <a:headEnd type="none" w="med" len="med"/>
                      <a:tailEnd type="none" w="med" len="med"/>
                    </a:lnB>
                    <a:noFill/>
                  </a:tcPr>
                </a:tc>
                <a:tc>
                  <a:txBody>
                    <a:bodyPr/>
                    <a:p>
                      <a:pPr marL="36195" indent="9525" algn="just" eaLnBrk="0" fontAlgn="base">
                        <a:spcBef>
                          <a:spcPts val="300"/>
                        </a:spcBef>
                        <a:spcAft>
                          <a:spcPct val="0"/>
                        </a:spcAft>
                      </a:pPr>
                      <a:r>
                        <a:rPr lang="zh-CN" sz="1200">
                          <a:solidFill>
                            <a:srgbClr val="231F20"/>
                          </a:solidFill>
                          <a:latin typeface="微软雅黑" panose="020B0503020204020204" pitchFamily="34" charset="-122"/>
                          <a:ea typeface="微软雅黑" panose="020B0503020204020204" pitchFamily="34" charset="-122"/>
                          <a:cs typeface="微软雅黑" panose="020B0503020204020204" pitchFamily="34" charset="-122"/>
                        </a:rPr>
                        <a:t>以实际操作为主，需要运用自己的知识技能并付出</a:t>
                      </a:r>
                      <a:r>
                        <a:rPr lang="zh-CN" altLang="en-US" sz="1200">
                          <a:solidFill>
                            <a:srgbClr val="231F20"/>
                          </a:solidFill>
                          <a:latin typeface="微软雅黑" panose="020B0503020204020204" pitchFamily="34" charset="-122"/>
                          <a:ea typeface="微软雅黑" panose="020B0503020204020204" pitchFamily="34" charset="-122"/>
                          <a:cs typeface="微软雅黑" panose="020B0503020204020204" pitchFamily="34" charset="-122"/>
                        </a:rPr>
                        <a:t> </a:t>
                      </a:r>
                      <a:r>
                        <a:rPr lang="zh-CN" sz="1200">
                          <a:solidFill>
                            <a:srgbClr val="231F20"/>
                          </a:solidFill>
                          <a:latin typeface="微软雅黑" panose="020B0503020204020204" pitchFamily="34" charset="-122"/>
                          <a:ea typeface="微软雅黑" panose="020B0503020204020204" pitchFamily="34" charset="-122"/>
                          <a:cs typeface="微软雅黑" panose="020B0503020204020204" pitchFamily="34" charset="-122"/>
                        </a:rPr>
                        <a:t>劳动，可以直接从实践中获得经验，强调对知识的</a:t>
                      </a:r>
                      <a:r>
                        <a:rPr lang="zh-CN" altLang="en-US" sz="1200">
                          <a:solidFill>
                            <a:srgbClr val="231F20"/>
                          </a:solidFill>
                          <a:latin typeface="微软雅黑" panose="020B0503020204020204" pitchFamily="34" charset="-122"/>
                          <a:ea typeface="微软雅黑" panose="020B0503020204020204" pitchFamily="34" charset="-122"/>
                          <a:cs typeface="微软雅黑" panose="020B0503020204020204" pitchFamily="34" charset="-122"/>
                        </a:rPr>
                        <a:t> </a:t>
                      </a:r>
                      <a:r>
                        <a:rPr lang="zh-CN" sz="1200">
                          <a:solidFill>
                            <a:srgbClr val="231F20"/>
                          </a:solidFill>
                          <a:latin typeface="微软雅黑" panose="020B0503020204020204" pitchFamily="34" charset="-122"/>
                          <a:ea typeface="微软雅黑" panose="020B0503020204020204" pitchFamily="34" charset="-122"/>
                          <a:cs typeface="微软雅黑" panose="020B0503020204020204" pitchFamily="34" charset="-122"/>
                        </a:rPr>
                        <a:t>输出、应用与创造，主要是向外界提供专业服务</a:t>
                      </a:r>
                      <a:endParaRPr lang="zh-CN" sz="1200">
                        <a:solidFill>
                          <a:srgbClr val="231F2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0" marR="0" marT="0" marB="0" anchor="ctr" anchorCtr="0">
                    <a:lnL w="3175" cap="flat" cmpd="sng">
                      <a:solidFill>
                        <a:srgbClr val="0093D5"/>
                      </a:solidFill>
                      <a:prstDash val="solid"/>
                      <a:headEnd type="none" w="med" len="med"/>
                      <a:tailEnd type="none" w="med" len="med"/>
                    </a:lnL>
                    <a:lnR>
                      <a:noFill/>
                    </a:lnR>
                    <a:lnT w="3175" cap="flat" cmpd="sng">
                      <a:solidFill>
                        <a:srgbClr val="0093D5"/>
                      </a:solidFill>
                      <a:prstDash val="solid"/>
                      <a:headEnd type="none" w="med" len="med"/>
                      <a:tailEnd type="none" w="med" len="med"/>
                    </a:lnT>
                    <a:lnB w="3175" cap="flat" cmpd="sng">
                      <a:solidFill>
                        <a:srgbClr val="0093D5"/>
                      </a:solidFill>
                      <a:prstDash val="solid"/>
                      <a:headEnd type="none" w="med" len="med"/>
                      <a:tailEnd type="none" w="med" len="med"/>
                    </a:lnB>
                    <a:noFill/>
                  </a:tcPr>
                </a:tc>
              </a:tr>
              <a:tr h="650240">
                <a:tc>
                  <a:txBody>
                    <a:bodyPr/>
                    <a:p>
                      <a:pPr marL="120650" indent="0" algn="l" eaLnBrk="0" fontAlgn="base">
                        <a:spcBef>
                          <a:spcPts val="1000"/>
                        </a:spcBef>
                        <a:spcAft>
                          <a:spcPct val="0"/>
                        </a:spcAft>
                      </a:pPr>
                      <a:r>
                        <a:rPr lang="zh-CN" sz="1200">
                          <a:solidFill>
                            <a:srgbClr val="231F20"/>
                          </a:solidFill>
                          <a:latin typeface="微软雅黑" panose="020B0503020204020204" pitchFamily="34" charset="-122"/>
                          <a:ea typeface="微软雅黑" panose="020B0503020204020204" pitchFamily="34" charset="-122"/>
                        </a:rPr>
                        <a:t>承担责任</a:t>
                      </a:r>
                      <a:endParaRPr lang="zh-CN" sz="1200">
                        <a:solidFill>
                          <a:srgbClr val="231F20"/>
                        </a:solidFill>
                        <a:latin typeface="微软雅黑" panose="020B0503020204020204" pitchFamily="34" charset="-122"/>
                        <a:ea typeface="微软雅黑" panose="020B0503020204020204" pitchFamily="34" charset="-122"/>
                      </a:endParaRPr>
                    </a:p>
                  </a:txBody>
                  <a:tcPr marL="0" marR="0" marT="0" marB="0" anchor="ctr" anchorCtr="0">
                    <a:lnL>
                      <a:noFill/>
                    </a:lnL>
                    <a:lnR w="3175" cap="flat" cmpd="sng">
                      <a:solidFill>
                        <a:srgbClr val="0093D5"/>
                      </a:solidFill>
                      <a:prstDash val="solid"/>
                      <a:headEnd type="none" w="med" len="med"/>
                      <a:tailEnd type="none" w="med" len="med"/>
                    </a:lnR>
                    <a:lnT w="3175" cap="flat" cmpd="sng">
                      <a:solidFill>
                        <a:srgbClr val="0093D5"/>
                      </a:solidFill>
                      <a:prstDash val="solid"/>
                      <a:headEnd type="none" w="med" len="med"/>
                      <a:tailEnd type="none" w="med" len="med"/>
                    </a:lnT>
                    <a:lnB w="3175" cap="flat" cmpd="sng">
                      <a:solidFill>
                        <a:srgbClr val="0093D5"/>
                      </a:solidFill>
                      <a:prstDash val="solid"/>
                      <a:headEnd type="none" w="med" len="med"/>
                      <a:tailEnd type="none" w="med" len="med"/>
                    </a:lnB>
                    <a:noFill/>
                  </a:tcPr>
                </a:tc>
                <a:tc>
                  <a:txBody>
                    <a:bodyPr/>
                    <a:p>
                      <a:pPr marL="36195" indent="635" algn="l" eaLnBrk="0" fontAlgn="base">
                        <a:spcBef>
                          <a:spcPts val="300"/>
                        </a:spcBef>
                        <a:spcAft>
                          <a:spcPct val="0"/>
                        </a:spcAft>
                      </a:pPr>
                      <a:r>
                        <a:rPr lang="zh-CN" sz="1200">
                          <a:solidFill>
                            <a:srgbClr val="231F20"/>
                          </a:solidFill>
                          <a:latin typeface="微软雅黑" panose="020B0503020204020204" pitchFamily="34" charset="-122"/>
                          <a:ea typeface="微软雅黑" panose="020B0503020204020204" pitchFamily="34" charset="-122"/>
                          <a:cs typeface="微软雅黑" panose="020B0503020204020204" pitchFamily="34" charset="-122"/>
                        </a:rPr>
                        <a:t>学习、探索，做错事有改正的空间，</a:t>
                      </a:r>
                      <a:r>
                        <a:rPr lang="zh-CN" altLang="en-US" sz="1200">
                          <a:solidFill>
                            <a:srgbClr val="231F20"/>
                          </a:solidFill>
                          <a:latin typeface="微软雅黑" panose="020B0503020204020204" pitchFamily="34" charset="-122"/>
                          <a:ea typeface="微软雅黑" panose="020B0503020204020204" pitchFamily="34" charset="-122"/>
                          <a:cs typeface="微软雅黑" panose="020B0503020204020204" pitchFamily="34" charset="-122"/>
                        </a:rPr>
                        <a:t> </a:t>
                      </a:r>
                      <a:r>
                        <a:rPr lang="zh-CN" sz="1200">
                          <a:solidFill>
                            <a:srgbClr val="231F20"/>
                          </a:solidFill>
                          <a:latin typeface="微软雅黑" panose="020B0503020204020204" pitchFamily="34" charset="-122"/>
                          <a:ea typeface="微软雅黑" panose="020B0503020204020204" pitchFamily="34" charset="-122"/>
                          <a:cs typeface="微软雅黑" panose="020B0503020204020204" pitchFamily="34" charset="-122"/>
                        </a:rPr>
                        <a:t>几乎不用承担社会责任</a:t>
                      </a:r>
                      <a:endParaRPr lang="zh-CN" sz="1200">
                        <a:solidFill>
                          <a:srgbClr val="231F2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0" marR="0" marT="0" marB="0" anchor="ctr" anchorCtr="0">
                    <a:lnL w="3175" cap="flat" cmpd="sng">
                      <a:solidFill>
                        <a:srgbClr val="0093D5"/>
                      </a:solidFill>
                      <a:prstDash val="solid"/>
                      <a:headEnd type="none" w="med" len="med"/>
                      <a:tailEnd type="none" w="med" len="med"/>
                    </a:lnL>
                    <a:lnR w="3175" cap="flat" cmpd="sng">
                      <a:solidFill>
                        <a:srgbClr val="0093D5"/>
                      </a:solidFill>
                      <a:prstDash val="solid"/>
                      <a:headEnd type="none" w="med" len="med"/>
                      <a:tailEnd type="none" w="med" len="med"/>
                    </a:lnR>
                    <a:lnT w="3175" cap="flat" cmpd="sng">
                      <a:solidFill>
                        <a:srgbClr val="0093D5"/>
                      </a:solidFill>
                      <a:prstDash val="solid"/>
                      <a:headEnd type="none" w="med" len="med"/>
                      <a:tailEnd type="none" w="med" len="med"/>
                    </a:lnT>
                    <a:lnB w="3175" cap="flat" cmpd="sng">
                      <a:solidFill>
                        <a:srgbClr val="0093D5"/>
                      </a:solidFill>
                      <a:prstDash val="solid"/>
                      <a:headEnd type="none" w="med" len="med"/>
                      <a:tailEnd type="none" w="med" len="med"/>
                    </a:lnB>
                    <a:noFill/>
                  </a:tcPr>
                </a:tc>
                <a:tc>
                  <a:txBody>
                    <a:bodyPr/>
                    <a:p>
                      <a:pPr marL="35560" indent="635" algn="l" eaLnBrk="0" fontAlgn="base">
                        <a:spcBef>
                          <a:spcPts val="300"/>
                        </a:spcBef>
                        <a:spcAft>
                          <a:spcPct val="0"/>
                        </a:spcAft>
                      </a:pPr>
                      <a:r>
                        <a:rPr lang="zh-CN" sz="1200">
                          <a:solidFill>
                            <a:srgbClr val="231F20"/>
                          </a:solidFill>
                          <a:latin typeface="微软雅黑" panose="020B0503020204020204" pitchFamily="34" charset="-122"/>
                          <a:ea typeface="微软雅黑" panose="020B0503020204020204" pitchFamily="34" charset="-122"/>
                          <a:cs typeface="微软雅黑" panose="020B0503020204020204" pitchFamily="34" charset="-122"/>
                        </a:rPr>
                        <a:t>完成工作任务，任务出错时需要承担成本和风险，</a:t>
                      </a:r>
                      <a:r>
                        <a:rPr lang="zh-CN" altLang="en-US" sz="1200">
                          <a:solidFill>
                            <a:srgbClr val="231F20"/>
                          </a:solidFill>
                          <a:latin typeface="微软雅黑" panose="020B0503020204020204" pitchFamily="34" charset="-122"/>
                          <a:ea typeface="微软雅黑" panose="020B0503020204020204" pitchFamily="34" charset="-122"/>
                          <a:cs typeface="微软雅黑" panose="020B0503020204020204" pitchFamily="34" charset="-122"/>
                        </a:rPr>
                        <a:t> </a:t>
                      </a:r>
                      <a:r>
                        <a:rPr lang="zh-CN" sz="1200">
                          <a:solidFill>
                            <a:srgbClr val="231F20"/>
                          </a:solidFill>
                          <a:latin typeface="微软雅黑" panose="020B0503020204020204" pitchFamily="34" charset="-122"/>
                          <a:ea typeface="微软雅黑" panose="020B0503020204020204" pitchFamily="34" charset="-122"/>
                          <a:cs typeface="微软雅黑" panose="020B0503020204020204" pitchFamily="34" charset="-122"/>
                        </a:rPr>
                        <a:t>要承担相应的社会责任</a:t>
                      </a:r>
                      <a:endParaRPr lang="zh-CN" sz="1200">
                        <a:solidFill>
                          <a:srgbClr val="231F2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0" marR="0" marT="0" marB="0" anchor="ctr" anchorCtr="0">
                    <a:lnL w="3175" cap="flat" cmpd="sng">
                      <a:solidFill>
                        <a:srgbClr val="0093D5"/>
                      </a:solidFill>
                      <a:prstDash val="solid"/>
                      <a:headEnd type="none" w="med" len="med"/>
                      <a:tailEnd type="none" w="med" len="med"/>
                    </a:lnL>
                    <a:lnR>
                      <a:noFill/>
                    </a:lnR>
                    <a:lnT w="3175" cap="flat" cmpd="sng">
                      <a:solidFill>
                        <a:srgbClr val="0093D5"/>
                      </a:solidFill>
                      <a:prstDash val="solid"/>
                      <a:headEnd type="none" w="med" len="med"/>
                      <a:tailEnd type="none" w="med" len="med"/>
                    </a:lnT>
                    <a:lnB w="3175" cap="flat" cmpd="sng">
                      <a:solidFill>
                        <a:srgbClr val="0093D5"/>
                      </a:solidFill>
                      <a:prstDash val="solid"/>
                      <a:headEnd type="none" w="med" len="med"/>
                      <a:tailEnd type="none" w="med" len="med"/>
                    </a:lnB>
                    <a:noFill/>
                  </a:tcPr>
                </a:tc>
              </a:tr>
              <a:tr h="673735">
                <a:tc>
                  <a:txBody>
                    <a:bodyPr/>
                    <a:p>
                      <a:pPr marL="117475" indent="0" algn="l" eaLnBrk="0" fontAlgn="base">
                        <a:spcBef>
                          <a:spcPts val="1000"/>
                        </a:spcBef>
                        <a:spcAft>
                          <a:spcPct val="0"/>
                        </a:spcAft>
                      </a:pPr>
                      <a:r>
                        <a:rPr lang="zh-CN" sz="1200">
                          <a:solidFill>
                            <a:srgbClr val="231F20"/>
                          </a:solidFill>
                          <a:latin typeface="微软雅黑" panose="020B0503020204020204" pitchFamily="34" charset="-122"/>
                          <a:ea typeface="微软雅黑" panose="020B0503020204020204" pitchFamily="34" charset="-122"/>
                        </a:rPr>
                        <a:t>社会权利</a:t>
                      </a:r>
                      <a:endParaRPr lang="zh-CN" sz="1200">
                        <a:solidFill>
                          <a:srgbClr val="231F20"/>
                        </a:solidFill>
                        <a:latin typeface="微软雅黑" panose="020B0503020204020204" pitchFamily="34" charset="-122"/>
                        <a:ea typeface="微软雅黑" panose="020B0503020204020204" pitchFamily="34" charset="-122"/>
                      </a:endParaRPr>
                    </a:p>
                  </a:txBody>
                  <a:tcPr marL="0" marR="0" marT="0" marB="0" anchor="ctr" anchorCtr="0">
                    <a:lnL>
                      <a:noFill/>
                    </a:lnL>
                    <a:lnR w="3175" cap="flat" cmpd="sng">
                      <a:solidFill>
                        <a:srgbClr val="0093D5"/>
                      </a:solidFill>
                      <a:prstDash val="solid"/>
                      <a:headEnd type="none" w="med" len="med"/>
                      <a:tailEnd type="none" w="med" len="med"/>
                    </a:lnR>
                    <a:lnT w="3175" cap="flat" cmpd="sng">
                      <a:solidFill>
                        <a:srgbClr val="0093D5"/>
                      </a:solidFill>
                      <a:prstDash val="solid"/>
                      <a:headEnd type="none" w="med" len="med"/>
                      <a:tailEnd type="none" w="med" len="med"/>
                    </a:lnT>
                    <a:lnB w="3175" cap="flat" cmpd="sng">
                      <a:solidFill>
                        <a:srgbClr val="0093D5"/>
                      </a:solidFill>
                      <a:prstDash val="solid"/>
                      <a:headEnd type="none" w="med" len="med"/>
                      <a:tailEnd type="none" w="med" len="med"/>
                    </a:lnB>
                    <a:noFill/>
                  </a:tcPr>
                </a:tc>
                <a:tc>
                  <a:txBody>
                    <a:bodyPr/>
                    <a:p>
                      <a:pPr marL="45720" indent="-9525" algn="l" eaLnBrk="0" fontAlgn="base">
                        <a:spcBef>
                          <a:spcPts val="300"/>
                        </a:spcBef>
                        <a:spcAft>
                          <a:spcPct val="0"/>
                        </a:spcAft>
                      </a:pPr>
                      <a:r>
                        <a:rPr lang="zh-CN" sz="1200">
                          <a:solidFill>
                            <a:srgbClr val="231F20"/>
                          </a:solidFill>
                          <a:latin typeface="微软雅黑" panose="020B0503020204020204" pitchFamily="34" charset="-122"/>
                          <a:ea typeface="微软雅黑" panose="020B0503020204020204" pitchFamily="34" charset="-122"/>
                          <a:cs typeface="微软雅黑" panose="020B0503020204020204" pitchFamily="34" charset="-122"/>
                        </a:rPr>
                        <a:t>依法接受教育，并取得家庭或社会</a:t>
                      </a:r>
                      <a:r>
                        <a:rPr lang="zh-CN" altLang="en-US" sz="1200">
                          <a:solidFill>
                            <a:srgbClr val="231F20"/>
                          </a:solidFill>
                          <a:latin typeface="微软雅黑" panose="020B0503020204020204" pitchFamily="34" charset="-122"/>
                          <a:ea typeface="微软雅黑" panose="020B0503020204020204" pitchFamily="34" charset="-122"/>
                          <a:cs typeface="微软雅黑" panose="020B0503020204020204" pitchFamily="34" charset="-122"/>
                        </a:rPr>
                        <a:t> </a:t>
                      </a:r>
                      <a:r>
                        <a:rPr lang="zh-CN" sz="1200">
                          <a:solidFill>
                            <a:srgbClr val="231F20"/>
                          </a:solidFill>
                          <a:latin typeface="微软雅黑" panose="020B0503020204020204" pitchFamily="34" charset="-122"/>
                          <a:ea typeface="微软雅黑" panose="020B0503020204020204" pitchFamily="34" charset="-122"/>
                          <a:cs typeface="微软雅黑" panose="020B0503020204020204" pitchFamily="34" charset="-122"/>
                        </a:rPr>
                        <a:t>的经济资助</a:t>
                      </a:r>
                      <a:endParaRPr lang="zh-CN" sz="1200">
                        <a:solidFill>
                          <a:srgbClr val="231F2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0" marR="0" marT="0" marB="0" anchor="ctr" anchorCtr="0">
                    <a:lnL w="3175" cap="flat" cmpd="sng">
                      <a:solidFill>
                        <a:srgbClr val="0093D5"/>
                      </a:solidFill>
                      <a:prstDash val="solid"/>
                      <a:headEnd type="none" w="med" len="med"/>
                      <a:tailEnd type="none" w="med" len="med"/>
                    </a:lnL>
                    <a:lnR w="3175" cap="flat" cmpd="sng">
                      <a:solidFill>
                        <a:srgbClr val="0093D5"/>
                      </a:solidFill>
                      <a:prstDash val="solid"/>
                      <a:headEnd type="none" w="med" len="med"/>
                      <a:tailEnd type="none" w="med" len="med"/>
                    </a:lnR>
                    <a:lnT w="3175" cap="flat" cmpd="sng">
                      <a:solidFill>
                        <a:srgbClr val="0093D5"/>
                      </a:solidFill>
                      <a:prstDash val="solid"/>
                      <a:headEnd type="none" w="med" len="med"/>
                      <a:tailEnd type="none" w="med" len="med"/>
                    </a:lnT>
                    <a:lnB w="3175" cap="flat" cmpd="sng">
                      <a:solidFill>
                        <a:srgbClr val="0093D5"/>
                      </a:solidFill>
                      <a:prstDash val="solid"/>
                      <a:headEnd type="none" w="med" len="med"/>
                      <a:tailEnd type="none" w="med" len="med"/>
                    </a:lnB>
                    <a:noFill/>
                  </a:tcPr>
                </a:tc>
                <a:tc>
                  <a:txBody>
                    <a:bodyPr/>
                    <a:p>
                      <a:pPr marL="45720" indent="-8255" algn="l" eaLnBrk="0" fontAlgn="base">
                        <a:spcBef>
                          <a:spcPts val="300"/>
                        </a:spcBef>
                        <a:spcAft>
                          <a:spcPct val="0"/>
                        </a:spcAft>
                      </a:pPr>
                      <a:r>
                        <a:rPr lang="zh-CN" sz="1200">
                          <a:solidFill>
                            <a:srgbClr val="231F20"/>
                          </a:solidFill>
                          <a:latin typeface="微软雅黑" panose="020B0503020204020204" pitchFamily="34" charset="-122"/>
                          <a:ea typeface="微软雅黑" panose="020B0503020204020204" pitchFamily="34" charset="-122"/>
                          <a:cs typeface="微软雅黑" panose="020B0503020204020204" pitchFamily="34" charset="-122"/>
                        </a:rPr>
                        <a:t>在开展工作的过程中依法行使职权，并在履行义务</a:t>
                      </a:r>
                      <a:r>
                        <a:rPr lang="zh-CN" altLang="en-US" sz="1200">
                          <a:solidFill>
                            <a:srgbClr val="231F20"/>
                          </a:solidFill>
                          <a:latin typeface="微软雅黑" panose="020B0503020204020204" pitchFamily="34" charset="-122"/>
                          <a:ea typeface="微软雅黑" panose="020B0503020204020204" pitchFamily="34" charset="-122"/>
                          <a:cs typeface="微软雅黑" panose="020B0503020204020204" pitchFamily="34" charset="-122"/>
                        </a:rPr>
                        <a:t> </a:t>
                      </a:r>
                      <a:r>
                        <a:rPr lang="zh-CN" sz="1200">
                          <a:solidFill>
                            <a:srgbClr val="231F20"/>
                          </a:solidFill>
                          <a:latin typeface="微软雅黑" panose="020B0503020204020204" pitchFamily="34" charset="-122"/>
                          <a:ea typeface="微软雅黑" panose="020B0503020204020204" pitchFamily="34" charset="-122"/>
                          <a:cs typeface="微软雅黑" panose="020B0503020204020204" pitchFamily="34" charset="-122"/>
                        </a:rPr>
                        <a:t>的同时获取报酬和其他相应的社会福利</a:t>
                      </a:r>
                      <a:endParaRPr lang="zh-CN" sz="1200">
                        <a:solidFill>
                          <a:srgbClr val="231F2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0" marR="0" marT="0" marB="0" anchor="ctr" anchorCtr="0">
                    <a:lnL w="3175" cap="flat" cmpd="sng">
                      <a:solidFill>
                        <a:srgbClr val="0093D5"/>
                      </a:solidFill>
                      <a:prstDash val="solid"/>
                      <a:headEnd type="none" w="med" len="med"/>
                      <a:tailEnd type="none" w="med" len="med"/>
                    </a:lnL>
                    <a:lnR>
                      <a:noFill/>
                    </a:lnR>
                    <a:lnT w="3175" cap="flat" cmpd="sng">
                      <a:solidFill>
                        <a:srgbClr val="0093D5"/>
                      </a:solidFill>
                      <a:prstDash val="solid"/>
                      <a:headEnd type="none" w="med" len="med"/>
                      <a:tailEnd type="none" w="med" len="med"/>
                    </a:lnT>
                    <a:lnB w="3175" cap="flat" cmpd="sng">
                      <a:solidFill>
                        <a:srgbClr val="0093D5"/>
                      </a:solidFill>
                      <a:prstDash val="solid"/>
                      <a:headEnd type="none" w="med" len="med"/>
                      <a:tailEnd type="none" w="med" len="med"/>
                    </a:lnB>
                    <a:noFill/>
                  </a:tcPr>
                </a:tc>
              </a:tr>
              <a:tr h="1050290">
                <a:tc>
                  <a:txBody>
                    <a:bodyPr/>
                    <a:p>
                      <a:pPr marL="1256030" indent="0" algn="l" eaLnBrk="0" fontAlgn="base">
                        <a:lnSpc>
                          <a:spcPct val="177000"/>
                        </a:lnSpc>
                        <a:spcBef>
                          <a:spcPct val="0"/>
                        </a:spcBef>
                        <a:spcAft>
                          <a:spcPct val="0"/>
                        </a:spcAft>
                      </a:pPr>
                      <a:r>
                        <a:rPr lang="en-US" altLang="zh-CN" sz="12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endParaRPr lang="en-US" altLang="zh-CN" sz="120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marL="117475" indent="0" algn="l" eaLnBrk="0" fontAlgn="base">
                        <a:spcBef>
                          <a:spcPts val="300"/>
                        </a:spcBef>
                        <a:spcAft>
                          <a:spcPct val="0"/>
                        </a:spcAft>
                      </a:pPr>
                      <a:r>
                        <a:rPr lang="zh-CN" sz="1200">
                          <a:solidFill>
                            <a:srgbClr val="231F20"/>
                          </a:solidFill>
                          <a:latin typeface="微软雅黑" panose="020B0503020204020204" pitchFamily="34" charset="-122"/>
                          <a:ea typeface="微软雅黑" panose="020B0503020204020204" pitchFamily="34" charset="-122"/>
                          <a:cs typeface="微软雅黑" panose="020B0503020204020204" pitchFamily="34" charset="-122"/>
                        </a:rPr>
                        <a:t>社会规范</a:t>
                      </a:r>
                      <a:endParaRPr lang="zh-CN" sz="1200">
                        <a:solidFill>
                          <a:srgbClr val="231F2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0" marR="0" marT="0" marB="0" anchor="ctr" anchorCtr="0">
                    <a:lnL>
                      <a:noFill/>
                    </a:lnL>
                    <a:lnR w="3175" cap="flat" cmpd="sng">
                      <a:solidFill>
                        <a:srgbClr val="0093D5"/>
                      </a:solidFill>
                      <a:prstDash val="solid"/>
                      <a:headEnd type="none" w="med" len="med"/>
                      <a:tailEnd type="none" w="med" len="med"/>
                    </a:lnR>
                    <a:lnT w="3175" cap="flat" cmpd="sng">
                      <a:solidFill>
                        <a:srgbClr val="0093D5"/>
                      </a:solidFill>
                      <a:prstDash val="solid"/>
                      <a:headEnd type="none" w="med" len="med"/>
                      <a:tailEnd type="none" w="med" len="med"/>
                    </a:lnT>
                    <a:lnB w="3175" cap="flat" cmpd="sng">
                      <a:solidFill>
                        <a:srgbClr val="0093D5"/>
                      </a:solidFill>
                      <a:prstDash val="solid"/>
                      <a:headEnd type="none" w="med" len="med"/>
                      <a:tailEnd type="none" w="med" len="med"/>
                    </a:lnB>
                    <a:noFill/>
                  </a:tcPr>
                </a:tc>
                <a:tc>
                  <a:txBody>
                    <a:bodyPr/>
                    <a:p>
                      <a:pPr marL="37465" indent="-635" algn="just" eaLnBrk="0" fontAlgn="base">
                        <a:spcBef>
                          <a:spcPts val="300"/>
                        </a:spcBef>
                        <a:spcAft>
                          <a:spcPct val="0"/>
                        </a:spcAft>
                      </a:pPr>
                      <a:r>
                        <a:rPr lang="zh-CN" sz="1200">
                          <a:solidFill>
                            <a:srgbClr val="231F20"/>
                          </a:solidFill>
                          <a:latin typeface="微软雅黑" panose="020B0503020204020204" pitchFamily="34" charset="-122"/>
                          <a:ea typeface="微软雅黑" panose="020B0503020204020204" pitchFamily="34" charset="-122"/>
                          <a:cs typeface="微软雅黑" panose="020B0503020204020204" pitchFamily="34" charset="-122"/>
                        </a:rPr>
                        <a:t>立足于教育和培养，学校主要是通</a:t>
                      </a:r>
                      <a:r>
                        <a:rPr lang="zh-CN" altLang="en-US" sz="1200">
                          <a:solidFill>
                            <a:srgbClr val="231F20"/>
                          </a:solidFill>
                          <a:latin typeface="微软雅黑" panose="020B0503020204020204" pitchFamily="34" charset="-122"/>
                          <a:ea typeface="微软雅黑" panose="020B0503020204020204" pitchFamily="34" charset="-122"/>
                          <a:cs typeface="微软雅黑" panose="020B0503020204020204" pitchFamily="34" charset="-122"/>
                        </a:rPr>
                        <a:t> </a:t>
                      </a:r>
                      <a:r>
                        <a:rPr lang="zh-CN" sz="1200">
                          <a:solidFill>
                            <a:srgbClr val="231F20"/>
                          </a:solidFill>
                          <a:latin typeface="微软雅黑" panose="020B0503020204020204" pitchFamily="34" charset="-122"/>
                          <a:ea typeface="微软雅黑" panose="020B0503020204020204" pitchFamily="34" charset="-122"/>
                          <a:cs typeface="微软雅黑" panose="020B0503020204020204" pitchFamily="34" charset="-122"/>
                        </a:rPr>
                        <a:t>过制定学籍管理条例、学生生活管</a:t>
                      </a:r>
                      <a:r>
                        <a:rPr lang="zh-CN" altLang="en-US" sz="1200">
                          <a:solidFill>
                            <a:srgbClr val="231F20"/>
                          </a:solidFill>
                          <a:latin typeface="微软雅黑" panose="020B0503020204020204" pitchFamily="34" charset="-122"/>
                          <a:ea typeface="微软雅黑" panose="020B0503020204020204" pitchFamily="34" charset="-122"/>
                          <a:cs typeface="微软雅黑" panose="020B0503020204020204" pitchFamily="34" charset="-122"/>
                        </a:rPr>
                        <a:t> </a:t>
                      </a:r>
                      <a:r>
                        <a:rPr lang="zh-CN" sz="1200">
                          <a:solidFill>
                            <a:srgbClr val="231F20"/>
                          </a:solidFill>
                          <a:latin typeface="微软雅黑" panose="020B0503020204020204" pitchFamily="34" charset="-122"/>
                          <a:ea typeface="微软雅黑" panose="020B0503020204020204" pitchFamily="34" charset="-122"/>
                          <a:cs typeface="微软雅黑" panose="020B0503020204020204" pitchFamily="34" charset="-122"/>
                        </a:rPr>
                        <a:t>理条例等规章制度，对学生的学习</a:t>
                      </a:r>
                      <a:r>
                        <a:rPr lang="zh-CN" altLang="en-US" sz="1200">
                          <a:solidFill>
                            <a:srgbClr val="231F20"/>
                          </a:solidFill>
                          <a:latin typeface="微软雅黑" panose="020B0503020204020204" pitchFamily="34" charset="-122"/>
                          <a:ea typeface="微软雅黑" panose="020B0503020204020204" pitchFamily="34" charset="-122"/>
                          <a:cs typeface="微软雅黑" panose="020B0503020204020204" pitchFamily="34" charset="-122"/>
                        </a:rPr>
                        <a:t> </a:t>
                      </a:r>
                      <a:r>
                        <a:rPr lang="zh-CN" sz="1200">
                          <a:solidFill>
                            <a:srgbClr val="231F20"/>
                          </a:solidFill>
                          <a:latin typeface="微软雅黑" panose="020B0503020204020204" pitchFamily="34" charset="-122"/>
                          <a:ea typeface="微软雅黑" panose="020B0503020204020204" pitchFamily="34" charset="-122"/>
                          <a:cs typeface="微软雅黑" panose="020B0503020204020204" pitchFamily="34" charset="-122"/>
                        </a:rPr>
                        <a:t>和生活提出相应的要求</a:t>
                      </a:r>
                      <a:endParaRPr lang="zh-CN" sz="1200">
                        <a:solidFill>
                          <a:srgbClr val="231F2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0" marR="0" marT="0" marB="0" anchor="ctr" anchorCtr="0">
                    <a:lnL w="3175" cap="flat" cmpd="sng">
                      <a:solidFill>
                        <a:srgbClr val="0093D5"/>
                      </a:solidFill>
                      <a:prstDash val="solid"/>
                      <a:headEnd type="none" w="med" len="med"/>
                      <a:tailEnd type="none" w="med" len="med"/>
                    </a:lnL>
                    <a:lnR w="3175" cap="flat" cmpd="sng">
                      <a:solidFill>
                        <a:srgbClr val="0093D5"/>
                      </a:solidFill>
                      <a:prstDash val="solid"/>
                      <a:headEnd type="none" w="med" len="med"/>
                      <a:tailEnd type="none" w="med" len="med"/>
                    </a:lnR>
                    <a:lnT w="3175" cap="flat" cmpd="sng">
                      <a:solidFill>
                        <a:srgbClr val="0093D5"/>
                      </a:solidFill>
                      <a:prstDash val="solid"/>
                      <a:headEnd type="none" w="med" len="med"/>
                      <a:tailEnd type="none" w="med" len="med"/>
                    </a:lnT>
                    <a:lnB w="3175" cap="flat" cmpd="sng">
                      <a:solidFill>
                        <a:srgbClr val="0093D5"/>
                      </a:solidFill>
                      <a:prstDash val="solid"/>
                      <a:headEnd type="none" w="med" len="med"/>
                      <a:tailEnd type="none" w="med" len="med"/>
                    </a:lnB>
                    <a:noFill/>
                  </a:tcPr>
                </a:tc>
                <a:tc>
                  <a:txBody>
                    <a:bodyPr/>
                    <a:p>
                      <a:pPr marL="36830" indent="1270" algn="just" eaLnBrk="0" fontAlgn="base">
                        <a:lnSpc>
                          <a:spcPct val="105000"/>
                        </a:lnSpc>
                        <a:spcBef>
                          <a:spcPts val="1000"/>
                        </a:spcBef>
                        <a:spcAft>
                          <a:spcPct val="0"/>
                        </a:spcAft>
                      </a:pPr>
                      <a:r>
                        <a:rPr lang="zh-CN" sz="1200">
                          <a:solidFill>
                            <a:srgbClr val="231F20"/>
                          </a:solidFill>
                          <a:latin typeface="微软雅黑" panose="020B0503020204020204" pitchFamily="34" charset="-122"/>
                          <a:ea typeface="微软雅黑" panose="020B0503020204020204" pitchFamily="34" charset="-122"/>
                          <a:cs typeface="微软雅黑" panose="020B0503020204020204" pitchFamily="34" charset="-122"/>
                        </a:rPr>
                        <a:t>职业不同，对职场行为模式的规范也不相同，违反</a:t>
                      </a:r>
                      <a:r>
                        <a:rPr lang="zh-CN" altLang="en-US" sz="1200">
                          <a:solidFill>
                            <a:srgbClr val="231F20"/>
                          </a:solidFill>
                          <a:latin typeface="微软雅黑" panose="020B0503020204020204" pitchFamily="34" charset="-122"/>
                          <a:ea typeface="微软雅黑" panose="020B0503020204020204" pitchFamily="34" charset="-122"/>
                          <a:cs typeface="微软雅黑" panose="020B0503020204020204" pitchFamily="34" charset="-122"/>
                        </a:rPr>
                        <a:t> </a:t>
                      </a:r>
                      <a:r>
                        <a:rPr lang="zh-CN" sz="1200">
                          <a:solidFill>
                            <a:srgbClr val="231F20"/>
                          </a:solidFill>
                          <a:latin typeface="微软雅黑" panose="020B0503020204020204" pitchFamily="34" charset="-122"/>
                          <a:ea typeface="微软雅黑" panose="020B0503020204020204" pitchFamily="34" charset="-122"/>
                          <a:cs typeface="微软雅黑" panose="020B0503020204020204" pitchFamily="34" charset="-122"/>
                        </a:rPr>
                        <a:t>相关规范通常需要承担责任，甚至会被追究法律</a:t>
                      </a:r>
                      <a:r>
                        <a:rPr lang="zh-CN" altLang="en-US" sz="1200">
                          <a:solidFill>
                            <a:srgbClr val="231F20"/>
                          </a:solidFill>
                          <a:latin typeface="微软雅黑" panose="020B0503020204020204" pitchFamily="34" charset="-122"/>
                          <a:ea typeface="微软雅黑" panose="020B0503020204020204" pitchFamily="34" charset="-122"/>
                          <a:cs typeface="微软雅黑" panose="020B0503020204020204" pitchFamily="34" charset="-122"/>
                        </a:rPr>
                        <a:t> </a:t>
                      </a:r>
                      <a:r>
                        <a:rPr lang="zh-CN" sz="1200">
                          <a:solidFill>
                            <a:srgbClr val="231F20"/>
                          </a:solidFill>
                          <a:latin typeface="微软雅黑" panose="020B0503020204020204" pitchFamily="34" charset="-122"/>
                          <a:ea typeface="微软雅黑" panose="020B0503020204020204" pitchFamily="34" charset="-122"/>
                          <a:cs typeface="微软雅黑" panose="020B0503020204020204" pitchFamily="34" charset="-122"/>
                        </a:rPr>
                        <a:t>责任</a:t>
                      </a:r>
                      <a:endParaRPr lang="zh-CN" sz="1200">
                        <a:solidFill>
                          <a:srgbClr val="231F2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0" marR="0" marT="0" marB="0" anchor="ctr" anchorCtr="0">
                    <a:lnL w="3175" cap="flat" cmpd="sng">
                      <a:solidFill>
                        <a:srgbClr val="0093D5"/>
                      </a:solidFill>
                      <a:prstDash val="solid"/>
                      <a:headEnd type="none" w="med" len="med"/>
                      <a:tailEnd type="none" w="med" len="med"/>
                    </a:lnL>
                    <a:lnR>
                      <a:noFill/>
                    </a:lnR>
                    <a:lnT w="3175" cap="flat" cmpd="sng">
                      <a:solidFill>
                        <a:srgbClr val="0093D5"/>
                      </a:solidFill>
                      <a:prstDash val="solid"/>
                      <a:headEnd type="none" w="med" len="med"/>
                      <a:tailEnd type="none" w="med" len="med"/>
                    </a:lnT>
                    <a:lnB w="3175" cap="flat" cmpd="sng">
                      <a:solidFill>
                        <a:srgbClr val="0093D5"/>
                      </a:solidFill>
                      <a:prstDash val="solid"/>
                      <a:headEnd type="none" w="med" len="med"/>
                      <a:tailEnd type="none" w="med" len="med"/>
                    </a:lnB>
                    <a:noFill/>
                  </a:tcPr>
                </a:tc>
              </a:tr>
            </a:tbl>
          </a:graphicData>
        </a:graphic>
      </p:graphicFrame>
      <p:graphicFrame>
        <p:nvGraphicFramePr>
          <p:cNvPr id="5" name="表格 4"/>
          <p:cNvGraphicFramePr/>
          <p:nvPr/>
        </p:nvGraphicFramePr>
        <p:xfrm>
          <a:off x="6376670" y="2590483"/>
          <a:ext cx="5219700" cy="2976880"/>
        </p:xfrm>
        <a:graphic>
          <a:graphicData uri="http://schemas.openxmlformats.org/drawingml/2006/table">
            <a:tbl>
              <a:tblPr/>
              <a:tblGrid>
                <a:gridCol w="873760"/>
                <a:gridCol w="1706245"/>
                <a:gridCol w="2639695"/>
              </a:tblGrid>
              <a:tr h="262255">
                <a:tc>
                  <a:txBody>
                    <a:bodyPr/>
                    <a:p>
                      <a:pPr marL="120015" indent="0" algn="l" eaLnBrk="0" fontAlgn="base">
                        <a:spcBef>
                          <a:spcPts val="200"/>
                        </a:spcBef>
                        <a:spcAft>
                          <a:spcPct val="0"/>
                        </a:spcAft>
                      </a:pPr>
                      <a:r>
                        <a:rPr lang="zh-CN" sz="1200" b="1">
                          <a:solidFill>
                            <a:srgbClr val="231F20"/>
                          </a:solidFill>
                          <a:latin typeface="微软雅黑" panose="020B0503020204020204" pitchFamily="34" charset="-122"/>
                          <a:ea typeface="微软雅黑" panose="020B0503020204020204" pitchFamily="34" charset="-122"/>
                        </a:rPr>
                        <a:t>差异类型</a:t>
                      </a:r>
                      <a:endParaRPr lang="zh-CN" sz="1200" b="1">
                        <a:solidFill>
                          <a:srgbClr val="231F20"/>
                        </a:solidFill>
                        <a:latin typeface="微软雅黑" panose="020B0503020204020204" pitchFamily="34" charset="-122"/>
                        <a:ea typeface="微软雅黑" panose="020B0503020204020204" pitchFamily="34" charset="-122"/>
                      </a:endParaRPr>
                    </a:p>
                  </a:txBody>
                  <a:tcPr marL="0" marR="0" marT="0" marB="0" anchor="ctr" anchorCtr="0">
                    <a:lnL>
                      <a:noFill/>
                    </a:lnL>
                    <a:lnR w="3175" cap="flat" cmpd="sng">
                      <a:solidFill>
                        <a:srgbClr val="0093D5"/>
                      </a:solidFill>
                      <a:prstDash val="solid"/>
                      <a:headEnd type="none" w="med" len="med"/>
                      <a:tailEnd type="none" w="med" len="med"/>
                    </a:lnR>
                    <a:lnT w="9525" cap="flat" cmpd="sng">
                      <a:solidFill>
                        <a:srgbClr val="0093D5"/>
                      </a:solidFill>
                      <a:prstDash val="solid"/>
                      <a:headEnd type="none" w="med" len="med"/>
                      <a:tailEnd type="none" w="med" len="med"/>
                    </a:lnT>
                    <a:lnB w="3175" cap="flat" cmpd="sng">
                      <a:solidFill>
                        <a:srgbClr val="0093D5"/>
                      </a:solidFill>
                      <a:prstDash val="solid"/>
                      <a:headEnd type="none" w="med" len="med"/>
                      <a:tailEnd type="none" w="med" len="med"/>
                    </a:lnB>
                    <a:solidFill>
                      <a:srgbClr val="D4E8F6"/>
                    </a:solidFill>
                  </a:tcPr>
                </a:tc>
                <a:tc>
                  <a:txBody>
                    <a:bodyPr/>
                    <a:p>
                      <a:pPr marL="718820" indent="0" algn="l" eaLnBrk="0" fontAlgn="base">
                        <a:spcBef>
                          <a:spcPts val="200"/>
                        </a:spcBef>
                        <a:spcAft>
                          <a:spcPct val="0"/>
                        </a:spcAft>
                      </a:pPr>
                      <a:r>
                        <a:rPr lang="zh-CN" sz="1200" b="1">
                          <a:solidFill>
                            <a:srgbClr val="231F20"/>
                          </a:solidFill>
                          <a:latin typeface="微软雅黑" panose="020B0503020204020204" pitchFamily="34" charset="-122"/>
                          <a:ea typeface="微软雅黑" panose="020B0503020204020204" pitchFamily="34" charset="-122"/>
                        </a:rPr>
                        <a:t>学生角色</a:t>
                      </a:r>
                      <a:endParaRPr lang="zh-CN" sz="1200" b="1">
                        <a:solidFill>
                          <a:srgbClr val="231F20"/>
                        </a:solidFill>
                        <a:latin typeface="微软雅黑" panose="020B0503020204020204" pitchFamily="34" charset="-122"/>
                        <a:ea typeface="微软雅黑" panose="020B0503020204020204" pitchFamily="34" charset="-122"/>
                      </a:endParaRPr>
                    </a:p>
                  </a:txBody>
                  <a:tcPr marL="0" marR="0" marT="0" marB="0" anchor="ctr" anchorCtr="0">
                    <a:lnL w="3175" cap="flat" cmpd="sng">
                      <a:solidFill>
                        <a:srgbClr val="0093D5"/>
                      </a:solidFill>
                      <a:prstDash val="solid"/>
                      <a:headEnd type="none" w="med" len="med"/>
                      <a:tailEnd type="none" w="med" len="med"/>
                    </a:lnL>
                    <a:lnR w="3175" cap="flat" cmpd="sng">
                      <a:solidFill>
                        <a:srgbClr val="0093D5"/>
                      </a:solidFill>
                      <a:prstDash val="solid"/>
                      <a:headEnd type="none" w="med" len="med"/>
                      <a:tailEnd type="none" w="med" len="med"/>
                    </a:lnR>
                    <a:lnT w="9525" cap="flat" cmpd="sng">
                      <a:solidFill>
                        <a:srgbClr val="0093D5"/>
                      </a:solidFill>
                      <a:prstDash val="solid"/>
                      <a:headEnd type="none" w="med" len="med"/>
                      <a:tailEnd type="none" w="med" len="med"/>
                    </a:lnT>
                    <a:lnB w="3175" cap="flat" cmpd="sng">
                      <a:solidFill>
                        <a:srgbClr val="0093D5"/>
                      </a:solidFill>
                      <a:prstDash val="solid"/>
                      <a:headEnd type="none" w="med" len="med"/>
                      <a:tailEnd type="none" w="med" len="med"/>
                    </a:lnB>
                    <a:solidFill>
                      <a:srgbClr val="D4E8F6"/>
                    </a:solidFill>
                  </a:tcPr>
                </a:tc>
                <a:tc>
                  <a:txBody>
                    <a:bodyPr/>
                    <a:p>
                      <a:pPr marL="1033145" indent="0" algn="l" eaLnBrk="0" fontAlgn="base">
                        <a:spcBef>
                          <a:spcPts val="200"/>
                        </a:spcBef>
                        <a:spcAft>
                          <a:spcPct val="0"/>
                        </a:spcAft>
                      </a:pPr>
                      <a:r>
                        <a:rPr lang="zh-CN" sz="1200" b="1">
                          <a:solidFill>
                            <a:srgbClr val="231F20"/>
                          </a:solidFill>
                          <a:latin typeface="微软雅黑" panose="020B0503020204020204" pitchFamily="34" charset="-122"/>
                          <a:ea typeface="微软雅黑" panose="020B0503020204020204" pitchFamily="34" charset="-122"/>
                        </a:rPr>
                        <a:t>职场人角色</a:t>
                      </a:r>
                      <a:endParaRPr lang="zh-CN" sz="1200" b="1">
                        <a:solidFill>
                          <a:srgbClr val="231F20"/>
                        </a:solidFill>
                        <a:latin typeface="微软雅黑" panose="020B0503020204020204" pitchFamily="34" charset="-122"/>
                        <a:ea typeface="微软雅黑" panose="020B0503020204020204" pitchFamily="34" charset="-122"/>
                      </a:endParaRPr>
                    </a:p>
                  </a:txBody>
                  <a:tcPr marL="0" marR="0" marT="0" marB="0" anchor="ctr" anchorCtr="0">
                    <a:lnL w="3175" cap="flat" cmpd="sng">
                      <a:solidFill>
                        <a:srgbClr val="0093D5"/>
                      </a:solidFill>
                      <a:prstDash val="solid"/>
                      <a:headEnd type="none" w="med" len="med"/>
                      <a:tailEnd type="none" w="med" len="med"/>
                    </a:lnL>
                    <a:lnR>
                      <a:noFill/>
                    </a:lnR>
                    <a:lnT w="9525" cap="flat" cmpd="sng">
                      <a:solidFill>
                        <a:srgbClr val="0093D5"/>
                      </a:solidFill>
                      <a:prstDash val="solid"/>
                      <a:headEnd type="none" w="med" len="med"/>
                      <a:tailEnd type="none" w="med" len="med"/>
                    </a:lnT>
                    <a:lnB w="3175" cap="flat" cmpd="sng">
                      <a:solidFill>
                        <a:srgbClr val="0093D5"/>
                      </a:solidFill>
                      <a:prstDash val="solid"/>
                      <a:headEnd type="none" w="med" len="med"/>
                      <a:tailEnd type="none" w="med" len="med"/>
                    </a:lnB>
                    <a:solidFill>
                      <a:srgbClr val="D4E8F6"/>
                    </a:solidFill>
                  </a:tcPr>
                </a:tc>
              </a:tr>
              <a:tr h="1084580">
                <a:tc>
                  <a:txBody>
                    <a:bodyPr/>
                    <a:p>
                      <a:pPr marL="1256030" indent="0" algn="l" eaLnBrk="0" fontAlgn="base">
                        <a:lnSpc>
                          <a:spcPct val="175000"/>
                        </a:lnSpc>
                        <a:spcBef>
                          <a:spcPct val="0"/>
                        </a:spcBef>
                        <a:spcAft>
                          <a:spcPct val="0"/>
                        </a:spcAft>
                      </a:pPr>
                      <a:r>
                        <a:rPr lang="en-US" altLang="zh-CN" sz="12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endParaRPr lang="en-US" altLang="zh-CN" sz="120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marL="117475" indent="0" algn="l" eaLnBrk="0" fontAlgn="base">
                        <a:spcBef>
                          <a:spcPts val="300"/>
                        </a:spcBef>
                        <a:spcAft>
                          <a:spcPct val="0"/>
                        </a:spcAft>
                      </a:pPr>
                      <a:r>
                        <a:rPr lang="zh-CN" sz="1200">
                          <a:solidFill>
                            <a:srgbClr val="231F20"/>
                          </a:solidFill>
                          <a:latin typeface="微软雅黑" panose="020B0503020204020204" pitchFamily="34" charset="-122"/>
                          <a:ea typeface="微软雅黑" panose="020B0503020204020204" pitchFamily="34" charset="-122"/>
                          <a:cs typeface="微软雅黑" panose="020B0503020204020204" pitchFamily="34" charset="-122"/>
                        </a:rPr>
                        <a:t>所处环境</a:t>
                      </a:r>
                      <a:endParaRPr lang="zh-CN" sz="1200">
                        <a:solidFill>
                          <a:srgbClr val="231F2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0" marR="0" marT="0" marB="0" anchor="ctr" anchorCtr="0">
                    <a:lnL>
                      <a:noFill/>
                    </a:lnL>
                    <a:lnR w="3175" cap="flat" cmpd="sng">
                      <a:solidFill>
                        <a:srgbClr val="0093D5"/>
                      </a:solidFill>
                      <a:prstDash val="solid"/>
                      <a:headEnd type="none" w="med" len="med"/>
                      <a:tailEnd type="none" w="med" len="med"/>
                    </a:lnR>
                    <a:lnT w="3175" cap="flat" cmpd="sng">
                      <a:solidFill>
                        <a:srgbClr val="0093D5"/>
                      </a:solidFill>
                      <a:prstDash val="solid"/>
                      <a:headEnd type="none" w="med" len="med"/>
                      <a:tailEnd type="none" w="med" len="med"/>
                    </a:lnT>
                    <a:lnB w="3175" cap="flat" cmpd="sng">
                      <a:solidFill>
                        <a:srgbClr val="0093D5"/>
                      </a:solidFill>
                      <a:prstDash val="solid"/>
                      <a:headEnd type="none" w="med" len="med"/>
                      <a:tailEnd type="none" w="med" len="med"/>
                    </a:lnB>
                    <a:noFill/>
                  </a:tcPr>
                </a:tc>
                <a:tc>
                  <a:txBody>
                    <a:bodyPr/>
                    <a:p>
                      <a:pPr marL="34925" indent="3810" algn="just" eaLnBrk="0" fontAlgn="base">
                        <a:spcBef>
                          <a:spcPts val="300"/>
                        </a:spcBef>
                        <a:spcAft>
                          <a:spcPct val="0"/>
                        </a:spcAft>
                      </a:pPr>
                      <a:r>
                        <a:rPr lang="zh-CN" sz="1200">
                          <a:solidFill>
                            <a:srgbClr val="231F20"/>
                          </a:solidFill>
                          <a:latin typeface="微软雅黑" panose="020B0503020204020204" pitchFamily="34" charset="-122"/>
                          <a:ea typeface="微软雅黑" panose="020B0503020204020204" pitchFamily="34" charset="-122"/>
                          <a:cs typeface="微软雅黑" panose="020B0503020204020204" pitchFamily="34" charset="-122"/>
                        </a:rPr>
                        <a:t>大学生多处于寝室、教室、图书馆、</a:t>
                      </a:r>
                      <a:r>
                        <a:rPr lang="zh-CN" altLang="en-US" sz="1200">
                          <a:solidFill>
                            <a:srgbClr val="231F20"/>
                          </a:solidFill>
                          <a:latin typeface="微软雅黑" panose="020B0503020204020204" pitchFamily="34" charset="-122"/>
                          <a:ea typeface="微软雅黑" panose="020B0503020204020204" pitchFamily="34" charset="-122"/>
                          <a:cs typeface="微软雅黑" panose="020B0503020204020204" pitchFamily="34" charset="-122"/>
                        </a:rPr>
                        <a:t> </a:t>
                      </a:r>
                      <a:r>
                        <a:rPr lang="zh-CN" sz="1200">
                          <a:solidFill>
                            <a:srgbClr val="231F20"/>
                          </a:solidFill>
                          <a:latin typeface="微软雅黑" panose="020B0503020204020204" pitchFamily="34" charset="-122"/>
                          <a:ea typeface="微软雅黑" panose="020B0503020204020204" pitchFamily="34" charset="-122"/>
                          <a:cs typeface="微软雅黑" panose="020B0503020204020204" pitchFamily="34" charset="-122"/>
                        </a:rPr>
                        <a:t>食堂这</a:t>
                      </a:r>
                      <a:r>
                        <a:rPr lang="zh-CN" altLang="en-US" sz="1200">
                          <a:solidFill>
                            <a:srgbClr val="231F20"/>
                          </a:solidFill>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1200">
                          <a:solidFill>
                            <a:srgbClr val="231F20"/>
                          </a:solidFill>
                          <a:latin typeface="微软雅黑" panose="020B0503020204020204" pitchFamily="34" charset="-122"/>
                          <a:ea typeface="微软雅黑" panose="020B0503020204020204" pitchFamily="34" charset="-122"/>
                          <a:cs typeface="微软雅黑" panose="020B0503020204020204" pitchFamily="34" charset="-122"/>
                        </a:rPr>
                        <a:t>4 </a:t>
                      </a:r>
                      <a:r>
                        <a:rPr lang="zh-CN" sz="1200">
                          <a:solidFill>
                            <a:srgbClr val="231F20"/>
                          </a:solidFill>
                          <a:latin typeface="微软雅黑" panose="020B0503020204020204" pitchFamily="34" charset="-122"/>
                          <a:ea typeface="微软雅黑" panose="020B0503020204020204" pitchFamily="34" charset="-122"/>
                          <a:cs typeface="微软雅黑" panose="020B0503020204020204" pitchFamily="34" charset="-122"/>
                        </a:rPr>
                        <a:t>个环境中，整体环境氛围轻</a:t>
                      </a:r>
                      <a:r>
                        <a:rPr lang="zh-CN" altLang="en-US" sz="1200">
                          <a:solidFill>
                            <a:srgbClr val="231F20"/>
                          </a:solidFill>
                          <a:latin typeface="微软雅黑" panose="020B0503020204020204" pitchFamily="34" charset="-122"/>
                          <a:ea typeface="微软雅黑" panose="020B0503020204020204" pitchFamily="34" charset="-122"/>
                          <a:cs typeface="微软雅黑" panose="020B0503020204020204" pitchFamily="34" charset="-122"/>
                        </a:rPr>
                        <a:t>   </a:t>
                      </a:r>
                      <a:r>
                        <a:rPr lang="zh-CN" sz="1200">
                          <a:solidFill>
                            <a:srgbClr val="231F20"/>
                          </a:solidFill>
                          <a:latin typeface="微软雅黑" panose="020B0503020204020204" pitchFamily="34" charset="-122"/>
                          <a:ea typeface="微软雅黑" panose="020B0503020204020204" pitchFamily="34" charset="-122"/>
                          <a:cs typeface="微软雅黑" panose="020B0503020204020204" pitchFamily="34" charset="-122"/>
                        </a:rPr>
                        <a:t>松单纯；学习时间弹性大，休息时</a:t>
                      </a:r>
                      <a:r>
                        <a:rPr lang="zh-CN" altLang="en-US" sz="1200">
                          <a:solidFill>
                            <a:srgbClr val="231F20"/>
                          </a:solidFill>
                          <a:latin typeface="微软雅黑" panose="020B0503020204020204" pitchFamily="34" charset="-122"/>
                          <a:ea typeface="微软雅黑" panose="020B0503020204020204" pitchFamily="34" charset="-122"/>
                          <a:cs typeface="微软雅黑" panose="020B0503020204020204" pitchFamily="34" charset="-122"/>
                        </a:rPr>
                        <a:t>   </a:t>
                      </a:r>
                      <a:r>
                        <a:rPr lang="zh-CN" sz="1200">
                          <a:solidFill>
                            <a:srgbClr val="231F20"/>
                          </a:solidFill>
                          <a:latin typeface="微软雅黑" panose="020B0503020204020204" pitchFamily="34" charset="-122"/>
                          <a:ea typeface="微软雅黑" panose="020B0503020204020204" pitchFamily="34" charset="-122"/>
                          <a:cs typeface="微软雅黑" panose="020B0503020204020204" pitchFamily="34" charset="-122"/>
                        </a:rPr>
                        <a:t>间较长</a:t>
                      </a:r>
                      <a:endParaRPr lang="zh-CN" sz="1200">
                        <a:solidFill>
                          <a:srgbClr val="231F2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0" marR="0" marT="0" marB="0" anchor="ctr" anchorCtr="0">
                    <a:lnL w="3175" cap="flat" cmpd="sng">
                      <a:solidFill>
                        <a:srgbClr val="0093D5"/>
                      </a:solidFill>
                      <a:prstDash val="solid"/>
                      <a:headEnd type="none" w="med" len="med"/>
                      <a:tailEnd type="none" w="med" len="med"/>
                    </a:lnL>
                    <a:lnR w="3175" cap="flat" cmpd="sng">
                      <a:solidFill>
                        <a:srgbClr val="0093D5"/>
                      </a:solidFill>
                      <a:prstDash val="solid"/>
                      <a:headEnd type="none" w="med" len="med"/>
                      <a:tailEnd type="none" w="med" len="med"/>
                    </a:lnR>
                    <a:lnT w="3175" cap="flat" cmpd="sng">
                      <a:solidFill>
                        <a:srgbClr val="0093D5"/>
                      </a:solidFill>
                      <a:prstDash val="solid"/>
                      <a:headEnd type="none" w="med" len="med"/>
                      <a:tailEnd type="none" w="med" len="med"/>
                    </a:lnT>
                    <a:lnB w="3175" cap="flat" cmpd="sng">
                      <a:solidFill>
                        <a:srgbClr val="0093D5"/>
                      </a:solidFill>
                      <a:prstDash val="solid"/>
                      <a:headEnd type="none" w="med" len="med"/>
                      <a:tailEnd type="none" w="med" len="med"/>
                    </a:lnB>
                    <a:noFill/>
                  </a:tcPr>
                </a:tc>
                <a:tc>
                  <a:txBody>
                    <a:bodyPr/>
                    <a:p>
                      <a:pPr marL="1256030" indent="0" algn="l" eaLnBrk="0" fontAlgn="base">
                        <a:lnSpc>
                          <a:spcPct val="117000"/>
                        </a:lnSpc>
                        <a:spcBef>
                          <a:spcPct val="0"/>
                        </a:spcBef>
                        <a:spcAft>
                          <a:spcPct val="0"/>
                        </a:spcAft>
                      </a:pPr>
                      <a:r>
                        <a:rPr lang="en-US" altLang="zh-CN" sz="12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endParaRPr lang="en-US" altLang="zh-CN" sz="120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marL="57785" indent="-20955" algn="l" eaLnBrk="0" fontAlgn="base">
                        <a:lnSpc>
                          <a:spcPct val="107000"/>
                        </a:lnSpc>
                        <a:spcBef>
                          <a:spcPts val="300"/>
                        </a:spcBef>
                        <a:spcAft>
                          <a:spcPct val="0"/>
                        </a:spcAft>
                      </a:pPr>
                      <a:r>
                        <a:rPr lang="zh-CN" sz="1200">
                          <a:solidFill>
                            <a:srgbClr val="231F20"/>
                          </a:solidFill>
                          <a:latin typeface="微软雅黑" panose="020B0503020204020204" pitchFamily="34" charset="-122"/>
                          <a:ea typeface="微软雅黑" panose="020B0503020204020204" pitchFamily="34" charset="-122"/>
                          <a:cs typeface="微软雅黑" panose="020B0503020204020204" pitchFamily="34" charset="-122"/>
                        </a:rPr>
                        <a:t>通常处于节奏较快的生活中，上下班时间固定，可</a:t>
                      </a:r>
                      <a:r>
                        <a:rPr lang="zh-CN" altLang="en-US" sz="1200">
                          <a:solidFill>
                            <a:srgbClr val="231F20"/>
                          </a:solidFill>
                          <a:latin typeface="微软雅黑" panose="020B0503020204020204" pitchFamily="34" charset="-122"/>
                          <a:ea typeface="微软雅黑" panose="020B0503020204020204" pitchFamily="34" charset="-122"/>
                          <a:cs typeface="微软雅黑" panose="020B0503020204020204" pitchFamily="34" charset="-122"/>
                        </a:rPr>
                        <a:t> </a:t>
                      </a:r>
                      <a:r>
                        <a:rPr lang="zh-CN" sz="1200">
                          <a:solidFill>
                            <a:srgbClr val="231F20"/>
                          </a:solidFill>
                          <a:latin typeface="微软雅黑" panose="020B0503020204020204" pitchFamily="34" charset="-122"/>
                          <a:ea typeface="微软雅黑" panose="020B0503020204020204" pitchFamily="34" charset="-122"/>
                          <a:cs typeface="微软雅黑" panose="020B0503020204020204" pitchFamily="34" charset="-122"/>
                        </a:rPr>
                        <a:t>自由支配的时间少，经常面临一定的工作压力</a:t>
                      </a:r>
                      <a:endParaRPr lang="zh-CN" sz="1200">
                        <a:solidFill>
                          <a:srgbClr val="231F2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0" marR="0" marT="0" marB="0" anchor="ctr" anchorCtr="0">
                    <a:lnL w="3175" cap="flat" cmpd="sng">
                      <a:solidFill>
                        <a:srgbClr val="0093D5"/>
                      </a:solidFill>
                      <a:prstDash val="solid"/>
                      <a:headEnd type="none" w="med" len="med"/>
                      <a:tailEnd type="none" w="med" len="med"/>
                    </a:lnL>
                    <a:lnR>
                      <a:noFill/>
                    </a:lnR>
                    <a:lnT w="3175" cap="flat" cmpd="sng">
                      <a:solidFill>
                        <a:srgbClr val="0093D5"/>
                      </a:solidFill>
                      <a:prstDash val="solid"/>
                      <a:headEnd type="none" w="med" len="med"/>
                      <a:tailEnd type="none" w="med" len="med"/>
                    </a:lnT>
                    <a:lnB w="3175" cap="flat" cmpd="sng">
                      <a:solidFill>
                        <a:srgbClr val="0093D5"/>
                      </a:solidFill>
                      <a:prstDash val="solid"/>
                      <a:headEnd type="none" w="med" len="med"/>
                      <a:tailEnd type="none" w="med" len="med"/>
                    </a:lnB>
                    <a:noFill/>
                  </a:tcPr>
                </a:tc>
              </a:tr>
              <a:tr h="798195">
                <a:tc>
                  <a:txBody>
                    <a:bodyPr/>
                    <a:p>
                      <a:pPr marL="117475" indent="0" algn="l" eaLnBrk="0" fontAlgn="base">
                        <a:spcBef>
                          <a:spcPts val="400"/>
                        </a:spcBef>
                        <a:spcAft>
                          <a:spcPct val="0"/>
                        </a:spcAft>
                      </a:pPr>
                      <a:r>
                        <a:rPr lang="zh-CN" sz="1200">
                          <a:solidFill>
                            <a:srgbClr val="231F20"/>
                          </a:solidFill>
                          <a:latin typeface="微软雅黑" panose="020B0503020204020204" pitchFamily="34" charset="-122"/>
                          <a:ea typeface="微软雅黑" panose="020B0503020204020204" pitchFamily="34" charset="-122"/>
                        </a:rPr>
                        <a:t>人际关系</a:t>
                      </a:r>
                      <a:endParaRPr lang="zh-CN" sz="1200">
                        <a:solidFill>
                          <a:srgbClr val="231F20"/>
                        </a:solidFill>
                        <a:latin typeface="微软雅黑" panose="020B0503020204020204" pitchFamily="34" charset="-122"/>
                        <a:ea typeface="微软雅黑" panose="020B0503020204020204" pitchFamily="34" charset="-122"/>
                      </a:endParaRPr>
                    </a:p>
                    <a:p>
                      <a:pPr marL="120650" indent="0" algn="l" eaLnBrk="0" fontAlgn="base">
                        <a:spcBef>
                          <a:spcPts val="200"/>
                        </a:spcBef>
                        <a:spcAft>
                          <a:spcPct val="0"/>
                        </a:spcAft>
                      </a:pPr>
                      <a:r>
                        <a:rPr lang="zh-CN" sz="1200">
                          <a:solidFill>
                            <a:srgbClr val="231F20"/>
                          </a:solidFill>
                          <a:latin typeface="微软雅黑" panose="020B0503020204020204" pitchFamily="34" charset="-122"/>
                          <a:ea typeface="微软雅黑" panose="020B0503020204020204" pitchFamily="34" charset="-122"/>
                        </a:rPr>
                        <a:t>复杂程度</a:t>
                      </a:r>
                      <a:endParaRPr lang="zh-CN" sz="1200">
                        <a:solidFill>
                          <a:srgbClr val="231F20"/>
                        </a:solidFill>
                        <a:latin typeface="微软雅黑" panose="020B0503020204020204" pitchFamily="34" charset="-122"/>
                        <a:ea typeface="微软雅黑" panose="020B0503020204020204" pitchFamily="34" charset="-122"/>
                      </a:endParaRPr>
                    </a:p>
                  </a:txBody>
                  <a:tcPr marL="0" marR="0" marT="0" marB="0" anchor="ctr" anchorCtr="0">
                    <a:lnL>
                      <a:noFill/>
                    </a:lnL>
                    <a:lnR w="3175" cap="flat" cmpd="sng">
                      <a:solidFill>
                        <a:srgbClr val="0093D5"/>
                      </a:solidFill>
                      <a:prstDash val="solid"/>
                      <a:headEnd type="none" w="med" len="med"/>
                      <a:tailEnd type="none" w="med" len="med"/>
                    </a:lnR>
                    <a:lnT w="3175" cap="flat" cmpd="sng">
                      <a:solidFill>
                        <a:srgbClr val="0093D5"/>
                      </a:solidFill>
                      <a:prstDash val="solid"/>
                      <a:headEnd type="none" w="med" len="med"/>
                      <a:tailEnd type="none" w="med" len="med"/>
                    </a:lnT>
                    <a:lnB w="3175" cap="flat" cmpd="sng">
                      <a:solidFill>
                        <a:srgbClr val="0093D5"/>
                      </a:solidFill>
                      <a:prstDash val="solid"/>
                      <a:headEnd type="none" w="med" len="med"/>
                      <a:tailEnd type="none" w="med" len="med"/>
                    </a:lnB>
                    <a:noFill/>
                  </a:tcPr>
                </a:tc>
                <a:tc>
                  <a:txBody>
                    <a:bodyPr/>
                    <a:p>
                      <a:pPr marL="39370" indent="0" algn="l" eaLnBrk="0" fontAlgn="base">
                        <a:spcBef>
                          <a:spcPts val="400"/>
                        </a:spcBef>
                        <a:spcAft>
                          <a:spcPct val="0"/>
                        </a:spcAft>
                      </a:pPr>
                      <a:r>
                        <a:rPr lang="zh-CN" sz="1200">
                          <a:solidFill>
                            <a:srgbClr val="231F20"/>
                          </a:solidFill>
                          <a:latin typeface="微软雅黑" panose="020B0503020204020204" pitchFamily="34" charset="-122"/>
                          <a:ea typeface="微软雅黑" panose="020B0503020204020204" pitchFamily="34" charset="-122"/>
                          <a:cs typeface="微软雅黑" panose="020B0503020204020204" pitchFamily="34" charset="-122"/>
                        </a:rPr>
                        <a:t>大学生的人际关系往往比较简单，</a:t>
                      </a:r>
                      <a:r>
                        <a:rPr lang="zh-CN" altLang="en-US" sz="1200">
                          <a:solidFill>
                            <a:srgbClr val="231F20"/>
                          </a:solidFill>
                          <a:latin typeface="微软雅黑" panose="020B0503020204020204" pitchFamily="34" charset="-122"/>
                          <a:ea typeface="微软雅黑" panose="020B0503020204020204" pitchFamily="34" charset="-122"/>
                          <a:cs typeface="微软雅黑" panose="020B0503020204020204" pitchFamily="34" charset="-122"/>
                        </a:rPr>
                        <a:t> </a:t>
                      </a:r>
                      <a:r>
                        <a:rPr lang="zh-CN" sz="1200">
                          <a:solidFill>
                            <a:srgbClr val="231F20"/>
                          </a:solidFill>
                          <a:latin typeface="微软雅黑" panose="020B0503020204020204" pitchFamily="34" charset="-122"/>
                          <a:ea typeface="微软雅黑" panose="020B0503020204020204" pitchFamily="34" charset="-122"/>
                          <a:cs typeface="微软雅黑" panose="020B0503020204020204" pitchFamily="34" charset="-122"/>
                        </a:rPr>
                        <a:t>多为师生关系、同学关系</a:t>
                      </a:r>
                      <a:endParaRPr lang="zh-CN" sz="1200">
                        <a:solidFill>
                          <a:srgbClr val="231F2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0" marR="0" marT="0" marB="0" anchor="ctr" anchorCtr="0">
                    <a:lnL w="3175" cap="flat" cmpd="sng">
                      <a:solidFill>
                        <a:srgbClr val="0093D5"/>
                      </a:solidFill>
                      <a:prstDash val="solid"/>
                      <a:headEnd type="none" w="med" len="med"/>
                      <a:tailEnd type="none" w="med" len="med"/>
                    </a:lnL>
                    <a:lnR w="3175" cap="flat" cmpd="sng">
                      <a:solidFill>
                        <a:srgbClr val="0093D5"/>
                      </a:solidFill>
                      <a:prstDash val="solid"/>
                      <a:headEnd type="none" w="med" len="med"/>
                      <a:tailEnd type="none" w="med" len="med"/>
                    </a:lnR>
                    <a:lnT w="3175" cap="flat" cmpd="sng">
                      <a:solidFill>
                        <a:srgbClr val="0093D5"/>
                      </a:solidFill>
                      <a:prstDash val="solid"/>
                      <a:headEnd type="none" w="med" len="med"/>
                      <a:tailEnd type="none" w="med" len="med"/>
                    </a:lnT>
                    <a:lnB w="3175" cap="flat" cmpd="sng">
                      <a:solidFill>
                        <a:srgbClr val="0093D5"/>
                      </a:solidFill>
                      <a:prstDash val="solid"/>
                      <a:headEnd type="none" w="med" len="med"/>
                      <a:tailEnd type="none" w="med" len="med"/>
                    </a:lnB>
                    <a:noFill/>
                  </a:tcPr>
                </a:tc>
                <a:tc>
                  <a:txBody>
                    <a:bodyPr/>
                    <a:p>
                      <a:pPr marL="39370" indent="-3175" algn="l" eaLnBrk="0" fontAlgn="base">
                        <a:spcBef>
                          <a:spcPts val="400"/>
                        </a:spcBef>
                        <a:spcAft>
                          <a:spcPct val="0"/>
                        </a:spcAft>
                      </a:pPr>
                      <a:r>
                        <a:rPr lang="zh-CN" sz="1200">
                          <a:solidFill>
                            <a:srgbClr val="231F20"/>
                          </a:solidFill>
                          <a:latin typeface="微软雅黑" panose="020B0503020204020204" pitchFamily="34" charset="-122"/>
                          <a:ea typeface="微软雅黑" panose="020B0503020204020204" pitchFamily="34" charset="-122"/>
                          <a:cs typeface="微软雅黑" panose="020B0503020204020204" pitchFamily="34" charset="-122"/>
                        </a:rPr>
                        <a:t>社会人际关系相对复杂，如与领导的上下级关系、</a:t>
                      </a:r>
                      <a:r>
                        <a:rPr lang="zh-CN" altLang="en-US" sz="1200">
                          <a:solidFill>
                            <a:srgbClr val="231F20"/>
                          </a:solidFill>
                          <a:latin typeface="微软雅黑" panose="020B0503020204020204" pitchFamily="34" charset="-122"/>
                          <a:ea typeface="微软雅黑" panose="020B0503020204020204" pitchFamily="34" charset="-122"/>
                          <a:cs typeface="微软雅黑" panose="020B0503020204020204" pitchFamily="34" charset="-122"/>
                        </a:rPr>
                        <a:t> </a:t>
                      </a:r>
                      <a:r>
                        <a:rPr lang="zh-CN" sz="1200">
                          <a:solidFill>
                            <a:srgbClr val="231F20"/>
                          </a:solidFill>
                          <a:latin typeface="微软雅黑" panose="020B0503020204020204" pitchFamily="34" charset="-122"/>
                          <a:ea typeface="微软雅黑" panose="020B0503020204020204" pitchFamily="34" charset="-122"/>
                          <a:cs typeface="微软雅黑" panose="020B0503020204020204" pitchFamily="34" charset="-122"/>
                        </a:rPr>
                        <a:t>与同事的合作与竞争关系、与客户的业务关系等</a:t>
                      </a:r>
                      <a:endParaRPr lang="zh-CN" sz="1200">
                        <a:solidFill>
                          <a:srgbClr val="231F2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0" marR="0" marT="0" marB="0" anchor="ctr" anchorCtr="0">
                    <a:lnL w="3175" cap="flat" cmpd="sng">
                      <a:solidFill>
                        <a:srgbClr val="0093D5"/>
                      </a:solidFill>
                      <a:prstDash val="solid"/>
                      <a:headEnd type="none" w="med" len="med"/>
                      <a:tailEnd type="none" w="med" len="med"/>
                    </a:lnL>
                    <a:lnR>
                      <a:noFill/>
                    </a:lnR>
                    <a:lnT w="3175" cap="flat" cmpd="sng">
                      <a:solidFill>
                        <a:srgbClr val="0093D5"/>
                      </a:solidFill>
                      <a:prstDash val="solid"/>
                      <a:headEnd type="none" w="med" len="med"/>
                      <a:tailEnd type="none" w="med" len="med"/>
                    </a:lnT>
                    <a:lnB w="3175" cap="flat" cmpd="sng">
                      <a:solidFill>
                        <a:srgbClr val="0093D5"/>
                      </a:solidFill>
                      <a:prstDash val="solid"/>
                      <a:headEnd type="none" w="med" len="med"/>
                      <a:tailEnd type="none" w="med" len="med"/>
                    </a:lnB>
                    <a:noFill/>
                  </a:tcPr>
                </a:tc>
              </a:tr>
              <a:tr h="831850">
                <a:tc>
                  <a:txBody>
                    <a:bodyPr/>
                    <a:p>
                      <a:pPr marL="118745" indent="0" algn="l" eaLnBrk="0" fontAlgn="base">
                        <a:spcBef>
                          <a:spcPts val="1100"/>
                        </a:spcBef>
                        <a:spcAft>
                          <a:spcPct val="0"/>
                        </a:spcAft>
                      </a:pPr>
                      <a:r>
                        <a:rPr lang="zh-CN" sz="1200">
                          <a:solidFill>
                            <a:srgbClr val="231F20"/>
                          </a:solidFill>
                          <a:latin typeface="微软雅黑" panose="020B0503020204020204" pitchFamily="34" charset="-122"/>
                          <a:ea typeface="微软雅黑" panose="020B0503020204020204" pitchFamily="34" charset="-122"/>
                        </a:rPr>
                        <a:t>独立程度</a:t>
                      </a:r>
                      <a:endParaRPr lang="zh-CN" sz="1200">
                        <a:solidFill>
                          <a:srgbClr val="231F20"/>
                        </a:solidFill>
                        <a:latin typeface="微软雅黑" panose="020B0503020204020204" pitchFamily="34" charset="-122"/>
                        <a:ea typeface="微软雅黑" panose="020B0503020204020204" pitchFamily="34" charset="-122"/>
                      </a:endParaRPr>
                    </a:p>
                  </a:txBody>
                  <a:tcPr marL="0" marR="0" marT="0" marB="0" anchor="ctr" anchorCtr="0">
                    <a:lnL>
                      <a:noFill/>
                    </a:lnL>
                    <a:lnR w="3175" cap="flat" cmpd="sng">
                      <a:solidFill>
                        <a:srgbClr val="0093D5"/>
                      </a:solidFill>
                      <a:prstDash val="solid"/>
                      <a:headEnd type="none" w="med" len="med"/>
                      <a:tailEnd type="none" w="med" len="med"/>
                    </a:lnR>
                    <a:lnT w="3175" cap="flat" cmpd="sng">
                      <a:solidFill>
                        <a:srgbClr val="0093D5"/>
                      </a:solidFill>
                      <a:prstDash val="solid"/>
                      <a:headEnd type="none" w="med" len="med"/>
                      <a:tailEnd type="none" w="med" len="med"/>
                    </a:lnT>
                    <a:lnB w="9525" cap="flat" cmpd="sng">
                      <a:solidFill>
                        <a:srgbClr val="0093D5"/>
                      </a:solidFill>
                      <a:prstDash val="solid"/>
                      <a:headEnd type="none" w="med" len="med"/>
                      <a:tailEnd type="none" w="med" len="med"/>
                    </a:lnB>
                    <a:noFill/>
                  </a:tcPr>
                </a:tc>
                <a:tc>
                  <a:txBody>
                    <a:bodyPr/>
                    <a:p>
                      <a:pPr marL="37465" indent="0" algn="l" eaLnBrk="0" fontAlgn="base">
                        <a:spcBef>
                          <a:spcPts val="400"/>
                        </a:spcBef>
                        <a:spcAft>
                          <a:spcPct val="0"/>
                        </a:spcAft>
                      </a:pPr>
                      <a:r>
                        <a:rPr lang="zh-CN" sz="1200">
                          <a:solidFill>
                            <a:srgbClr val="231F20"/>
                          </a:solidFill>
                          <a:latin typeface="微软雅黑" panose="020B0503020204020204" pitchFamily="34" charset="-122"/>
                          <a:ea typeface="微软雅黑" panose="020B0503020204020204" pitchFamily="34" charset="-122"/>
                          <a:cs typeface="微软雅黑" panose="020B0503020204020204" pitchFamily="34" charset="-122"/>
                        </a:rPr>
                        <a:t>学习上可依靠老师指导，生活和经</a:t>
                      </a:r>
                      <a:r>
                        <a:rPr lang="zh-CN" altLang="en-US" sz="1200">
                          <a:solidFill>
                            <a:srgbClr val="231F20"/>
                          </a:solidFill>
                          <a:latin typeface="微软雅黑" panose="020B0503020204020204" pitchFamily="34" charset="-122"/>
                          <a:ea typeface="微软雅黑" panose="020B0503020204020204" pitchFamily="34" charset="-122"/>
                          <a:cs typeface="微软雅黑" panose="020B0503020204020204" pitchFamily="34" charset="-122"/>
                        </a:rPr>
                        <a:t> </a:t>
                      </a:r>
                      <a:r>
                        <a:rPr lang="zh-CN" sz="1200">
                          <a:solidFill>
                            <a:srgbClr val="231F20"/>
                          </a:solidFill>
                          <a:latin typeface="微软雅黑" panose="020B0503020204020204" pitchFamily="34" charset="-122"/>
                          <a:ea typeface="微软雅黑" panose="020B0503020204020204" pitchFamily="34" charset="-122"/>
                          <a:cs typeface="微软雅黑" panose="020B0503020204020204" pitchFamily="34" charset="-122"/>
                        </a:rPr>
                        <a:t>济上可依靠家长</a:t>
                      </a:r>
                      <a:endParaRPr lang="zh-CN" sz="1200">
                        <a:solidFill>
                          <a:srgbClr val="231F2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0" marR="0" marT="0" marB="0" anchor="ctr" anchorCtr="0">
                    <a:lnL w="3175" cap="flat" cmpd="sng">
                      <a:solidFill>
                        <a:srgbClr val="0093D5"/>
                      </a:solidFill>
                      <a:prstDash val="solid"/>
                      <a:headEnd type="none" w="med" len="med"/>
                      <a:tailEnd type="none" w="med" len="med"/>
                    </a:lnL>
                    <a:lnR w="3175" cap="flat" cmpd="sng">
                      <a:solidFill>
                        <a:srgbClr val="0093D5"/>
                      </a:solidFill>
                      <a:prstDash val="solid"/>
                      <a:headEnd type="none" w="med" len="med"/>
                      <a:tailEnd type="none" w="med" len="med"/>
                    </a:lnR>
                    <a:lnT w="3175" cap="flat" cmpd="sng">
                      <a:solidFill>
                        <a:srgbClr val="0093D5"/>
                      </a:solidFill>
                      <a:prstDash val="solid"/>
                      <a:headEnd type="none" w="med" len="med"/>
                      <a:tailEnd type="none" w="med" len="med"/>
                    </a:lnT>
                    <a:lnB w="9525" cap="flat" cmpd="sng">
                      <a:solidFill>
                        <a:srgbClr val="0093D5"/>
                      </a:solidFill>
                      <a:prstDash val="solid"/>
                      <a:headEnd type="none" w="med" len="med"/>
                      <a:tailEnd type="none" w="med" len="med"/>
                    </a:lnB>
                    <a:noFill/>
                  </a:tcPr>
                </a:tc>
                <a:tc>
                  <a:txBody>
                    <a:bodyPr/>
                    <a:p>
                      <a:pPr marL="37465" indent="0" algn="l" eaLnBrk="0" fontAlgn="base">
                        <a:spcBef>
                          <a:spcPts val="1100"/>
                        </a:spcBef>
                        <a:spcAft>
                          <a:spcPct val="0"/>
                        </a:spcAft>
                      </a:pPr>
                      <a:r>
                        <a:rPr lang="zh-CN" sz="1200">
                          <a:solidFill>
                            <a:srgbClr val="231F20"/>
                          </a:solidFill>
                          <a:latin typeface="微软雅黑" panose="020B0503020204020204" pitchFamily="34" charset="-122"/>
                          <a:ea typeface="微软雅黑" panose="020B0503020204020204" pitchFamily="34" charset="-122"/>
                        </a:rPr>
                        <a:t>在生活、工作、学习和经济上都要学会独立</a:t>
                      </a:r>
                      <a:endParaRPr lang="zh-CN" sz="1200">
                        <a:solidFill>
                          <a:srgbClr val="231F20"/>
                        </a:solidFill>
                        <a:latin typeface="微软雅黑" panose="020B0503020204020204" pitchFamily="34" charset="-122"/>
                        <a:ea typeface="微软雅黑" panose="020B0503020204020204" pitchFamily="34" charset="-122"/>
                      </a:endParaRPr>
                    </a:p>
                  </a:txBody>
                  <a:tcPr marL="0" marR="0" marT="0" marB="0" anchor="ctr" anchorCtr="0">
                    <a:lnL w="3175" cap="flat" cmpd="sng">
                      <a:solidFill>
                        <a:srgbClr val="0093D5"/>
                      </a:solidFill>
                      <a:prstDash val="solid"/>
                      <a:headEnd type="none" w="med" len="med"/>
                      <a:tailEnd type="none" w="med" len="med"/>
                    </a:lnL>
                    <a:lnR>
                      <a:noFill/>
                    </a:lnR>
                    <a:lnT w="3175" cap="flat" cmpd="sng">
                      <a:solidFill>
                        <a:srgbClr val="0093D5"/>
                      </a:solidFill>
                      <a:prstDash val="solid"/>
                      <a:headEnd type="none" w="med" len="med"/>
                      <a:tailEnd type="none" w="med" len="med"/>
                    </a:lnT>
                    <a:lnB w="9525" cap="flat" cmpd="sng">
                      <a:solidFill>
                        <a:srgbClr val="0093D5"/>
                      </a:solidFill>
                      <a:prstDash val="solid"/>
                      <a:headEnd type="none" w="med" len="med"/>
                      <a:tailEnd type="none" w="med" len="med"/>
                    </a:lnB>
                    <a:noFill/>
                  </a:tcPr>
                </a:tc>
              </a:tr>
            </a:tbl>
          </a:graphicData>
        </a:graphic>
      </p:graphicFrame>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一、从学生到职业人的角色转换</a:t>
            </a:r>
            <a:endParaRPr lang="zh-CN" altLang="en-US" dirty="0"/>
          </a:p>
        </p:txBody>
      </p:sp>
      <p:sp>
        <p:nvSpPr>
          <p:cNvPr id="3" name="灯片编号占位符 2"/>
          <p:cNvSpPr>
            <a:spLocks noGrp="1"/>
          </p:cNvSpPr>
          <p:nvPr>
            <p:ph type="sldNum" sz="quarter" idx="4"/>
          </p:nvPr>
        </p:nvSpPr>
        <p:spPr/>
        <p:txBody>
          <a:bodyPr/>
          <a:lstStyle/>
          <a:p>
            <a:fld id="{5DD3DB80-B894-403A-B48E-6FDC1A72010E}" type="slidenum">
              <a:rPr lang="zh-CN" altLang="en-US" smtClean="0"/>
            </a:fld>
            <a:endParaRPr lang="zh-CN" altLang="en-US" dirty="0"/>
          </a:p>
        </p:txBody>
      </p:sp>
      <p:sp>
        <p:nvSpPr>
          <p:cNvPr id="30" name="圆角矩形 29"/>
          <p:cNvSpPr/>
          <p:nvPr/>
        </p:nvSpPr>
        <p:spPr>
          <a:xfrm>
            <a:off x="-436606" y="1450866"/>
            <a:ext cx="5909449" cy="647601"/>
          </a:xfrm>
          <a:prstGeom prst="round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a:solidFill>
                  <a:schemeClr val="bg1"/>
                </a:solidFill>
              </a:rPr>
              <a:t>2</a:t>
            </a:r>
            <a:r>
              <a:rPr lang="zh-CN" altLang="en-US" sz="2800" b="1" dirty="0">
                <a:solidFill>
                  <a:schemeClr val="bg1"/>
                </a:solidFill>
              </a:rPr>
              <a:t>．实现角色换换的方法</a:t>
            </a:r>
            <a:endParaRPr lang="zh-CN" altLang="en-US" sz="2800" b="1" dirty="0">
              <a:solidFill>
                <a:schemeClr val="bg1"/>
              </a:solidFill>
            </a:endParaRPr>
          </a:p>
        </p:txBody>
      </p:sp>
      <p:grpSp>
        <p:nvGrpSpPr>
          <p:cNvPr id="25" name="组合 24"/>
          <p:cNvGrpSpPr/>
          <p:nvPr/>
        </p:nvGrpSpPr>
        <p:grpSpPr>
          <a:xfrm>
            <a:off x="1901471" y="2573502"/>
            <a:ext cx="8159312" cy="3661044"/>
            <a:chOff x="1019175" y="2140365"/>
            <a:chExt cx="8159312" cy="3661044"/>
          </a:xfrm>
        </p:grpSpPr>
        <p:grpSp>
          <p:nvGrpSpPr>
            <p:cNvPr id="26" name="组合 25"/>
            <p:cNvGrpSpPr/>
            <p:nvPr/>
          </p:nvGrpSpPr>
          <p:grpSpPr>
            <a:xfrm>
              <a:off x="1019175" y="2688978"/>
              <a:ext cx="8159312" cy="2365123"/>
              <a:chOff x="1061484" y="2189572"/>
              <a:chExt cx="8159312" cy="2365123"/>
            </a:xfrm>
          </p:grpSpPr>
          <p:sp>
            <p:nvSpPr>
              <p:cNvPr id="35" name="íṩľíḍè-Freeform: Shape 3"/>
              <p:cNvSpPr/>
              <p:nvPr/>
            </p:nvSpPr>
            <p:spPr bwMode="auto">
              <a:xfrm>
                <a:off x="6463167" y="2189572"/>
                <a:ext cx="2757629" cy="2361937"/>
              </a:xfrm>
              <a:custGeom>
                <a:avLst/>
                <a:gdLst>
                  <a:gd name="T0" fmla="*/ 317 w 332"/>
                  <a:gd name="T1" fmla="*/ 168 h 282"/>
                  <a:gd name="T2" fmla="*/ 317 w 332"/>
                  <a:gd name="T3" fmla="*/ 114 h 282"/>
                  <a:gd name="T4" fmla="*/ 219 w 332"/>
                  <a:gd name="T5" fmla="*/ 15 h 282"/>
                  <a:gd name="T6" fmla="*/ 191 w 332"/>
                  <a:gd name="T7" fmla="*/ 26 h 282"/>
                  <a:gd name="T8" fmla="*/ 191 w 332"/>
                  <a:gd name="T9" fmla="*/ 26 h 282"/>
                  <a:gd name="T10" fmla="*/ 153 w 332"/>
                  <a:gd name="T11" fmla="*/ 65 h 282"/>
                  <a:gd name="T12" fmla="*/ 39 w 332"/>
                  <a:gd name="T13" fmla="*/ 65 h 282"/>
                  <a:gd name="T14" fmla="*/ 0 w 332"/>
                  <a:gd name="T15" fmla="*/ 103 h 282"/>
                  <a:gd name="T16" fmla="*/ 0 w 332"/>
                  <a:gd name="T17" fmla="*/ 179 h 282"/>
                  <a:gd name="T18" fmla="*/ 39 w 332"/>
                  <a:gd name="T19" fmla="*/ 218 h 282"/>
                  <a:gd name="T20" fmla="*/ 153 w 332"/>
                  <a:gd name="T21" fmla="*/ 218 h 282"/>
                  <a:gd name="T22" fmla="*/ 191 w 332"/>
                  <a:gd name="T23" fmla="*/ 256 h 282"/>
                  <a:gd name="T24" fmla="*/ 191 w 332"/>
                  <a:gd name="T25" fmla="*/ 256 h 282"/>
                  <a:gd name="T26" fmla="*/ 219 w 332"/>
                  <a:gd name="T27" fmla="*/ 267 h 282"/>
                  <a:gd name="T28" fmla="*/ 317 w 332"/>
                  <a:gd name="T29" fmla="*/ 168 h 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32" h="282">
                    <a:moveTo>
                      <a:pt x="317" y="168"/>
                    </a:moveTo>
                    <a:cubicBezTo>
                      <a:pt x="332" y="153"/>
                      <a:pt x="332" y="129"/>
                      <a:pt x="317" y="114"/>
                    </a:cubicBezTo>
                    <a:cubicBezTo>
                      <a:pt x="219" y="15"/>
                      <a:pt x="219" y="15"/>
                      <a:pt x="219" y="15"/>
                    </a:cubicBezTo>
                    <a:cubicBezTo>
                      <a:pt x="204" y="0"/>
                      <a:pt x="191" y="5"/>
                      <a:pt x="191" y="26"/>
                    </a:cubicBezTo>
                    <a:cubicBezTo>
                      <a:pt x="191" y="26"/>
                      <a:pt x="191" y="26"/>
                      <a:pt x="191" y="26"/>
                    </a:cubicBezTo>
                    <a:cubicBezTo>
                      <a:pt x="191" y="47"/>
                      <a:pt x="174" y="65"/>
                      <a:pt x="153" y="65"/>
                    </a:cubicBezTo>
                    <a:cubicBezTo>
                      <a:pt x="39" y="65"/>
                      <a:pt x="39" y="65"/>
                      <a:pt x="39" y="65"/>
                    </a:cubicBezTo>
                    <a:cubicBezTo>
                      <a:pt x="18" y="65"/>
                      <a:pt x="0" y="82"/>
                      <a:pt x="0" y="103"/>
                    </a:cubicBezTo>
                    <a:cubicBezTo>
                      <a:pt x="0" y="179"/>
                      <a:pt x="0" y="179"/>
                      <a:pt x="0" y="179"/>
                    </a:cubicBezTo>
                    <a:cubicBezTo>
                      <a:pt x="0" y="200"/>
                      <a:pt x="18" y="218"/>
                      <a:pt x="39" y="218"/>
                    </a:cubicBezTo>
                    <a:cubicBezTo>
                      <a:pt x="153" y="218"/>
                      <a:pt x="153" y="218"/>
                      <a:pt x="153" y="218"/>
                    </a:cubicBezTo>
                    <a:cubicBezTo>
                      <a:pt x="174" y="218"/>
                      <a:pt x="191" y="235"/>
                      <a:pt x="191" y="256"/>
                    </a:cubicBezTo>
                    <a:cubicBezTo>
                      <a:pt x="191" y="256"/>
                      <a:pt x="191" y="256"/>
                      <a:pt x="191" y="256"/>
                    </a:cubicBezTo>
                    <a:cubicBezTo>
                      <a:pt x="191" y="277"/>
                      <a:pt x="204" y="282"/>
                      <a:pt x="219" y="267"/>
                    </a:cubicBezTo>
                    <a:lnTo>
                      <a:pt x="317" y="168"/>
                    </a:lnTo>
                    <a:close/>
                  </a:path>
                </a:pathLst>
              </a:custGeom>
              <a:solidFill>
                <a:schemeClr val="accent4"/>
              </a:solidFill>
              <a:ln>
                <a:noFill/>
              </a:ln>
              <a:effectLst/>
            </p:spPr>
            <p:txBody>
              <a:bodyPr anchor="ctr"/>
              <a:lstStyle/>
              <a:p>
                <a:pPr algn="ctr"/>
              </a:p>
            </p:txBody>
          </p:sp>
          <p:sp>
            <p:nvSpPr>
              <p:cNvPr id="36" name="íṩľíḍè-Freeform: Shape 4"/>
              <p:cNvSpPr/>
              <p:nvPr/>
            </p:nvSpPr>
            <p:spPr bwMode="auto">
              <a:xfrm>
                <a:off x="6463167" y="2733460"/>
                <a:ext cx="988469" cy="1281802"/>
              </a:xfrm>
              <a:custGeom>
                <a:avLst/>
                <a:gdLst>
                  <a:gd name="T0" fmla="*/ 0 w 119"/>
                  <a:gd name="T1" fmla="*/ 38 h 153"/>
                  <a:gd name="T2" fmla="*/ 0 w 119"/>
                  <a:gd name="T3" fmla="*/ 114 h 153"/>
                  <a:gd name="T4" fmla="*/ 39 w 119"/>
                  <a:gd name="T5" fmla="*/ 153 h 153"/>
                  <a:gd name="T6" fmla="*/ 54 w 119"/>
                  <a:gd name="T7" fmla="*/ 153 h 153"/>
                  <a:gd name="T8" fmla="*/ 104 w 119"/>
                  <a:gd name="T9" fmla="*/ 103 h 153"/>
                  <a:gd name="T10" fmla="*/ 104 w 119"/>
                  <a:gd name="T11" fmla="*/ 49 h 153"/>
                  <a:gd name="T12" fmla="*/ 54 w 119"/>
                  <a:gd name="T13" fmla="*/ 0 h 153"/>
                  <a:gd name="T14" fmla="*/ 39 w 119"/>
                  <a:gd name="T15" fmla="*/ 0 h 153"/>
                  <a:gd name="T16" fmla="*/ 0 w 119"/>
                  <a:gd name="T17" fmla="*/ 38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9" h="153">
                    <a:moveTo>
                      <a:pt x="0" y="38"/>
                    </a:moveTo>
                    <a:cubicBezTo>
                      <a:pt x="0" y="114"/>
                      <a:pt x="0" y="114"/>
                      <a:pt x="0" y="114"/>
                    </a:cubicBezTo>
                    <a:cubicBezTo>
                      <a:pt x="0" y="135"/>
                      <a:pt x="18" y="153"/>
                      <a:pt x="39" y="153"/>
                    </a:cubicBezTo>
                    <a:cubicBezTo>
                      <a:pt x="54" y="153"/>
                      <a:pt x="54" y="153"/>
                      <a:pt x="54" y="153"/>
                    </a:cubicBezTo>
                    <a:cubicBezTo>
                      <a:pt x="104" y="103"/>
                      <a:pt x="104" y="103"/>
                      <a:pt x="104" y="103"/>
                    </a:cubicBezTo>
                    <a:cubicBezTo>
                      <a:pt x="119" y="88"/>
                      <a:pt x="119" y="64"/>
                      <a:pt x="104" y="49"/>
                    </a:cubicBezTo>
                    <a:cubicBezTo>
                      <a:pt x="54" y="0"/>
                      <a:pt x="54" y="0"/>
                      <a:pt x="54" y="0"/>
                    </a:cubicBezTo>
                    <a:cubicBezTo>
                      <a:pt x="39" y="0"/>
                      <a:pt x="39" y="0"/>
                      <a:pt x="39" y="0"/>
                    </a:cubicBezTo>
                    <a:cubicBezTo>
                      <a:pt x="18" y="0"/>
                      <a:pt x="0" y="17"/>
                      <a:pt x="0" y="38"/>
                    </a:cubicBezTo>
                    <a:close/>
                  </a:path>
                </a:pathLst>
              </a:custGeom>
              <a:solidFill>
                <a:schemeClr val="accent4">
                  <a:lumMod val="75000"/>
                  <a:alpha val="50000"/>
                </a:schemeClr>
              </a:solidFill>
              <a:ln>
                <a:noFill/>
              </a:ln>
            </p:spPr>
            <p:txBody>
              <a:bodyPr anchor="ctr"/>
              <a:lstStyle/>
              <a:p>
                <a:pPr algn="ctr"/>
              </a:p>
            </p:txBody>
          </p:sp>
          <p:sp>
            <p:nvSpPr>
              <p:cNvPr id="37" name="íṩľíḍè-Freeform: Shape 5"/>
              <p:cNvSpPr/>
              <p:nvPr/>
            </p:nvSpPr>
            <p:spPr bwMode="auto">
              <a:xfrm>
                <a:off x="4561091" y="2189572"/>
                <a:ext cx="2757629" cy="2361937"/>
              </a:xfrm>
              <a:custGeom>
                <a:avLst/>
                <a:gdLst>
                  <a:gd name="T0" fmla="*/ 317 w 332"/>
                  <a:gd name="T1" fmla="*/ 168 h 282"/>
                  <a:gd name="T2" fmla="*/ 317 w 332"/>
                  <a:gd name="T3" fmla="*/ 114 h 282"/>
                  <a:gd name="T4" fmla="*/ 218 w 332"/>
                  <a:gd name="T5" fmla="*/ 15 h 282"/>
                  <a:gd name="T6" fmla="*/ 191 w 332"/>
                  <a:gd name="T7" fmla="*/ 26 h 282"/>
                  <a:gd name="T8" fmla="*/ 191 w 332"/>
                  <a:gd name="T9" fmla="*/ 26 h 282"/>
                  <a:gd name="T10" fmla="*/ 153 w 332"/>
                  <a:gd name="T11" fmla="*/ 65 h 282"/>
                  <a:gd name="T12" fmla="*/ 38 w 332"/>
                  <a:gd name="T13" fmla="*/ 65 h 282"/>
                  <a:gd name="T14" fmla="*/ 0 w 332"/>
                  <a:gd name="T15" fmla="*/ 103 h 282"/>
                  <a:gd name="T16" fmla="*/ 0 w 332"/>
                  <a:gd name="T17" fmla="*/ 179 h 282"/>
                  <a:gd name="T18" fmla="*/ 38 w 332"/>
                  <a:gd name="T19" fmla="*/ 218 h 282"/>
                  <a:gd name="T20" fmla="*/ 153 w 332"/>
                  <a:gd name="T21" fmla="*/ 218 h 282"/>
                  <a:gd name="T22" fmla="*/ 191 w 332"/>
                  <a:gd name="T23" fmla="*/ 256 h 282"/>
                  <a:gd name="T24" fmla="*/ 191 w 332"/>
                  <a:gd name="T25" fmla="*/ 256 h 282"/>
                  <a:gd name="T26" fmla="*/ 218 w 332"/>
                  <a:gd name="T27" fmla="*/ 267 h 282"/>
                  <a:gd name="T28" fmla="*/ 317 w 332"/>
                  <a:gd name="T29" fmla="*/ 168 h 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32" h="282">
                    <a:moveTo>
                      <a:pt x="317" y="168"/>
                    </a:moveTo>
                    <a:cubicBezTo>
                      <a:pt x="332" y="153"/>
                      <a:pt x="332" y="129"/>
                      <a:pt x="317" y="114"/>
                    </a:cubicBezTo>
                    <a:cubicBezTo>
                      <a:pt x="218" y="15"/>
                      <a:pt x="218" y="15"/>
                      <a:pt x="218" y="15"/>
                    </a:cubicBezTo>
                    <a:cubicBezTo>
                      <a:pt x="203" y="0"/>
                      <a:pt x="191" y="5"/>
                      <a:pt x="191" y="26"/>
                    </a:cubicBezTo>
                    <a:cubicBezTo>
                      <a:pt x="191" y="26"/>
                      <a:pt x="191" y="26"/>
                      <a:pt x="191" y="26"/>
                    </a:cubicBezTo>
                    <a:cubicBezTo>
                      <a:pt x="191" y="47"/>
                      <a:pt x="174" y="65"/>
                      <a:pt x="153" y="65"/>
                    </a:cubicBezTo>
                    <a:cubicBezTo>
                      <a:pt x="38" y="65"/>
                      <a:pt x="38" y="65"/>
                      <a:pt x="38" y="65"/>
                    </a:cubicBezTo>
                    <a:cubicBezTo>
                      <a:pt x="17" y="65"/>
                      <a:pt x="0" y="82"/>
                      <a:pt x="0" y="103"/>
                    </a:cubicBezTo>
                    <a:cubicBezTo>
                      <a:pt x="0" y="179"/>
                      <a:pt x="0" y="179"/>
                      <a:pt x="0" y="179"/>
                    </a:cubicBezTo>
                    <a:cubicBezTo>
                      <a:pt x="0" y="200"/>
                      <a:pt x="17" y="218"/>
                      <a:pt x="38" y="218"/>
                    </a:cubicBezTo>
                    <a:cubicBezTo>
                      <a:pt x="153" y="218"/>
                      <a:pt x="153" y="218"/>
                      <a:pt x="153" y="218"/>
                    </a:cubicBezTo>
                    <a:cubicBezTo>
                      <a:pt x="174" y="218"/>
                      <a:pt x="191" y="235"/>
                      <a:pt x="191" y="256"/>
                    </a:cubicBezTo>
                    <a:cubicBezTo>
                      <a:pt x="191" y="256"/>
                      <a:pt x="191" y="256"/>
                      <a:pt x="191" y="256"/>
                    </a:cubicBezTo>
                    <a:cubicBezTo>
                      <a:pt x="191" y="277"/>
                      <a:pt x="203" y="282"/>
                      <a:pt x="218" y="267"/>
                    </a:cubicBezTo>
                    <a:lnTo>
                      <a:pt x="317" y="168"/>
                    </a:lnTo>
                    <a:close/>
                  </a:path>
                </a:pathLst>
              </a:custGeom>
              <a:solidFill>
                <a:schemeClr val="accent3"/>
              </a:solidFill>
              <a:ln>
                <a:noFill/>
              </a:ln>
              <a:effectLst/>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8" name="íṩľíḍè-Freeform: Shape 6"/>
              <p:cNvSpPr/>
              <p:nvPr/>
            </p:nvSpPr>
            <p:spPr bwMode="auto">
              <a:xfrm>
                <a:off x="4561091" y="2733460"/>
                <a:ext cx="979302" cy="1281802"/>
              </a:xfrm>
              <a:custGeom>
                <a:avLst/>
                <a:gdLst>
                  <a:gd name="T0" fmla="*/ 0 w 118"/>
                  <a:gd name="T1" fmla="*/ 38 h 153"/>
                  <a:gd name="T2" fmla="*/ 0 w 118"/>
                  <a:gd name="T3" fmla="*/ 114 h 153"/>
                  <a:gd name="T4" fmla="*/ 38 w 118"/>
                  <a:gd name="T5" fmla="*/ 153 h 153"/>
                  <a:gd name="T6" fmla="*/ 54 w 118"/>
                  <a:gd name="T7" fmla="*/ 153 h 153"/>
                  <a:gd name="T8" fmla="*/ 103 w 118"/>
                  <a:gd name="T9" fmla="*/ 103 h 153"/>
                  <a:gd name="T10" fmla="*/ 103 w 118"/>
                  <a:gd name="T11" fmla="*/ 49 h 153"/>
                  <a:gd name="T12" fmla="*/ 54 w 118"/>
                  <a:gd name="T13" fmla="*/ 0 h 153"/>
                  <a:gd name="T14" fmla="*/ 38 w 118"/>
                  <a:gd name="T15" fmla="*/ 0 h 153"/>
                  <a:gd name="T16" fmla="*/ 0 w 118"/>
                  <a:gd name="T17" fmla="*/ 38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8" h="153">
                    <a:moveTo>
                      <a:pt x="0" y="38"/>
                    </a:moveTo>
                    <a:cubicBezTo>
                      <a:pt x="0" y="114"/>
                      <a:pt x="0" y="114"/>
                      <a:pt x="0" y="114"/>
                    </a:cubicBezTo>
                    <a:cubicBezTo>
                      <a:pt x="0" y="135"/>
                      <a:pt x="17" y="153"/>
                      <a:pt x="38" y="153"/>
                    </a:cubicBezTo>
                    <a:cubicBezTo>
                      <a:pt x="54" y="153"/>
                      <a:pt x="54" y="153"/>
                      <a:pt x="54" y="153"/>
                    </a:cubicBezTo>
                    <a:cubicBezTo>
                      <a:pt x="103" y="103"/>
                      <a:pt x="103" y="103"/>
                      <a:pt x="103" y="103"/>
                    </a:cubicBezTo>
                    <a:cubicBezTo>
                      <a:pt x="118" y="88"/>
                      <a:pt x="118" y="64"/>
                      <a:pt x="103" y="49"/>
                    </a:cubicBezTo>
                    <a:cubicBezTo>
                      <a:pt x="54" y="0"/>
                      <a:pt x="54" y="0"/>
                      <a:pt x="54" y="0"/>
                    </a:cubicBezTo>
                    <a:cubicBezTo>
                      <a:pt x="38" y="0"/>
                      <a:pt x="38" y="0"/>
                      <a:pt x="38" y="0"/>
                    </a:cubicBezTo>
                    <a:cubicBezTo>
                      <a:pt x="17" y="0"/>
                      <a:pt x="0" y="17"/>
                      <a:pt x="0" y="38"/>
                    </a:cubicBezTo>
                    <a:close/>
                  </a:path>
                </a:pathLst>
              </a:custGeom>
              <a:solidFill>
                <a:schemeClr val="accent3">
                  <a:lumMod val="75000"/>
                  <a:alpha val="50000"/>
                </a:schemeClr>
              </a:solidFill>
              <a:ln>
                <a:noFill/>
              </a:ln>
            </p:spPr>
            <p:txBody>
              <a:bodyPr anchor="ctr"/>
              <a:lstStyle/>
              <a:p>
                <a:pPr algn="ctr"/>
              </a:p>
            </p:txBody>
          </p:sp>
          <p:sp>
            <p:nvSpPr>
              <p:cNvPr id="39" name="íṩľíḍè-Freeform: Shape 7"/>
              <p:cNvSpPr/>
              <p:nvPr/>
            </p:nvSpPr>
            <p:spPr bwMode="auto">
              <a:xfrm>
                <a:off x="2649844" y="2192759"/>
                <a:ext cx="2757629" cy="2361936"/>
              </a:xfrm>
              <a:custGeom>
                <a:avLst/>
                <a:gdLst>
                  <a:gd name="T0" fmla="*/ 318 w 332"/>
                  <a:gd name="T1" fmla="*/ 168 h 282"/>
                  <a:gd name="T2" fmla="*/ 318 w 332"/>
                  <a:gd name="T3" fmla="*/ 114 h 282"/>
                  <a:gd name="T4" fmla="*/ 219 w 332"/>
                  <a:gd name="T5" fmla="*/ 15 h 282"/>
                  <a:gd name="T6" fmla="*/ 192 w 332"/>
                  <a:gd name="T7" fmla="*/ 26 h 282"/>
                  <a:gd name="T8" fmla="*/ 192 w 332"/>
                  <a:gd name="T9" fmla="*/ 26 h 282"/>
                  <a:gd name="T10" fmla="*/ 153 w 332"/>
                  <a:gd name="T11" fmla="*/ 65 h 282"/>
                  <a:gd name="T12" fmla="*/ 39 w 332"/>
                  <a:gd name="T13" fmla="*/ 65 h 282"/>
                  <a:gd name="T14" fmla="*/ 0 w 332"/>
                  <a:gd name="T15" fmla="*/ 103 h 282"/>
                  <a:gd name="T16" fmla="*/ 0 w 332"/>
                  <a:gd name="T17" fmla="*/ 179 h 282"/>
                  <a:gd name="T18" fmla="*/ 39 w 332"/>
                  <a:gd name="T19" fmla="*/ 218 h 282"/>
                  <a:gd name="T20" fmla="*/ 153 w 332"/>
                  <a:gd name="T21" fmla="*/ 218 h 282"/>
                  <a:gd name="T22" fmla="*/ 192 w 332"/>
                  <a:gd name="T23" fmla="*/ 256 h 282"/>
                  <a:gd name="T24" fmla="*/ 192 w 332"/>
                  <a:gd name="T25" fmla="*/ 256 h 282"/>
                  <a:gd name="T26" fmla="*/ 219 w 332"/>
                  <a:gd name="T27" fmla="*/ 267 h 282"/>
                  <a:gd name="T28" fmla="*/ 318 w 332"/>
                  <a:gd name="T29" fmla="*/ 168 h 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32" h="282">
                    <a:moveTo>
                      <a:pt x="318" y="168"/>
                    </a:moveTo>
                    <a:cubicBezTo>
                      <a:pt x="332" y="153"/>
                      <a:pt x="332" y="129"/>
                      <a:pt x="318" y="114"/>
                    </a:cubicBezTo>
                    <a:cubicBezTo>
                      <a:pt x="219" y="15"/>
                      <a:pt x="219" y="15"/>
                      <a:pt x="219" y="15"/>
                    </a:cubicBezTo>
                    <a:cubicBezTo>
                      <a:pt x="204" y="0"/>
                      <a:pt x="192" y="5"/>
                      <a:pt x="192" y="26"/>
                    </a:cubicBezTo>
                    <a:cubicBezTo>
                      <a:pt x="192" y="26"/>
                      <a:pt x="192" y="26"/>
                      <a:pt x="192" y="26"/>
                    </a:cubicBezTo>
                    <a:cubicBezTo>
                      <a:pt x="192" y="47"/>
                      <a:pt x="174" y="65"/>
                      <a:pt x="153" y="65"/>
                    </a:cubicBezTo>
                    <a:cubicBezTo>
                      <a:pt x="39" y="65"/>
                      <a:pt x="39" y="65"/>
                      <a:pt x="39" y="65"/>
                    </a:cubicBezTo>
                    <a:cubicBezTo>
                      <a:pt x="18" y="65"/>
                      <a:pt x="0" y="82"/>
                      <a:pt x="0" y="103"/>
                    </a:cubicBezTo>
                    <a:cubicBezTo>
                      <a:pt x="0" y="179"/>
                      <a:pt x="0" y="179"/>
                      <a:pt x="0" y="179"/>
                    </a:cubicBezTo>
                    <a:cubicBezTo>
                      <a:pt x="0" y="200"/>
                      <a:pt x="18" y="218"/>
                      <a:pt x="39" y="218"/>
                    </a:cubicBezTo>
                    <a:cubicBezTo>
                      <a:pt x="153" y="218"/>
                      <a:pt x="153" y="218"/>
                      <a:pt x="153" y="218"/>
                    </a:cubicBezTo>
                    <a:cubicBezTo>
                      <a:pt x="174" y="218"/>
                      <a:pt x="192" y="235"/>
                      <a:pt x="192" y="256"/>
                    </a:cubicBezTo>
                    <a:cubicBezTo>
                      <a:pt x="192" y="256"/>
                      <a:pt x="192" y="256"/>
                      <a:pt x="192" y="256"/>
                    </a:cubicBezTo>
                    <a:cubicBezTo>
                      <a:pt x="192" y="277"/>
                      <a:pt x="204" y="282"/>
                      <a:pt x="219" y="267"/>
                    </a:cubicBezTo>
                    <a:lnTo>
                      <a:pt x="318" y="168"/>
                    </a:lnTo>
                    <a:close/>
                  </a:path>
                </a:pathLst>
              </a:custGeom>
              <a:solidFill>
                <a:schemeClr val="accent2"/>
              </a:solidFill>
              <a:ln>
                <a:noFill/>
              </a:ln>
              <a:effectLst/>
            </p:spPr>
            <p:txBody>
              <a:bodyPr anchor="ctr"/>
              <a:lstStyle/>
              <a:p>
                <a:pPr algn="ctr"/>
              </a:p>
            </p:txBody>
          </p:sp>
          <p:sp>
            <p:nvSpPr>
              <p:cNvPr id="40" name="íṩľíḍè-Freeform: Shape 8"/>
              <p:cNvSpPr/>
              <p:nvPr/>
            </p:nvSpPr>
            <p:spPr bwMode="auto">
              <a:xfrm>
                <a:off x="2649844" y="2736645"/>
                <a:ext cx="988469" cy="1281801"/>
              </a:xfrm>
              <a:custGeom>
                <a:avLst/>
                <a:gdLst>
                  <a:gd name="T0" fmla="*/ 0 w 119"/>
                  <a:gd name="T1" fmla="*/ 38 h 153"/>
                  <a:gd name="T2" fmla="*/ 0 w 119"/>
                  <a:gd name="T3" fmla="*/ 114 h 153"/>
                  <a:gd name="T4" fmla="*/ 39 w 119"/>
                  <a:gd name="T5" fmla="*/ 153 h 153"/>
                  <a:gd name="T6" fmla="*/ 55 w 119"/>
                  <a:gd name="T7" fmla="*/ 153 h 153"/>
                  <a:gd name="T8" fmla="*/ 104 w 119"/>
                  <a:gd name="T9" fmla="*/ 103 h 153"/>
                  <a:gd name="T10" fmla="*/ 104 w 119"/>
                  <a:gd name="T11" fmla="*/ 49 h 153"/>
                  <a:gd name="T12" fmla="*/ 55 w 119"/>
                  <a:gd name="T13" fmla="*/ 0 h 153"/>
                  <a:gd name="T14" fmla="*/ 39 w 119"/>
                  <a:gd name="T15" fmla="*/ 0 h 153"/>
                  <a:gd name="T16" fmla="*/ 0 w 119"/>
                  <a:gd name="T17" fmla="*/ 38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9" h="153">
                    <a:moveTo>
                      <a:pt x="0" y="38"/>
                    </a:moveTo>
                    <a:cubicBezTo>
                      <a:pt x="0" y="114"/>
                      <a:pt x="0" y="114"/>
                      <a:pt x="0" y="114"/>
                    </a:cubicBezTo>
                    <a:cubicBezTo>
                      <a:pt x="0" y="135"/>
                      <a:pt x="18" y="153"/>
                      <a:pt x="39" y="153"/>
                    </a:cubicBezTo>
                    <a:cubicBezTo>
                      <a:pt x="55" y="153"/>
                      <a:pt x="55" y="153"/>
                      <a:pt x="55" y="153"/>
                    </a:cubicBezTo>
                    <a:cubicBezTo>
                      <a:pt x="104" y="103"/>
                      <a:pt x="104" y="103"/>
                      <a:pt x="104" y="103"/>
                    </a:cubicBezTo>
                    <a:cubicBezTo>
                      <a:pt x="119" y="88"/>
                      <a:pt x="119" y="64"/>
                      <a:pt x="104" y="49"/>
                    </a:cubicBezTo>
                    <a:cubicBezTo>
                      <a:pt x="55" y="0"/>
                      <a:pt x="55" y="0"/>
                      <a:pt x="55" y="0"/>
                    </a:cubicBezTo>
                    <a:cubicBezTo>
                      <a:pt x="39" y="0"/>
                      <a:pt x="39" y="0"/>
                      <a:pt x="39" y="0"/>
                    </a:cubicBezTo>
                    <a:cubicBezTo>
                      <a:pt x="18" y="0"/>
                      <a:pt x="0" y="17"/>
                      <a:pt x="0" y="38"/>
                    </a:cubicBezTo>
                    <a:close/>
                  </a:path>
                </a:pathLst>
              </a:custGeom>
              <a:solidFill>
                <a:schemeClr val="accent2">
                  <a:lumMod val="50000"/>
                  <a:alpha val="20000"/>
                </a:schemeClr>
              </a:solidFill>
              <a:ln>
                <a:noFill/>
              </a:ln>
            </p:spPr>
            <p:txBody>
              <a:bodyPr anchor="ctr"/>
              <a:lstStyle/>
              <a:p>
                <a:pPr algn="ctr"/>
              </a:p>
            </p:txBody>
          </p:sp>
          <p:sp>
            <p:nvSpPr>
              <p:cNvPr id="41" name="íṩľíḍè-Freeform: Shape 9"/>
              <p:cNvSpPr/>
              <p:nvPr/>
            </p:nvSpPr>
            <p:spPr bwMode="auto">
              <a:xfrm>
                <a:off x="1061484" y="2242663"/>
                <a:ext cx="2412765" cy="2255755"/>
              </a:xfrm>
              <a:custGeom>
                <a:avLst/>
                <a:gdLst>
                  <a:gd name="connsiteX0" fmla="*/ 1424916 w 2507091"/>
                  <a:gd name="connsiteY0" fmla="*/ 112 h 2343942"/>
                  <a:gd name="connsiteX1" fmla="*/ 1555542 w 2507091"/>
                  <a:gd name="connsiteY1" fmla="*/ 75381 h 2343942"/>
                  <a:gd name="connsiteX2" fmla="*/ 2409995 w 2507091"/>
                  <a:gd name="connsiteY2" fmla="*/ 936988 h 2343942"/>
                  <a:gd name="connsiteX3" fmla="*/ 2409995 w 2507091"/>
                  <a:gd name="connsiteY3" fmla="*/ 1406955 h 2343942"/>
                  <a:gd name="connsiteX4" fmla="*/ 1555542 w 2507091"/>
                  <a:gd name="connsiteY4" fmla="*/ 2268563 h 2343942"/>
                  <a:gd name="connsiteX5" fmla="*/ 1322510 w 2507091"/>
                  <a:gd name="connsiteY5" fmla="*/ 2172828 h 2343942"/>
                  <a:gd name="connsiteX6" fmla="*/ 994538 w 2507091"/>
                  <a:gd name="connsiteY6" fmla="*/ 1842111 h 2343942"/>
                  <a:gd name="connsiteX7" fmla="*/ 1992 w 2507091"/>
                  <a:gd name="connsiteY7" fmla="*/ 1842111 h 2343942"/>
                  <a:gd name="connsiteX8" fmla="*/ 0 w 2507091"/>
                  <a:gd name="connsiteY8" fmla="*/ 1841897 h 2343942"/>
                  <a:gd name="connsiteX9" fmla="*/ 8587 w 2507091"/>
                  <a:gd name="connsiteY9" fmla="*/ 1841897 h 2343942"/>
                  <a:gd name="connsiteX10" fmla="*/ 66848 w 2507091"/>
                  <a:gd name="connsiteY10" fmla="*/ 1841897 h 2343942"/>
                  <a:gd name="connsiteX11" fmla="*/ 489776 w 2507091"/>
                  <a:gd name="connsiteY11" fmla="*/ 1406631 h 2343942"/>
                  <a:gd name="connsiteX12" fmla="*/ 489776 w 2507091"/>
                  <a:gd name="connsiteY12" fmla="*/ 936545 h 2343942"/>
                  <a:gd name="connsiteX13" fmla="*/ 67674 w 2507091"/>
                  <a:gd name="connsiteY13" fmla="*/ 510817 h 2343942"/>
                  <a:gd name="connsiteX14" fmla="*/ 67395 w 2507091"/>
                  <a:gd name="connsiteY14" fmla="*/ 510536 h 2343942"/>
                  <a:gd name="connsiteX15" fmla="*/ 85108 w 2507091"/>
                  <a:gd name="connsiteY15" fmla="*/ 510536 h 2343942"/>
                  <a:gd name="connsiteX16" fmla="*/ 994538 w 2507091"/>
                  <a:gd name="connsiteY16" fmla="*/ 510536 h 2343942"/>
                  <a:gd name="connsiteX17" fmla="*/ 1322510 w 2507091"/>
                  <a:gd name="connsiteY17" fmla="*/ 171115 h 2343942"/>
                  <a:gd name="connsiteX18" fmla="*/ 1424916 w 2507091"/>
                  <a:gd name="connsiteY18" fmla="*/ 112 h 2343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507091" h="2343942">
                    <a:moveTo>
                      <a:pt x="1424916" y="112"/>
                    </a:moveTo>
                    <a:cubicBezTo>
                      <a:pt x="1462086" y="1948"/>
                      <a:pt x="1506994" y="26426"/>
                      <a:pt x="1555542" y="75381"/>
                    </a:cubicBezTo>
                    <a:cubicBezTo>
                      <a:pt x="1555542" y="75381"/>
                      <a:pt x="1555542" y="75381"/>
                      <a:pt x="2409995" y="936988"/>
                    </a:cubicBezTo>
                    <a:cubicBezTo>
                      <a:pt x="2539457" y="1067534"/>
                      <a:pt x="2539457" y="1276409"/>
                      <a:pt x="2409995" y="1406955"/>
                    </a:cubicBezTo>
                    <a:lnTo>
                      <a:pt x="1555542" y="2268563"/>
                    </a:lnTo>
                    <a:cubicBezTo>
                      <a:pt x="1426080" y="2399109"/>
                      <a:pt x="1322510" y="2355594"/>
                      <a:pt x="1322510" y="2172828"/>
                    </a:cubicBezTo>
                    <a:cubicBezTo>
                      <a:pt x="1322510" y="1990063"/>
                      <a:pt x="1175785" y="1842111"/>
                      <a:pt x="994538" y="1842111"/>
                    </a:cubicBezTo>
                    <a:cubicBezTo>
                      <a:pt x="994538" y="1842111"/>
                      <a:pt x="994538" y="1842111"/>
                      <a:pt x="1992" y="1842111"/>
                    </a:cubicBezTo>
                    <a:lnTo>
                      <a:pt x="0" y="1841897"/>
                    </a:lnTo>
                    <a:lnTo>
                      <a:pt x="8587" y="1841897"/>
                    </a:lnTo>
                    <a:cubicBezTo>
                      <a:pt x="66848" y="1841897"/>
                      <a:pt x="66848" y="1841897"/>
                      <a:pt x="66848" y="1841897"/>
                    </a:cubicBezTo>
                    <a:cubicBezTo>
                      <a:pt x="489776" y="1406631"/>
                      <a:pt x="489776" y="1406631"/>
                      <a:pt x="489776" y="1406631"/>
                    </a:cubicBezTo>
                    <a:cubicBezTo>
                      <a:pt x="619244" y="1276052"/>
                      <a:pt x="619244" y="1067124"/>
                      <a:pt x="489776" y="936545"/>
                    </a:cubicBezTo>
                    <a:cubicBezTo>
                      <a:pt x="119714" y="563304"/>
                      <a:pt x="73456" y="516649"/>
                      <a:pt x="67674" y="510817"/>
                    </a:cubicBezTo>
                    <a:lnTo>
                      <a:pt x="67395" y="510536"/>
                    </a:lnTo>
                    <a:lnTo>
                      <a:pt x="85108" y="510536"/>
                    </a:lnTo>
                    <a:cubicBezTo>
                      <a:pt x="191971" y="510536"/>
                      <a:pt x="436231" y="510536"/>
                      <a:pt x="994538" y="510536"/>
                    </a:cubicBezTo>
                    <a:cubicBezTo>
                      <a:pt x="1175785" y="510536"/>
                      <a:pt x="1322510" y="353880"/>
                      <a:pt x="1322510" y="171115"/>
                    </a:cubicBezTo>
                    <a:cubicBezTo>
                      <a:pt x="1322510" y="56887"/>
                      <a:pt x="1362967" y="-2947"/>
                      <a:pt x="1424916" y="112"/>
                    </a:cubicBezTo>
                    <a:close/>
                  </a:path>
                </a:pathLst>
              </a:custGeom>
              <a:solidFill>
                <a:schemeClr val="accent1"/>
              </a:solidFill>
              <a:ln>
                <a:noFill/>
              </a:ln>
              <a:effectLst/>
            </p:spPr>
            <p:txBody>
              <a:bodyPr anchor="ctr"/>
              <a:lstStyle/>
              <a:p>
                <a:pPr algn="ctr"/>
              </a:p>
            </p:txBody>
          </p:sp>
          <p:sp>
            <p:nvSpPr>
              <p:cNvPr id="42" name="íṩľíḍè-Oval 10"/>
              <p:cNvSpPr/>
              <p:nvPr/>
            </p:nvSpPr>
            <p:spPr>
              <a:xfrm>
                <a:off x="2001259" y="3046248"/>
                <a:ext cx="648586" cy="648586"/>
              </a:xfrm>
              <a:prstGeom prst="ellipse">
                <a:avLst/>
              </a:prstGeom>
              <a:solidFill>
                <a:schemeClr val="bg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p>
            </p:txBody>
          </p:sp>
          <p:sp>
            <p:nvSpPr>
              <p:cNvPr id="43" name="íślíḋè-Freeform: Shape 11"/>
              <p:cNvSpPr/>
              <p:nvPr/>
            </p:nvSpPr>
            <p:spPr bwMode="auto">
              <a:xfrm>
                <a:off x="2203000" y="3267671"/>
                <a:ext cx="245104" cy="219748"/>
              </a:xfrm>
              <a:custGeom>
                <a:avLst/>
                <a:gdLst>
                  <a:gd name="T0" fmla="*/ 116 w 400"/>
                  <a:gd name="T1" fmla="*/ 224 h 360"/>
                  <a:gd name="T2" fmla="*/ 116 w 400"/>
                  <a:gd name="T3" fmla="*/ 100 h 360"/>
                  <a:gd name="T4" fmla="*/ 40 w 400"/>
                  <a:gd name="T5" fmla="*/ 100 h 360"/>
                  <a:gd name="T6" fmla="*/ 0 w 400"/>
                  <a:gd name="T7" fmla="*/ 140 h 360"/>
                  <a:gd name="T8" fmla="*/ 0 w 400"/>
                  <a:gd name="T9" fmla="*/ 260 h 360"/>
                  <a:gd name="T10" fmla="*/ 40 w 400"/>
                  <a:gd name="T11" fmla="*/ 300 h 360"/>
                  <a:gd name="T12" fmla="*/ 60 w 400"/>
                  <a:gd name="T13" fmla="*/ 300 h 360"/>
                  <a:gd name="T14" fmla="*/ 60 w 400"/>
                  <a:gd name="T15" fmla="*/ 360 h 360"/>
                  <a:gd name="T16" fmla="*/ 120 w 400"/>
                  <a:gd name="T17" fmla="*/ 300 h 360"/>
                  <a:gd name="T18" fmla="*/ 220 w 400"/>
                  <a:gd name="T19" fmla="*/ 300 h 360"/>
                  <a:gd name="T20" fmla="*/ 260 w 400"/>
                  <a:gd name="T21" fmla="*/ 260 h 360"/>
                  <a:gd name="T22" fmla="*/ 260 w 400"/>
                  <a:gd name="T23" fmla="*/ 223 h 360"/>
                  <a:gd name="T24" fmla="*/ 256 w 400"/>
                  <a:gd name="T25" fmla="*/ 224 h 360"/>
                  <a:gd name="T26" fmla="*/ 116 w 400"/>
                  <a:gd name="T27" fmla="*/ 224 h 360"/>
                  <a:gd name="T28" fmla="*/ 360 w 400"/>
                  <a:gd name="T29" fmla="*/ 0 h 360"/>
                  <a:gd name="T30" fmla="*/ 180 w 400"/>
                  <a:gd name="T31" fmla="*/ 0 h 360"/>
                  <a:gd name="T32" fmla="*/ 140 w 400"/>
                  <a:gd name="T33" fmla="*/ 40 h 360"/>
                  <a:gd name="T34" fmla="*/ 140 w 400"/>
                  <a:gd name="T35" fmla="*/ 200 h 360"/>
                  <a:gd name="T36" fmla="*/ 280 w 400"/>
                  <a:gd name="T37" fmla="*/ 200 h 360"/>
                  <a:gd name="T38" fmla="*/ 340 w 400"/>
                  <a:gd name="T39" fmla="*/ 260 h 360"/>
                  <a:gd name="T40" fmla="*/ 340 w 400"/>
                  <a:gd name="T41" fmla="*/ 200 h 360"/>
                  <a:gd name="T42" fmla="*/ 360 w 400"/>
                  <a:gd name="T43" fmla="*/ 200 h 360"/>
                  <a:gd name="T44" fmla="*/ 400 w 400"/>
                  <a:gd name="T45" fmla="*/ 160 h 360"/>
                  <a:gd name="T46" fmla="*/ 400 w 400"/>
                  <a:gd name="T47" fmla="*/ 40 h 360"/>
                  <a:gd name="T48" fmla="*/ 360 w 400"/>
                  <a:gd name="T49" fmla="*/ 0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00" h="360">
                    <a:moveTo>
                      <a:pt x="116" y="224"/>
                    </a:moveTo>
                    <a:cubicBezTo>
                      <a:pt x="116" y="100"/>
                      <a:pt x="116" y="100"/>
                      <a:pt x="116" y="100"/>
                    </a:cubicBezTo>
                    <a:cubicBezTo>
                      <a:pt x="40" y="100"/>
                      <a:pt x="40" y="100"/>
                      <a:pt x="40" y="100"/>
                    </a:cubicBezTo>
                    <a:cubicBezTo>
                      <a:pt x="18" y="100"/>
                      <a:pt x="0" y="118"/>
                      <a:pt x="0" y="140"/>
                    </a:cubicBezTo>
                    <a:cubicBezTo>
                      <a:pt x="0" y="260"/>
                      <a:pt x="0" y="260"/>
                      <a:pt x="0" y="260"/>
                    </a:cubicBezTo>
                    <a:cubicBezTo>
                      <a:pt x="0" y="282"/>
                      <a:pt x="18" y="300"/>
                      <a:pt x="40" y="300"/>
                    </a:cubicBezTo>
                    <a:cubicBezTo>
                      <a:pt x="60" y="300"/>
                      <a:pt x="60" y="300"/>
                      <a:pt x="60" y="300"/>
                    </a:cubicBezTo>
                    <a:cubicBezTo>
                      <a:pt x="60" y="360"/>
                      <a:pt x="60" y="360"/>
                      <a:pt x="60" y="360"/>
                    </a:cubicBezTo>
                    <a:cubicBezTo>
                      <a:pt x="120" y="300"/>
                      <a:pt x="120" y="300"/>
                      <a:pt x="120" y="300"/>
                    </a:cubicBezTo>
                    <a:cubicBezTo>
                      <a:pt x="220" y="300"/>
                      <a:pt x="220" y="300"/>
                      <a:pt x="220" y="300"/>
                    </a:cubicBezTo>
                    <a:cubicBezTo>
                      <a:pt x="242" y="300"/>
                      <a:pt x="260" y="282"/>
                      <a:pt x="260" y="260"/>
                    </a:cubicBezTo>
                    <a:cubicBezTo>
                      <a:pt x="260" y="223"/>
                      <a:pt x="260" y="223"/>
                      <a:pt x="260" y="223"/>
                    </a:cubicBezTo>
                    <a:cubicBezTo>
                      <a:pt x="258" y="224"/>
                      <a:pt x="257" y="224"/>
                      <a:pt x="256" y="224"/>
                    </a:cubicBezTo>
                    <a:lnTo>
                      <a:pt x="116" y="224"/>
                    </a:lnTo>
                    <a:close/>
                    <a:moveTo>
                      <a:pt x="360" y="0"/>
                    </a:moveTo>
                    <a:cubicBezTo>
                      <a:pt x="180" y="0"/>
                      <a:pt x="180" y="0"/>
                      <a:pt x="180" y="0"/>
                    </a:cubicBezTo>
                    <a:cubicBezTo>
                      <a:pt x="158" y="0"/>
                      <a:pt x="140" y="18"/>
                      <a:pt x="140" y="40"/>
                    </a:cubicBezTo>
                    <a:cubicBezTo>
                      <a:pt x="140" y="200"/>
                      <a:pt x="140" y="200"/>
                      <a:pt x="140" y="200"/>
                    </a:cubicBezTo>
                    <a:cubicBezTo>
                      <a:pt x="280" y="200"/>
                      <a:pt x="280" y="200"/>
                      <a:pt x="280" y="200"/>
                    </a:cubicBezTo>
                    <a:cubicBezTo>
                      <a:pt x="340" y="260"/>
                      <a:pt x="340" y="260"/>
                      <a:pt x="340" y="260"/>
                    </a:cubicBezTo>
                    <a:cubicBezTo>
                      <a:pt x="340" y="200"/>
                      <a:pt x="340" y="200"/>
                      <a:pt x="340" y="200"/>
                    </a:cubicBezTo>
                    <a:cubicBezTo>
                      <a:pt x="360" y="200"/>
                      <a:pt x="360" y="200"/>
                      <a:pt x="360" y="200"/>
                    </a:cubicBezTo>
                    <a:cubicBezTo>
                      <a:pt x="382" y="200"/>
                      <a:pt x="400" y="182"/>
                      <a:pt x="400" y="160"/>
                    </a:cubicBezTo>
                    <a:cubicBezTo>
                      <a:pt x="400" y="40"/>
                      <a:pt x="400" y="40"/>
                      <a:pt x="400" y="40"/>
                    </a:cubicBezTo>
                    <a:cubicBezTo>
                      <a:pt x="400" y="18"/>
                      <a:pt x="382" y="0"/>
                      <a:pt x="360" y="0"/>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4" name="íślíḋè-Oval 12"/>
              <p:cNvSpPr/>
              <p:nvPr/>
            </p:nvSpPr>
            <p:spPr>
              <a:xfrm>
                <a:off x="3913912" y="3046248"/>
                <a:ext cx="648586" cy="648586"/>
              </a:xfrm>
              <a:prstGeom prst="ellipse">
                <a:avLst/>
              </a:prstGeom>
              <a:solidFill>
                <a:schemeClr val="bg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p>
            </p:txBody>
          </p:sp>
          <p:sp>
            <p:nvSpPr>
              <p:cNvPr id="45" name="íślíḋè-Freeform: Shape 13"/>
              <p:cNvSpPr/>
              <p:nvPr/>
            </p:nvSpPr>
            <p:spPr bwMode="auto">
              <a:xfrm>
                <a:off x="4114597" y="3254328"/>
                <a:ext cx="247217" cy="232427"/>
              </a:xfrm>
              <a:custGeom>
                <a:avLst/>
                <a:gdLst>
                  <a:gd name="T0" fmla="*/ 344 w 402"/>
                  <a:gd name="T1" fmla="*/ 125 h 382"/>
                  <a:gd name="T2" fmla="*/ 303 w 402"/>
                  <a:gd name="T3" fmla="*/ 13 h 382"/>
                  <a:gd name="T4" fmla="*/ 284 w 402"/>
                  <a:gd name="T5" fmla="*/ 3 h 382"/>
                  <a:gd name="T6" fmla="*/ 12 w 402"/>
                  <a:gd name="T7" fmla="*/ 102 h 382"/>
                  <a:gd name="T8" fmla="*/ 3 w 402"/>
                  <a:gd name="T9" fmla="*/ 122 h 382"/>
                  <a:gd name="T10" fmla="*/ 46 w 402"/>
                  <a:gd name="T11" fmla="*/ 241 h 382"/>
                  <a:gd name="T12" fmla="*/ 46 w 402"/>
                  <a:gd name="T13" fmla="*/ 177 h 382"/>
                  <a:gd name="T14" fmla="*/ 97 w 402"/>
                  <a:gd name="T15" fmla="*/ 125 h 382"/>
                  <a:gd name="T16" fmla="*/ 169 w 402"/>
                  <a:gd name="T17" fmla="*/ 125 h 382"/>
                  <a:gd name="T18" fmla="*/ 255 w 402"/>
                  <a:gd name="T19" fmla="*/ 65 h 382"/>
                  <a:gd name="T20" fmla="*/ 304 w 402"/>
                  <a:gd name="T21" fmla="*/ 125 h 382"/>
                  <a:gd name="T22" fmla="*/ 344 w 402"/>
                  <a:gd name="T23" fmla="*/ 125 h 382"/>
                  <a:gd name="T24" fmla="*/ 387 w 402"/>
                  <a:gd name="T25" fmla="*/ 161 h 382"/>
                  <a:gd name="T26" fmla="*/ 97 w 402"/>
                  <a:gd name="T27" fmla="*/ 161 h 382"/>
                  <a:gd name="T28" fmla="*/ 82 w 402"/>
                  <a:gd name="T29" fmla="*/ 177 h 382"/>
                  <a:gd name="T30" fmla="*/ 82 w 402"/>
                  <a:gd name="T31" fmla="*/ 366 h 382"/>
                  <a:gd name="T32" fmla="*/ 97 w 402"/>
                  <a:gd name="T33" fmla="*/ 382 h 382"/>
                  <a:gd name="T34" fmla="*/ 387 w 402"/>
                  <a:gd name="T35" fmla="*/ 382 h 382"/>
                  <a:gd name="T36" fmla="*/ 402 w 402"/>
                  <a:gd name="T37" fmla="*/ 366 h 382"/>
                  <a:gd name="T38" fmla="*/ 402 w 402"/>
                  <a:gd name="T39" fmla="*/ 177 h 382"/>
                  <a:gd name="T40" fmla="*/ 387 w 402"/>
                  <a:gd name="T41" fmla="*/ 161 h 382"/>
                  <a:gd name="T42" fmla="*/ 364 w 402"/>
                  <a:gd name="T43" fmla="*/ 342 h 382"/>
                  <a:gd name="T44" fmla="*/ 125 w 402"/>
                  <a:gd name="T45" fmla="*/ 342 h 382"/>
                  <a:gd name="T46" fmla="*/ 125 w 402"/>
                  <a:gd name="T47" fmla="*/ 307 h 382"/>
                  <a:gd name="T48" fmla="*/ 161 w 402"/>
                  <a:gd name="T49" fmla="*/ 222 h 382"/>
                  <a:gd name="T50" fmla="*/ 217 w 402"/>
                  <a:gd name="T51" fmla="*/ 290 h 382"/>
                  <a:gd name="T52" fmla="*/ 269 w 402"/>
                  <a:gd name="T53" fmla="*/ 237 h 382"/>
                  <a:gd name="T54" fmla="*/ 336 w 402"/>
                  <a:gd name="T55" fmla="*/ 213 h 382"/>
                  <a:gd name="T56" fmla="*/ 364 w 402"/>
                  <a:gd name="T57" fmla="*/ 277 h 382"/>
                  <a:gd name="T58" fmla="*/ 364 w 402"/>
                  <a:gd name="T59" fmla="*/ 342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02" h="382">
                    <a:moveTo>
                      <a:pt x="344" y="125"/>
                    </a:moveTo>
                    <a:cubicBezTo>
                      <a:pt x="303" y="13"/>
                      <a:pt x="303" y="13"/>
                      <a:pt x="303" y="13"/>
                    </a:cubicBezTo>
                    <a:cubicBezTo>
                      <a:pt x="300" y="4"/>
                      <a:pt x="291" y="0"/>
                      <a:pt x="284" y="3"/>
                    </a:cubicBezTo>
                    <a:cubicBezTo>
                      <a:pt x="12" y="102"/>
                      <a:pt x="12" y="102"/>
                      <a:pt x="12" y="102"/>
                    </a:cubicBezTo>
                    <a:cubicBezTo>
                      <a:pt x="4" y="105"/>
                      <a:pt x="0" y="114"/>
                      <a:pt x="3" y="122"/>
                    </a:cubicBezTo>
                    <a:cubicBezTo>
                      <a:pt x="46" y="241"/>
                      <a:pt x="46" y="241"/>
                      <a:pt x="46" y="241"/>
                    </a:cubicBezTo>
                    <a:cubicBezTo>
                      <a:pt x="46" y="177"/>
                      <a:pt x="46" y="177"/>
                      <a:pt x="46" y="177"/>
                    </a:cubicBezTo>
                    <a:cubicBezTo>
                      <a:pt x="46" y="149"/>
                      <a:pt x="69" y="125"/>
                      <a:pt x="97" y="125"/>
                    </a:cubicBezTo>
                    <a:cubicBezTo>
                      <a:pt x="169" y="125"/>
                      <a:pt x="169" y="125"/>
                      <a:pt x="169" y="125"/>
                    </a:cubicBezTo>
                    <a:cubicBezTo>
                      <a:pt x="255" y="65"/>
                      <a:pt x="255" y="65"/>
                      <a:pt x="255" y="65"/>
                    </a:cubicBezTo>
                    <a:cubicBezTo>
                      <a:pt x="304" y="125"/>
                      <a:pt x="304" y="125"/>
                      <a:pt x="304" y="125"/>
                    </a:cubicBezTo>
                    <a:lnTo>
                      <a:pt x="344" y="125"/>
                    </a:lnTo>
                    <a:close/>
                    <a:moveTo>
                      <a:pt x="387" y="161"/>
                    </a:moveTo>
                    <a:cubicBezTo>
                      <a:pt x="97" y="161"/>
                      <a:pt x="97" y="161"/>
                      <a:pt x="97" y="161"/>
                    </a:cubicBezTo>
                    <a:cubicBezTo>
                      <a:pt x="89" y="161"/>
                      <a:pt x="82" y="169"/>
                      <a:pt x="82" y="177"/>
                    </a:cubicBezTo>
                    <a:cubicBezTo>
                      <a:pt x="82" y="366"/>
                      <a:pt x="82" y="366"/>
                      <a:pt x="82" y="366"/>
                    </a:cubicBezTo>
                    <a:cubicBezTo>
                      <a:pt x="82" y="375"/>
                      <a:pt x="89" y="382"/>
                      <a:pt x="97" y="382"/>
                    </a:cubicBezTo>
                    <a:cubicBezTo>
                      <a:pt x="387" y="382"/>
                      <a:pt x="387" y="382"/>
                      <a:pt x="387" y="382"/>
                    </a:cubicBezTo>
                    <a:cubicBezTo>
                      <a:pt x="395" y="382"/>
                      <a:pt x="402" y="375"/>
                      <a:pt x="402" y="366"/>
                    </a:cubicBezTo>
                    <a:cubicBezTo>
                      <a:pt x="402" y="177"/>
                      <a:pt x="402" y="177"/>
                      <a:pt x="402" y="177"/>
                    </a:cubicBezTo>
                    <a:cubicBezTo>
                      <a:pt x="402" y="169"/>
                      <a:pt x="395" y="161"/>
                      <a:pt x="387" y="161"/>
                    </a:cubicBezTo>
                    <a:close/>
                    <a:moveTo>
                      <a:pt x="364" y="342"/>
                    </a:moveTo>
                    <a:cubicBezTo>
                      <a:pt x="125" y="342"/>
                      <a:pt x="125" y="342"/>
                      <a:pt x="125" y="342"/>
                    </a:cubicBezTo>
                    <a:cubicBezTo>
                      <a:pt x="125" y="307"/>
                      <a:pt x="125" y="307"/>
                      <a:pt x="125" y="307"/>
                    </a:cubicBezTo>
                    <a:cubicBezTo>
                      <a:pt x="161" y="222"/>
                      <a:pt x="161" y="222"/>
                      <a:pt x="161" y="222"/>
                    </a:cubicBezTo>
                    <a:cubicBezTo>
                      <a:pt x="217" y="290"/>
                      <a:pt x="217" y="290"/>
                      <a:pt x="217" y="290"/>
                    </a:cubicBezTo>
                    <a:cubicBezTo>
                      <a:pt x="269" y="237"/>
                      <a:pt x="269" y="237"/>
                      <a:pt x="269" y="237"/>
                    </a:cubicBezTo>
                    <a:cubicBezTo>
                      <a:pt x="336" y="213"/>
                      <a:pt x="336" y="213"/>
                      <a:pt x="336" y="213"/>
                    </a:cubicBezTo>
                    <a:cubicBezTo>
                      <a:pt x="364" y="277"/>
                      <a:pt x="364" y="277"/>
                      <a:pt x="364" y="277"/>
                    </a:cubicBezTo>
                    <a:lnTo>
                      <a:pt x="364" y="342"/>
                    </a:ln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6" name="íślíḋè-Oval 14"/>
              <p:cNvSpPr/>
              <p:nvPr/>
            </p:nvSpPr>
            <p:spPr>
              <a:xfrm>
                <a:off x="5810280" y="3043976"/>
                <a:ext cx="648586" cy="648586"/>
              </a:xfrm>
              <a:prstGeom prst="ellipse">
                <a:avLst/>
              </a:prstGeom>
              <a:solidFill>
                <a:schemeClr val="bg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p>
            </p:txBody>
          </p:sp>
          <p:sp>
            <p:nvSpPr>
              <p:cNvPr id="47" name="íślíḋè-Freeform: Shape 15"/>
              <p:cNvSpPr/>
              <p:nvPr/>
            </p:nvSpPr>
            <p:spPr bwMode="auto">
              <a:xfrm>
                <a:off x="6022235" y="3267671"/>
                <a:ext cx="221862" cy="223974"/>
              </a:xfrm>
              <a:custGeom>
                <a:avLst/>
                <a:gdLst>
                  <a:gd name="T0" fmla="*/ 203 w 360"/>
                  <a:gd name="T1" fmla="*/ 271 h 368"/>
                  <a:gd name="T2" fmla="*/ 261 w 360"/>
                  <a:gd name="T3" fmla="*/ 202 h 368"/>
                  <a:gd name="T4" fmla="*/ 360 w 360"/>
                  <a:gd name="T5" fmla="*/ 51 h 368"/>
                  <a:gd name="T6" fmla="*/ 346 w 360"/>
                  <a:gd name="T7" fmla="*/ 37 h 368"/>
                  <a:gd name="T8" fmla="*/ 277 w 360"/>
                  <a:gd name="T9" fmla="*/ 37 h 368"/>
                  <a:gd name="T10" fmla="*/ 180 w 360"/>
                  <a:gd name="T11" fmla="*/ 0 h 368"/>
                  <a:gd name="T12" fmla="*/ 83 w 360"/>
                  <a:gd name="T13" fmla="*/ 37 h 368"/>
                  <a:gd name="T14" fmla="*/ 14 w 360"/>
                  <a:gd name="T15" fmla="*/ 37 h 368"/>
                  <a:gd name="T16" fmla="*/ 0 w 360"/>
                  <a:gd name="T17" fmla="*/ 51 h 368"/>
                  <a:gd name="T18" fmla="*/ 98 w 360"/>
                  <a:gd name="T19" fmla="*/ 202 h 368"/>
                  <a:gd name="T20" fmla="*/ 156 w 360"/>
                  <a:gd name="T21" fmla="*/ 271 h 368"/>
                  <a:gd name="T22" fmla="*/ 156 w 360"/>
                  <a:gd name="T23" fmla="*/ 297 h 368"/>
                  <a:gd name="T24" fmla="*/ 91 w 360"/>
                  <a:gd name="T25" fmla="*/ 332 h 368"/>
                  <a:gd name="T26" fmla="*/ 180 w 360"/>
                  <a:gd name="T27" fmla="*/ 368 h 368"/>
                  <a:gd name="T28" fmla="*/ 269 w 360"/>
                  <a:gd name="T29" fmla="*/ 332 h 368"/>
                  <a:gd name="T30" fmla="*/ 203 w 360"/>
                  <a:gd name="T31" fmla="*/ 297 h 368"/>
                  <a:gd name="T32" fmla="*/ 203 w 360"/>
                  <a:gd name="T33" fmla="*/ 271 h 368"/>
                  <a:gd name="T34" fmla="*/ 259 w 360"/>
                  <a:gd name="T35" fmla="*/ 170 h 368"/>
                  <a:gd name="T36" fmla="*/ 281 w 360"/>
                  <a:gd name="T37" fmla="*/ 65 h 368"/>
                  <a:gd name="T38" fmla="*/ 331 w 360"/>
                  <a:gd name="T39" fmla="*/ 65 h 368"/>
                  <a:gd name="T40" fmla="*/ 259 w 360"/>
                  <a:gd name="T41" fmla="*/ 170 h 368"/>
                  <a:gd name="T42" fmla="*/ 180 w 360"/>
                  <a:gd name="T43" fmla="*/ 24 h 368"/>
                  <a:gd name="T44" fmla="*/ 256 w 360"/>
                  <a:gd name="T45" fmla="*/ 55 h 368"/>
                  <a:gd name="T46" fmla="*/ 180 w 360"/>
                  <a:gd name="T47" fmla="*/ 86 h 368"/>
                  <a:gd name="T48" fmla="*/ 104 w 360"/>
                  <a:gd name="T49" fmla="*/ 55 h 368"/>
                  <a:gd name="T50" fmla="*/ 180 w 360"/>
                  <a:gd name="T51" fmla="*/ 24 h 368"/>
                  <a:gd name="T52" fmla="*/ 29 w 360"/>
                  <a:gd name="T53" fmla="*/ 65 h 368"/>
                  <a:gd name="T54" fmla="*/ 79 w 360"/>
                  <a:gd name="T55" fmla="*/ 65 h 368"/>
                  <a:gd name="T56" fmla="*/ 101 w 360"/>
                  <a:gd name="T57" fmla="*/ 170 h 368"/>
                  <a:gd name="T58" fmla="*/ 29 w 360"/>
                  <a:gd name="T59" fmla="*/ 65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60" h="368">
                    <a:moveTo>
                      <a:pt x="203" y="271"/>
                    </a:moveTo>
                    <a:cubicBezTo>
                      <a:pt x="203" y="242"/>
                      <a:pt x="225" y="226"/>
                      <a:pt x="261" y="202"/>
                    </a:cubicBezTo>
                    <a:cubicBezTo>
                      <a:pt x="305" y="173"/>
                      <a:pt x="360" y="137"/>
                      <a:pt x="360" y="51"/>
                    </a:cubicBezTo>
                    <a:cubicBezTo>
                      <a:pt x="360" y="43"/>
                      <a:pt x="353" y="37"/>
                      <a:pt x="346" y="37"/>
                    </a:cubicBezTo>
                    <a:cubicBezTo>
                      <a:pt x="277" y="37"/>
                      <a:pt x="277" y="37"/>
                      <a:pt x="277" y="37"/>
                    </a:cubicBezTo>
                    <a:cubicBezTo>
                      <a:pt x="267" y="19"/>
                      <a:pt x="238" y="0"/>
                      <a:pt x="180" y="0"/>
                    </a:cubicBezTo>
                    <a:cubicBezTo>
                      <a:pt x="121" y="0"/>
                      <a:pt x="92" y="19"/>
                      <a:pt x="83" y="37"/>
                    </a:cubicBezTo>
                    <a:cubicBezTo>
                      <a:pt x="14" y="37"/>
                      <a:pt x="14" y="37"/>
                      <a:pt x="14" y="37"/>
                    </a:cubicBezTo>
                    <a:cubicBezTo>
                      <a:pt x="6" y="37"/>
                      <a:pt x="0" y="43"/>
                      <a:pt x="0" y="51"/>
                    </a:cubicBezTo>
                    <a:cubicBezTo>
                      <a:pt x="0" y="137"/>
                      <a:pt x="54" y="173"/>
                      <a:pt x="98" y="202"/>
                    </a:cubicBezTo>
                    <a:cubicBezTo>
                      <a:pt x="134" y="226"/>
                      <a:pt x="156" y="242"/>
                      <a:pt x="156" y="271"/>
                    </a:cubicBezTo>
                    <a:cubicBezTo>
                      <a:pt x="156" y="297"/>
                      <a:pt x="156" y="297"/>
                      <a:pt x="156" y="297"/>
                    </a:cubicBezTo>
                    <a:cubicBezTo>
                      <a:pt x="118" y="301"/>
                      <a:pt x="91" y="315"/>
                      <a:pt x="91" y="332"/>
                    </a:cubicBezTo>
                    <a:cubicBezTo>
                      <a:pt x="91" y="352"/>
                      <a:pt x="131" y="368"/>
                      <a:pt x="180" y="368"/>
                    </a:cubicBezTo>
                    <a:cubicBezTo>
                      <a:pt x="229" y="368"/>
                      <a:pt x="269" y="352"/>
                      <a:pt x="269" y="332"/>
                    </a:cubicBezTo>
                    <a:cubicBezTo>
                      <a:pt x="269" y="315"/>
                      <a:pt x="241" y="301"/>
                      <a:pt x="203" y="297"/>
                    </a:cubicBezTo>
                    <a:lnTo>
                      <a:pt x="203" y="271"/>
                    </a:lnTo>
                    <a:close/>
                    <a:moveTo>
                      <a:pt x="259" y="170"/>
                    </a:moveTo>
                    <a:cubicBezTo>
                      <a:pt x="270" y="146"/>
                      <a:pt x="279" y="113"/>
                      <a:pt x="281" y="65"/>
                    </a:cubicBezTo>
                    <a:cubicBezTo>
                      <a:pt x="331" y="65"/>
                      <a:pt x="331" y="65"/>
                      <a:pt x="331" y="65"/>
                    </a:cubicBezTo>
                    <a:cubicBezTo>
                      <a:pt x="326" y="119"/>
                      <a:pt x="294" y="146"/>
                      <a:pt x="259" y="170"/>
                    </a:cubicBezTo>
                    <a:close/>
                    <a:moveTo>
                      <a:pt x="180" y="24"/>
                    </a:moveTo>
                    <a:cubicBezTo>
                      <a:pt x="234" y="24"/>
                      <a:pt x="256" y="47"/>
                      <a:pt x="256" y="55"/>
                    </a:cubicBezTo>
                    <a:cubicBezTo>
                      <a:pt x="256" y="63"/>
                      <a:pt x="234" y="86"/>
                      <a:pt x="180" y="86"/>
                    </a:cubicBezTo>
                    <a:cubicBezTo>
                      <a:pt x="125" y="86"/>
                      <a:pt x="104" y="63"/>
                      <a:pt x="104" y="55"/>
                    </a:cubicBezTo>
                    <a:cubicBezTo>
                      <a:pt x="104" y="47"/>
                      <a:pt x="125" y="24"/>
                      <a:pt x="180" y="24"/>
                    </a:cubicBezTo>
                    <a:close/>
                    <a:moveTo>
                      <a:pt x="29" y="65"/>
                    </a:moveTo>
                    <a:cubicBezTo>
                      <a:pt x="79" y="65"/>
                      <a:pt x="79" y="65"/>
                      <a:pt x="79" y="65"/>
                    </a:cubicBezTo>
                    <a:cubicBezTo>
                      <a:pt x="80" y="113"/>
                      <a:pt x="89" y="146"/>
                      <a:pt x="101" y="170"/>
                    </a:cubicBezTo>
                    <a:cubicBezTo>
                      <a:pt x="66" y="146"/>
                      <a:pt x="33" y="119"/>
                      <a:pt x="29" y="65"/>
                    </a:cubicBezTo>
                    <a:close/>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8" name="íślíḋè-Oval 16"/>
              <p:cNvSpPr/>
              <p:nvPr/>
            </p:nvSpPr>
            <p:spPr>
              <a:xfrm>
                <a:off x="7724299" y="3043976"/>
                <a:ext cx="648586" cy="648586"/>
              </a:xfrm>
              <a:prstGeom prst="ellipse">
                <a:avLst/>
              </a:prstGeom>
              <a:solidFill>
                <a:schemeClr val="bg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p>
            </p:txBody>
          </p:sp>
          <p:sp>
            <p:nvSpPr>
              <p:cNvPr id="49" name="íślíḋè-Freeform: Shape 17"/>
              <p:cNvSpPr/>
              <p:nvPr/>
            </p:nvSpPr>
            <p:spPr bwMode="auto">
              <a:xfrm>
                <a:off x="7926040" y="3270016"/>
                <a:ext cx="245104" cy="196506"/>
              </a:xfrm>
              <a:custGeom>
                <a:avLst/>
                <a:gdLst>
                  <a:gd name="T0" fmla="*/ 339 w 399"/>
                  <a:gd name="T1" fmla="*/ 60 h 320"/>
                  <a:gd name="T2" fmla="*/ 319 w 399"/>
                  <a:gd name="T3" fmla="*/ 40 h 320"/>
                  <a:gd name="T4" fmla="*/ 80 w 399"/>
                  <a:gd name="T5" fmla="*/ 40 h 320"/>
                  <a:gd name="T6" fmla="*/ 60 w 399"/>
                  <a:gd name="T7" fmla="*/ 60 h 320"/>
                  <a:gd name="T8" fmla="*/ 60 w 399"/>
                  <a:gd name="T9" fmla="*/ 80 h 320"/>
                  <a:gd name="T10" fmla="*/ 339 w 399"/>
                  <a:gd name="T11" fmla="*/ 80 h 320"/>
                  <a:gd name="T12" fmla="*/ 339 w 399"/>
                  <a:gd name="T13" fmla="*/ 60 h 320"/>
                  <a:gd name="T14" fmla="*/ 279 w 399"/>
                  <a:gd name="T15" fmla="*/ 0 h 320"/>
                  <a:gd name="T16" fmla="*/ 120 w 399"/>
                  <a:gd name="T17" fmla="*/ 0 h 320"/>
                  <a:gd name="T18" fmla="*/ 100 w 399"/>
                  <a:gd name="T19" fmla="*/ 20 h 320"/>
                  <a:gd name="T20" fmla="*/ 299 w 399"/>
                  <a:gd name="T21" fmla="*/ 20 h 320"/>
                  <a:gd name="T22" fmla="*/ 279 w 399"/>
                  <a:gd name="T23" fmla="*/ 0 h 320"/>
                  <a:gd name="T24" fmla="*/ 379 w 399"/>
                  <a:gd name="T25" fmla="*/ 80 h 320"/>
                  <a:gd name="T26" fmla="*/ 367 w 399"/>
                  <a:gd name="T27" fmla="*/ 68 h 320"/>
                  <a:gd name="T28" fmla="*/ 367 w 399"/>
                  <a:gd name="T29" fmla="*/ 100 h 320"/>
                  <a:gd name="T30" fmla="*/ 32 w 399"/>
                  <a:gd name="T31" fmla="*/ 100 h 320"/>
                  <a:gd name="T32" fmla="*/ 32 w 399"/>
                  <a:gd name="T33" fmla="*/ 68 h 320"/>
                  <a:gd name="T34" fmla="*/ 21 w 399"/>
                  <a:gd name="T35" fmla="*/ 80 h 320"/>
                  <a:gd name="T36" fmla="*/ 5 w 399"/>
                  <a:gd name="T37" fmla="*/ 120 h 320"/>
                  <a:gd name="T38" fmla="*/ 36 w 399"/>
                  <a:gd name="T39" fmla="*/ 300 h 320"/>
                  <a:gd name="T40" fmla="*/ 60 w 399"/>
                  <a:gd name="T41" fmla="*/ 320 h 320"/>
                  <a:gd name="T42" fmla="*/ 339 w 399"/>
                  <a:gd name="T43" fmla="*/ 320 h 320"/>
                  <a:gd name="T44" fmla="*/ 363 w 399"/>
                  <a:gd name="T45" fmla="*/ 300 h 320"/>
                  <a:gd name="T46" fmla="*/ 394 w 399"/>
                  <a:gd name="T47" fmla="*/ 120 h 320"/>
                  <a:gd name="T48" fmla="*/ 379 w 399"/>
                  <a:gd name="T49" fmla="*/ 80 h 320"/>
                  <a:gd name="T50" fmla="*/ 279 w 399"/>
                  <a:gd name="T51" fmla="*/ 188 h 320"/>
                  <a:gd name="T52" fmla="*/ 259 w 399"/>
                  <a:gd name="T53" fmla="*/ 208 h 320"/>
                  <a:gd name="T54" fmla="*/ 140 w 399"/>
                  <a:gd name="T55" fmla="*/ 208 h 320"/>
                  <a:gd name="T56" fmla="*/ 120 w 399"/>
                  <a:gd name="T57" fmla="*/ 188 h 320"/>
                  <a:gd name="T58" fmla="*/ 120 w 399"/>
                  <a:gd name="T59" fmla="*/ 148 h 320"/>
                  <a:gd name="T60" fmla="*/ 148 w 399"/>
                  <a:gd name="T61" fmla="*/ 148 h 320"/>
                  <a:gd name="T62" fmla="*/ 148 w 399"/>
                  <a:gd name="T63" fmla="*/ 180 h 320"/>
                  <a:gd name="T64" fmla="*/ 251 w 399"/>
                  <a:gd name="T65" fmla="*/ 180 h 320"/>
                  <a:gd name="T66" fmla="*/ 251 w 399"/>
                  <a:gd name="T67" fmla="*/ 148 h 320"/>
                  <a:gd name="T68" fmla="*/ 279 w 399"/>
                  <a:gd name="T69" fmla="*/ 148 h 320"/>
                  <a:gd name="T70" fmla="*/ 279 w 399"/>
                  <a:gd name="T71" fmla="*/ 188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99" h="320">
                    <a:moveTo>
                      <a:pt x="339" y="60"/>
                    </a:moveTo>
                    <a:cubicBezTo>
                      <a:pt x="339" y="40"/>
                      <a:pt x="319" y="40"/>
                      <a:pt x="319" y="40"/>
                    </a:cubicBezTo>
                    <a:cubicBezTo>
                      <a:pt x="80" y="40"/>
                      <a:pt x="80" y="40"/>
                      <a:pt x="80" y="40"/>
                    </a:cubicBezTo>
                    <a:cubicBezTo>
                      <a:pt x="80" y="40"/>
                      <a:pt x="60" y="40"/>
                      <a:pt x="60" y="60"/>
                    </a:cubicBezTo>
                    <a:cubicBezTo>
                      <a:pt x="60" y="80"/>
                      <a:pt x="60" y="80"/>
                      <a:pt x="60" y="80"/>
                    </a:cubicBezTo>
                    <a:cubicBezTo>
                      <a:pt x="339" y="80"/>
                      <a:pt x="339" y="80"/>
                      <a:pt x="339" y="80"/>
                    </a:cubicBezTo>
                    <a:lnTo>
                      <a:pt x="339" y="60"/>
                    </a:lnTo>
                    <a:close/>
                    <a:moveTo>
                      <a:pt x="279" y="0"/>
                    </a:moveTo>
                    <a:cubicBezTo>
                      <a:pt x="120" y="0"/>
                      <a:pt x="120" y="0"/>
                      <a:pt x="120" y="0"/>
                    </a:cubicBezTo>
                    <a:cubicBezTo>
                      <a:pt x="120" y="0"/>
                      <a:pt x="100" y="0"/>
                      <a:pt x="100" y="20"/>
                    </a:cubicBezTo>
                    <a:cubicBezTo>
                      <a:pt x="299" y="20"/>
                      <a:pt x="299" y="20"/>
                      <a:pt x="299" y="20"/>
                    </a:cubicBezTo>
                    <a:cubicBezTo>
                      <a:pt x="299" y="0"/>
                      <a:pt x="279" y="0"/>
                      <a:pt x="279" y="0"/>
                    </a:cubicBezTo>
                    <a:close/>
                    <a:moveTo>
                      <a:pt x="379" y="80"/>
                    </a:moveTo>
                    <a:cubicBezTo>
                      <a:pt x="367" y="68"/>
                      <a:pt x="367" y="68"/>
                      <a:pt x="367" y="68"/>
                    </a:cubicBezTo>
                    <a:cubicBezTo>
                      <a:pt x="367" y="100"/>
                      <a:pt x="367" y="100"/>
                      <a:pt x="367" y="100"/>
                    </a:cubicBezTo>
                    <a:cubicBezTo>
                      <a:pt x="32" y="100"/>
                      <a:pt x="32" y="100"/>
                      <a:pt x="32" y="100"/>
                    </a:cubicBezTo>
                    <a:cubicBezTo>
                      <a:pt x="32" y="68"/>
                      <a:pt x="32" y="68"/>
                      <a:pt x="32" y="68"/>
                    </a:cubicBezTo>
                    <a:cubicBezTo>
                      <a:pt x="32" y="68"/>
                      <a:pt x="32" y="68"/>
                      <a:pt x="21" y="80"/>
                    </a:cubicBezTo>
                    <a:cubicBezTo>
                      <a:pt x="9" y="92"/>
                      <a:pt x="0" y="95"/>
                      <a:pt x="5" y="120"/>
                    </a:cubicBezTo>
                    <a:cubicBezTo>
                      <a:pt x="10" y="145"/>
                      <a:pt x="33" y="281"/>
                      <a:pt x="36" y="300"/>
                    </a:cubicBezTo>
                    <a:cubicBezTo>
                      <a:pt x="40" y="320"/>
                      <a:pt x="60" y="320"/>
                      <a:pt x="60" y="320"/>
                    </a:cubicBezTo>
                    <a:cubicBezTo>
                      <a:pt x="339" y="320"/>
                      <a:pt x="339" y="320"/>
                      <a:pt x="339" y="320"/>
                    </a:cubicBezTo>
                    <a:cubicBezTo>
                      <a:pt x="339" y="320"/>
                      <a:pt x="360" y="320"/>
                      <a:pt x="363" y="300"/>
                    </a:cubicBezTo>
                    <a:cubicBezTo>
                      <a:pt x="367" y="281"/>
                      <a:pt x="390" y="145"/>
                      <a:pt x="394" y="120"/>
                    </a:cubicBezTo>
                    <a:cubicBezTo>
                      <a:pt x="399" y="95"/>
                      <a:pt x="391" y="92"/>
                      <a:pt x="379" y="80"/>
                    </a:cubicBezTo>
                    <a:close/>
                    <a:moveTo>
                      <a:pt x="279" y="188"/>
                    </a:moveTo>
                    <a:cubicBezTo>
                      <a:pt x="279" y="188"/>
                      <a:pt x="279" y="208"/>
                      <a:pt x="259" y="208"/>
                    </a:cubicBezTo>
                    <a:cubicBezTo>
                      <a:pt x="140" y="208"/>
                      <a:pt x="140" y="208"/>
                      <a:pt x="140" y="208"/>
                    </a:cubicBezTo>
                    <a:cubicBezTo>
                      <a:pt x="120" y="208"/>
                      <a:pt x="120" y="188"/>
                      <a:pt x="120" y="188"/>
                    </a:cubicBezTo>
                    <a:cubicBezTo>
                      <a:pt x="120" y="148"/>
                      <a:pt x="120" y="148"/>
                      <a:pt x="120" y="148"/>
                    </a:cubicBezTo>
                    <a:cubicBezTo>
                      <a:pt x="148" y="148"/>
                      <a:pt x="148" y="148"/>
                      <a:pt x="148" y="148"/>
                    </a:cubicBezTo>
                    <a:cubicBezTo>
                      <a:pt x="148" y="180"/>
                      <a:pt x="148" y="180"/>
                      <a:pt x="148" y="180"/>
                    </a:cubicBezTo>
                    <a:cubicBezTo>
                      <a:pt x="251" y="180"/>
                      <a:pt x="251" y="180"/>
                      <a:pt x="251" y="180"/>
                    </a:cubicBezTo>
                    <a:cubicBezTo>
                      <a:pt x="251" y="148"/>
                      <a:pt x="251" y="148"/>
                      <a:pt x="251" y="148"/>
                    </a:cubicBezTo>
                    <a:cubicBezTo>
                      <a:pt x="279" y="148"/>
                      <a:pt x="279" y="148"/>
                      <a:pt x="279" y="148"/>
                    </a:cubicBezTo>
                    <a:lnTo>
                      <a:pt x="279" y="188"/>
                    </a:lnTo>
                    <a:close/>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grpSp>
        <p:sp>
          <p:nvSpPr>
            <p:cNvPr id="27" name="文本框 26"/>
            <p:cNvSpPr txBox="1"/>
            <p:nvPr/>
          </p:nvSpPr>
          <p:spPr>
            <a:xfrm>
              <a:off x="1485247" y="5376175"/>
              <a:ext cx="1723549" cy="400110"/>
            </a:xfrm>
            <a:prstGeom prst="rect">
              <a:avLst/>
            </a:prstGeom>
            <a:noFill/>
          </p:spPr>
          <p:txBody>
            <a:bodyPr wrap="none" rtlCol="0">
              <a:spAutoFit/>
            </a:bodyPr>
            <a:lstStyle/>
            <a:p>
              <a:r>
                <a:rPr lang="zh-CN" altLang="en-US" sz="2000" b="1" dirty="0">
                  <a:solidFill>
                    <a:schemeClr val="tx1">
                      <a:lumMod val="75000"/>
                      <a:lumOff val="25000"/>
                    </a:schemeClr>
                  </a:solidFill>
                  <a:latin typeface="时尚中黑简体" panose="01010104010101010101" pitchFamily="2" charset="-122"/>
                  <a:ea typeface="时尚中黑简体" panose="01010104010101010101" pitchFamily="2" charset="-122"/>
                </a:rPr>
                <a:t>学会虚心学习</a:t>
              </a:r>
              <a:endParaRPr lang="en-US" altLang="zh-CN" sz="2000" b="1" dirty="0">
                <a:solidFill>
                  <a:schemeClr val="tx1">
                    <a:lumMod val="75000"/>
                    <a:lumOff val="25000"/>
                  </a:schemeClr>
                </a:solidFill>
                <a:latin typeface="时尚中黑简体" panose="01010104010101010101" pitchFamily="2" charset="-122"/>
                <a:ea typeface="时尚中黑简体" panose="01010104010101010101" pitchFamily="2" charset="-122"/>
              </a:endParaRPr>
            </a:p>
          </p:txBody>
        </p:sp>
        <p:sp>
          <p:nvSpPr>
            <p:cNvPr id="28" name="文本框 27"/>
            <p:cNvSpPr txBox="1"/>
            <p:nvPr/>
          </p:nvSpPr>
          <p:spPr>
            <a:xfrm>
              <a:off x="3457730" y="2152729"/>
              <a:ext cx="1723549" cy="400110"/>
            </a:xfrm>
            <a:prstGeom prst="rect">
              <a:avLst/>
            </a:prstGeom>
            <a:noFill/>
          </p:spPr>
          <p:txBody>
            <a:bodyPr wrap="none" rtlCol="0">
              <a:spAutoFit/>
            </a:bodyPr>
            <a:lstStyle/>
            <a:p>
              <a:r>
                <a:rPr lang="zh-CN" altLang="en-US" sz="2000" b="1" dirty="0">
                  <a:solidFill>
                    <a:schemeClr val="tx1">
                      <a:lumMod val="75000"/>
                      <a:lumOff val="25000"/>
                    </a:schemeClr>
                  </a:solidFill>
                  <a:latin typeface="时尚中黑简体" panose="01010104010101010101" pitchFamily="2" charset="-122"/>
                  <a:ea typeface="时尚中黑简体" panose="01010104010101010101" pitchFamily="2" charset="-122"/>
                </a:rPr>
                <a:t>学会控制情绪</a:t>
              </a:r>
              <a:endParaRPr lang="en-US" altLang="zh-CN" sz="2000" b="1" dirty="0">
                <a:solidFill>
                  <a:schemeClr val="tx1">
                    <a:lumMod val="75000"/>
                    <a:lumOff val="25000"/>
                  </a:schemeClr>
                </a:solidFill>
                <a:latin typeface="时尚中黑简体" panose="01010104010101010101" pitchFamily="2" charset="-122"/>
                <a:ea typeface="时尚中黑简体" panose="01010104010101010101" pitchFamily="2" charset="-122"/>
              </a:endParaRPr>
            </a:p>
          </p:txBody>
        </p:sp>
        <p:sp>
          <p:nvSpPr>
            <p:cNvPr id="29" name="文本框 28"/>
            <p:cNvSpPr txBox="1"/>
            <p:nvPr/>
          </p:nvSpPr>
          <p:spPr>
            <a:xfrm>
              <a:off x="5298302" y="5401299"/>
              <a:ext cx="1723549" cy="400110"/>
            </a:xfrm>
            <a:prstGeom prst="rect">
              <a:avLst/>
            </a:prstGeom>
            <a:noFill/>
          </p:spPr>
          <p:txBody>
            <a:bodyPr wrap="none" rtlCol="0">
              <a:spAutoFit/>
            </a:bodyPr>
            <a:lstStyle/>
            <a:p>
              <a:r>
                <a:rPr lang="zh-CN" altLang="en-US" sz="2000" b="1" dirty="0">
                  <a:solidFill>
                    <a:schemeClr val="tx1">
                      <a:lumMod val="75000"/>
                      <a:lumOff val="25000"/>
                    </a:schemeClr>
                  </a:solidFill>
                  <a:latin typeface="时尚中黑简体" panose="01010104010101010101" pitchFamily="2" charset="-122"/>
                  <a:ea typeface="时尚中黑简体" panose="01010104010101010101" pitchFamily="2" charset="-122"/>
                </a:rPr>
                <a:t>重视岗前培训</a:t>
              </a:r>
              <a:endParaRPr lang="en-US" altLang="zh-CN" sz="2000" b="1" dirty="0">
                <a:solidFill>
                  <a:schemeClr val="tx1">
                    <a:lumMod val="75000"/>
                    <a:lumOff val="25000"/>
                  </a:schemeClr>
                </a:solidFill>
                <a:latin typeface="时尚中黑简体" panose="01010104010101010101" pitchFamily="2" charset="-122"/>
                <a:ea typeface="时尚中黑简体" panose="01010104010101010101" pitchFamily="2" charset="-122"/>
              </a:endParaRPr>
            </a:p>
          </p:txBody>
        </p:sp>
        <p:sp>
          <p:nvSpPr>
            <p:cNvPr id="31" name="文本框 30"/>
            <p:cNvSpPr txBox="1"/>
            <p:nvPr/>
          </p:nvSpPr>
          <p:spPr>
            <a:xfrm>
              <a:off x="7127333" y="2140365"/>
              <a:ext cx="1714500" cy="398780"/>
            </a:xfrm>
            <a:prstGeom prst="rect">
              <a:avLst/>
            </a:prstGeom>
            <a:noFill/>
          </p:spPr>
          <p:txBody>
            <a:bodyPr wrap="none" rtlCol="0">
              <a:spAutoFit/>
            </a:bodyPr>
            <a:lstStyle/>
            <a:p>
              <a:pPr algn="l"/>
              <a:r>
                <a:rPr lang="zh-CN" altLang="en-US" sz="2000" b="1" dirty="0">
                  <a:solidFill>
                    <a:schemeClr val="tx1">
                      <a:lumMod val="75000"/>
                      <a:lumOff val="25000"/>
                    </a:schemeClr>
                  </a:solidFill>
                  <a:latin typeface="时尚中黑简体" panose="01010104010101010101" pitchFamily="2" charset="-122"/>
                  <a:ea typeface="时尚中黑简体" panose="01010104010101010101" pitchFamily="2" charset="-122"/>
                  <a:sym typeface="+mn-ea"/>
                </a:rPr>
                <a:t>勇于挑战自我</a:t>
              </a:r>
              <a:endParaRPr lang="en-US" altLang="zh-CN" sz="2000" b="1" dirty="0">
                <a:solidFill>
                  <a:schemeClr val="tx1">
                    <a:lumMod val="75000"/>
                    <a:lumOff val="25000"/>
                  </a:schemeClr>
                </a:solidFill>
                <a:latin typeface="时尚中黑简体" panose="01010104010101010101" pitchFamily="2" charset="-122"/>
                <a:ea typeface="时尚中黑简体" panose="01010104010101010101" pitchFamily="2" charset="-122"/>
              </a:endParaRPr>
            </a:p>
          </p:txBody>
        </p:sp>
      </p:gr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二、职业适应的影响因素</a:t>
            </a:r>
            <a:endParaRPr lang="zh-CN" altLang="en-US" dirty="0"/>
          </a:p>
        </p:txBody>
      </p:sp>
      <p:sp>
        <p:nvSpPr>
          <p:cNvPr id="3" name="灯片编号占位符 2"/>
          <p:cNvSpPr>
            <a:spLocks noGrp="1"/>
          </p:cNvSpPr>
          <p:nvPr>
            <p:ph type="sldNum" sz="quarter" idx="4"/>
          </p:nvPr>
        </p:nvSpPr>
        <p:spPr/>
        <p:txBody>
          <a:bodyPr/>
          <a:lstStyle/>
          <a:p>
            <a:fld id="{5DD3DB80-B894-403A-B48E-6FDC1A72010E}" type="slidenum">
              <a:rPr lang="zh-CN" altLang="en-US" smtClean="0"/>
            </a:fld>
            <a:endParaRPr lang="zh-CN" altLang="en-US" dirty="0"/>
          </a:p>
        </p:txBody>
      </p:sp>
      <p:grpSp>
        <p:nvGrpSpPr>
          <p:cNvPr id="10" name="组合 9"/>
          <p:cNvGrpSpPr/>
          <p:nvPr/>
        </p:nvGrpSpPr>
        <p:grpSpPr>
          <a:xfrm>
            <a:off x="3437105" y="2033547"/>
            <a:ext cx="4550735" cy="4205876"/>
            <a:chOff x="3616530" y="1521198"/>
            <a:chExt cx="4973986" cy="4597053"/>
          </a:xfrm>
        </p:grpSpPr>
        <p:grpSp>
          <p:nvGrpSpPr>
            <p:cNvPr id="11" name="组合 10"/>
            <p:cNvGrpSpPr/>
            <p:nvPr/>
          </p:nvGrpSpPr>
          <p:grpSpPr>
            <a:xfrm>
              <a:off x="6099175" y="2897838"/>
              <a:ext cx="2068002" cy="1631950"/>
              <a:chOff x="4249737" y="2613025"/>
              <a:chExt cx="2066925" cy="1631950"/>
            </a:xfrm>
            <a:solidFill>
              <a:srgbClr val="A1C921"/>
            </a:solidFill>
            <a:effectLst>
              <a:outerShdw blurRad="177800" dist="114300" dir="2700000" algn="tl" rotWithShape="0">
                <a:prstClr val="black">
                  <a:alpha val="40000"/>
                </a:prstClr>
              </a:outerShdw>
            </a:effectLst>
          </p:grpSpPr>
          <p:sp>
            <p:nvSpPr>
              <p:cNvPr id="33" name="Freeform 5"/>
              <p:cNvSpPr/>
              <p:nvPr/>
            </p:nvSpPr>
            <p:spPr bwMode="auto">
              <a:xfrm>
                <a:off x="4249737" y="2613025"/>
                <a:ext cx="2066925" cy="815975"/>
              </a:xfrm>
              <a:custGeom>
                <a:avLst/>
                <a:gdLst>
                  <a:gd name="T0" fmla="*/ 824 w 1302"/>
                  <a:gd name="T1" fmla="*/ 0 h 514"/>
                  <a:gd name="T2" fmla="*/ 513 w 1302"/>
                  <a:gd name="T3" fmla="*/ 0 h 514"/>
                  <a:gd name="T4" fmla="*/ 0 w 1302"/>
                  <a:gd name="T5" fmla="*/ 514 h 514"/>
                  <a:gd name="T6" fmla="*/ 1302 w 1302"/>
                  <a:gd name="T7" fmla="*/ 514 h 514"/>
                  <a:gd name="T8" fmla="*/ 824 w 1302"/>
                  <a:gd name="T9" fmla="*/ 0 h 514"/>
                </a:gdLst>
                <a:ahLst/>
                <a:cxnLst>
                  <a:cxn ang="0">
                    <a:pos x="T0" y="T1"/>
                  </a:cxn>
                  <a:cxn ang="0">
                    <a:pos x="T2" y="T3"/>
                  </a:cxn>
                  <a:cxn ang="0">
                    <a:pos x="T4" y="T5"/>
                  </a:cxn>
                  <a:cxn ang="0">
                    <a:pos x="T6" y="T7"/>
                  </a:cxn>
                  <a:cxn ang="0">
                    <a:pos x="T8" y="T9"/>
                  </a:cxn>
                </a:cxnLst>
                <a:rect l="0" t="0" r="r" b="b"/>
                <a:pathLst>
                  <a:path w="1302" h="514">
                    <a:moveTo>
                      <a:pt x="824" y="0"/>
                    </a:moveTo>
                    <a:lnTo>
                      <a:pt x="513" y="0"/>
                    </a:lnTo>
                    <a:lnTo>
                      <a:pt x="0" y="514"/>
                    </a:lnTo>
                    <a:lnTo>
                      <a:pt x="1302" y="514"/>
                    </a:lnTo>
                    <a:lnTo>
                      <a:pt x="824"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34" name="Freeform 6"/>
              <p:cNvSpPr/>
              <p:nvPr/>
            </p:nvSpPr>
            <p:spPr bwMode="auto">
              <a:xfrm>
                <a:off x="4249737" y="3429000"/>
                <a:ext cx="2066925" cy="815975"/>
              </a:xfrm>
              <a:custGeom>
                <a:avLst/>
                <a:gdLst>
                  <a:gd name="T0" fmla="*/ 824 w 1302"/>
                  <a:gd name="T1" fmla="*/ 514 h 514"/>
                  <a:gd name="T2" fmla="*/ 513 w 1302"/>
                  <a:gd name="T3" fmla="*/ 514 h 514"/>
                  <a:gd name="T4" fmla="*/ 0 w 1302"/>
                  <a:gd name="T5" fmla="*/ 0 h 514"/>
                  <a:gd name="T6" fmla="*/ 1302 w 1302"/>
                  <a:gd name="T7" fmla="*/ 0 h 514"/>
                  <a:gd name="T8" fmla="*/ 824 w 1302"/>
                  <a:gd name="T9" fmla="*/ 514 h 514"/>
                </a:gdLst>
                <a:ahLst/>
                <a:cxnLst>
                  <a:cxn ang="0">
                    <a:pos x="T0" y="T1"/>
                  </a:cxn>
                  <a:cxn ang="0">
                    <a:pos x="T2" y="T3"/>
                  </a:cxn>
                  <a:cxn ang="0">
                    <a:pos x="T4" y="T5"/>
                  </a:cxn>
                  <a:cxn ang="0">
                    <a:pos x="T6" y="T7"/>
                  </a:cxn>
                  <a:cxn ang="0">
                    <a:pos x="T8" y="T9"/>
                  </a:cxn>
                </a:cxnLst>
                <a:rect l="0" t="0" r="r" b="b"/>
                <a:pathLst>
                  <a:path w="1302" h="514">
                    <a:moveTo>
                      <a:pt x="824" y="514"/>
                    </a:moveTo>
                    <a:lnTo>
                      <a:pt x="513" y="514"/>
                    </a:lnTo>
                    <a:lnTo>
                      <a:pt x="0" y="0"/>
                    </a:lnTo>
                    <a:lnTo>
                      <a:pt x="1302" y="0"/>
                    </a:lnTo>
                    <a:lnTo>
                      <a:pt x="824" y="51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grpSp>
        <p:grpSp>
          <p:nvGrpSpPr>
            <p:cNvPr id="12" name="组合 11"/>
            <p:cNvGrpSpPr/>
            <p:nvPr/>
          </p:nvGrpSpPr>
          <p:grpSpPr>
            <a:xfrm>
              <a:off x="5273246" y="1560331"/>
              <a:ext cx="1632800" cy="2060575"/>
              <a:chOff x="3424238" y="1275517"/>
              <a:chExt cx="1631950" cy="2060575"/>
            </a:xfrm>
            <a:solidFill>
              <a:srgbClr val="C00000"/>
            </a:solidFill>
            <a:effectLst>
              <a:outerShdw blurRad="177800" dist="114300" dir="2700000" algn="tl" rotWithShape="0">
                <a:prstClr val="black">
                  <a:alpha val="40000"/>
                </a:prstClr>
              </a:outerShdw>
            </a:effectLst>
          </p:grpSpPr>
          <p:sp>
            <p:nvSpPr>
              <p:cNvPr id="31" name="Freeform 10"/>
              <p:cNvSpPr/>
              <p:nvPr/>
            </p:nvSpPr>
            <p:spPr bwMode="auto">
              <a:xfrm>
                <a:off x="3424238" y="1275517"/>
                <a:ext cx="815975" cy="2060575"/>
              </a:xfrm>
              <a:custGeom>
                <a:avLst/>
                <a:gdLst>
                  <a:gd name="T0" fmla="*/ 0 w 514"/>
                  <a:gd name="T1" fmla="*/ 474 h 1298"/>
                  <a:gd name="T2" fmla="*/ 0 w 514"/>
                  <a:gd name="T3" fmla="*/ 785 h 1298"/>
                  <a:gd name="T4" fmla="*/ 514 w 514"/>
                  <a:gd name="T5" fmla="*/ 1298 h 1298"/>
                  <a:gd name="T6" fmla="*/ 514 w 514"/>
                  <a:gd name="T7" fmla="*/ 0 h 1298"/>
                  <a:gd name="T8" fmla="*/ 0 w 514"/>
                  <a:gd name="T9" fmla="*/ 474 h 1298"/>
                </a:gdLst>
                <a:ahLst/>
                <a:cxnLst>
                  <a:cxn ang="0">
                    <a:pos x="T0" y="T1"/>
                  </a:cxn>
                  <a:cxn ang="0">
                    <a:pos x="T2" y="T3"/>
                  </a:cxn>
                  <a:cxn ang="0">
                    <a:pos x="T4" y="T5"/>
                  </a:cxn>
                  <a:cxn ang="0">
                    <a:pos x="T6" y="T7"/>
                  </a:cxn>
                  <a:cxn ang="0">
                    <a:pos x="T8" y="T9"/>
                  </a:cxn>
                </a:cxnLst>
                <a:rect l="0" t="0" r="r" b="b"/>
                <a:pathLst>
                  <a:path w="514" h="1298">
                    <a:moveTo>
                      <a:pt x="0" y="474"/>
                    </a:moveTo>
                    <a:lnTo>
                      <a:pt x="0" y="785"/>
                    </a:lnTo>
                    <a:lnTo>
                      <a:pt x="514" y="1298"/>
                    </a:lnTo>
                    <a:lnTo>
                      <a:pt x="514" y="0"/>
                    </a:lnTo>
                    <a:lnTo>
                      <a:pt x="0" y="47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32" name="Freeform 11"/>
              <p:cNvSpPr/>
              <p:nvPr/>
            </p:nvSpPr>
            <p:spPr bwMode="auto">
              <a:xfrm>
                <a:off x="4240213" y="1275517"/>
                <a:ext cx="815975" cy="2060575"/>
              </a:xfrm>
              <a:custGeom>
                <a:avLst/>
                <a:gdLst>
                  <a:gd name="T0" fmla="*/ 514 w 514"/>
                  <a:gd name="T1" fmla="*/ 474 h 1298"/>
                  <a:gd name="T2" fmla="*/ 514 w 514"/>
                  <a:gd name="T3" fmla="*/ 785 h 1298"/>
                  <a:gd name="T4" fmla="*/ 0 w 514"/>
                  <a:gd name="T5" fmla="*/ 1298 h 1298"/>
                  <a:gd name="T6" fmla="*/ 0 w 514"/>
                  <a:gd name="T7" fmla="*/ 0 h 1298"/>
                  <a:gd name="T8" fmla="*/ 514 w 514"/>
                  <a:gd name="T9" fmla="*/ 474 h 1298"/>
                </a:gdLst>
                <a:ahLst/>
                <a:cxnLst>
                  <a:cxn ang="0">
                    <a:pos x="T0" y="T1"/>
                  </a:cxn>
                  <a:cxn ang="0">
                    <a:pos x="T2" y="T3"/>
                  </a:cxn>
                  <a:cxn ang="0">
                    <a:pos x="T4" y="T5"/>
                  </a:cxn>
                  <a:cxn ang="0">
                    <a:pos x="T6" y="T7"/>
                  </a:cxn>
                  <a:cxn ang="0">
                    <a:pos x="T8" y="T9"/>
                  </a:cxn>
                </a:cxnLst>
                <a:rect l="0" t="0" r="r" b="b"/>
                <a:pathLst>
                  <a:path w="514" h="1298">
                    <a:moveTo>
                      <a:pt x="514" y="474"/>
                    </a:moveTo>
                    <a:lnTo>
                      <a:pt x="514" y="785"/>
                    </a:lnTo>
                    <a:lnTo>
                      <a:pt x="0" y="1298"/>
                    </a:lnTo>
                    <a:lnTo>
                      <a:pt x="0" y="0"/>
                    </a:lnTo>
                    <a:lnTo>
                      <a:pt x="514" y="47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grpSp>
        <p:grpSp>
          <p:nvGrpSpPr>
            <p:cNvPr id="13" name="组合 12"/>
            <p:cNvGrpSpPr/>
            <p:nvPr/>
          </p:nvGrpSpPr>
          <p:grpSpPr>
            <a:xfrm>
              <a:off x="4026410" y="2897838"/>
              <a:ext cx="2063237" cy="1631950"/>
              <a:chOff x="2178050" y="2613025"/>
              <a:chExt cx="2062163" cy="1631950"/>
            </a:xfrm>
            <a:solidFill>
              <a:srgbClr val="FFC000"/>
            </a:solidFill>
            <a:effectLst>
              <a:outerShdw blurRad="177800" dist="114300" dir="2700000" algn="tl" rotWithShape="0">
                <a:prstClr val="black">
                  <a:alpha val="40000"/>
                </a:prstClr>
              </a:outerShdw>
            </a:effectLst>
          </p:grpSpPr>
          <p:sp>
            <p:nvSpPr>
              <p:cNvPr id="29" name="Freeform 15"/>
              <p:cNvSpPr/>
              <p:nvPr/>
            </p:nvSpPr>
            <p:spPr bwMode="auto">
              <a:xfrm>
                <a:off x="2178050" y="3429000"/>
                <a:ext cx="2062163" cy="815975"/>
              </a:xfrm>
              <a:custGeom>
                <a:avLst/>
                <a:gdLst>
                  <a:gd name="T0" fmla="*/ 477 w 1299"/>
                  <a:gd name="T1" fmla="*/ 514 h 514"/>
                  <a:gd name="T2" fmla="*/ 786 w 1299"/>
                  <a:gd name="T3" fmla="*/ 514 h 514"/>
                  <a:gd name="T4" fmla="*/ 1299 w 1299"/>
                  <a:gd name="T5" fmla="*/ 0 h 514"/>
                  <a:gd name="T6" fmla="*/ 0 w 1299"/>
                  <a:gd name="T7" fmla="*/ 0 h 514"/>
                  <a:gd name="T8" fmla="*/ 477 w 1299"/>
                  <a:gd name="T9" fmla="*/ 514 h 514"/>
                </a:gdLst>
                <a:ahLst/>
                <a:cxnLst>
                  <a:cxn ang="0">
                    <a:pos x="T0" y="T1"/>
                  </a:cxn>
                  <a:cxn ang="0">
                    <a:pos x="T2" y="T3"/>
                  </a:cxn>
                  <a:cxn ang="0">
                    <a:pos x="T4" y="T5"/>
                  </a:cxn>
                  <a:cxn ang="0">
                    <a:pos x="T6" y="T7"/>
                  </a:cxn>
                  <a:cxn ang="0">
                    <a:pos x="T8" y="T9"/>
                  </a:cxn>
                </a:cxnLst>
                <a:rect l="0" t="0" r="r" b="b"/>
                <a:pathLst>
                  <a:path w="1299" h="514">
                    <a:moveTo>
                      <a:pt x="477" y="514"/>
                    </a:moveTo>
                    <a:lnTo>
                      <a:pt x="786" y="514"/>
                    </a:lnTo>
                    <a:lnTo>
                      <a:pt x="1299" y="0"/>
                    </a:lnTo>
                    <a:lnTo>
                      <a:pt x="0" y="0"/>
                    </a:lnTo>
                    <a:lnTo>
                      <a:pt x="477" y="51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30" name="Freeform 16"/>
              <p:cNvSpPr/>
              <p:nvPr/>
            </p:nvSpPr>
            <p:spPr bwMode="auto">
              <a:xfrm>
                <a:off x="2178050" y="2613025"/>
                <a:ext cx="2062163" cy="815975"/>
              </a:xfrm>
              <a:custGeom>
                <a:avLst/>
                <a:gdLst>
                  <a:gd name="T0" fmla="*/ 477 w 1299"/>
                  <a:gd name="T1" fmla="*/ 0 h 514"/>
                  <a:gd name="T2" fmla="*/ 786 w 1299"/>
                  <a:gd name="T3" fmla="*/ 0 h 514"/>
                  <a:gd name="T4" fmla="*/ 1299 w 1299"/>
                  <a:gd name="T5" fmla="*/ 514 h 514"/>
                  <a:gd name="T6" fmla="*/ 0 w 1299"/>
                  <a:gd name="T7" fmla="*/ 514 h 514"/>
                  <a:gd name="T8" fmla="*/ 477 w 1299"/>
                  <a:gd name="T9" fmla="*/ 0 h 514"/>
                </a:gdLst>
                <a:ahLst/>
                <a:cxnLst>
                  <a:cxn ang="0">
                    <a:pos x="T0" y="T1"/>
                  </a:cxn>
                  <a:cxn ang="0">
                    <a:pos x="T2" y="T3"/>
                  </a:cxn>
                  <a:cxn ang="0">
                    <a:pos x="T4" y="T5"/>
                  </a:cxn>
                  <a:cxn ang="0">
                    <a:pos x="T6" y="T7"/>
                  </a:cxn>
                  <a:cxn ang="0">
                    <a:pos x="T8" y="T9"/>
                  </a:cxn>
                </a:cxnLst>
                <a:rect l="0" t="0" r="r" b="b"/>
                <a:pathLst>
                  <a:path w="1299" h="514">
                    <a:moveTo>
                      <a:pt x="477" y="0"/>
                    </a:moveTo>
                    <a:lnTo>
                      <a:pt x="786" y="0"/>
                    </a:lnTo>
                    <a:lnTo>
                      <a:pt x="1299" y="514"/>
                    </a:lnTo>
                    <a:lnTo>
                      <a:pt x="0" y="514"/>
                    </a:lnTo>
                    <a:lnTo>
                      <a:pt x="477"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grpSp>
        <p:grpSp>
          <p:nvGrpSpPr>
            <p:cNvPr id="14" name="组合 13"/>
            <p:cNvGrpSpPr/>
            <p:nvPr/>
          </p:nvGrpSpPr>
          <p:grpSpPr>
            <a:xfrm>
              <a:off x="5273246" y="3805031"/>
              <a:ext cx="1632800" cy="2066925"/>
              <a:chOff x="3424238" y="3520217"/>
              <a:chExt cx="1631950" cy="2066925"/>
            </a:xfrm>
            <a:solidFill>
              <a:srgbClr val="3333FF"/>
            </a:solidFill>
            <a:effectLst>
              <a:outerShdw blurRad="177800" dist="114300" dir="2700000" algn="tl" rotWithShape="0">
                <a:prstClr val="black">
                  <a:alpha val="40000"/>
                </a:prstClr>
              </a:outerShdw>
            </a:effectLst>
          </p:grpSpPr>
          <p:sp>
            <p:nvSpPr>
              <p:cNvPr id="27" name="Freeform 20"/>
              <p:cNvSpPr/>
              <p:nvPr/>
            </p:nvSpPr>
            <p:spPr bwMode="auto">
              <a:xfrm>
                <a:off x="4240213" y="3520217"/>
                <a:ext cx="815975" cy="2066925"/>
              </a:xfrm>
              <a:custGeom>
                <a:avLst/>
                <a:gdLst>
                  <a:gd name="T0" fmla="*/ 514 w 514"/>
                  <a:gd name="T1" fmla="*/ 824 h 1302"/>
                  <a:gd name="T2" fmla="*/ 514 w 514"/>
                  <a:gd name="T3" fmla="*/ 513 h 1302"/>
                  <a:gd name="T4" fmla="*/ 0 w 514"/>
                  <a:gd name="T5" fmla="*/ 0 h 1302"/>
                  <a:gd name="T6" fmla="*/ 0 w 514"/>
                  <a:gd name="T7" fmla="*/ 1302 h 1302"/>
                  <a:gd name="T8" fmla="*/ 514 w 514"/>
                  <a:gd name="T9" fmla="*/ 824 h 1302"/>
                </a:gdLst>
                <a:ahLst/>
                <a:cxnLst>
                  <a:cxn ang="0">
                    <a:pos x="T0" y="T1"/>
                  </a:cxn>
                  <a:cxn ang="0">
                    <a:pos x="T2" y="T3"/>
                  </a:cxn>
                  <a:cxn ang="0">
                    <a:pos x="T4" y="T5"/>
                  </a:cxn>
                  <a:cxn ang="0">
                    <a:pos x="T6" y="T7"/>
                  </a:cxn>
                  <a:cxn ang="0">
                    <a:pos x="T8" y="T9"/>
                  </a:cxn>
                </a:cxnLst>
                <a:rect l="0" t="0" r="r" b="b"/>
                <a:pathLst>
                  <a:path w="514" h="1302">
                    <a:moveTo>
                      <a:pt x="514" y="824"/>
                    </a:moveTo>
                    <a:lnTo>
                      <a:pt x="514" y="513"/>
                    </a:lnTo>
                    <a:lnTo>
                      <a:pt x="0" y="0"/>
                    </a:lnTo>
                    <a:lnTo>
                      <a:pt x="0" y="1302"/>
                    </a:lnTo>
                    <a:lnTo>
                      <a:pt x="514" y="82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28" name="Freeform 21"/>
              <p:cNvSpPr/>
              <p:nvPr/>
            </p:nvSpPr>
            <p:spPr bwMode="auto">
              <a:xfrm>
                <a:off x="3424238" y="3520217"/>
                <a:ext cx="815975" cy="2066925"/>
              </a:xfrm>
              <a:custGeom>
                <a:avLst/>
                <a:gdLst>
                  <a:gd name="T0" fmla="*/ 0 w 514"/>
                  <a:gd name="T1" fmla="*/ 824 h 1302"/>
                  <a:gd name="T2" fmla="*/ 0 w 514"/>
                  <a:gd name="T3" fmla="*/ 513 h 1302"/>
                  <a:gd name="T4" fmla="*/ 514 w 514"/>
                  <a:gd name="T5" fmla="*/ 0 h 1302"/>
                  <a:gd name="T6" fmla="*/ 514 w 514"/>
                  <a:gd name="T7" fmla="*/ 1302 h 1302"/>
                  <a:gd name="T8" fmla="*/ 0 w 514"/>
                  <a:gd name="T9" fmla="*/ 824 h 1302"/>
                </a:gdLst>
                <a:ahLst/>
                <a:cxnLst>
                  <a:cxn ang="0">
                    <a:pos x="T0" y="T1"/>
                  </a:cxn>
                  <a:cxn ang="0">
                    <a:pos x="T2" y="T3"/>
                  </a:cxn>
                  <a:cxn ang="0">
                    <a:pos x="T4" y="T5"/>
                  </a:cxn>
                  <a:cxn ang="0">
                    <a:pos x="T6" y="T7"/>
                  </a:cxn>
                  <a:cxn ang="0">
                    <a:pos x="T8" y="T9"/>
                  </a:cxn>
                </a:cxnLst>
                <a:rect l="0" t="0" r="r" b="b"/>
                <a:pathLst>
                  <a:path w="514" h="1302">
                    <a:moveTo>
                      <a:pt x="0" y="824"/>
                    </a:moveTo>
                    <a:lnTo>
                      <a:pt x="0" y="513"/>
                    </a:lnTo>
                    <a:lnTo>
                      <a:pt x="514" y="0"/>
                    </a:lnTo>
                    <a:lnTo>
                      <a:pt x="514" y="1302"/>
                    </a:lnTo>
                    <a:lnTo>
                      <a:pt x="0" y="82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grpSp>
        <p:sp>
          <p:nvSpPr>
            <p:cNvPr id="15" name="Freeform 27"/>
            <p:cNvSpPr>
              <a:spLocks noChangeAspect="1" noEditPoints="1"/>
            </p:cNvSpPr>
            <p:nvPr/>
          </p:nvSpPr>
          <p:spPr bwMode="auto">
            <a:xfrm>
              <a:off x="4877662" y="3460122"/>
              <a:ext cx="498212" cy="504000"/>
            </a:xfrm>
            <a:custGeom>
              <a:avLst/>
              <a:gdLst>
                <a:gd name="T0" fmla="*/ 59 w 104"/>
                <a:gd name="T1" fmla="*/ 46 h 105"/>
                <a:gd name="T2" fmla="*/ 59 w 104"/>
                <a:gd name="T3" fmla="*/ 23 h 105"/>
                <a:gd name="T4" fmla="*/ 46 w 104"/>
                <a:gd name="T5" fmla="*/ 23 h 105"/>
                <a:gd name="T6" fmla="*/ 46 w 104"/>
                <a:gd name="T7" fmla="*/ 46 h 105"/>
                <a:gd name="T8" fmla="*/ 24 w 104"/>
                <a:gd name="T9" fmla="*/ 46 h 105"/>
                <a:gd name="T10" fmla="*/ 24 w 104"/>
                <a:gd name="T11" fmla="*/ 59 h 105"/>
                <a:gd name="T12" fmla="*/ 46 w 104"/>
                <a:gd name="T13" fmla="*/ 59 h 105"/>
                <a:gd name="T14" fmla="*/ 46 w 104"/>
                <a:gd name="T15" fmla="*/ 82 h 105"/>
                <a:gd name="T16" fmla="*/ 59 w 104"/>
                <a:gd name="T17" fmla="*/ 82 h 105"/>
                <a:gd name="T18" fmla="*/ 59 w 104"/>
                <a:gd name="T19" fmla="*/ 59 h 105"/>
                <a:gd name="T20" fmla="*/ 81 w 104"/>
                <a:gd name="T21" fmla="*/ 59 h 105"/>
                <a:gd name="T22" fmla="*/ 81 w 104"/>
                <a:gd name="T23" fmla="*/ 46 h 105"/>
                <a:gd name="T24" fmla="*/ 59 w 104"/>
                <a:gd name="T25" fmla="*/ 46 h 105"/>
                <a:gd name="T26" fmla="*/ 52 w 104"/>
                <a:gd name="T27" fmla="*/ 0 h 105"/>
                <a:gd name="T28" fmla="*/ 0 w 104"/>
                <a:gd name="T29" fmla="*/ 53 h 105"/>
                <a:gd name="T30" fmla="*/ 52 w 104"/>
                <a:gd name="T31" fmla="*/ 105 h 105"/>
                <a:gd name="T32" fmla="*/ 104 w 104"/>
                <a:gd name="T33" fmla="*/ 53 h 105"/>
                <a:gd name="T34" fmla="*/ 52 w 104"/>
                <a:gd name="T35" fmla="*/ 0 h 105"/>
                <a:gd name="T36" fmla="*/ 52 w 104"/>
                <a:gd name="T37" fmla="*/ 93 h 105"/>
                <a:gd name="T38" fmla="*/ 12 w 104"/>
                <a:gd name="T39" fmla="*/ 53 h 105"/>
                <a:gd name="T40" fmla="*/ 52 w 104"/>
                <a:gd name="T41" fmla="*/ 12 h 105"/>
                <a:gd name="T42" fmla="*/ 93 w 104"/>
                <a:gd name="T43" fmla="*/ 53 h 105"/>
                <a:gd name="T44" fmla="*/ 52 w 104"/>
                <a:gd name="T45" fmla="*/ 93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04" h="105">
                  <a:moveTo>
                    <a:pt x="59" y="46"/>
                  </a:moveTo>
                  <a:cubicBezTo>
                    <a:pt x="59" y="23"/>
                    <a:pt x="59" y="23"/>
                    <a:pt x="59" y="23"/>
                  </a:cubicBezTo>
                  <a:cubicBezTo>
                    <a:pt x="46" y="23"/>
                    <a:pt x="46" y="23"/>
                    <a:pt x="46" y="23"/>
                  </a:cubicBezTo>
                  <a:cubicBezTo>
                    <a:pt x="46" y="46"/>
                    <a:pt x="46" y="46"/>
                    <a:pt x="46" y="46"/>
                  </a:cubicBezTo>
                  <a:cubicBezTo>
                    <a:pt x="24" y="46"/>
                    <a:pt x="24" y="46"/>
                    <a:pt x="24" y="46"/>
                  </a:cubicBezTo>
                  <a:cubicBezTo>
                    <a:pt x="24" y="59"/>
                    <a:pt x="24" y="59"/>
                    <a:pt x="24" y="59"/>
                  </a:cubicBezTo>
                  <a:cubicBezTo>
                    <a:pt x="46" y="59"/>
                    <a:pt x="46" y="59"/>
                    <a:pt x="46" y="59"/>
                  </a:cubicBezTo>
                  <a:cubicBezTo>
                    <a:pt x="46" y="82"/>
                    <a:pt x="46" y="82"/>
                    <a:pt x="46" y="82"/>
                  </a:cubicBezTo>
                  <a:cubicBezTo>
                    <a:pt x="59" y="82"/>
                    <a:pt x="59" y="82"/>
                    <a:pt x="59" y="82"/>
                  </a:cubicBezTo>
                  <a:cubicBezTo>
                    <a:pt x="59" y="59"/>
                    <a:pt x="59" y="59"/>
                    <a:pt x="59" y="59"/>
                  </a:cubicBezTo>
                  <a:cubicBezTo>
                    <a:pt x="81" y="59"/>
                    <a:pt x="81" y="59"/>
                    <a:pt x="81" y="59"/>
                  </a:cubicBezTo>
                  <a:cubicBezTo>
                    <a:pt x="81" y="46"/>
                    <a:pt x="81" y="46"/>
                    <a:pt x="81" y="46"/>
                  </a:cubicBezTo>
                  <a:lnTo>
                    <a:pt x="59" y="46"/>
                  </a:lnTo>
                  <a:close/>
                  <a:moveTo>
                    <a:pt x="52" y="0"/>
                  </a:moveTo>
                  <a:cubicBezTo>
                    <a:pt x="23" y="0"/>
                    <a:pt x="0" y="24"/>
                    <a:pt x="0" y="53"/>
                  </a:cubicBezTo>
                  <a:cubicBezTo>
                    <a:pt x="0" y="81"/>
                    <a:pt x="23" y="105"/>
                    <a:pt x="52" y="105"/>
                  </a:cubicBezTo>
                  <a:cubicBezTo>
                    <a:pt x="81" y="105"/>
                    <a:pt x="104" y="81"/>
                    <a:pt x="104" y="53"/>
                  </a:cubicBezTo>
                  <a:cubicBezTo>
                    <a:pt x="104" y="24"/>
                    <a:pt x="81" y="0"/>
                    <a:pt x="52" y="0"/>
                  </a:cubicBezTo>
                  <a:close/>
                  <a:moveTo>
                    <a:pt x="52" y="93"/>
                  </a:moveTo>
                  <a:cubicBezTo>
                    <a:pt x="30" y="93"/>
                    <a:pt x="12" y="75"/>
                    <a:pt x="12" y="53"/>
                  </a:cubicBezTo>
                  <a:cubicBezTo>
                    <a:pt x="12" y="30"/>
                    <a:pt x="30" y="12"/>
                    <a:pt x="52" y="12"/>
                  </a:cubicBezTo>
                  <a:cubicBezTo>
                    <a:pt x="74" y="12"/>
                    <a:pt x="93" y="30"/>
                    <a:pt x="93" y="53"/>
                  </a:cubicBezTo>
                  <a:cubicBezTo>
                    <a:pt x="93" y="75"/>
                    <a:pt x="74" y="93"/>
                    <a:pt x="52" y="93"/>
                  </a:cubicBezTo>
                  <a:close/>
                </a:path>
              </a:pathLst>
            </a:custGeom>
            <a:solidFill>
              <a:schemeClr val="bg1">
                <a:alpha val="88000"/>
              </a:schemeClr>
            </a:solidFill>
            <a:ln>
              <a:noFill/>
            </a:ln>
          </p:spPr>
          <p:txBody>
            <a:bodyPr vert="horz" wrap="square" lIns="91440" tIns="45720" rIns="91440" bIns="45720" numCol="1" anchor="t" anchorCtr="0" compatLnSpc="1"/>
            <a:p>
              <a:endParaRPr lang="zh-CN" altLang="en-US"/>
            </a:p>
          </p:txBody>
        </p:sp>
        <p:sp>
          <p:nvSpPr>
            <p:cNvPr id="16" name="Freeform 13"/>
            <p:cNvSpPr>
              <a:spLocks noChangeAspect="1" noEditPoints="1"/>
            </p:cNvSpPr>
            <p:nvPr/>
          </p:nvSpPr>
          <p:spPr bwMode="auto">
            <a:xfrm>
              <a:off x="5819875" y="4623830"/>
              <a:ext cx="558601" cy="504000"/>
            </a:xfrm>
            <a:custGeom>
              <a:avLst/>
              <a:gdLst>
                <a:gd name="T0" fmla="*/ 52 w 106"/>
                <a:gd name="T1" fmla="*/ 61 h 95"/>
                <a:gd name="T2" fmla="*/ 37 w 106"/>
                <a:gd name="T3" fmla="*/ 72 h 95"/>
                <a:gd name="T4" fmla="*/ 37 w 106"/>
                <a:gd name="T5" fmla="*/ 56 h 95"/>
                <a:gd name="T6" fmla="*/ 20 w 106"/>
                <a:gd name="T7" fmla="*/ 31 h 95"/>
                <a:gd name="T8" fmla="*/ 0 w 106"/>
                <a:gd name="T9" fmla="*/ 55 h 95"/>
                <a:gd name="T10" fmla="*/ 40 w 106"/>
                <a:gd name="T11" fmla="*/ 82 h 95"/>
                <a:gd name="T12" fmla="*/ 53 w 106"/>
                <a:gd name="T13" fmla="*/ 81 h 95"/>
                <a:gd name="T14" fmla="*/ 67 w 106"/>
                <a:gd name="T15" fmla="*/ 95 h 95"/>
                <a:gd name="T16" fmla="*/ 63 w 106"/>
                <a:gd name="T17" fmla="*/ 78 h 95"/>
                <a:gd name="T18" fmla="*/ 80 w 106"/>
                <a:gd name="T19" fmla="*/ 60 h 95"/>
                <a:gd name="T20" fmla="*/ 64 w 106"/>
                <a:gd name="T21" fmla="*/ 62 h 95"/>
                <a:gd name="T22" fmla="*/ 52 w 106"/>
                <a:gd name="T23" fmla="*/ 61 h 95"/>
                <a:gd name="T24" fmla="*/ 66 w 106"/>
                <a:gd name="T25" fmla="*/ 0 h 95"/>
                <a:gd name="T26" fmla="*/ 26 w 106"/>
                <a:gd name="T27" fmla="*/ 27 h 95"/>
                <a:gd name="T28" fmla="*/ 43 w 106"/>
                <a:gd name="T29" fmla="*/ 50 h 95"/>
                <a:gd name="T30" fmla="*/ 43 w 106"/>
                <a:gd name="T31" fmla="*/ 61 h 95"/>
                <a:gd name="T32" fmla="*/ 54 w 106"/>
                <a:gd name="T33" fmla="*/ 53 h 95"/>
                <a:gd name="T34" fmla="*/ 66 w 106"/>
                <a:gd name="T35" fmla="*/ 55 h 95"/>
                <a:gd name="T36" fmla="*/ 106 w 106"/>
                <a:gd name="T37" fmla="*/ 27 h 95"/>
                <a:gd name="T38" fmla="*/ 66 w 106"/>
                <a:gd name="T39"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06" h="95">
                  <a:moveTo>
                    <a:pt x="52" y="61"/>
                  </a:moveTo>
                  <a:cubicBezTo>
                    <a:pt x="50" y="62"/>
                    <a:pt x="37" y="72"/>
                    <a:pt x="37" y="72"/>
                  </a:cubicBezTo>
                  <a:cubicBezTo>
                    <a:pt x="37" y="72"/>
                    <a:pt x="37" y="59"/>
                    <a:pt x="37" y="56"/>
                  </a:cubicBezTo>
                  <a:cubicBezTo>
                    <a:pt x="26" y="50"/>
                    <a:pt x="20" y="41"/>
                    <a:pt x="20" y="31"/>
                  </a:cubicBezTo>
                  <a:cubicBezTo>
                    <a:pt x="8" y="36"/>
                    <a:pt x="0" y="45"/>
                    <a:pt x="0" y="55"/>
                  </a:cubicBezTo>
                  <a:cubicBezTo>
                    <a:pt x="0" y="70"/>
                    <a:pt x="18" y="82"/>
                    <a:pt x="40" y="82"/>
                  </a:cubicBezTo>
                  <a:cubicBezTo>
                    <a:pt x="45" y="82"/>
                    <a:pt x="49" y="82"/>
                    <a:pt x="53" y="81"/>
                  </a:cubicBezTo>
                  <a:cubicBezTo>
                    <a:pt x="67" y="95"/>
                    <a:pt x="67" y="95"/>
                    <a:pt x="67" y="95"/>
                  </a:cubicBezTo>
                  <a:cubicBezTo>
                    <a:pt x="63" y="78"/>
                    <a:pt x="63" y="78"/>
                    <a:pt x="63" y="78"/>
                  </a:cubicBezTo>
                  <a:cubicBezTo>
                    <a:pt x="72" y="74"/>
                    <a:pt x="78" y="67"/>
                    <a:pt x="80" y="60"/>
                  </a:cubicBezTo>
                  <a:cubicBezTo>
                    <a:pt x="75" y="61"/>
                    <a:pt x="69" y="62"/>
                    <a:pt x="64" y="62"/>
                  </a:cubicBezTo>
                  <a:cubicBezTo>
                    <a:pt x="60" y="62"/>
                    <a:pt x="56" y="62"/>
                    <a:pt x="52" y="61"/>
                  </a:cubicBezTo>
                  <a:close/>
                  <a:moveTo>
                    <a:pt x="66" y="0"/>
                  </a:moveTo>
                  <a:cubicBezTo>
                    <a:pt x="44" y="0"/>
                    <a:pt x="26" y="12"/>
                    <a:pt x="26" y="27"/>
                  </a:cubicBezTo>
                  <a:cubicBezTo>
                    <a:pt x="26" y="36"/>
                    <a:pt x="33" y="45"/>
                    <a:pt x="43" y="50"/>
                  </a:cubicBezTo>
                  <a:cubicBezTo>
                    <a:pt x="43" y="61"/>
                    <a:pt x="43" y="61"/>
                    <a:pt x="43" y="61"/>
                  </a:cubicBezTo>
                  <a:cubicBezTo>
                    <a:pt x="54" y="53"/>
                    <a:pt x="54" y="53"/>
                    <a:pt x="54" y="53"/>
                  </a:cubicBezTo>
                  <a:cubicBezTo>
                    <a:pt x="57" y="54"/>
                    <a:pt x="62" y="55"/>
                    <a:pt x="66" y="55"/>
                  </a:cubicBezTo>
                  <a:cubicBezTo>
                    <a:pt x="88" y="55"/>
                    <a:pt x="106" y="42"/>
                    <a:pt x="106" y="27"/>
                  </a:cubicBezTo>
                  <a:cubicBezTo>
                    <a:pt x="106" y="12"/>
                    <a:pt x="88" y="0"/>
                    <a:pt x="66" y="0"/>
                  </a:cubicBezTo>
                  <a:close/>
                </a:path>
              </a:pathLst>
            </a:custGeom>
            <a:solidFill>
              <a:schemeClr val="bg1">
                <a:alpha val="89000"/>
              </a:schemeClr>
            </a:solidFill>
            <a:ln>
              <a:noFill/>
            </a:ln>
          </p:spPr>
          <p:txBody>
            <a:bodyPr vert="horz" wrap="square" lIns="91440" tIns="45720" rIns="91440" bIns="45720" numCol="1" anchor="t" anchorCtr="0" compatLnSpc="1"/>
            <a:p>
              <a:endParaRPr lang="zh-CN" altLang="en-US"/>
            </a:p>
          </p:txBody>
        </p:sp>
        <p:sp>
          <p:nvSpPr>
            <p:cNvPr id="17" name="Freeform 9"/>
            <p:cNvSpPr>
              <a:spLocks noChangeAspect="1" noEditPoints="1"/>
            </p:cNvSpPr>
            <p:nvPr/>
          </p:nvSpPr>
          <p:spPr bwMode="auto">
            <a:xfrm>
              <a:off x="6715358" y="3433915"/>
              <a:ext cx="835634" cy="484422"/>
            </a:xfrm>
            <a:custGeom>
              <a:avLst/>
              <a:gdLst>
                <a:gd name="T0" fmla="*/ 114 w 132"/>
                <a:gd name="T1" fmla="*/ 26 h 67"/>
                <a:gd name="T2" fmla="*/ 108 w 132"/>
                <a:gd name="T3" fmla="*/ 32 h 67"/>
                <a:gd name="T4" fmla="*/ 110 w 132"/>
                <a:gd name="T5" fmla="*/ 37 h 67"/>
                <a:gd name="T6" fmla="*/ 99 w 132"/>
                <a:gd name="T7" fmla="*/ 55 h 67"/>
                <a:gd name="T8" fmla="*/ 100 w 132"/>
                <a:gd name="T9" fmla="*/ 55 h 67"/>
                <a:gd name="T10" fmla="*/ 107 w 132"/>
                <a:gd name="T11" fmla="*/ 49 h 67"/>
                <a:gd name="T12" fmla="*/ 104 w 132"/>
                <a:gd name="T13" fmla="*/ 67 h 67"/>
                <a:gd name="T14" fmla="*/ 110 w 132"/>
                <a:gd name="T15" fmla="*/ 67 h 67"/>
                <a:gd name="T16" fmla="*/ 114 w 132"/>
                <a:gd name="T17" fmla="*/ 60 h 67"/>
                <a:gd name="T18" fmla="*/ 119 w 132"/>
                <a:gd name="T19" fmla="*/ 67 h 67"/>
                <a:gd name="T20" fmla="*/ 124 w 132"/>
                <a:gd name="T21" fmla="*/ 67 h 67"/>
                <a:gd name="T22" fmla="*/ 121 w 132"/>
                <a:gd name="T23" fmla="*/ 49 h 67"/>
                <a:gd name="T24" fmla="*/ 128 w 132"/>
                <a:gd name="T25" fmla="*/ 55 h 67"/>
                <a:gd name="T26" fmla="*/ 130 w 132"/>
                <a:gd name="T27" fmla="*/ 55 h 67"/>
                <a:gd name="T28" fmla="*/ 118 w 132"/>
                <a:gd name="T29" fmla="*/ 37 h 67"/>
                <a:gd name="T30" fmla="*/ 121 w 132"/>
                <a:gd name="T31" fmla="*/ 32 h 67"/>
                <a:gd name="T32" fmla="*/ 114 w 132"/>
                <a:gd name="T33" fmla="*/ 26 h 67"/>
                <a:gd name="T34" fmla="*/ 18 w 132"/>
                <a:gd name="T35" fmla="*/ 26 h 67"/>
                <a:gd name="T36" fmla="*/ 11 w 132"/>
                <a:gd name="T37" fmla="*/ 32 h 67"/>
                <a:gd name="T38" fmla="*/ 13 w 132"/>
                <a:gd name="T39" fmla="*/ 37 h 67"/>
                <a:gd name="T40" fmla="*/ 2 w 132"/>
                <a:gd name="T41" fmla="*/ 55 h 67"/>
                <a:gd name="T42" fmla="*/ 3 w 132"/>
                <a:gd name="T43" fmla="*/ 55 h 67"/>
                <a:gd name="T44" fmla="*/ 11 w 132"/>
                <a:gd name="T45" fmla="*/ 49 h 67"/>
                <a:gd name="T46" fmla="*/ 7 w 132"/>
                <a:gd name="T47" fmla="*/ 67 h 67"/>
                <a:gd name="T48" fmla="*/ 13 w 132"/>
                <a:gd name="T49" fmla="*/ 67 h 67"/>
                <a:gd name="T50" fmla="*/ 18 w 132"/>
                <a:gd name="T51" fmla="*/ 60 h 67"/>
                <a:gd name="T52" fmla="*/ 22 w 132"/>
                <a:gd name="T53" fmla="*/ 67 h 67"/>
                <a:gd name="T54" fmla="*/ 28 w 132"/>
                <a:gd name="T55" fmla="*/ 67 h 67"/>
                <a:gd name="T56" fmla="*/ 24 w 132"/>
                <a:gd name="T57" fmla="*/ 49 h 67"/>
                <a:gd name="T58" fmla="*/ 32 w 132"/>
                <a:gd name="T59" fmla="*/ 55 h 67"/>
                <a:gd name="T60" fmla="*/ 33 w 132"/>
                <a:gd name="T61" fmla="*/ 55 h 67"/>
                <a:gd name="T62" fmla="*/ 22 w 132"/>
                <a:gd name="T63" fmla="*/ 37 h 67"/>
                <a:gd name="T64" fmla="*/ 24 w 132"/>
                <a:gd name="T65" fmla="*/ 32 h 67"/>
                <a:gd name="T66" fmla="*/ 18 w 132"/>
                <a:gd name="T67" fmla="*/ 26 h 67"/>
                <a:gd name="T68" fmla="*/ 67 w 132"/>
                <a:gd name="T69" fmla="*/ 0 h 67"/>
                <a:gd name="T70" fmla="*/ 57 w 132"/>
                <a:gd name="T71" fmla="*/ 10 h 67"/>
                <a:gd name="T72" fmla="*/ 60 w 132"/>
                <a:gd name="T73" fmla="*/ 18 h 67"/>
                <a:gd name="T74" fmla="*/ 42 w 132"/>
                <a:gd name="T75" fmla="*/ 47 h 67"/>
                <a:gd name="T76" fmla="*/ 44 w 132"/>
                <a:gd name="T77" fmla="*/ 48 h 67"/>
                <a:gd name="T78" fmla="*/ 56 w 132"/>
                <a:gd name="T79" fmla="*/ 38 h 67"/>
                <a:gd name="T80" fmla="*/ 50 w 132"/>
                <a:gd name="T81" fmla="*/ 67 h 67"/>
                <a:gd name="T82" fmla="*/ 60 w 132"/>
                <a:gd name="T83" fmla="*/ 67 h 67"/>
                <a:gd name="T84" fmla="*/ 67 w 132"/>
                <a:gd name="T85" fmla="*/ 55 h 67"/>
                <a:gd name="T86" fmla="*/ 74 w 132"/>
                <a:gd name="T87" fmla="*/ 67 h 67"/>
                <a:gd name="T88" fmla="*/ 84 w 132"/>
                <a:gd name="T89" fmla="*/ 67 h 67"/>
                <a:gd name="T90" fmla="*/ 78 w 132"/>
                <a:gd name="T91" fmla="*/ 38 h 67"/>
                <a:gd name="T92" fmla="*/ 90 w 132"/>
                <a:gd name="T93" fmla="*/ 48 h 67"/>
                <a:gd name="T94" fmla="*/ 92 w 132"/>
                <a:gd name="T95" fmla="*/ 47 h 67"/>
                <a:gd name="T96" fmla="*/ 74 w 132"/>
                <a:gd name="T97" fmla="*/ 18 h 67"/>
                <a:gd name="T98" fmla="*/ 77 w 132"/>
                <a:gd name="T99" fmla="*/ 10 h 67"/>
                <a:gd name="T100" fmla="*/ 67 w 132"/>
                <a:gd name="T101" fmla="*/ 0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32" h="67">
                  <a:moveTo>
                    <a:pt x="114" y="26"/>
                  </a:moveTo>
                  <a:cubicBezTo>
                    <a:pt x="111" y="26"/>
                    <a:pt x="108" y="29"/>
                    <a:pt x="108" y="32"/>
                  </a:cubicBezTo>
                  <a:cubicBezTo>
                    <a:pt x="108" y="34"/>
                    <a:pt x="109" y="36"/>
                    <a:pt x="110" y="37"/>
                  </a:cubicBezTo>
                  <a:cubicBezTo>
                    <a:pt x="104" y="40"/>
                    <a:pt x="96" y="53"/>
                    <a:pt x="99" y="55"/>
                  </a:cubicBezTo>
                  <a:cubicBezTo>
                    <a:pt x="99" y="55"/>
                    <a:pt x="100" y="55"/>
                    <a:pt x="100" y="55"/>
                  </a:cubicBezTo>
                  <a:cubicBezTo>
                    <a:pt x="102" y="55"/>
                    <a:pt x="105" y="52"/>
                    <a:pt x="107" y="49"/>
                  </a:cubicBezTo>
                  <a:cubicBezTo>
                    <a:pt x="106" y="55"/>
                    <a:pt x="105" y="62"/>
                    <a:pt x="104" y="67"/>
                  </a:cubicBezTo>
                  <a:cubicBezTo>
                    <a:pt x="110" y="67"/>
                    <a:pt x="110" y="67"/>
                    <a:pt x="110" y="67"/>
                  </a:cubicBezTo>
                  <a:cubicBezTo>
                    <a:pt x="110" y="64"/>
                    <a:pt x="112" y="60"/>
                    <a:pt x="114" y="60"/>
                  </a:cubicBezTo>
                  <a:cubicBezTo>
                    <a:pt x="116" y="60"/>
                    <a:pt x="119" y="64"/>
                    <a:pt x="119" y="67"/>
                  </a:cubicBezTo>
                  <a:cubicBezTo>
                    <a:pt x="124" y="67"/>
                    <a:pt x="124" y="67"/>
                    <a:pt x="124" y="67"/>
                  </a:cubicBezTo>
                  <a:cubicBezTo>
                    <a:pt x="124" y="62"/>
                    <a:pt x="123" y="55"/>
                    <a:pt x="121" y="49"/>
                  </a:cubicBezTo>
                  <a:cubicBezTo>
                    <a:pt x="123" y="52"/>
                    <a:pt x="126" y="55"/>
                    <a:pt x="128" y="55"/>
                  </a:cubicBezTo>
                  <a:cubicBezTo>
                    <a:pt x="129" y="55"/>
                    <a:pt x="129" y="55"/>
                    <a:pt x="130" y="55"/>
                  </a:cubicBezTo>
                  <a:cubicBezTo>
                    <a:pt x="132" y="53"/>
                    <a:pt x="125" y="40"/>
                    <a:pt x="118" y="37"/>
                  </a:cubicBezTo>
                  <a:cubicBezTo>
                    <a:pt x="120" y="36"/>
                    <a:pt x="121" y="34"/>
                    <a:pt x="121" y="32"/>
                  </a:cubicBezTo>
                  <a:cubicBezTo>
                    <a:pt x="121" y="29"/>
                    <a:pt x="118" y="26"/>
                    <a:pt x="114" y="26"/>
                  </a:cubicBezTo>
                  <a:moveTo>
                    <a:pt x="18" y="26"/>
                  </a:moveTo>
                  <a:cubicBezTo>
                    <a:pt x="14" y="26"/>
                    <a:pt x="11" y="29"/>
                    <a:pt x="11" y="32"/>
                  </a:cubicBezTo>
                  <a:cubicBezTo>
                    <a:pt x="11" y="34"/>
                    <a:pt x="12" y="36"/>
                    <a:pt x="13" y="37"/>
                  </a:cubicBezTo>
                  <a:cubicBezTo>
                    <a:pt x="7" y="40"/>
                    <a:pt x="0" y="53"/>
                    <a:pt x="2" y="55"/>
                  </a:cubicBezTo>
                  <a:cubicBezTo>
                    <a:pt x="3" y="55"/>
                    <a:pt x="3" y="55"/>
                    <a:pt x="3" y="55"/>
                  </a:cubicBezTo>
                  <a:cubicBezTo>
                    <a:pt x="6" y="55"/>
                    <a:pt x="8" y="52"/>
                    <a:pt x="11" y="49"/>
                  </a:cubicBezTo>
                  <a:cubicBezTo>
                    <a:pt x="9" y="55"/>
                    <a:pt x="8" y="62"/>
                    <a:pt x="7" y="67"/>
                  </a:cubicBezTo>
                  <a:cubicBezTo>
                    <a:pt x="13" y="67"/>
                    <a:pt x="13" y="67"/>
                    <a:pt x="13" y="67"/>
                  </a:cubicBezTo>
                  <a:cubicBezTo>
                    <a:pt x="13" y="64"/>
                    <a:pt x="15" y="60"/>
                    <a:pt x="18" y="60"/>
                  </a:cubicBezTo>
                  <a:cubicBezTo>
                    <a:pt x="20" y="60"/>
                    <a:pt x="22" y="64"/>
                    <a:pt x="22" y="67"/>
                  </a:cubicBezTo>
                  <a:cubicBezTo>
                    <a:pt x="28" y="67"/>
                    <a:pt x="28" y="67"/>
                    <a:pt x="28" y="67"/>
                  </a:cubicBezTo>
                  <a:cubicBezTo>
                    <a:pt x="27" y="62"/>
                    <a:pt x="26" y="55"/>
                    <a:pt x="24" y="49"/>
                  </a:cubicBezTo>
                  <a:cubicBezTo>
                    <a:pt x="27" y="52"/>
                    <a:pt x="29" y="55"/>
                    <a:pt x="32" y="55"/>
                  </a:cubicBezTo>
                  <a:cubicBezTo>
                    <a:pt x="32" y="55"/>
                    <a:pt x="33" y="55"/>
                    <a:pt x="33" y="55"/>
                  </a:cubicBezTo>
                  <a:cubicBezTo>
                    <a:pt x="35" y="53"/>
                    <a:pt x="28" y="40"/>
                    <a:pt x="22" y="37"/>
                  </a:cubicBezTo>
                  <a:cubicBezTo>
                    <a:pt x="23" y="36"/>
                    <a:pt x="24" y="34"/>
                    <a:pt x="24" y="32"/>
                  </a:cubicBezTo>
                  <a:cubicBezTo>
                    <a:pt x="24" y="29"/>
                    <a:pt x="21" y="26"/>
                    <a:pt x="18" y="26"/>
                  </a:cubicBezTo>
                  <a:moveTo>
                    <a:pt x="67" y="0"/>
                  </a:moveTo>
                  <a:cubicBezTo>
                    <a:pt x="61" y="0"/>
                    <a:pt x="57" y="5"/>
                    <a:pt x="57" y="10"/>
                  </a:cubicBezTo>
                  <a:cubicBezTo>
                    <a:pt x="57" y="14"/>
                    <a:pt x="58" y="17"/>
                    <a:pt x="60" y="18"/>
                  </a:cubicBezTo>
                  <a:cubicBezTo>
                    <a:pt x="50" y="22"/>
                    <a:pt x="38" y="43"/>
                    <a:pt x="42" y="47"/>
                  </a:cubicBezTo>
                  <a:cubicBezTo>
                    <a:pt x="43" y="48"/>
                    <a:pt x="43" y="48"/>
                    <a:pt x="44" y="48"/>
                  </a:cubicBezTo>
                  <a:cubicBezTo>
                    <a:pt x="48" y="48"/>
                    <a:pt x="52" y="43"/>
                    <a:pt x="56" y="38"/>
                  </a:cubicBezTo>
                  <a:cubicBezTo>
                    <a:pt x="53" y="47"/>
                    <a:pt x="51" y="58"/>
                    <a:pt x="50" y="67"/>
                  </a:cubicBezTo>
                  <a:cubicBezTo>
                    <a:pt x="60" y="67"/>
                    <a:pt x="60" y="67"/>
                    <a:pt x="60" y="67"/>
                  </a:cubicBezTo>
                  <a:cubicBezTo>
                    <a:pt x="60" y="62"/>
                    <a:pt x="63" y="55"/>
                    <a:pt x="67" y="55"/>
                  </a:cubicBezTo>
                  <a:cubicBezTo>
                    <a:pt x="71" y="55"/>
                    <a:pt x="74" y="62"/>
                    <a:pt x="74" y="67"/>
                  </a:cubicBezTo>
                  <a:cubicBezTo>
                    <a:pt x="84" y="67"/>
                    <a:pt x="84" y="67"/>
                    <a:pt x="84" y="67"/>
                  </a:cubicBezTo>
                  <a:cubicBezTo>
                    <a:pt x="83" y="58"/>
                    <a:pt x="81" y="47"/>
                    <a:pt x="78" y="38"/>
                  </a:cubicBezTo>
                  <a:cubicBezTo>
                    <a:pt x="82" y="43"/>
                    <a:pt x="87" y="48"/>
                    <a:pt x="90" y="48"/>
                  </a:cubicBezTo>
                  <a:cubicBezTo>
                    <a:pt x="91" y="48"/>
                    <a:pt x="91" y="48"/>
                    <a:pt x="92" y="47"/>
                  </a:cubicBezTo>
                  <a:cubicBezTo>
                    <a:pt x="96" y="43"/>
                    <a:pt x="84" y="22"/>
                    <a:pt x="74" y="18"/>
                  </a:cubicBezTo>
                  <a:cubicBezTo>
                    <a:pt x="76" y="17"/>
                    <a:pt x="77" y="14"/>
                    <a:pt x="77" y="10"/>
                  </a:cubicBezTo>
                  <a:cubicBezTo>
                    <a:pt x="77" y="5"/>
                    <a:pt x="73" y="0"/>
                    <a:pt x="67" y="0"/>
                  </a:cubicBezTo>
                </a:path>
              </a:pathLst>
            </a:custGeom>
            <a:solidFill>
              <a:schemeClr val="bg1">
                <a:alpha val="88000"/>
              </a:schemeClr>
            </a:solidFill>
            <a:ln>
              <a:noFill/>
            </a:ln>
          </p:spPr>
          <p:txBody>
            <a:bodyPr vert="horz" wrap="square" lIns="91440" tIns="45720" rIns="91440" bIns="45720" numCol="1" anchor="t" anchorCtr="0" compatLnSpc="1"/>
            <a:p>
              <a:endParaRPr lang="zh-CN" altLang="en-US"/>
            </a:p>
          </p:txBody>
        </p:sp>
        <p:sp>
          <p:nvSpPr>
            <p:cNvPr id="18" name="Freeform 29"/>
            <p:cNvSpPr>
              <a:spLocks noChangeAspect="1" noEditPoints="1"/>
            </p:cNvSpPr>
            <p:nvPr/>
          </p:nvSpPr>
          <p:spPr bwMode="auto">
            <a:xfrm>
              <a:off x="5818293" y="2338617"/>
              <a:ext cx="561765" cy="504000"/>
            </a:xfrm>
            <a:custGeom>
              <a:avLst/>
              <a:gdLst>
                <a:gd name="T0" fmla="*/ 124 w 254"/>
                <a:gd name="T1" fmla="*/ 162 h 228"/>
                <a:gd name="T2" fmla="*/ 105 w 254"/>
                <a:gd name="T3" fmla="*/ 162 h 228"/>
                <a:gd name="T4" fmla="*/ 105 w 254"/>
                <a:gd name="T5" fmla="*/ 178 h 228"/>
                <a:gd name="T6" fmla="*/ 124 w 254"/>
                <a:gd name="T7" fmla="*/ 178 h 228"/>
                <a:gd name="T8" fmla="*/ 124 w 254"/>
                <a:gd name="T9" fmla="*/ 162 h 228"/>
                <a:gd name="T10" fmla="*/ 43 w 254"/>
                <a:gd name="T11" fmla="*/ 109 h 228"/>
                <a:gd name="T12" fmla="*/ 129 w 254"/>
                <a:gd name="T13" fmla="*/ 26 h 228"/>
                <a:gd name="T14" fmla="*/ 212 w 254"/>
                <a:gd name="T15" fmla="*/ 109 h 228"/>
                <a:gd name="T16" fmla="*/ 55 w 254"/>
                <a:gd name="T17" fmla="*/ 109 h 228"/>
                <a:gd name="T18" fmla="*/ 43 w 254"/>
                <a:gd name="T19" fmla="*/ 109 h 228"/>
                <a:gd name="T20" fmla="*/ 129 w 254"/>
                <a:gd name="T21" fmla="*/ 0 h 228"/>
                <a:gd name="T22" fmla="*/ 121 w 254"/>
                <a:gd name="T23" fmla="*/ 7 h 228"/>
                <a:gd name="T24" fmla="*/ 15 w 254"/>
                <a:gd name="T25" fmla="*/ 112 h 228"/>
                <a:gd name="T26" fmla="*/ 0 w 254"/>
                <a:gd name="T27" fmla="*/ 128 h 228"/>
                <a:gd name="T28" fmla="*/ 53 w 254"/>
                <a:gd name="T29" fmla="*/ 128 h 228"/>
                <a:gd name="T30" fmla="*/ 53 w 254"/>
                <a:gd name="T31" fmla="*/ 228 h 228"/>
                <a:gd name="T32" fmla="*/ 69 w 254"/>
                <a:gd name="T33" fmla="*/ 228 h 228"/>
                <a:gd name="T34" fmla="*/ 69 w 254"/>
                <a:gd name="T35" fmla="*/ 128 h 228"/>
                <a:gd name="T36" fmla="*/ 181 w 254"/>
                <a:gd name="T37" fmla="*/ 128 h 228"/>
                <a:gd name="T38" fmla="*/ 181 w 254"/>
                <a:gd name="T39" fmla="*/ 228 h 228"/>
                <a:gd name="T40" fmla="*/ 197 w 254"/>
                <a:gd name="T41" fmla="*/ 228 h 228"/>
                <a:gd name="T42" fmla="*/ 197 w 254"/>
                <a:gd name="T43" fmla="*/ 128 h 228"/>
                <a:gd name="T44" fmla="*/ 254 w 254"/>
                <a:gd name="T45" fmla="*/ 128 h 228"/>
                <a:gd name="T46" fmla="*/ 240 w 254"/>
                <a:gd name="T47" fmla="*/ 112 h 228"/>
                <a:gd name="T48" fmla="*/ 242 w 254"/>
                <a:gd name="T49" fmla="*/ 109 h 228"/>
                <a:gd name="T50" fmla="*/ 240 w 254"/>
                <a:gd name="T51" fmla="*/ 112 h 228"/>
                <a:gd name="T52" fmla="*/ 133 w 254"/>
                <a:gd name="T53" fmla="*/ 7 h 228"/>
                <a:gd name="T54" fmla="*/ 129 w 254"/>
                <a:gd name="T55" fmla="*/ 0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54" h="228">
                  <a:moveTo>
                    <a:pt x="124" y="162"/>
                  </a:moveTo>
                  <a:lnTo>
                    <a:pt x="105" y="162"/>
                  </a:lnTo>
                  <a:lnTo>
                    <a:pt x="105" y="178"/>
                  </a:lnTo>
                  <a:lnTo>
                    <a:pt x="124" y="178"/>
                  </a:lnTo>
                  <a:lnTo>
                    <a:pt x="124" y="162"/>
                  </a:lnTo>
                  <a:close/>
                  <a:moveTo>
                    <a:pt x="43" y="109"/>
                  </a:moveTo>
                  <a:lnTo>
                    <a:pt x="129" y="26"/>
                  </a:lnTo>
                  <a:lnTo>
                    <a:pt x="212" y="109"/>
                  </a:lnTo>
                  <a:lnTo>
                    <a:pt x="55" y="109"/>
                  </a:lnTo>
                  <a:lnTo>
                    <a:pt x="43" y="109"/>
                  </a:lnTo>
                  <a:close/>
                  <a:moveTo>
                    <a:pt x="129" y="0"/>
                  </a:moveTo>
                  <a:lnTo>
                    <a:pt x="121" y="7"/>
                  </a:lnTo>
                  <a:lnTo>
                    <a:pt x="15" y="112"/>
                  </a:lnTo>
                  <a:lnTo>
                    <a:pt x="0" y="128"/>
                  </a:lnTo>
                  <a:lnTo>
                    <a:pt x="53" y="128"/>
                  </a:lnTo>
                  <a:lnTo>
                    <a:pt x="53" y="228"/>
                  </a:lnTo>
                  <a:lnTo>
                    <a:pt x="69" y="228"/>
                  </a:lnTo>
                  <a:lnTo>
                    <a:pt x="69" y="128"/>
                  </a:lnTo>
                  <a:lnTo>
                    <a:pt x="181" y="128"/>
                  </a:lnTo>
                  <a:lnTo>
                    <a:pt x="181" y="228"/>
                  </a:lnTo>
                  <a:lnTo>
                    <a:pt x="197" y="228"/>
                  </a:lnTo>
                  <a:lnTo>
                    <a:pt x="197" y="128"/>
                  </a:lnTo>
                  <a:lnTo>
                    <a:pt x="254" y="128"/>
                  </a:lnTo>
                  <a:lnTo>
                    <a:pt x="240" y="112"/>
                  </a:lnTo>
                  <a:lnTo>
                    <a:pt x="242" y="109"/>
                  </a:lnTo>
                  <a:lnTo>
                    <a:pt x="240" y="112"/>
                  </a:lnTo>
                  <a:lnTo>
                    <a:pt x="133" y="7"/>
                  </a:lnTo>
                  <a:lnTo>
                    <a:pt x="129" y="0"/>
                  </a:lnTo>
                  <a:close/>
                </a:path>
              </a:pathLst>
            </a:custGeom>
            <a:solidFill>
              <a:schemeClr val="bg1"/>
            </a:solidFill>
            <a:ln w="12700">
              <a:solidFill>
                <a:schemeClr val="bg1"/>
              </a:solidFill>
            </a:ln>
          </p:spPr>
          <p:txBody>
            <a:bodyPr vert="horz" wrap="square" lIns="91440" tIns="45720" rIns="91440" bIns="45720" numCol="1" anchor="t" anchorCtr="0" compatLnSpc="1"/>
            <a:p>
              <a:endParaRPr lang="zh-CN" altLang="en-US"/>
            </a:p>
          </p:txBody>
        </p:sp>
        <p:sp>
          <p:nvSpPr>
            <p:cNvPr id="20" name="文本框 19"/>
            <p:cNvSpPr txBox="1"/>
            <p:nvPr/>
          </p:nvSpPr>
          <p:spPr>
            <a:xfrm>
              <a:off x="6568341" y="1521198"/>
              <a:ext cx="755137" cy="772488"/>
            </a:xfrm>
            <a:prstGeom prst="rect">
              <a:avLst/>
            </a:prstGeom>
            <a:noFill/>
          </p:spPr>
          <p:txBody>
            <a:bodyPr wrap="none" rtlCol="0">
              <a:spAutoFit/>
            </a:bodyPr>
            <a:p>
              <a:r>
                <a:rPr lang="en-US" altLang="zh-CN" sz="4000" dirty="0">
                  <a:solidFill>
                    <a:schemeClr val="accent2"/>
                  </a:solidFill>
                  <a:latin typeface="时尚中黑简体" panose="01010104010101010101" pitchFamily="2" charset="-122"/>
                  <a:ea typeface="时尚中黑简体" panose="01010104010101010101" pitchFamily="2" charset="-122"/>
                </a:rPr>
                <a:t>02</a:t>
              </a:r>
              <a:endParaRPr lang="zh-CN" altLang="en-US" sz="4000" dirty="0">
                <a:solidFill>
                  <a:schemeClr val="accent2"/>
                </a:solidFill>
                <a:latin typeface="时尚中黑简体" panose="01010104010101010101" pitchFamily="2" charset="-122"/>
                <a:ea typeface="时尚中黑简体" panose="01010104010101010101" pitchFamily="2" charset="-122"/>
              </a:endParaRPr>
            </a:p>
          </p:txBody>
        </p:sp>
        <p:sp>
          <p:nvSpPr>
            <p:cNvPr id="22" name="文本框 21"/>
            <p:cNvSpPr txBox="1"/>
            <p:nvPr/>
          </p:nvSpPr>
          <p:spPr>
            <a:xfrm>
              <a:off x="7835379" y="3913877"/>
              <a:ext cx="755137" cy="772488"/>
            </a:xfrm>
            <a:prstGeom prst="rect">
              <a:avLst/>
            </a:prstGeom>
            <a:noFill/>
          </p:spPr>
          <p:txBody>
            <a:bodyPr wrap="none" rtlCol="0">
              <a:spAutoFit/>
            </a:bodyPr>
            <a:p>
              <a:r>
                <a:rPr lang="en-US" altLang="zh-CN" sz="4000" dirty="0">
                  <a:solidFill>
                    <a:schemeClr val="accent3"/>
                  </a:solidFill>
                  <a:latin typeface="时尚中黑简体" panose="01010104010101010101" pitchFamily="2" charset="-122"/>
                  <a:ea typeface="时尚中黑简体" panose="01010104010101010101" pitchFamily="2" charset="-122"/>
                </a:rPr>
                <a:t>03</a:t>
              </a:r>
              <a:endParaRPr lang="zh-CN" altLang="en-US" sz="4000" dirty="0">
                <a:solidFill>
                  <a:schemeClr val="accent3"/>
                </a:solidFill>
                <a:latin typeface="时尚中黑简体" panose="01010104010101010101" pitchFamily="2" charset="-122"/>
                <a:ea typeface="时尚中黑简体" panose="01010104010101010101" pitchFamily="2" charset="-122"/>
              </a:endParaRPr>
            </a:p>
          </p:txBody>
        </p:sp>
        <p:sp>
          <p:nvSpPr>
            <p:cNvPr id="24" name="文本框 23"/>
            <p:cNvSpPr txBox="1"/>
            <p:nvPr/>
          </p:nvSpPr>
          <p:spPr>
            <a:xfrm>
              <a:off x="3616530" y="2798710"/>
              <a:ext cx="755137" cy="772488"/>
            </a:xfrm>
            <a:prstGeom prst="rect">
              <a:avLst/>
            </a:prstGeom>
            <a:noFill/>
          </p:spPr>
          <p:txBody>
            <a:bodyPr wrap="none" rtlCol="0">
              <a:spAutoFit/>
            </a:bodyPr>
            <a:p>
              <a:r>
                <a:rPr lang="en-US" altLang="zh-CN" sz="4000" dirty="0">
                  <a:solidFill>
                    <a:schemeClr val="accent3"/>
                  </a:solidFill>
                  <a:latin typeface="时尚中黑简体" panose="01010104010101010101" pitchFamily="2" charset="-122"/>
                  <a:ea typeface="时尚中黑简体" panose="01010104010101010101" pitchFamily="2" charset="-122"/>
                </a:rPr>
                <a:t>01</a:t>
              </a:r>
              <a:endParaRPr lang="zh-CN" altLang="en-US" sz="4000" dirty="0">
                <a:solidFill>
                  <a:schemeClr val="accent3"/>
                </a:solidFill>
                <a:latin typeface="时尚中黑简体" panose="01010104010101010101" pitchFamily="2" charset="-122"/>
                <a:ea typeface="时尚中黑简体" panose="01010104010101010101" pitchFamily="2" charset="-122"/>
              </a:endParaRPr>
            </a:p>
          </p:txBody>
        </p:sp>
        <p:sp>
          <p:nvSpPr>
            <p:cNvPr id="26" name="文本框 25"/>
            <p:cNvSpPr txBox="1"/>
            <p:nvPr/>
          </p:nvSpPr>
          <p:spPr>
            <a:xfrm>
              <a:off x="4898152" y="5345763"/>
              <a:ext cx="755137" cy="772488"/>
            </a:xfrm>
            <a:prstGeom prst="rect">
              <a:avLst/>
            </a:prstGeom>
            <a:noFill/>
          </p:spPr>
          <p:txBody>
            <a:bodyPr wrap="none" rtlCol="0">
              <a:spAutoFit/>
            </a:bodyPr>
            <a:p>
              <a:r>
                <a:rPr lang="en-US" altLang="zh-CN" sz="4000" dirty="0">
                  <a:solidFill>
                    <a:schemeClr val="accent5"/>
                  </a:solidFill>
                  <a:latin typeface="时尚中黑简体" panose="01010104010101010101" pitchFamily="2" charset="-122"/>
                  <a:ea typeface="时尚中黑简体" panose="01010104010101010101" pitchFamily="2" charset="-122"/>
                </a:rPr>
                <a:t>04</a:t>
              </a:r>
              <a:endParaRPr lang="zh-CN" altLang="en-US" sz="4000" dirty="0">
                <a:solidFill>
                  <a:schemeClr val="accent5"/>
                </a:solidFill>
                <a:latin typeface="时尚中黑简体" panose="01010104010101010101" pitchFamily="2" charset="-122"/>
                <a:ea typeface="时尚中黑简体" panose="01010104010101010101" pitchFamily="2" charset="-122"/>
              </a:endParaRPr>
            </a:p>
          </p:txBody>
        </p:sp>
      </p:grpSp>
      <p:sp>
        <p:nvSpPr>
          <p:cNvPr id="35" name="文本框 43"/>
          <p:cNvSpPr txBox="1"/>
          <p:nvPr/>
        </p:nvSpPr>
        <p:spPr>
          <a:xfrm>
            <a:off x="7453346" y="1690846"/>
            <a:ext cx="4202666" cy="2399665"/>
          </a:xfrm>
          <a:prstGeom prst="rect">
            <a:avLst/>
          </a:prstGeom>
          <a:noFill/>
        </p:spPr>
        <p:txBody>
          <a:bodyPr wrap="square" rtlCol="0">
            <a:spAutoFit/>
          </a:bodyPr>
          <a:p>
            <a:pPr algn="just">
              <a:lnSpc>
                <a:spcPct val="150000"/>
              </a:lnSpc>
            </a:pPr>
            <a:r>
              <a:rPr lang="zh-CN" altLang="en-US" sz="2000" b="1" dirty="0"/>
              <a:t>职业心态：</a:t>
            </a:r>
            <a:r>
              <a:rPr lang="zh-CN" altLang="en-US" sz="2000" dirty="0"/>
              <a:t>职业心态是决定个人能否积极应对职场挑战的关键。一个开放、积极、愿意学习和接受反馈的心态，能够帮助自己更快地融入团队，有效处理工作中遇到的问题。</a:t>
            </a:r>
            <a:endParaRPr lang="zh-CN" altLang="en-US" sz="2000" dirty="0"/>
          </a:p>
        </p:txBody>
      </p:sp>
      <p:sp>
        <p:nvSpPr>
          <p:cNvPr id="36" name="文本框 43"/>
          <p:cNvSpPr txBox="1"/>
          <p:nvPr/>
        </p:nvSpPr>
        <p:spPr>
          <a:xfrm>
            <a:off x="7453346" y="4854534"/>
            <a:ext cx="4202666" cy="1014730"/>
          </a:xfrm>
          <a:prstGeom prst="rect">
            <a:avLst/>
          </a:prstGeom>
          <a:noFill/>
        </p:spPr>
        <p:txBody>
          <a:bodyPr wrap="square" rtlCol="0">
            <a:spAutoFit/>
          </a:bodyPr>
          <a:p>
            <a:pPr algn="just">
              <a:lnSpc>
                <a:spcPct val="150000"/>
              </a:lnSpc>
            </a:pPr>
            <a:r>
              <a:rPr lang="zh-CN" altLang="en-US" sz="2000" b="1" dirty="0"/>
              <a:t>职业待遇</a:t>
            </a:r>
            <a:r>
              <a:rPr lang="zh-CN" altLang="en-US" sz="2000" dirty="0"/>
              <a:t>：职业待遇涉及工作所提供的薪酬、福利和其他补偿。</a:t>
            </a:r>
            <a:endParaRPr lang="zh-CN" altLang="en-US" sz="2000" dirty="0"/>
          </a:p>
        </p:txBody>
      </p:sp>
      <p:sp>
        <p:nvSpPr>
          <p:cNvPr id="37" name="文本框 43"/>
          <p:cNvSpPr txBox="1"/>
          <p:nvPr/>
        </p:nvSpPr>
        <p:spPr>
          <a:xfrm>
            <a:off x="334010" y="4787900"/>
            <a:ext cx="4314825" cy="1476375"/>
          </a:xfrm>
          <a:prstGeom prst="rect">
            <a:avLst/>
          </a:prstGeom>
          <a:noFill/>
        </p:spPr>
        <p:txBody>
          <a:bodyPr wrap="square" rtlCol="0">
            <a:spAutoFit/>
          </a:bodyPr>
          <a:p>
            <a:pPr algn="just">
              <a:lnSpc>
                <a:spcPct val="150000"/>
              </a:lnSpc>
            </a:pPr>
            <a:r>
              <a:rPr lang="zh-CN" altLang="en-US" sz="2000" b="1" dirty="0"/>
              <a:t>职业风险：</a:t>
            </a:r>
            <a:r>
              <a:rPr lang="zh-CN" altLang="en-US" sz="2000" dirty="0"/>
              <a:t>职业风险包括工作中可能遇到的不确定性和潜在的挑战，如行业变动、技术革新、职位调整等。</a:t>
            </a:r>
            <a:endParaRPr lang="zh-CN" altLang="en-US" sz="2000" dirty="0"/>
          </a:p>
        </p:txBody>
      </p:sp>
      <p:sp>
        <p:nvSpPr>
          <p:cNvPr id="38" name="文本框 43"/>
          <p:cNvSpPr txBox="1"/>
          <p:nvPr/>
        </p:nvSpPr>
        <p:spPr>
          <a:xfrm>
            <a:off x="334178" y="1769853"/>
            <a:ext cx="4202666" cy="1476375"/>
          </a:xfrm>
          <a:prstGeom prst="rect">
            <a:avLst/>
          </a:prstGeom>
          <a:noFill/>
        </p:spPr>
        <p:txBody>
          <a:bodyPr wrap="square" rtlCol="0">
            <a:spAutoFit/>
          </a:bodyPr>
          <a:p>
            <a:pPr algn="just">
              <a:lnSpc>
                <a:spcPct val="150000"/>
              </a:lnSpc>
            </a:pPr>
            <a:r>
              <a:rPr lang="zh-CN" altLang="en-US" sz="2000" b="1" dirty="0"/>
              <a:t>职业期望：</a:t>
            </a:r>
            <a:r>
              <a:rPr lang="zh-CN" altLang="en-US" sz="2000" dirty="0"/>
              <a:t>大学生对将来工作的愿景和目标。通常受个人价值观、教育背景和社会环境等因素的影响。</a:t>
            </a:r>
            <a:endParaRPr lang="zh-CN" altLang="en-US" sz="2000"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三、大学生职业适应的方法</a:t>
            </a:r>
            <a:endParaRPr lang="zh-CN" altLang="en-US" dirty="0"/>
          </a:p>
        </p:txBody>
      </p:sp>
      <p:sp>
        <p:nvSpPr>
          <p:cNvPr id="3" name="灯片编号占位符 2"/>
          <p:cNvSpPr>
            <a:spLocks noGrp="1"/>
          </p:cNvSpPr>
          <p:nvPr>
            <p:ph type="sldNum" sz="quarter" idx="4"/>
          </p:nvPr>
        </p:nvSpPr>
        <p:spPr/>
        <p:txBody>
          <a:bodyPr/>
          <a:lstStyle/>
          <a:p>
            <a:fld id="{5DD3DB80-B894-403A-B48E-6FDC1A72010E}" type="slidenum">
              <a:rPr lang="zh-CN" altLang="en-US" smtClean="0"/>
            </a:fld>
            <a:endParaRPr lang="zh-CN" altLang="en-US" dirty="0"/>
          </a:p>
        </p:txBody>
      </p:sp>
      <p:sp>
        <p:nvSpPr>
          <p:cNvPr id="30" name="圆角矩形 29"/>
          <p:cNvSpPr/>
          <p:nvPr/>
        </p:nvSpPr>
        <p:spPr>
          <a:xfrm>
            <a:off x="-436606" y="1450866"/>
            <a:ext cx="5909449" cy="647601"/>
          </a:xfrm>
          <a:prstGeom prst="round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a:solidFill>
                  <a:schemeClr val="bg1"/>
                </a:solidFill>
              </a:rPr>
              <a:t>1</a:t>
            </a:r>
            <a:r>
              <a:rPr lang="zh-CN" altLang="en-US" sz="2800" b="1" dirty="0">
                <a:solidFill>
                  <a:schemeClr val="bg1"/>
                </a:solidFill>
              </a:rPr>
              <a:t>．处理好人际关系</a:t>
            </a:r>
            <a:endParaRPr lang="zh-CN" altLang="en-US" sz="2800" b="1" dirty="0">
              <a:solidFill>
                <a:schemeClr val="bg1"/>
              </a:solidFill>
            </a:endParaRPr>
          </a:p>
        </p:txBody>
      </p:sp>
      <p:grpSp>
        <p:nvGrpSpPr>
          <p:cNvPr id="52" name="组合 51"/>
          <p:cNvGrpSpPr/>
          <p:nvPr/>
        </p:nvGrpSpPr>
        <p:grpSpPr>
          <a:xfrm>
            <a:off x="3328289" y="2651475"/>
            <a:ext cx="7572381" cy="3714621"/>
            <a:chOff x="3040202" y="2442370"/>
            <a:chExt cx="7572381" cy="3714621"/>
          </a:xfrm>
        </p:grpSpPr>
        <p:grpSp>
          <p:nvGrpSpPr>
            <p:cNvPr id="53" name="组合 52"/>
            <p:cNvGrpSpPr/>
            <p:nvPr/>
          </p:nvGrpSpPr>
          <p:grpSpPr>
            <a:xfrm>
              <a:off x="3040202" y="2442370"/>
              <a:ext cx="1056238" cy="2753845"/>
              <a:chOff x="5586548" y="2151064"/>
              <a:chExt cx="1056238" cy="2753845"/>
            </a:xfrm>
          </p:grpSpPr>
          <p:sp>
            <p:nvSpPr>
              <p:cNvPr id="58" name="Freeform 706"/>
              <p:cNvSpPr/>
              <p:nvPr/>
            </p:nvSpPr>
            <p:spPr bwMode="auto">
              <a:xfrm>
                <a:off x="5586548" y="2151064"/>
                <a:ext cx="1056238" cy="582613"/>
              </a:xfrm>
              <a:custGeom>
                <a:avLst/>
                <a:gdLst>
                  <a:gd name="T0" fmla="*/ 187 w 187"/>
                  <a:gd name="T1" fmla="*/ 61 h 103"/>
                  <a:gd name="T2" fmla="*/ 145 w 187"/>
                  <a:gd name="T3" fmla="*/ 103 h 103"/>
                  <a:gd name="T4" fmla="*/ 43 w 187"/>
                  <a:gd name="T5" fmla="*/ 103 h 103"/>
                  <a:gd name="T6" fmla="*/ 0 w 187"/>
                  <a:gd name="T7" fmla="*/ 61 h 103"/>
                  <a:gd name="T8" fmla="*/ 0 w 187"/>
                  <a:gd name="T9" fmla="*/ 43 h 103"/>
                  <a:gd name="T10" fmla="*/ 43 w 187"/>
                  <a:gd name="T11" fmla="*/ 0 h 103"/>
                  <a:gd name="T12" fmla="*/ 145 w 187"/>
                  <a:gd name="T13" fmla="*/ 0 h 103"/>
                  <a:gd name="T14" fmla="*/ 187 w 187"/>
                  <a:gd name="T15" fmla="*/ 43 h 103"/>
                  <a:gd name="T16" fmla="*/ 187 w 187"/>
                  <a:gd name="T17" fmla="*/ 61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7" h="103">
                    <a:moveTo>
                      <a:pt x="187" y="61"/>
                    </a:moveTo>
                    <a:cubicBezTo>
                      <a:pt x="187" y="84"/>
                      <a:pt x="168" y="103"/>
                      <a:pt x="145" y="103"/>
                    </a:cubicBezTo>
                    <a:cubicBezTo>
                      <a:pt x="43" y="103"/>
                      <a:pt x="43" y="103"/>
                      <a:pt x="43" y="103"/>
                    </a:cubicBezTo>
                    <a:cubicBezTo>
                      <a:pt x="20" y="103"/>
                      <a:pt x="0" y="84"/>
                      <a:pt x="0" y="61"/>
                    </a:cubicBezTo>
                    <a:cubicBezTo>
                      <a:pt x="0" y="43"/>
                      <a:pt x="0" y="43"/>
                      <a:pt x="0" y="43"/>
                    </a:cubicBezTo>
                    <a:cubicBezTo>
                      <a:pt x="0" y="19"/>
                      <a:pt x="20" y="0"/>
                      <a:pt x="43" y="0"/>
                    </a:cubicBezTo>
                    <a:cubicBezTo>
                      <a:pt x="145" y="0"/>
                      <a:pt x="145" y="0"/>
                      <a:pt x="145" y="0"/>
                    </a:cubicBezTo>
                    <a:cubicBezTo>
                      <a:pt x="168" y="0"/>
                      <a:pt x="187" y="19"/>
                      <a:pt x="187" y="43"/>
                    </a:cubicBezTo>
                    <a:lnTo>
                      <a:pt x="187" y="61"/>
                    </a:lnTo>
                    <a:close/>
                  </a:path>
                </a:pathLst>
              </a:custGeom>
              <a:solidFill>
                <a:srgbClr val="F83003"/>
              </a:solidFill>
              <a:ln>
                <a:noFill/>
              </a:ln>
            </p:spPr>
            <p:txBody>
              <a:bodyPr vert="horz" wrap="square" lIns="91440" tIns="45720" rIns="91440" bIns="45720" numCol="1" anchor="t" anchorCtr="0" compatLnSpc="1"/>
              <a:lstStyle/>
              <a:p>
                <a:pPr algn="ctr"/>
                <a:r>
                  <a:rPr lang="en-US" altLang="zh-CN" sz="3200" b="1" dirty="0">
                    <a:solidFill>
                      <a:schemeClr val="bg1"/>
                    </a:solidFill>
                  </a:rPr>
                  <a:t>(1)</a:t>
                </a:r>
                <a:endParaRPr lang="zh-CN" altLang="en-US" sz="3200" b="1" dirty="0">
                  <a:solidFill>
                    <a:schemeClr val="bg1"/>
                  </a:solidFill>
                </a:endParaRPr>
              </a:p>
            </p:txBody>
          </p:sp>
          <p:sp>
            <p:nvSpPr>
              <p:cNvPr id="59" name="Freeform 709"/>
              <p:cNvSpPr/>
              <p:nvPr/>
            </p:nvSpPr>
            <p:spPr bwMode="auto">
              <a:xfrm>
                <a:off x="5586548" y="4322296"/>
                <a:ext cx="1056238" cy="582613"/>
              </a:xfrm>
              <a:custGeom>
                <a:avLst/>
                <a:gdLst>
                  <a:gd name="T0" fmla="*/ 187 w 187"/>
                  <a:gd name="T1" fmla="*/ 60 h 103"/>
                  <a:gd name="T2" fmla="*/ 145 w 187"/>
                  <a:gd name="T3" fmla="*/ 103 h 103"/>
                  <a:gd name="T4" fmla="*/ 43 w 187"/>
                  <a:gd name="T5" fmla="*/ 103 h 103"/>
                  <a:gd name="T6" fmla="*/ 0 w 187"/>
                  <a:gd name="T7" fmla="*/ 60 h 103"/>
                  <a:gd name="T8" fmla="*/ 0 w 187"/>
                  <a:gd name="T9" fmla="*/ 43 h 103"/>
                  <a:gd name="T10" fmla="*/ 43 w 187"/>
                  <a:gd name="T11" fmla="*/ 0 h 103"/>
                  <a:gd name="T12" fmla="*/ 145 w 187"/>
                  <a:gd name="T13" fmla="*/ 0 h 103"/>
                  <a:gd name="T14" fmla="*/ 187 w 187"/>
                  <a:gd name="T15" fmla="*/ 43 h 103"/>
                  <a:gd name="T16" fmla="*/ 187 w 187"/>
                  <a:gd name="T17" fmla="*/ 60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7" h="103">
                    <a:moveTo>
                      <a:pt x="187" y="60"/>
                    </a:moveTo>
                    <a:cubicBezTo>
                      <a:pt x="187" y="84"/>
                      <a:pt x="168" y="103"/>
                      <a:pt x="145" y="103"/>
                    </a:cubicBezTo>
                    <a:cubicBezTo>
                      <a:pt x="43" y="103"/>
                      <a:pt x="43" y="103"/>
                      <a:pt x="43" y="103"/>
                    </a:cubicBezTo>
                    <a:cubicBezTo>
                      <a:pt x="20" y="103"/>
                      <a:pt x="0" y="84"/>
                      <a:pt x="0" y="60"/>
                    </a:cubicBezTo>
                    <a:cubicBezTo>
                      <a:pt x="0" y="43"/>
                      <a:pt x="0" y="43"/>
                      <a:pt x="0" y="43"/>
                    </a:cubicBezTo>
                    <a:cubicBezTo>
                      <a:pt x="0" y="19"/>
                      <a:pt x="20" y="0"/>
                      <a:pt x="43" y="0"/>
                    </a:cubicBezTo>
                    <a:cubicBezTo>
                      <a:pt x="145" y="0"/>
                      <a:pt x="145" y="0"/>
                      <a:pt x="145" y="0"/>
                    </a:cubicBezTo>
                    <a:cubicBezTo>
                      <a:pt x="168" y="0"/>
                      <a:pt x="187" y="19"/>
                      <a:pt x="187" y="43"/>
                    </a:cubicBezTo>
                    <a:lnTo>
                      <a:pt x="187" y="60"/>
                    </a:lnTo>
                    <a:close/>
                  </a:path>
                </a:pathLst>
              </a:custGeom>
              <a:solidFill>
                <a:srgbClr val="4C6062"/>
              </a:solidFill>
              <a:ln>
                <a:noFill/>
              </a:ln>
            </p:spPr>
            <p:txBody>
              <a:bodyPr vert="horz" wrap="square" lIns="91440" tIns="45720" rIns="91440" bIns="45720" numCol="1" anchor="t" anchorCtr="0" compatLnSpc="1"/>
              <a:lstStyle/>
              <a:p>
                <a:pPr algn="ctr"/>
                <a:r>
                  <a:rPr lang="en-US" altLang="zh-CN" sz="3200" b="1" dirty="0">
                    <a:solidFill>
                      <a:schemeClr val="bg1"/>
                    </a:solidFill>
                  </a:rPr>
                  <a:t>(2)</a:t>
                </a:r>
                <a:endParaRPr lang="zh-CN" altLang="en-US" sz="3200" b="1" dirty="0">
                  <a:solidFill>
                    <a:schemeClr val="bg1"/>
                  </a:solidFill>
                </a:endParaRPr>
              </a:p>
            </p:txBody>
          </p:sp>
        </p:grpSp>
        <p:sp>
          <p:nvSpPr>
            <p:cNvPr id="54" name="TextBox 24"/>
            <p:cNvSpPr txBox="1"/>
            <p:nvPr/>
          </p:nvSpPr>
          <p:spPr>
            <a:xfrm>
              <a:off x="4275999" y="2549010"/>
              <a:ext cx="3485039" cy="400110"/>
            </a:xfrm>
            <a:prstGeom prst="rect">
              <a:avLst/>
            </a:prstGeom>
            <a:noFill/>
          </p:spPr>
          <p:txBody>
            <a:bodyPr wrap="square" rtlCol="0">
              <a:spAutoFit/>
            </a:bodyPr>
            <a:lstStyle/>
            <a:p>
              <a:r>
                <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cs typeface="华文黑体" pitchFamily="2" charset="-122"/>
                </a:rPr>
                <a:t>正确处理好与领导的关系</a:t>
              </a:r>
              <a:endPar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cs typeface="华文黑体" pitchFamily="2" charset="-122"/>
              </a:endParaRPr>
            </a:p>
          </p:txBody>
        </p:sp>
        <p:sp>
          <p:nvSpPr>
            <p:cNvPr id="55" name="TextBox 24"/>
            <p:cNvSpPr txBox="1"/>
            <p:nvPr/>
          </p:nvSpPr>
          <p:spPr>
            <a:xfrm>
              <a:off x="4276000" y="4704853"/>
              <a:ext cx="3485038" cy="400110"/>
            </a:xfrm>
            <a:prstGeom prst="rect">
              <a:avLst/>
            </a:prstGeom>
            <a:noFill/>
          </p:spPr>
          <p:txBody>
            <a:bodyPr wrap="square" rtlCol="0">
              <a:spAutoFit/>
            </a:bodyPr>
            <a:lstStyle/>
            <a:p>
              <a:r>
                <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cs typeface="华文黑体" pitchFamily="2" charset="-122"/>
                </a:rPr>
                <a:t>正确处理好与同事的关系</a:t>
              </a:r>
              <a:endPar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cs typeface="华文黑体" pitchFamily="2" charset="-122"/>
              </a:endParaRPr>
            </a:p>
          </p:txBody>
        </p:sp>
        <p:sp>
          <p:nvSpPr>
            <p:cNvPr id="56" name="文本框 43"/>
            <p:cNvSpPr txBox="1"/>
            <p:nvPr/>
          </p:nvSpPr>
          <p:spPr>
            <a:xfrm>
              <a:off x="4276001" y="3031039"/>
              <a:ext cx="6336582" cy="1477328"/>
            </a:xfrm>
            <a:prstGeom prst="rect">
              <a:avLst/>
            </a:prstGeom>
            <a:noFill/>
          </p:spPr>
          <p:txBody>
            <a:bodyPr wrap="square" rtlCol="0">
              <a:spAutoFit/>
            </a:bodyPr>
            <a:lstStyle/>
            <a:p>
              <a:pPr algn="just">
                <a:lnSpc>
                  <a:spcPct val="150000"/>
                </a:lnSpc>
              </a:pPr>
              <a:r>
                <a:rPr lang="zh-CN" altLang="en-US" sz="2000" dirty="0"/>
                <a:t>在职业生涯中，大学生要学会尊重与服从领导，并主动与领导沟通，主动询问和汇报工作，完美执行领导下达的任务。</a:t>
              </a:r>
              <a:endParaRPr lang="en-US" altLang="zh-CN" sz="2000" dirty="0"/>
            </a:p>
          </p:txBody>
        </p:sp>
        <p:sp>
          <p:nvSpPr>
            <p:cNvPr id="57" name="文本框 43"/>
            <p:cNvSpPr txBox="1"/>
            <p:nvPr/>
          </p:nvSpPr>
          <p:spPr>
            <a:xfrm>
              <a:off x="4276000" y="5196215"/>
              <a:ext cx="6336582" cy="960776"/>
            </a:xfrm>
            <a:prstGeom prst="rect">
              <a:avLst/>
            </a:prstGeom>
            <a:noFill/>
          </p:spPr>
          <p:txBody>
            <a:bodyPr wrap="square" rtlCol="0">
              <a:spAutoFit/>
            </a:bodyPr>
            <a:lstStyle/>
            <a:p>
              <a:pPr algn="just">
                <a:lnSpc>
                  <a:spcPct val="150000"/>
                </a:lnSpc>
              </a:pPr>
              <a:r>
                <a:rPr lang="zh-CN" altLang="en-US" sz="2000" dirty="0"/>
                <a:t>处理好与同事的关系，应注意以诚相待、相互支持、搞好团结。</a:t>
              </a:r>
              <a:endParaRPr lang="en-US" altLang="zh-CN" sz="2000" dirty="0"/>
            </a:p>
          </p:txBody>
        </p:sp>
      </p:grpSp>
      <p:grpSp>
        <p:nvGrpSpPr>
          <p:cNvPr id="60" name="组合 59"/>
          <p:cNvGrpSpPr/>
          <p:nvPr/>
        </p:nvGrpSpPr>
        <p:grpSpPr>
          <a:xfrm>
            <a:off x="542017" y="2651475"/>
            <a:ext cx="2290432" cy="2997727"/>
            <a:chOff x="2951163" y="2495550"/>
            <a:chExt cx="1208088" cy="1581150"/>
          </a:xfrm>
        </p:grpSpPr>
        <p:sp>
          <p:nvSpPr>
            <p:cNvPr id="61" name="Freeform 29"/>
            <p:cNvSpPr/>
            <p:nvPr/>
          </p:nvSpPr>
          <p:spPr bwMode="auto">
            <a:xfrm>
              <a:off x="2978150" y="2911475"/>
              <a:ext cx="230188" cy="306388"/>
            </a:xfrm>
            <a:custGeom>
              <a:avLst/>
              <a:gdLst>
                <a:gd name="T0" fmla="*/ 69 w 79"/>
                <a:gd name="T1" fmla="*/ 40 h 105"/>
                <a:gd name="T2" fmla="*/ 70 w 79"/>
                <a:gd name="T3" fmla="*/ 3 h 105"/>
                <a:gd name="T4" fmla="*/ 52 w 79"/>
                <a:gd name="T5" fmla="*/ 0 h 105"/>
                <a:gd name="T6" fmla="*/ 0 w 79"/>
                <a:gd name="T7" fmla="*/ 52 h 105"/>
                <a:gd name="T8" fmla="*/ 52 w 79"/>
                <a:gd name="T9" fmla="*/ 105 h 105"/>
                <a:gd name="T10" fmla="*/ 79 w 79"/>
                <a:gd name="T11" fmla="*/ 97 h 105"/>
                <a:gd name="T12" fmla="*/ 69 w 79"/>
                <a:gd name="T13" fmla="*/ 40 h 105"/>
              </a:gdLst>
              <a:ahLst/>
              <a:cxnLst>
                <a:cxn ang="0">
                  <a:pos x="T0" y="T1"/>
                </a:cxn>
                <a:cxn ang="0">
                  <a:pos x="T2" y="T3"/>
                </a:cxn>
                <a:cxn ang="0">
                  <a:pos x="T4" y="T5"/>
                </a:cxn>
                <a:cxn ang="0">
                  <a:pos x="T6" y="T7"/>
                </a:cxn>
                <a:cxn ang="0">
                  <a:pos x="T8" y="T9"/>
                </a:cxn>
                <a:cxn ang="0">
                  <a:pos x="T10" y="T11"/>
                </a:cxn>
                <a:cxn ang="0">
                  <a:pos x="T12" y="T13"/>
                </a:cxn>
              </a:cxnLst>
              <a:rect l="0" t="0" r="r" b="b"/>
              <a:pathLst>
                <a:path w="79" h="105">
                  <a:moveTo>
                    <a:pt x="69" y="40"/>
                  </a:moveTo>
                  <a:cubicBezTo>
                    <a:pt x="69" y="25"/>
                    <a:pt x="62" y="15"/>
                    <a:pt x="70" y="3"/>
                  </a:cubicBezTo>
                  <a:cubicBezTo>
                    <a:pt x="65" y="1"/>
                    <a:pt x="59" y="0"/>
                    <a:pt x="52" y="0"/>
                  </a:cubicBezTo>
                  <a:cubicBezTo>
                    <a:pt x="23" y="0"/>
                    <a:pt x="0" y="24"/>
                    <a:pt x="0" y="52"/>
                  </a:cubicBezTo>
                  <a:cubicBezTo>
                    <a:pt x="0" y="81"/>
                    <a:pt x="23" y="105"/>
                    <a:pt x="52" y="105"/>
                  </a:cubicBezTo>
                  <a:cubicBezTo>
                    <a:pt x="62" y="105"/>
                    <a:pt x="71" y="102"/>
                    <a:pt x="79" y="97"/>
                  </a:cubicBezTo>
                  <a:cubicBezTo>
                    <a:pt x="75" y="84"/>
                    <a:pt x="69" y="60"/>
                    <a:pt x="69" y="40"/>
                  </a:cubicBezTo>
                  <a:close/>
                </a:path>
              </a:pathLst>
            </a:custGeom>
            <a:solidFill>
              <a:srgbClr val="23A3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2" name="Freeform 30"/>
            <p:cNvSpPr/>
            <p:nvPr/>
          </p:nvSpPr>
          <p:spPr bwMode="auto">
            <a:xfrm>
              <a:off x="3900488" y="2911475"/>
              <a:ext cx="228600" cy="306388"/>
            </a:xfrm>
            <a:custGeom>
              <a:avLst/>
              <a:gdLst>
                <a:gd name="T0" fmla="*/ 10 w 79"/>
                <a:gd name="T1" fmla="*/ 40 h 105"/>
                <a:gd name="T2" fmla="*/ 9 w 79"/>
                <a:gd name="T3" fmla="*/ 3 h 105"/>
                <a:gd name="T4" fmla="*/ 27 w 79"/>
                <a:gd name="T5" fmla="*/ 0 h 105"/>
                <a:gd name="T6" fmla="*/ 79 w 79"/>
                <a:gd name="T7" fmla="*/ 52 h 105"/>
                <a:gd name="T8" fmla="*/ 27 w 79"/>
                <a:gd name="T9" fmla="*/ 105 h 105"/>
                <a:gd name="T10" fmla="*/ 0 w 79"/>
                <a:gd name="T11" fmla="*/ 97 h 105"/>
                <a:gd name="T12" fmla="*/ 10 w 79"/>
                <a:gd name="T13" fmla="*/ 40 h 105"/>
              </a:gdLst>
              <a:ahLst/>
              <a:cxnLst>
                <a:cxn ang="0">
                  <a:pos x="T0" y="T1"/>
                </a:cxn>
                <a:cxn ang="0">
                  <a:pos x="T2" y="T3"/>
                </a:cxn>
                <a:cxn ang="0">
                  <a:pos x="T4" y="T5"/>
                </a:cxn>
                <a:cxn ang="0">
                  <a:pos x="T6" y="T7"/>
                </a:cxn>
                <a:cxn ang="0">
                  <a:pos x="T8" y="T9"/>
                </a:cxn>
                <a:cxn ang="0">
                  <a:pos x="T10" y="T11"/>
                </a:cxn>
                <a:cxn ang="0">
                  <a:pos x="T12" y="T13"/>
                </a:cxn>
              </a:cxnLst>
              <a:rect l="0" t="0" r="r" b="b"/>
              <a:pathLst>
                <a:path w="79" h="105">
                  <a:moveTo>
                    <a:pt x="10" y="40"/>
                  </a:moveTo>
                  <a:cubicBezTo>
                    <a:pt x="10" y="25"/>
                    <a:pt x="17" y="15"/>
                    <a:pt x="9" y="3"/>
                  </a:cubicBezTo>
                  <a:cubicBezTo>
                    <a:pt x="15" y="1"/>
                    <a:pt x="21" y="0"/>
                    <a:pt x="27" y="0"/>
                  </a:cubicBezTo>
                  <a:cubicBezTo>
                    <a:pt x="56" y="0"/>
                    <a:pt x="79" y="24"/>
                    <a:pt x="79" y="52"/>
                  </a:cubicBezTo>
                  <a:cubicBezTo>
                    <a:pt x="79" y="81"/>
                    <a:pt x="56" y="105"/>
                    <a:pt x="27" y="105"/>
                  </a:cubicBezTo>
                  <a:cubicBezTo>
                    <a:pt x="17" y="105"/>
                    <a:pt x="8" y="102"/>
                    <a:pt x="0" y="97"/>
                  </a:cubicBezTo>
                  <a:cubicBezTo>
                    <a:pt x="4" y="84"/>
                    <a:pt x="10" y="60"/>
                    <a:pt x="10" y="40"/>
                  </a:cubicBezTo>
                  <a:close/>
                </a:path>
              </a:pathLst>
            </a:custGeom>
            <a:solidFill>
              <a:srgbClr val="23A3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3" name="Freeform 31"/>
            <p:cNvSpPr/>
            <p:nvPr/>
          </p:nvSpPr>
          <p:spPr bwMode="auto">
            <a:xfrm>
              <a:off x="3481388" y="3570288"/>
              <a:ext cx="147638" cy="328613"/>
            </a:xfrm>
            <a:custGeom>
              <a:avLst/>
              <a:gdLst>
                <a:gd name="T0" fmla="*/ 25 w 93"/>
                <a:gd name="T1" fmla="*/ 0 h 207"/>
                <a:gd name="T2" fmla="*/ 0 w 93"/>
                <a:gd name="T3" fmla="*/ 145 h 207"/>
                <a:gd name="T4" fmla="*/ 47 w 93"/>
                <a:gd name="T5" fmla="*/ 207 h 207"/>
                <a:gd name="T6" fmla="*/ 93 w 93"/>
                <a:gd name="T7" fmla="*/ 143 h 207"/>
                <a:gd name="T8" fmla="*/ 68 w 93"/>
                <a:gd name="T9" fmla="*/ 0 h 207"/>
                <a:gd name="T10" fmla="*/ 25 w 93"/>
                <a:gd name="T11" fmla="*/ 0 h 207"/>
              </a:gdLst>
              <a:ahLst/>
              <a:cxnLst>
                <a:cxn ang="0">
                  <a:pos x="T0" y="T1"/>
                </a:cxn>
                <a:cxn ang="0">
                  <a:pos x="T2" y="T3"/>
                </a:cxn>
                <a:cxn ang="0">
                  <a:pos x="T4" y="T5"/>
                </a:cxn>
                <a:cxn ang="0">
                  <a:pos x="T6" y="T7"/>
                </a:cxn>
                <a:cxn ang="0">
                  <a:pos x="T8" y="T9"/>
                </a:cxn>
                <a:cxn ang="0">
                  <a:pos x="T10" y="T11"/>
                </a:cxn>
              </a:cxnLst>
              <a:rect l="0" t="0" r="r" b="b"/>
              <a:pathLst>
                <a:path w="93" h="207">
                  <a:moveTo>
                    <a:pt x="25" y="0"/>
                  </a:moveTo>
                  <a:lnTo>
                    <a:pt x="0" y="145"/>
                  </a:lnTo>
                  <a:lnTo>
                    <a:pt x="47" y="207"/>
                  </a:lnTo>
                  <a:lnTo>
                    <a:pt x="93" y="143"/>
                  </a:lnTo>
                  <a:lnTo>
                    <a:pt x="68" y="0"/>
                  </a:lnTo>
                  <a:lnTo>
                    <a:pt x="25" y="0"/>
                  </a:lnTo>
                  <a:close/>
                </a:path>
              </a:pathLst>
            </a:custGeom>
            <a:solidFill>
              <a:srgbClr val="A6C84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4" name="Freeform 32"/>
            <p:cNvSpPr/>
            <p:nvPr/>
          </p:nvSpPr>
          <p:spPr bwMode="auto">
            <a:xfrm>
              <a:off x="3471863" y="3433763"/>
              <a:ext cx="166688" cy="115888"/>
            </a:xfrm>
            <a:custGeom>
              <a:avLst/>
              <a:gdLst>
                <a:gd name="T0" fmla="*/ 21 w 57"/>
                <a:gd name="T1" fmla="*/ 7 h 40"/>
                <a:gd name="T2" fmla="*/ 0 w 57"/>
                <a:gd name="T3" fmla="*/ 5 h 40"/>
                <a:gd name="T4" fmla="*/ 0 w 57"/>
                <a:gd name="T5" fmla="*/ 14 h 40"/>
                <a:gd name="T6" fmla="*/ 1 w 57"/>
                <a:gd name="T7" fmla="*/ 13 h 40"/>
                <a:gd name="T8" fmla="*/ 18 w 57"/>
                <a:gd name="T9" fmla="*/ 40 h 40"/>
                <a:gd name="T10" fmla="*/ 40 w 57"/>
                <a:gd name="T11" fmla="*/ 40 h 40"/>
                <a:gd name="T12" fmla="*/ 56 w 57"/>
                <a:gd name="T13" fmla="*/ 15 h 40"/>
                <a:gd name="T14" fmla="*/ 57 w 57"/>
                <a:gd name="T15" fmla="*/ 0 h 40"/>
                <a:gd name="T16" fmla="*/ 21 w 57"/>
                <a:gd name="T17" fmla="*/ 7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40">
                  <a:moveTo>
                    <a:pt x="21" y="7"/>
                  </a:moveTo>
                  <a:cubicBezTo>
                    <a:pt x="14" y="7"/>
                    <a:pt x="7" y="7"/>
                    <a:pt x="0" y="5"/>
                  </a:cubicBezTo>
                  <a:cubicBezTo>
                    <a:pt x="0" y="8"/>
                    <a:pt x="0" y="11"/>
                    <a:pt x="0" y="14"/>
                  </a:cubicBezTo>
                  <a:cubicBezTo>
                    <a:pt x="0" y="13"/>
                    <a:pt x="1" y="13"/>
                    <a:pt x="1" y="13"/>
                  </a:cubicBezTo>
                  <a:cubicBezTo>
                    <a:pt x="18" y="40"/>
                    <a:pt x="18" y="40"/>
                    <a:pt x="18" y="40"/>
                  </a:cubicBezTo>
                  <a:cubicBezTo>
                    <a:pt x="40" y="40"/>
                    <a:pt x="40" y="40"/>
                    <a:pt x="40" y="40"/>
                  </a:cubicBezTo>
                  <a:cubicBezTo>
                    <a:pt x="56" y="15"/>
                    <a:pt x="56" y="15"/>
                    <a:pt x="56" y="15"/>
                  </a:cubicBezTo>
                  <a:cubicBezTo>
                    <a:pt x="56" y="10"/>
                    <a:pt x="56" y="5"/>
                    <a:pt x="57" y="0"/>
                  </a:cubicBezTo>
                  <a:cubicBezTo>
                    <a:pt x="46" y="5"/>
                    <a:pt x="34" y="7"/>
                    <a:pt x="21" y="7"/>
                  </a:cubicBezTo>
                  <a:close/>
                </a:path>
              </a:pathLst>
            </a:custGeom>
            <a:solidFill>
              <a:srgbClr val="A6C84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5" name="Freeform 33"/>
            <p:cNvSpPr>
              <a:spLocks noEditPoints="1"/>
            </p:cNvSpPr>
            <p:nvPr/>
          </p:nvSpPr>
          <p:spPr bwMode="auto">
            <a:xfrm>
              <a:off x="3140075" y="2582863"/>
              <a:ext cx="827088" cy="827088"/>
            </a:xfrm>
            <a:custGeom>
              <a:avLst/>
              <a:gdLst>
                <a:gd name="T0" fmla="*/ 0 w 284"/>
                <a:gd name="T1" fmla="*/ 142 h 284"/>
                <a:gd name="T2" fmla="*/ 142 w 284"/>
                <a:gd name="T3" fmla="*/ 0 h 284"/>
                <a:gd name="T4" fmla="*/ 142 w 284"/>
                <a:gd name="T5" fmla="*/ 0 h 284"/>
                <a:gd name="T6" fmla="*/ 284 w 284"/>
                <a:gd name="T7" fmla="*/ 142 h 284"/>
                <a:gd name="T8" fmla="*/ 284 w 284"/>
                <a:gd name="T9" fmla="*/ 142 h 284"/>
                <a:gd name="T10" fmla="*/ 142 w 284"/>
                <a:gd name="T11" fmla="*/ 284 h 284"/>
                <a:gd name="T12" fmla="*/ 142 w 284"/>
                <a:gd name="T13" fmla="*/ 284 h 284"/>
                <a:gd name="T14" fmla="*/ 0 w 284"/>
                <a:gd name="T15" fmla="*/ 142 h 284"/>
                <a:gd name="T16" fmla="*/ 25 w 284"/>
                <a:gd name="T17" fmla="*/ 142 h 284"/>
                <a:gd name="T18" fmla="*/ 142 w 284"/>
                <a:gd name="T19" fmla="*/ 260 h 284"/>
                <a:gd name="T20" fmla="*/ 142 w 284"/>
                <a:gd name="T21" fmla="*/ 260 h 284"/>
                <a:gd name="T22" fmla="*/ 260 w 284"/>
                <a:gd name="T23" fmla="*/ 142 h 284"/>
                <a:gd name="T24" fmla="*/ 260 w 284"/>
                <a:gd name="T25" fmla="*/ 142 h 284"/>
                <a:gd name="T26" fmla="*/ 142 w 284"/>
                <a:gd name="T27" fmla="*/ 24 h 284"/>
                <a:gd name="T28" fmla="*/ 142 w 284"/>
                <a:gd name="T29" fmla="*/ 24 h 284"/>
                <a:gd name="T30" fmla="*/ 25 w 284"/>
                <a:gd name="T31" fmla="*/ 142 h 284"/>
                <a:gd name="T32" fmla="*/ 25 w 284"/>
                <a:gd name="T33" fmla="*/ 142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84" h="284">
                  <a:moveTo>
                    <a:pt x="0" y="142"/>
                  </a:moveTo>
                  <a:cubicBezTo>
                    <a:pt x="0" y="63"/>
                    <a:pt x="64" y="0"/>
                    <a:pt x="142" y="0"/>
                  </a:cubicBezTo>
                  <a:cubicBezTo>
                    <a:pt x="142" y="0"/>
                    <a:pt x="142" y="0"/>
                    <a:pt x="142" y="0"/>
                  </a:cubicBezTo>
                  <a:cubicBezTo>
                    <a:pt x="221" y="0"/>
                    <a:pt x="284" y="63"/>
                    <a:pt x="284" y="142"/>
                  </a:cubicBezTo>
                  <a:cubicBezTo>
                    <a:pt x="284" y="142"/>
                    <a:pt x="284" y="142"/>
                    <a:pt x="284" y="142"/>
                  </a:cubicBezTo>
                  <a:cubicBezTo>
                    <a:pt x="284" y="220"/>
                    <a:pt x="221" y="284"/>
                    <a:pt x="142" y="284"/>
                  </a:cubicBezTo>
                  <a:cubicBezTo>
                    <a:pt x="142" y="284"/>
                    <a:pt x="142" y="284"/>
                    <a:pt x="142" y="284"/>
                  </a:cubicBezTo>
                  <a:cubicBezTo>
                    <a:pt x="64" y="284"/>
                    <a:pt x="0" y="220"/>
                    <a:pt x="0" y="142"/>
                  </a:cubicBezTo>
                  <a:close/>
                  <a:moveTo>
                    <a:pt x="25" y="142"/>
                  </a:moveTo>
                  <a:cubicBezTo>
                    <a:pt x="25" y="207"/>
                    <a:pt x="77" y="259"/>
                    <a:pt x="142" y="260"/>
                  </a:cubicBezTo>
                  <a:cubicBezTo>
                    <a:pt x="142" y="260"/>
                    <a:pt x="142" y="260"/>
                    <a:pt x="142" y="260"/>
                  </a:cubicBezTo>
                  <a:cubicBezTo>
                    <a:pt x="207" y="259"/>
                    <a:pt x="260" y="207"/>
                    <a:pt x="260" y="142"/>
                  </a:cubicBezTo>
                  <a:cubicBezTo>
                    <a:pt x="260" y="142"/>
                    <a:pt x="260" y="142"/>
                    <a:pt x="260" y="142"/>
                  </a:cubicBezTo>
                  <a:cubicBezTo>
                    <a:pt x="260" y="77"/>
                    <a:pt x="207" y="24"/>
                    <a:pt x="142" y="24"/>
                  </a:cubicBezTo>
                  <a:cubicBezTo>
                    <a:pt x="142" y="24"/>
                    <a:pt x="142" y="24"/>
                    <a:pt x="142" y="24"/>
                  </a:cubicBezTo>
                  <a:cubicBezTo>
                    <a:pt x="77" y="24"/>
                    <a:pt x="25" y="77"/>
                    <a:pt x="25" y="142"/>
                  </a:cubicBezTo>
                  <a:cubicBezTo>
                    <a:pt x="25" y="142"/>
                    <a:pt x="25" y="142"/>
                    <a:pt x="25" y="142"/>
                  </a:cubicBezTo>
                  <a:close/>
                </a:path>
              </a:pathLst>
            </a:custGeom>
            <a:solidFill>
              <a:srgbClr val="3B444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6" name="Freeform 34"/>
            <p:cNvSpPr/>
            <p:nvPr/>
          </p:nvSpPr>
          <p:spPr bwMode="auto">
            <a:xfrm>
              <a:off x="3068638" y="2495550"/>
              <a:ext cx="971550" cy="454025"/>
            </a:xfrm>
            <a:custGeom>
              <a:avLst/>
              <a:gdLst>
                <a:gd name="T0" fmla="*/ 0 w 334"/>
                <a:gd name="T1" fmla="*/ 155 h 156"/>
                <a:gd name="T2" fmla="*/ 167 w 334"/>
                <a:gd name="T3" fmla="*/ 0 h 156"/>
                <a:gd name="T4" fmla="*/ 167 w 334"/>
                <a:gd name="T5" fmla="*/ 0 h 156"/>
                <a:gd name="T6" fmla="*/ 334 w 334"/>
                <a:gd name="T7" fmla="*/ 155 h 156"/>
                <a:gd name="T8" fmla="*/ 334 w 334"/>
                <a:gd name="T9" fmla="*/ 155 h 156"/>
                <a:gd name="T10" fmla="*/ 322 w 334"/>
                <a:gd name="T11" fmla="*/ 155 h 156"/>
                <a:gd name="T12" fmla="*/ 167 w 334"/>
                <a:gd name="T13" fmla="*/ 12 h 156"/>
                <a:gd name="T14" fmla="*/ 167 w 334"/>
                <a:gd name="T15" fmla="*/ 12 h 156"/>
                <a:gd name="T16" fmla="*/ 12 w 334"/>
                <a:gd name="T17" fmla="*/ 156 h 156"/>
                <a:gd name="T18" fmla="*/ 12 w 334"/>
                <a:gd name="T19" fmla="*/ 156 h 156"/>
                <a:gd name="T20" fmla="*/ 0 w 334"/>
                <a:gd name="T21" fmla="*/ 155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34" h="156">
                  <a:moveTo>
                    <a:pt x="0" y="155"/>
                  </a:moveTo>
                  <a:cubicBezTo>
                    <a:pt x="7" y="68"/>
                    <a:pt x="79" y="0"/>
                    <a:pt x="167" y="0"/>
                  </a:cubicBezTo>
                  <a:cubicBezTo>
                    <a:pt x="167" y="0"/>
                    <a:pt x="167" y="0"/>
                    <a:pt x="167" y="0"/>
                  </a:cubicBezTo>
                  <a:cubicBezTo>
                    <a:pt x="255" y="0"/>
                    <a:pt x="328" y="68"/>
                    <a:pt x="334" y="155"/>
                  </a:cubicBezTo>
                  <a:cubicBezTo>
                    <a:pt x="334" y="155"/>
                    <a:pt x="334" y="155"/>
                    <a:pt x="334" y="155"/>
                  </a:cubicBezTo>
                  <a:cubicBezTo>
                    <a:pt x="322" y="155"/>
                    <a:pt x="322" y="155"/>
                    <a:pt x="322" y="155"/>
                  </a:cubicBezTo>
                  <a:cubicBezTo>
                    <a:pt x="316" y="75"/>
                    <a:pt x="249" y="12"/>
                    <a:pt x="167" y="12"/>
                  </a:cubicBezTo>
                  <a:cubicBezTo>
                    <a:pt x="167" y="12"/>
                    <a:pt x="167" y="12"/>
                    <a:pt x="167" y="12"/>
                  </a:cubicBezTo>
                  <a:cubicBezTo>
                    <a:pt x="85" y="12"/>
                    <a:pt x="18" y="75"/>
                    <a:pt x="12" y="156"/>
                  </a:cubicBezTo>
                  <a:cubicBezTo>
                    <a:pt x="12" y="156"/>
                    <a:pt x="12" y="156"/>
                    <a:pt x="12" y="156"/>
                  </a:cubicBezTo>
                  <a:cubicBezTo>
                    <a:pt x="0" y="155"/>
                    <a:pt x="0" y="155"/>
                    <a:pt x="0" y="155"/>
                  </a:cubicBezTo>
                  <a:close/>
                </a:path>
              </a:pathLst>
            </a:custGeom>
            <a:solidFill>
              <a:srgbClr val="23A3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7" name="Freeform 35"/>
            <p:cNvSpPr/>
            <p:nvPr/>
          </p:nvSpPr>
          <p:spPr bwMode="auto">
            <a:xfrm>
              <a:off x="2951163" y="3378200"/>
              <a:ext cx="1208088" cy="698500"/>
            </a:xfrm>
            <a:custGeom>
              <a:avLst/>
              <a:gdLst>
                <a:gd name="T0" fmla="*/ 382 w 415"/>
                <a:gd name="T1" fmla="*/ 223 h 240"/>
                <a:gd name="T2" fmla="*/ 326 w 415"/>
                <a:gd name="T3" fmla="*/ 80 h 240"/>
                <a:gd name="T4" fmla="*/ 326 w 415"/>
                <a:gd name="T5" fmla="*/ 80 h 240"/>
                <a:gd name="T6" fmla="*/ 207 w 415"/>
                <a:gd name="T7" fmla="*/ 33 h 240"/>
                <a:gd name="T8" fmla="*/ 207 w 415"/>
                <a:gd name="T9" fmla="*/ 33 h 240"/>
                <a:gd name="T10" fmla="*/ 161 w 415"/>
                <a:gd name="T11" fmla="*/ 39 h 240"/>
                <a:gd name="T12" fmla="*/ 161 w 415"/>
                <a:gd name="T13" fmla="*/ 39 h 240"/>
                <a:gd name="T14" fmla="*/ 60 w 415"/>
                <a:gd name="T15" fmla="*/ 114 h 240"/>
                <a:gd name="T16" fmla="*/ 60 w 415"/>
                <a:gd name="T17" fmla="*/ 114 h 240"/>
                <a:gd name="T18" fmla="*/ 33 w 415"/>
                <a:gd name="T19" fmla="*/ 223 h 240"/>
                <a:gd name="T20" fmla="*/ 33 w 415"/>
                <a:gd name="T21" fmla="*/ 223 h 240"/>
                <a:gd name="T22" fmla="*/ 16 w 415"/>
                <a:gd name="T23" fmla="*/ 240 h 240"/>
                <a:gd name="T24" fmla="*/ 16 w 415"/>
                <a:gd name="T25" fmla="*/ 240 h 240"/>
                <a:gd name="T26" fmla="*/ 0 w 415"/>
                <a:gd name="T27" fmla="*/ 223 h 240"/>
                <a:gd name="T28" fmla="*/ 0 w 415"/>
                <a:gd name="T29" fmla="*/ 223 h 240"/>
                <a:gd name="T30" fmla="*/ 32 w 415"/>
                <a:gd name="T31" fmla="*/ 97 h 240"/>
                <a:gd name="T32" fmla="*/ 32 w 415"/>
                <a:gd name="T33" fmla="*/ 97 h 240"/>
                <a:gd name="T34" fmla="*/ 152 w 415"/>
                <a:gd name="T35" fmla="*/ 8 h 240"/>
                <a:gd name="T36" fmla="*/ 152 w 415"/>
                <a:gd name="T37" fmla="*/ 8 h 240"/>
                <a:gd name="T38" fmla="*/ 207 w 415"/>
                <a:gd name="T39" fmla="*/ 0 h 240"/>
                <a:gd name="T40" fmla="*/ 207 w 415"/>
                <a:gd name="T41" fmla="*/ 0 h 240"/>
                <a:gd name="T42" fmla="*/ 349 w 415"/>
                <a:gd name="T43" fmla="*/ 56 h 240"/>
                <a:gd name="T44" fmla="*/ 349 w 415"/>
                <a:gd name="T45" fmla="*/ 56 h 240"/>
                <a:gd name="T46" fmla="*/ 414 w 415"/>
                <a:gd name="T47" fmla="*/ 223 h 240"/>
                <a:gd name="T48" fmla="*/ 414 w 415"/>
                <a:gd name="T49" fmla="*/ 223 h 240"/>
                <a:gd name="T50" fmla="*/ 398 w 415"/>
                <a:gd name="T51" fmla="*/ 240 h 240"/>
                <a:gd name="T52" fmla="*/ 398 w 415"/>
                <a:gd name="T53" fmla="*/ 240 h 240"/>
                <a:gd name="T54" fmla="*/ 382 w 415"/>
                <a:gd name="T55" fmla="*/ 223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15" h="240">
                  <a:moveTo>
                    <a:pt x="382" y="223"/>
                  </a:moveTo>
                  <a:cubicBezTo>
                    <a:pt x="382" y="167"/>
                    <a:pt x="367" y="118"/>
                    <a:pt x="326" y="80"/>
                  </a:cubicBezTo>
                  <a:cubicBezTo>
                    <a:pt x="326" y="80"/>
                    <a:pt x="326" y="80"/>
                    <a:pt x="326" y="80"/>
                  </a:cubicBezTo>
                  <a:cubicBezTo>
                    <a:pt x="294" y="49"/>
                    <a:pt x="250" y="33"/>
                    <a:pt x="207" y="33"/>
                  </a:cubicBezTo>
                  <a:cubicBezTo>
                    <a:pt x="207" y="33"/>
                    <a:pt x="207" y="33"/>
                    <a:pt x="207" y="33"/>
                  </a:cubicBezTo>
                  <a:cubicBezTo>
                    <a:pt x="191" y="33"/>
                    <a:pt x="176" y="35"/>
                    <a:pt x="161" y="39"/>
                  </a:cubicBezTo>
                  <a:cubicBezTo>
                    <a:pt x="161" y="39"/>
                    <a:pt x="161" y="39"/>
                    <a:pt x="161" y="39"/>
                  </a:cubicBezTo>
                  <a:cubicBezTo>
                    <a:pt x="119" y="51"/>
                    <a:pt x="83" y="78"/>
                    <a:pt x="60" y="114"/>
                  </a:cubicBezTo>
                  <a:cubicBezTo>
                    <a:pt x="60" y="114"/>
                    <a:pt x="60" y="114"/>
                    <a:pt x="60" y="114"/>
                  </a:cubicBezTo>
                  <a:cubicBezTo>
                    <a:pt x="39" y="147"/>
                    <a:pt x="33" y="183"/>
                    <a:pt x="33" y="223"/>
                  </a:cubicBezTo>
                  <a:cubicBezTo>
                    <a:pt x="33" y="223"/>
                    <a:pt x="33" y="223"/>
                    <a:pt x="33" y="223"/>
                  </a:cubicBezTo>
                  <a:cubicBezTo>
                    <a:pt x="33" y="232"/>
                    <a:pt x="25" y="240"/>
                    <a:pt x="16" y="240"/>
                  </a:cubicBezTo>
                  <a:cubicBezTo>
                    <a:pt x="16" y="240"/>
                    <a:pt x="16" y="240"/>
                    <a:pt x="16" y="240"/>
                  </a:cubicBezTo>
                  <a:cubicBezTo>
                    <a:pt x="7" y="240"/>
                    <a:pt x="0" y="232"/>
                    <a:pt x="0" y="223"/>
                  </a:cubicBezTo>
                  <a:cubicBezTo>
                    <a:pt x="0" y="223"/>
                    <a:pt x="0" y="223"/>
                    <a:pt x="0" y="223"/>
                  </a:cubicBezTo>
                  <a:cubicBezTo>
                    <a:pt x="0" y="180"/>
                    <a:pt x="7" y="136"/>
                    <a:pt x="32" y="97"/>
                  </a:cubicBezTo>
                  <a:cubicBezTo>
                    <a:pt x="32" y="97"/>
                    <a:pt x="32" y="97"/>
                    <a:pt x="32" y="97"/>
                  </a:cubicBezTo>
                  <a:cubicBezTo>
                    <a:pt x="59" y="53"/>
                    <a:pt x="102" y="21"/>
                    <a:pt x="152" y="8"/>
                  </a:cubicBezTo>
                  <a:cubicBezTo>
                    <a:pt x="152" y="8"/>
                    <a:pt x="152" y="8"/>
                    <a:pt x="152" y="8"/>
                  </a:cubicBezTo>
                  <a:cubicBezTo>
                    <a:pt x="170" y="3"/>
                    <a:pt x="188" y="0"/>
                    <a:pt x="207" y="0"/>
                  </a:cubicBezTo>
                  <a:cubicBezTo>
                    <a:pt x="207" y="0"/>
                    <a:pt x="207" y="0"/>
                    <a:pt x="207" y="0"/>
                  </a:cubicBezTo>
                  <a:cubicBezTo>
                    <a:pt x="259" y="0"/>
                    <a:pt x="310" y="20"/>
                    <a:pt x="349" y="56"/>
                  </a:cubicBezTo>
                  <a:cubicBezTo>
                    <a:pt x="349" y="56"/>
                    <a:pt x="349" y="56"/>
                    <a:pt x="349" y="56"/>
                  </a:cubicBezTo>
                  <a:cubicBezTo>
                    <a:pt x="397" y="101"/>
                    <a:pt x="415" y="161"/>
                    <a:pt x="414" y="223"/>
                  </a:cubicBezTo>
                  <a:cubicBezTo>
                    <a:pt x="414" y="223"/>
                    <a:pt x="414" y="223"/>
                    <a:pt x="414" y="223"/>
                  </a:cubicBezTo>
                  <a:cubicBezTo>
                    <a:pt x="414" y="232"/>
                    <a:pt x="407" y="240"/>
                    <a:pt x="398" y="240"/>
                  </a:cubicBezTo>
                  <a:cubicBezTo>
                    <a:pt x="398" y="240"/>
                    <a:pt x="398" y="240"/>
                    <a:pt x="398" y="240"/>
                  </a:cubicBezTo>
                  <a:cubicBezTo>
                    <a:pt x="389" y="240"/>
                    <a:pt x="382" y="232"/>
                    <a:pt x="382" y="223"/>
                  </a:cubicBezTo>
                  <a:close/>
                </a:path>
              </a:pathLst>
            </a:custGeom>
            <a:solidFill>
              <a:srgbClr val="3B444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8" name="Freeform 36"/>
            <p:cNvSpPr/>
            <p:nvPr/>
          </p:nvSpPr>
          <p:spPr bwMode="auto">
            <a:xfrm>
              <a:off x="3446463" y="3189288"/>
              <a:ext cx="165100" cy="88900"/>
            </a:xfrm>
            <a:custGeom>
              <a:avLst/>
              <a:gdLst>
                <a:gd name="T0" fmla="*/ 57 w 57"/>
                <a:gd name="T1" fmla="*/ 15 h 31"/>
                <a:gd name="T2" fmla="*/ 41 w 57"/>
                <a:gd name="T3" fmla="*/ 31 h 31"/>
                <a:gd name="T4" fmla="*/ 16 w 57"/>
                <a:gd name="T5" fmla="*/ 31 h 31"/>
                <a:gd name="T6" fmla="*/ 0 w 57"/>
                <a:gd name="T7" fmla="*/ 15 h 31"/>
                <a:gd name="T8" fmla="*/ 0 w 57"/>
                <a:gd name="T9" fmla="*/ 15 h 31"/>
                <a:gd name="T10" fmla="*/ 16 w 57"/>
                <a:gd name="T11" fmla="*/ 0 h 31"/>
                <a:gd name="T12" fmla="*/ 41 w 57"/>
                <a:gd name="T13" fmla="*/ 0 h 31"/>
                <a:gd name="T14" fmla="*/ 57 w 57"/>
                <a:gd name="T15" fmla="*/ 15 h 3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7" h="31">
                  <a:moveTo>
                    <a:pt x="57" y="15"/>
                  </a:moveTo>
                  <a:cubicBezTo>
                    <a:pt x="57" y="24"/>
                    <a:pt x="50" y="31"/>
                    <a:pt x="41" y="31"/>
                  </a:cubicBezTo>
                  <a:cubicBezTo>
                    <a:pt x="16" y="31"/>
                    <a:pt x="16" y="31"/>
                    <a:pt x="16" y="31"/>
                  </a:cubicBezTo>
                  <a:cubicBezTo>
                    <a:pt x="7" y="31"/>
                    <a:pt x="0" y="24"/>
                    <a:pt x="0" y="15"/>
                  </a:cubicBezTo>
                  <a:cubicBezTo>
                    <a:pt x="0" y="15"/>
                    <a:pt x="0" y="15"/>
                    <a:pt x="0" y="15"/>
                  </a:cubicBezTo>
                  <a:cubicBezTo>
                    <a:pt x="0" y="7"/>
                    <a:pt x="7" y="0"/>
                    <a:pt x="16" y="0"/>
                  </a:cubicBezTo>
                  <a:cubicBezTo>
                    <a:pt x="41" y="0"/>
                    <a:pt x="41" y="0"/>
                    <a:pt x="41" y="0"/>
                  </a:cubicBezTo>
                  <a:cubicBezTo>
                    <a:pt x="50" y="0"/>
                    <a:pt x="57" y="7"/>
                    <a:pt x="57" y="15"/>
                  </a:cubicBezTo>
                  <a:close/>
                </a:path>
              </a:pathLst>
            </a:custGeom>
            <a:solidFill>
              <a:srgbClr val="23A3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9" name="Freeform 37"/>
            <p:cNvSpPr/>
            <p:nvPr/>
          </p:nvSpPr>
          <p:spPr bwMode="auto">
            <a:xfrm>
              <a:off x="3117850" y="3168650"/>
              <a:ext cx="349250" cy="92075"/>
            </a:xfrm>
            <a:custGeom>
              <a:avLst/>
              <a:gdLst>
                <a:gd name="T0" fmla="*/ 34 w 120"/>
                <a:gd name="T1" fmla="*/ 32 h 32"/>
                <a:gd name="T2" fmla="*/ 0 w 120"/>
                <a:gd name="T3" fmla="*/ 2 h 32"/>
                <a:gd name="T4" fmla="*/ 0 w 120"/>
                <a:gd name="T5" fmla="*/ 2 h 32"/>
                <a:gd name="T6" fmla="*/ 12 w 120"/>
                <a:gd name="T7" fmla="*/ 0 h 32"/>
                <a:gd name="T8" fmla="*/ 34 w 120"/>
                <a:gd name="T9" fmla="*/ 20 h 32"/>
                <a:gd name="T10" fmla="*/ 34 w 120"/>
                <a:gd name="T11" fmla="*/ 20 h 32"/>
                <a:gd name="T12" fmla="*/ 120 w 120"/>
                <a:gd name="T13" fmla="*/ 20 h 32"/>
                <a:gd name="T14" fmla="*/ 120 w 120"/>
                <a:gd name="T15" fmla="*/ 20 h 32"/>
                <a:gd name="T16" fmla="*/ 120 w 120"/>
                <a:gd name="T17" fmla="*/ 32 h 32"/>
                <a:gd name="T18" fmla="*/ 34 w 120"/>
                <a:gd name="T19"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0" h="32">
                  <a:moveTo>
                    <a:pt x="34" y="32"/>
                  </a:moveTo>
                  <a:cubicBezTo>
                    <a:pt x="16" y="32"/>
                    <a:pt x="2" y="19"/>
                    <a:pt x="0" y="2"/>
                  </a:cubicBezTo>
                  <a:cubicBezTo>
                    <a:pt x="0" y="2"/>
                    <a:pt x="0" y="2"/>
                    <a:pt x="0" y="2"/>
                  </a:cubicBezTo>
                  <a:cubicBezTo>
                    <a:pt x="12" y="0"/>
                    <a:pt x="12" y="0"/>
                    <a:pt x="12" y="0"/>
                  </a:cubicBezTo>
                  <a:cubicBezTo>
                    <a:pt x="13" y="11"/>
                    <a:pt x="22" y="20"/>
                    <a:pt x="34" y="20"/>
                  </a:cubicBezTo>
                  <a:cubicBezTo>
                    <a:pt x="34" y="20"/>
                    <a:pt x="34" y="20"/>
                    <a:pt x="34" y="20"/>
                  </a:cubicBezTo>
                  <a:cubicBezTo>
                    <a:pt x="120" y="20"/>
                    <a:pt x="120" y="20"/>
                    <a:pt x="120" y="20"/>
                  </a:cubicBezTo>
                  <a:cubicBezTo>
                    <a:pt x="120" y="20"/>
                    <a:pt x="120" y="20"/>
                    <a:pt x="120" y="20"/>
                  </a:cubicBezTo>
                  <a:cubicBezTo>
                    <a:pt x="120" y="32"/>
                    <a:pt x="120" y="32"/>
                    <a:pt x="120" y="32"/>
                  </a:cubicBezTo>
                  <a:cubicBezTo>
                    <a:pt x="34" y="32"/>
                    <a:pt x="34" y="32"/>
                    <a:pt x="34" y="32"/>
                  </a:cubicBezTo>
                  <a:close/>
                </a:path>
              </a:pathLst>
            </a:custGeom>
            <a:solidFill>
              <a:srgbClr val="23A3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三、大学生职业适应的方法</a:t>
            </a:r>
            <a:endParaRPr lang="zh-CN" altLang="en-US" dirty="0"/>
          </a:p>
        </p:txBody>
      </p:sp>
      <p:sp>
        <p:nvSpPr>
          <p:cNvPr id="3" name="灯片编号占位符 2"/>
          <p:cNvSpPr>
            <a:spLocks noGrp="1"/>
          </p:cNvSpPr>
          <p:nvPr>
            <p:ph type="sldNum" sz="quarter" idx="4"/>
          </p:nvPr>
        </p:nvSpPr>
        <p:spPr/>
        <p:txBody>
          <a:bodyPr/>
          <a:lstStyle/>
          <a:p>
            <a:fld id="{5DD3DB80-B894-403A-B48E-6FDC1A72010E}" type="slidenum">
              <a:rPr lang="zh-CN" altLang="en-US" smtClean="0"/>
            </a:fld>
            <a:endParaRPr lang="zh-CN" altLang="en-US" dirty="0"/>
          </a:p>
        </p:txBody>
      </p:sp>
      <p:sp>
        <p:nvSpPr>
          <p:cNvPr id="30" name="圆角矩形 29"/>
          <p:cNvSpPr/>
          <p:nvPr/>
        </p:nvSpPr>
        <p:spPr>
          <a:xfrm>
            <a:off x="-436606" y="1450866"/>
            <a:ext cx="5909449" cy="647601"/>
          </a:xfrm>
          <a:prstGeom prst="round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a:solidFill>
                  <a:schemeClr val="bg1"/>
                </a:solidFill>
              </a:rPr>
              <a:t>2</a:t>
            </a:r>
            <a:r>
              <a:rPr lang="zh-CN" altLang="en-US" sz="2800" b="1" dirty="0">
                <a:solidFill>
                  <a:schemeClr val="bg1"/>
                </a:solidFill>
              </a:rPr>
              <a:t>．理智面对冷遇</a:t>
            </a:r>
            <a:endParaRPr lang="zh-CN" altLang="en-US" sz="2800" b="1" dirty="0">
              <a:solidFill>
                <a:schemeClr val="bg1"/>
              </a:solidFill>
            </a:endParaRPr>
          </a:p>
        </p:txBody>
      </p:sp>
      <p:grpSp>
        <p:nvGrpSpPr>
          <p:cNvPr id="23" name="组合 22"/>
          <p:cNvGrpSpPr/>
          <p:nvPr/>
        </p:nvGrpSpPr>
        <p:grpSpPr>
          <a:xfrm>
            <a:off x="461980" y="2523181"/>
            <a:ext cx="11012626" cy="3569404"/>
            <a:chOff x="655554" y="1873476"/>
            <a:chExt cx="11012626" cy="3569404"/>
          </a:xfrm>
        </p:grpSpPr>
        <p:sp>
          <p:nvSpPr>
            <p:cNvPr id="24" name="Freeform 2"/>
            <p:cNvSpPr/>
            <p:nvPr/>
          </p:nvSpPr>
          <p:spPr bwMode="blackWhite">
            <a:xfrm>
              <a:off x="5324549" y="2355776"/>
              <a:ext cx="1505172" cy="3087104"/>
            </a:xfrm>
            <a:custGeom>
              <a:avLst/>
              <a:gdLst>
                <a:gd name="T0" fmla="*/ 432 w 865"/>
                <a:gd name="T1" fmla="*/ 0 h 1828"/>
                <a:gd name="T2" fmla="*/ 561 w 865"/>
                <a:gd name="T3" fmla="*/ 828 h 1828"/>
                <a:gd name="T4" fmla="*/ 561 w 865"/>
                <a:gd name="T5" fmla="*/ 1539 h 1828"/>
                <a:gd name="T6" fmla="*/ 648 w 865"/>
                <a:gd name="T7" fmla="*/ 1539 h 1828"/>
                <a:gd name="T8" fmla="*/ 864 w 865"/>
                <a:gd name="T9" fmla="*/ 1658 h 1828"/>
                <a:gd name="T10" fmla="*/ 864 w 865"/>
                <a:gd name="T11" fmla="*/ 1827 h 1828"/>
                <a:gd name="T12" fmla="*/ 0 w 865"/>
                <a:gd name="T13" fmla="*/ 1827 h 1828"/>
                <a:gd name="T14" fmla="*/ 0 w 865"/>
                <a:gd name="T15" fmla="*/ 1674 h 1828"/>
                <a:gd name="T16" fmla="*/ 172 w 865"/>
                <a:gd name="T17" fmla="*/ 1556 h 1828"/>
                <a:gd name="T18" fmla="*/ 273 w 865"/>
                <a:gd name="T19" fmla="*/ 1556 h 1828"/>
                <a:gd name="T20" fmla="*/ 273 w 865"/>
                <a:gd name="T21" fmla="*/ 828 h 1828"/>
                <a:gd name="T22" fmla="*/ 432 w 865"/>
                <a:gd name="T23" fmla="*/ 0 h 18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65" h="1828">
                  <a:moveTo>
                    <a:pt x="432" y="0"/>
                  </a:moveTo>
                  <a:lnTo>
                    <a:pt x="561" y="828"/>
                  </a:lnTo>
                  <a:lnTo>
                    <a:pt x="561" y="1539"/>
                  </a:lnTo>
                  <a:lnTo>
                    <a:pt x="648" y="1539"/>
                  </a:lnTo>
                  <a:lnTo>
                    <a:pt x="864" y="1658"/>
                  </a:lnTo>
                  <a:lnTo>
                    <a:pt x="864" y="1827"/>
                  </a:lnTo>
                  <a:lnTo>
                    <a:pt x="0" y="1827"/>
                  </a:lnTo>
                  <a:lnTo>
                    <a:pt x="0" y="1674"/>
                  </a:lnTo>
                  <a:lnTo>
                    <a:pt x="172" y="1556"/>
                  </a:lnTo>
                  <a:lnTo>
                    <a:pt x="273" y="1556"/>
                  </a:lnTo>
                  <a:lnTo>
                    <a:pt x="273" y="828"/>
                  </a:lnTo>
                  <a:lnTo>
                    <a:pt x="432" y="0"/>
                  </a:lnTo>
                </a:path>
              </a:pathLst>
            </a:custGeom>
            <a:solidFill>
              <a:schemeClr val="accent2"/>
            </a:solidFill>
            <a:ln w="25400" cap="flat" cmpd="sng" algn="ctr">
              <a:noFill/>
              <a:prstDash val="solid"/>
            </a:ln>
            <a:effectLst/>
          </p:spPr>
          <p:txBody>
            <a:bodyPr lIns="93296" tIns="46648" rIns="93296" bIns="46648" anchor="ctr"/>
            <a:lstStyle/>
            <a:p>
              <a:pPr marL="0" marR="0" lvl="0" indent="0" defTabSz="914400" eaLnBrk="1" fontAlgn="auto" latinLnBrk="0" hangingPunct="1">
                <a:lnSpc>
                  <a:spcPct val="120000"/>
                </a:lnSpc>
                <a:spcBef>
                  <a:spcPts val="0"/>
                </a:spcBef>
                <a:spcAft>
                  <a:spcPts val="0"/>
                </a:spcAft>
                <a:buClrTx/>
                <a:buSzTx/>
                <a:buFontTx/>
                <a:buNone/>
                <a:defRPr/>
              </a:pPr>
              <a:endParaRPr kumimoji="0" lang="zh-CN" altLang="en-US" sz="4400" b="1" i="0" u="none" strike="noStrike" kern="0" cap="none" spc="0" normalizeH="0" baseline="0" noProof="0">
                <a:ln>
                  <a:noFill/>
                </a:ln>
                <a:solidFill>
                  <a:sysClr val="window" lastClr="FFFFFF"/>
                </a:solidFill>
                <a:effectLst/>
                <a:uLnTx/>
                <a:uFillTx/>
                <a:latin typeface="微软雅黑" panose="020B0503020204020204" pitchFamily="34" charset="-122"/>
                <a:ea typeface="微软雅黑" panose="020B0503020204020204" pitchFamily="34" charset="-122"/>
                <a:cs typeface="+mn-cs"/>
              </a:endParaRPr>
            </a:p>
          </p:txBody>
        </p:sp>
        <p:sp>
          <p:nvSpPr>
            <p:cNvPr id="25" name="Freeform 3"/>
            <p:cNvSpPr/>
            <p:nvPr/>
          </p:nvSpPr>
          <p:spPr bwMode="blackWhite">
            <a:xfrm rot="1118702">
              <a:off x="4362098" y="1873476"/>
              <a:ext cx="3551116" cy="1331692"/>
            </a:xfrm>
            <a:custGeom>
              <a:avLst/>
              <a:gdLst>
                <a:gd name="T0" fmla="*/ 0 w 2042"/>
                <a:gd name="T1" fmla="*/ 788 h 789"/>
                <a:gd name="T2" fmla="*/ 2041 w 2042"/>
                <a:gd name="T3" fmla="*/ 78 h 789"/>
                <a:gd name="T4" fmla="*/ 1996 w 2042"/>
                <a:gd name="T5" fmla="*/ 0 h 789"/>
                <a:gd name="T6" fmla="*/ 985 w 2042"/>
                <a:gd name="T7" fmla="*/ 178 h 789"/>
                <a:gd name="T8" fmla="*/ 834 w 2042"/>
                <a:gd name="T9" fmla="*/ 230 h 789"/>
                <a:gd name="T10" fmla="*/ 8 w 2042"/>
                <a:gd name="T11" fmla="*/ 682 h 789"/>
                <a:gd name="T12" fmla="*/ 0 w 2042"/>
                <a:gd name="T13" fmla="*/ 788 h 789"/>
              </a:gdLst>
              <a:ahLst/>
              <a:cxnLst>
                <a:cxn ang="0">
                  <a:pos x="T0" y="T1"/>
                </a:cxn>
                <a:cxn ang="0">
                  <a:pos x="T2" y="T3"/>
                </a:cxn>
                <a:cxn ang="0">
                  <a:pos x="T4" y="T5"/>
                </a:cxn>
                <a:cxn ang="0">
                  <a:pos x="T6" y="T7"/>
                </a:cxn>
                <a:cxn ang="0">
                  <a:pos x="T8" y="T9"/>
                </a:cxn>
                <a:cxn ang="0">
                  <a:pos x="T10" y="T11"/>
                </a:cxn>
                <a:cxn ang="0">
                  <a:pos x="T12" y="T13"/>
                </a:cxn>
              </a:cxnLst>
              <a:rect l="0" t="0" r="r" b="b"/>
              <a:pathLst>
                <a:path w="2042" h="789">
                  <a:moveTo>
                    <a:pt x="0" y="788"/>
                  </a:moveTo>
                  <a:lnTo>
                    <a:pt x="2041" y="78"/>
                  </a:lnTo>
                  <a:lnTo>
                    <a:pt x="1996" y="0"/>
                  </a:lnTo>
                  <a:lnTo>
                    <a:pt x="985" y="178"/>
                  </a:lnTo>
                  <a:lnTo>
                    <a:pt x="834" y="230"/>
                  </a:lnTo>
                  <a:lnTo>
                    <a:pt x="8" y="682"/>
                  </a:lnTo>
                  <a:lnTo>
                    <a:pt x="0" y="788"/>
                  </a:lnTo>
                </a:path>
              </a:pathLst>
            </a:custGeom>
            <a:solidFill>
              <a:schemeClr val="bg1">
                <a:lumMod val="95000"/>
              </a:schemeClr>
            </a:solidFill>
            <a:ln w="3175" cap="flat" cmpd="sng" algn="ctr">
              <a:solidFill>
                <a:schemeClr val="bg1">
                  <a:lumMod val="85000"/>
                </a:schemeClr>
              </a:solidFill>
              <a:prstDash val="solid"/>
            </a:ln>
            <a:effectLst/>
          </p:spPr>
          <p:txBody>
            <a:bodyPr lIns="93296" tIns="46648" rIns="93296" bIns="46648" anchor="ctr"/>
            <a:lstStyle/>
            <a:p>
              <a:pPr marL="0" marR="0" lvl="0" indent="0" defTabSz="914400" eaLnBrk="1" fontAlgn="auto" latinLnBrk="0" hangingPunct="1">
                <a:lnSpc>
                  <a:spcPct val="120000"/>
                </a:lnSpc>
                <a:spcBef>
                  <a:spcPts val="0"/>
                </a:spcBef>
                <a:spcAft>
                  <a:spcPts val="0"/>
                </a:spcAft>
                <a:buClrTx/>
                <a:buSzTx/>
                <a:buFontTx/>
                <a:buNone/>
                <a:defRPr/>
              </a:pPr>
              <a:endParaRPr kumimoji="0" lang="zh-CN" altLang="en-US" sz="1400" b="0" i="0" u="none" strike="noStrike" kern="0" cap="none" spc="0" normalizeH="0" baseline="0" noProof="0">
                <a:ln>
                  <a:noFill/>
                </a:ln>
                <a:solidFill>
                  <a:srgbClr val="4D4D4D"/>
                </a:solidFill>
                <a:effectLst/>
                <a:uLnTx/>
                <a:uFillTx/>
                <a:latin typeface="微软雅黑" panose="020B0503020204020204" pitchFamily="34" charset="-122"/>
                <a:ea typeface="微软雅黑" panose="020B0503020204020204" pitchFamily="34" charset="-122"/>
                <a:cs typeface="+mn-cs"/>
              </a:endParaRPr>
            </a:p>
          </p:txBody>
        </p:sp>
        <p:sp>
          <p:nvSpPr>
            <p:cNvPr id="26" name="Oval 4"/>
            <p:cNvSpPr>
              <a:spLocks noChangeArrowheads="1"/>
            </p:cNvSpPr>
            <p:nvPr/>
          </p:nvSpPr>
          <p:spPr bwMode="blackWhite">
            <a:xfrm>
              <a:off x="5984404" y="2312818"/>
              <a:ext cx="185462" cy="179642"/>
            </a:xfrm>
            <a:prstGeom prst="ellipse">
              <a:avLst/>
            </a:prstGeom>
            <a:solidFill>
              <a:schemeClr val="accent2"/>
            </a:solidFill>
            <a:ln w="25400" cap="flat" cmpd="sng" algn="ctr">
              <a:noFill/>
              <a:prstDash val="solid"/>
            </a:ln>
            <a:effectLst/>
          </p:spPr>
          <p:txBody>
            <a:bodyPr lIns="93296" tIns="46648" rIns="93296" bIns="46648" anchor="ctr"/>
            <a:lstStyle/>
            <a:p>
              <a:pPr marL="0" marR="0" lvl="0" indent="0" defTabSz="914400" eaLnBrk="1" fontAlgn="auto" latinLnBrk="0" hangingPunct="1">
                <a:lnSpc>
                  <a:spcPct val="120000"/>
                </a:lnSpc>
                <a:spcBef>
                  <a:spcPts val="0"/>
                </a:spcBef>
                <a:spcAft>
                  <a:spcPts val="0"/>
                </a:spcAft>
                <a:buClrTx/>
                <a:buSzTx/>
                <a:buFontTx/>
                <a:buNone/>
                <a:defRPr/>
              </a:pPr>
              <a:endParaRPr kumimoji="0" lang="zh-CN" altLang="en-US" sz="4400" b="1" i="0" u="none" strike="noStrike" kern="0" cap="none" spc="0" normalizeH="0" baseline="0" noProof="0">
                <a:ln>
                  <a:noFill/>
                </a:ln>
                <a:solidFill>
                  <a:sysClr val="window" lastClr="FFFFFF"/>
                </a:solidFill>
                <a:effectLst/>
                <a:uLnTx/>
                <a:uFillTx/>
                <a:latin typeface="微软雅黑" panose="020B0503020204020204" pitchFamily="34" charset="-122"/>
                <a:ea typeface="微软雅黑" panose="020B0503020204020204" pitchFamily="34" charset="-122"/>
                <a:cs typeface="+mn-cs"/>
              </a:endParaRPr>
            </a:p>
          </p:txBody>
        </p:sp>
        <p:grpSp>
          <p:nvGrpSpPr>
            <p:cNvPr id="27" name="组合 26"/>
            <p:cNvGrpSpPr/>
            <p:nvPr/>
          </p:nvGrpSpPr>
          <p:grpSpPr>
            <a:xfrm>
              <a:off x="7026898" y="2595115"/>
              <a:ext cx="1444654" cy="1962393"/>
              <a:chOff x="7028729" y="2636912"/>
              <a:chExt cx="1445030" cy="1962393"/>
            </a:xfrm>
          </p:grpSpPr>
          <p:sp>
            <p:nvSpPr>
              <p:cNvPr id="38" name="Line 5"/>
              <p:cNvSpPr>
                <a:spLocks noChangeShapeType="1"/>
              </p:cNvSpPr>
              <p:nvPr/>
            </p:nvSpPr>
            <p:spPr bwMode="blackWhite">
              <a:xfrm>
                <a:off x="7796157" y="2636912"/>
                <a:ext cx="638547" cy="1532813"/>
              </a:xfrm>
              <a:prstGeom prst="line">
                <a:avLst/>
              </a:prstGeom>
              <a:gradFill>
                <a:gsLst>
                  <a:gs pos="33000">
                    <a:srgbClr val="F9F9F9"/>
                  </a:gs>
                  <a:gs pos="100000">
                    <a:srgbClr val="D7D7D7"/>
                  </a:gs>
                </a:gsLst>
                <a:lin ang="5400000" scaled="0"/>
              </a:gradFill>
              <a:ln w="3175" cap="flat" cmpd="sng" algn="ctr">
                <a:solidFill>
                  <a:srgbClr val="8E8071"/>
                </a:solidFill>
                <a:prstDash val="solid"/>
              </a:ln>
              <a:effectLst/>
            </p:spPr>
            <p:txBody>
              <a:bodyPr lIns="93296" tIns="46648" rIns="93296" bIns="46648" anchor="ctr"/>
              <a:lstStyle/>
              <a:p>
                <a:pPr marL="0" marR="0" lvl="0" indent="0" defTabSz="914400" eaLnBrk="1" fontAlgn="auto" latinLnBrk="0" hangingPunct="1">
                  <a:lnSpc>
                    <a:spcPct val="120000"/>
                  </a:lnSpc>
                  <a:spcBef>
                    <a:spcPts val="0"/>
                  </a:spcBef>
                  <a:spcAft>
                    <a:spcPts val="0"/>
                  </a:spcAft>
                  <a:buClrTx/>
                  <a:buSzTx/>
                  <a:buFontTx/>
                  <a:buNone/>
                  <a:defRPr/>
                </a:pPr>
                <a:endParaRPr kumimoji="0" lang="zh-CN" altLang="en-US" sz="1400" b="0" i="0" u="none" strike="noStrike" kern="0" cap="none" spc="0" normalizeH="0" baseline="0" noProof="0">
                  <a:ln>
                    <a:noFill/>
                  </a:ln>
                  <a:solidFill>
                    <a:srgbClr val="4D4D4D"/>
                  </a:solidFill>
                  <a:effectLst/>
                  <a:uLnTx/>
                  <a:uFillTx/>
                  <a:latin typeface="微软雅黑" panose="020B0503020204020204" pitchFamily="34" charset="-122"/>
                  <a:ea typeface="微软雅黑" panose="020B0503020204020204" pitchFamily="34" charset="-122"/>
                  <a:cs typeface="+mn-cs"/>
                </a:endParaRPr>
              </a:p>
            </p:txBody>
          </p:sp>
          <p:sp>
            <p:nvSpPr>
              <p:cNvPr id="39" name="Line 6"/>
              <p:cNvSpPr>
                <a:spLocks noChangeShapeType="1"/>
              </p:cNvSpPr>
              <p:nvPr/>
            </p:nvSpPr>
            <p:spPr bwMode="blackWhite">
              <a:xfrm>
                <a:off x="7782487" y="2636912"/>
                <a:ext cx="0" cy="1523050"/>
              </a:xfrm>
              <a:prstGeom prst="line">
                <a:avLst/>
              </a:prstGeom>
              <a:gradFill>
                <a:gsLst>
                  <a:gs pos="33000">
                    <a:srgbClr val="F9F9F9"/>
                  </a:gs>
                  <a:gs pos="100000">
                    <a:srgbClr val="D7D7D7"/>
                  </a:gs>
                </a:gsLst>
                <a:lin ang="5400000" scaled="0"/>
              </a:gradFill>
              <a:ln w="3175" cap="flat" cmpd="sng" algn="ctr">
                <a:solidFill>
                  <a:srgbClr val="8E8071"/>
                </a:solidFill>
                <a:prstDash val="solid"/>
              </a:ln>
              <a:effectLst/>
            </p:spPr>
            <p:txBody>
              <a:bodyPr lIns="93296" tIns="46648" rIns="93296" bIns="46648" anchor="ctr"/>
              <a:lstStyle/>
              <a:p>
                <a:pPr marL="0" marR="0" lvl="0" indent="0" defTabSz="914400" eaLnBrk="1" fontAlgn="auto" latinLnBrk="0" hangingPunct="1">
                  <a:lnSpc>
                    <a:spcPct val="120000"/>
                  </a:lnSpc>
                  <a:spcBef>
                    <a:spcPts val="0"/>
                  </a:spcBef>
                  <a:spcAft>
                    <a:spcPts val="0"/>
                  </a:spcAft>
                  <a:buClrTx/>
                  <a:buSzTx/>
                  <a:buFontTx/>
                  <a:buNone/>
                  <a:defRPr/>
                </a:pPr>
                <a:endParaRPr kumimoji="0" lang="zh-CN" altLang="en-US" sz="1400" b="0" i="0" u="none" strike="noStrike" kern="0" cap="none" spc="0" normalizeH="0" baseline="0" noProof="0">
                  <a:ln>
                    <a:noFill/>
                  </a:ln>
                  <a:solidFill>
                    <a:srgbClr val="4D4D4D"/>
                  </a:solidFill>
                  <a:effectLst/>
                  <a:uLnTx/>
                  <a:uFillTx/>
                  <a:latin typeface="微软雅黑" panose="020B0503020204020204" pitchFamily="34" charset="-122"/>
                  <a:ea typeface="微软雅黑" panose="020B0503020204020204" pitchFamily="34" charset="-122"/>
                  <a:cs typeface="+mn-cs"/>
                </a:endParaRPr>
              </a:p>
            </p:txBody>
          </p:sp>
          <p:sp>
            <p:nvSpPr>
              <p:cNvPr id="40" name="Line 7"/>
              <p:cNvSpPr>
                <a:spLocks noChangeShapeType="1"/>
              </p:cNvSpPr>
              <p:nvPr/>
            </p:nvSpPr>
            <p:spPr bwMode="blackWhite">
              <a:xfrm flipH="1">
                <a:off x="7108791" y="2640818"/>
                <a:ext cx="665886" cy="1483997"/>
              </a:xfrm>
              <a:prstGeom prst="line">
                <a:avLst/>
              </a:prstGeom>
              <a:gradFill>
                <a:gsLst>
                  <a:gs pos="33000">
                    <a:srgbClr val="F9F9F9"/>
                  </a:gs>
                  <a:gs pos="100000">
                    <a:srgbClr val="D7D7D7"/>
                  </a:gs>
                </a:gsLst>
                <a:lin ang="5400000" scaled="0"/>
              </a:gradFill>
              <a:ln w="3175" cap="flat" cmpd="sng" algn="ctr">
                <a:solidFill>
                  <a:srgbClr val="8E8071"/>
                </a:solidFill>
                <a:prstDash val="solid"/>
              </a:ln>
              <a:effectLst/>
            </p:spPr>
            <p:txBody>
              <a:bodyPr lIns="93296" tIns="46648" rIns="93296" bIns="46648" anchor="ctr"/>
              <a:lstStyle/>
              <a:p>
                <a:pPr marL="0" marR="0" lvl="0" indent="0" defTabSz="914400" eaLnBrk="1" fontAlgn="auto" latinLnBrk="0" hangingPunct="1">
                  <a:lnSpc>
                    <a:spcPct val="120000"/>
                  </a:lnSpc>
                  <a:spcBef>
                    <a:spcPts val="0"/>
                  </a:spcBef>
                  <a:spcAft>
                    <a:spcPts val="0"/>
                  </a:spcAft>
                  <a:buClrTx/>
                  <a:buSzTx/>
                  <a:buFontTx/>
                  <a:buNone/>
                  <a:defRPr/>
                </a:pPr>
                <a:endParaRPr kumimoji="0" lang="zh-CN" altLang="en-US" sz="1400" b="0" i="0" u="none" strike="noStrike" kern="0" cap="none" spc="0" normalizeH="0" baseline="0" noProof="0">
                  <a:ln>
                    <a:noFill/>
                  </a:ln>
                  <a:solidFill>
                    <a:srgbClr val="4D4D4D"/>
                  </a:solidFill>
                  <a:effectLst/>
                  <a:uLnTx/>
                  <a:uFillTx/>
                  <a:latin typeface="微软雅黑" panose="020B0503020204020204" pitchFamily="34" charset="-122"/>
                  <a:ea typeface="微软雅黑" panose="020B0503020204020204" pitchFamily="34" charset="-122"/>
                  <a:cs typeface="+mn-cs"/>
                </a:endParaRPr>
              </a:p>
            </p:txBody>
          </p:sp>
          <p:sp>
            <p:nvSpPr>
              <p:cNvPr id="41" name="Freeform 8"/>
              <p:cNvSpPr/>
              <p:nvPr/>
            </p:nvSpPr>
            <p:spPr bwMode="blackWhite">
              <a:xfrm>
                <a:off x="7028729" y="4134580"/>
                <a:ext cx="1445030" cy="464725"/>
              </a:xfrm>
              <a:custGeom>
                <a:avLst/>
                <a:gdLst>
                  <a:gd name="T0" fmla="*/ 4 w 830"/>
                  <a:gd name="T1" fmla="*/ 0 h 276"/>
                  <a:gd name="T2" fmla="*/ 0 w 830"/>
                  <a:gd name="T3" fmla="*/ 28 h 276"/>
                  <a:gd name="T4" fmla="*/ 4 w 830"/>
                  <a:gd name="T5" fmla="*/ 65 h 276"/>
                  <a:gd name="T6" fmla="*/ 16 w 830"/>
                  <a:gd name="T7" fmla="*/ 102 h 276"/>
                  <a:gd name="T8" fmla="*/ 38 w 830"/>
                  <a:gd name="T9" fmla="*/ 139 h 276"/>
                  <a:gd name="T10" fmla="*/ 74 w 830"/>
                  <a:gd name="T11" fmla="*/ 172 h 276"/>
                  <a:gd name="T12" fmla="*/ 117 w 830"/>
                  <a:gd name="T13" fmla="*/ 202 h 276"/>
                  <a:gd name="T14" fmla="*/ 161 w 830"/>
                  <a:gd name="T15" fmla="*/ 223 h 276"/>
                  <a:gd name="T16" fmla="*/ 197 w 830"/>
                  <a:gd name="T17" fmla="*/ 237 h 276"/>
                  <a:gd name="T18" fmla="*/ 239 w 830"/>
                  <a:gd name="T19" fmla="*/ 251 h 276"/>
                  <a:gd name="T20" fmla="*/ 278 w 830"/>
                  <a:gd name="T21" fmla="*/ 260 h 276"/>
                  <a:gd name="T22" fmla="*/ 317 w 830"/>
                  <a:gd name="T23" fmla="*/ 266 h 276"/>
                  <a:gd name="T24" fmla="*/ 354 w 830"/>
                  <a:gd name="T25" fmla="*/ 270 h 276"/>
                  <a:gd name="T26" fmla="*/ 402 w 830"/>
                  <a:gd name="T27" fmla="*/ 275 h 276"/>
                  <a:gd name="T28" fmla="*/ 447 w 830"/>
                  <a:gd name="T29" fmla="*/ 273 h 276"/>
                  <a:gd name="T30" fmla="*/ 490 w 830"/>
                  <a:gd name="T31" fmla="*/ 270 h 276"/>
                  <a:gd name="T32" fmla="*/ 541 w 830"/>
                  <a:gd name="T33" fmla="*/ 265 h 276"/>
                  <a:gd name="T34" fmla="*/ 579 w 830"/>
                  <a:gd name="T35" fmla="*/ 255 h 276"/>
                  <a:gd name="T36" fmla="*/ 620 w 830"/>
                  <a:gd name="T37" fmla="*/ 244 h 276"/>
                  <a:gd name="T38" fmla="*/ 659 w 830"/>
                  <a:gd name="T39" fmla="*/ 230 h 276"/>
                  <a:gd name="T40" fmla="*/ 686 w 830"/>
                  <a:gd name="T41" fmla="*/ 219 h 276"/>
                  <a:gd name="T42" fmla="*/ 715 w 830"/>
                  <a:gd name="T43" fmla="*/ 201 h 276"/>
                  <a:gd name="T44" fmla="*/ 737 w 830"/>
                  <a:gd name="T45" fmla="*/ 186 h 276"/>
                  <a:gd name="T46" fmla="*/ 762 w 830"/>
                  <a:gd name="T47" fmla="*/ 166 h 276"/>
                  <a:gd name="T48" fmla="*/ 785 w 830"/>
                  <a:gd name="T49" fmla="*/ 147 h 276"/>
                  <a:gd name="T50" fmla="*/ 800 w 830"/>
                  <a:gd name="T51" fmla="*/ 125 h 276"/>
                  <a:gd name="T52" fmla="*/ 814 w 830"/>
                  <a:gd name="T53" fmla="*/ 100 h 276"/>
                  <a:gd name="T54" fmla="*/ 824 w 830"/>
                  <a:gd name="T55" fmla="*/ 73 h 276"/>
                  <a:gd name="T56" fmla="*/ 829 w 830"/>
                  <a:gd name="T57" fmla="*/ 40 h 276"/>
                  <a:gd name="T58" fmla="*/ 827 w 830"/>
                  <a:gd name="T59" fmla="*/ 1 h 276"/>
                  <a:gd name="T60" fmla="*/ 4 w 830"/>
                  <a:gd name="T61" fmla="*/ 0 h 2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830" h="276">
                    <a:moveTo>
                      <a:pt x="4" y="0"/>
                    </a:moveTo>
                    <a:lnTo>
                      <a:pt x="0" y="28"/>
                    </a:lnTo>
                    <a:lnTo>
                      <a:pt x="4" y="65"/>
                    </a:lnTo>
                    <a:lnTo>
                      <a:pt x="16" y="102"/>
                    </a:lnTo>
                    <a:lnTo>
                      <a:pt x="38" y="139"/>
                    </a:lnTo>
                    <a:lnTo>
                      <a:pt x="74" y="172"/>
                    </a:lnTo>
                    <a:lnTo>
                      <a:pt x="117" y="202"/>
                    </a:lnTo>
                    <a:lnTo>
                      <a:pt x="161" y="223"/>
                    </a:lnTo>
                    <a:lnTo>
                      <a:pt x="197" y="237"/>
                    </a:lnTo>
                    <a:lnTo>
                      <a:pt x="239" y="251"/>
                    </a:lnTo>
                    <a:lnTo>
                      <a:pt x="278" y="260"/>
                    </a:lnTo>
                    <a:lnTo>
                      <a:pt x="317" y="266"/>
                    </a:lnTo>
                    <a:lnTo>
                      <a:pt x="354" y="270"/>
                    </a:lnTo>
                    <a:lnTo>
                      <a:pt x="402" y="275"/>
                    </a:lnTo>
                    <a:lnTo>
                      <a:pt x="447" y="273"/>
                    </a:lnTo>
                    <a:lnTo>
                      <a:pt x="490" y="270"/>
                    </a:lnTo>
                    <a:lnTo>
                      <a:pt x="541" y="265"/>
                    </a:lnTo>
                    <a:lnTo>
                      <a:pt x="579" y="255"/>
                    </a:lnTo>
                    <a:lnTo>
                      <a:pt x="620" y="244"/>
                    </a:lnTo>
                    <a:lnTo>
                      <a:pt x="659" y="230"/>
                    </a:lnTo>
                    <a:lnTo>
                      <a:pt x="686" y="219"/>
                    </a:lnTo>
                    <a:lnTo>
                      <a:pt x="715" y="201"/>
                    </a:lnTo>
                    <a:lnTo>
                      <a:pt x="737" y="186"/>
                    </a:lnTo>
                    <a:lnTo>
                      <a:pt x="762" y="166"/>
                    </a:lnTo>
                    <a:lnTo>
                      <a:pt x="785" y="147"/>
                    </a:lnTo>
                    <a:lnTo>
                      <a:pt x="800" y="125"/>
                    </a:lnTo>
                    <a:lnTo>
                      <a:pt x="814" y="100"/>
                    </a:lnTo>
                    <a:lnTo>
                      <a:pt x="824" y="73"/>
                    </a:lnTo>
                    <a:lnTo>
                      <a:pt x="829" y="40"/>
                    </a:lnTo>
                    <a:lnTo>
                      <a:pt x="827" y="1"/>
                    </a:lnTo>
                    <a:lnTo>
                      <a:pt x="4" y="0"/>
                    </a:lnTo>
                  </a:path>
                </a:pathLst>
              </a:custGeom>
              <a:solidFill>
                <a:schemeClr val="accent2"/>
              </a:solidFill>
              <a:ln w="3175" cap="flat" cmpd="sng" algn="ctr">
                <a:noFill/>
                <a:prstDash val="solid"/>
              </a:ln>
              <a:effectLst/>
            </p:spPr>
            <p:txBody>
              <a:bodyPr lIns="93296" tIns="46648" rIns="93296" bIns="46648" anchor="ctr"/>
              <a:lstStyle/>
              <a:p>
                <a:pPr marL="0" marR="0" lvl="0" indent="0" defTabSz="914400" eaLnBrk="1" fontAlgn="auto" latinLnBrk="0" hangingPunct="1">
                  <a:lnSpc>
                    <a:spcPct val="120000"/>
                  </a:lnSpc>
                  <a:spcBef>
                    <a:spcPts val="0"/>
                  </a:spcBef>
                  <a:spcAft>
                    <a:spcPts val="0"/>
                  </a:spcAft>
                  <a:buClrTx/>
                  <a:buSzTx/>
                  <a:buFontTx/>
                  <a:buNone/>
                  <a:defRPr/>
                </a:pPr>
                <a:endParaRPr kumimoji="0" lang="zh-CN" altLang="en-US" sz="1400" b="0" i="0" u="none" strike="noStrike" kern="0" cap="none" spc="0" normalizeH="0" baseline="0" noProof="0">
                  <a:ln>
                    <a:noFill/>
                  </a:ln>
                  <a:solidFill>
                    <a:srgbClr val="4D4D4D"/>
                  </a:solidFill>
                  <a:effectLst/>
                  <a:uLnTx/>
                  <a:uFillTx/>
                  <a:latin typeface="微软雅黑" panose="020B0503020204020204" pitchFamily="34" charset="-122"/>
                  <a:ea typeface="微软雅黑" panose="020B0503020204020204" pitchFamily="34" charset="-122"/>
                  <a:cs typeface="+mn-cs"/>
                </a:endParaRPr>
              </a:p>
            </p:txBody>
          </p:sp>
        </p:grpSp>
        <p:grpSp>
          <p:nvGrpSpPr>
            <p:cNvPr id="28" name="组合 27"/>
            <p:cNvGrpSpPr/>
            <p:nvPr/>
          </p:nvGrpSpPr>
          <p:grpSpPr>
            <a:xfrm>
              <a:off x="3762762" y="2595115"/>
              <a:ext cx="1444654" cy="1960439"/>
              <a:chOff x="3763742" y="2636912"/>
              <a:chExt cx="1445030" cy="1960439"/>
            </a:xfrm>
          </p:grpSpPr>
          <p:sp>
            <p:nvSpPr>
              <p:cNvPr id="34" name="Line 9"/>
              <p:cNvSpPr>
                <a:spLocks noChangeShapeType="1"/>
              </p:cNvSpPr>
              <p:nvPr/>
            </p:nvSpPr>
            <p:spPr bwMode="blackWhite">
              <a:xfrm>
                <a:off x="4529217" y="2636912"/>
                <a:ext cx="638546" cy="1530861"/>
              </a:xfrm>
              <a:prstGeom prst="line">
                <a:avLst/>
              </a:prstGeom>
              <a:gradFill>
                <a:gsLst>
                  <a:gs pos="33000">
                    <a:srgbClr val="F9F9F9"/>
                  </a:gs>
                  <a:gs pos="100000">
                    <a:srgbClr val="D7D7D7"/>
                  </a:gs>
                </a:gsLst>
                <a:lin ang="5400000" scaled="0"/>
              </a:gradFill>
              <a:ln w="3175" cap="flat" cmpd="sng" algn="ctr">
                <a:solidFill>
                  <a:srgbClr val="8E8071"/>
                </a:solidFill>
                <a:prstDash val="solid"/>
              </a:ln>
              <a:effectLst/>
            </p:spPr>
            <p:txBody>
              <a:bodyPr lIns="93296" tIns="46648" rIns="93296" bIns="46648" anchor="ctr"/>
              <a:lstStyle/>
              <a:p>
                <a:pPr marL="0" marR="0" lvl="0" indent="0" defTabSz="914400" eaLnBrk="1" fontAlgn="auto" latinLnBrk="0" hangingPunct="1">
                  <a:lnSpc>
                    <a:spcPct val="120000"/>
                  </a:lnSpc>
                  <a:spcBef>
                    <a:spcPts val="0"/>
                  </a:spcBef>
                  <a:spcAft>
                    <a:spcPts val="0"/>
                  </a:spcAft>
                  <a:buClrTx/>
                  <a:buSzTx/>
                  <a:buFontTx/>
                  <a:buNone/>
                  <a:defRPr/>
                </a:pPr>
                <a:endParaRPr kumimoji="0" lang="zh-CN" altLang="en-US" sz="1400" b="0" i="0" u="none" strike="noStrike" kern="0" cap="none" spc="0" normalizeH="0" baseline="0" noProof="0">
                  <a:ln>
                    <a:noFill/>
                  </a:ln>
                  <a:solidFill>
                    <a:srgbClr val="4D4D4D"/>
                  </a:solidFill>
                  <a:effectLst/>
                  <a:uLnTx/>
                  <a:uFillTx/>
                  <a:latin typeface="微软雅黑" panose="020B0503020204020204" pitchFamily="34" charset="-122"/>
                  <a:ea typeface="微软雅黑" panose="020B0503020204020204" pitchFamily="34" charset="-122"/>
                  <a:cs typeface="+mn-cs"/>
                </a:endParaRPr>
              </a:p>
            </p:txBody>
          </p:sp>
          <p:sp>
            <p:nvSpPr>
              <p:cNvPr id="35" name="Line 10"/>
              <p:cNvSpPr>
                <a:spLocks noChangeShapeType="1"/>
              </p:cNvSpPr>
              <p:nvPr/>
            </p:nvSpPr>
            <p:spPr bwMode="blackWhite">
              <a:xfrm>
                <a:off x="4519452" y="2636912"/>
                <a:ext cx="0" cy="1523050"/>
              </a:xfrm>
              <a:prstGeom prst="line">
                <a:avLst/>
              </a:prstGeom>
              <a:gradFill>
                <a:gsLst>
                  <a:gs pos="33000">
                    <a:srgbClr val="F9F9F9"/>
                  </a:gs>
                  <a:gs pos="100000">
                    <a:srgbClr val="D7D7D7"/>
                  </a:gs>
                </a:gsLst>
                <a:lin ang="5400000" scaled="0"/>
              </a:gradFill>
              <a:ln w="3175" cap="flat" cmpd="sng" algn="ctr">
                <a:solidFill>
                  <a:srgbClr val="8E8071"/>
                </a:solidFill>
                <a:prstDash val="solid"/>
              </a:ln>
              <a:effectLst/>
            </p:spPr>
            <p:txBody>
              <a:bodyPr lIns="93296" tIns="46648" rIns="93296" bIns="46648" anchor="ctr"/>
              <a:lstStyle/>
              <a:p>
                <a:pPr marL="0" marR="0" lvl="0" indent="0" defTabSz="914400" eaLnBrk="1" fontAlgn="auto" latinLnBrk="0" hangingPunct="1">
                  <a:lnSpc>
                    <a:spcPct val="120000"/>
                  </a:lnSpc>
                  <a:spcBef>
                    <a:spcPts val="0"/>
                  </a:spcBef>
                  <a:spcAft>
                    <a:spcPts val="0"/>
                  </a:spcAft>
                  <a:buClrTx/>
                  <a:buSzTx/>
                  <a:buFontTx/>
                  <a:buNone/>
                  <a:defRPr/>
                </a:pPr>
                <a:endParaRPr kumimoji="0" lang="zh-CN" altLang="en-US" sz="1400" b="0" i="0" u="none" strike="noStrike" kern="0" cap="none" spc="0" normalizeH="0" baseline="0" noProof="0">
                  <a:ln>
                    <a:noFill/>
                  </a:ln>
                  <a:solidFill>
                    <a:srgbClr val="4D4D4D"/>
                  </a:solidFill>
                  <a:effectLst/>
                  <a:uLnTx/>
                  <a:uFillTx/>
                  <a:latin typeface="微软雅黑" panose="020B0503020204020204" pitchFamily="34" charset="-122"/>
                  <a:ea typeface="微软雅黑" panose="020B0503020204020204" pitchFamily="34" charset="-122"/>
                  <a:cs typeface="+mn-cs"/>
                </a:endParaRPr>
              </a:p>
            </p:txBody>
          </p:sp>
          <p:sp>
            <p:nvSpPr>
              <p:cNvPr id="36" name="Line 11"/>
              <p:cNvSpPr>
                <a:spLocks noChangeShapeType="1"/>
              </p:cNvSpPr>
              <p:nvPr/>
            </p:nvSpPr>
            <p:spPr bwMode="blackWhite">
              <a:xfrm flipH="1">
                <a:off x="3834040" y="2638864"/>
                <a:ext cx="675650" cy="1493761"/>
              </a:xfrm>
              <a:prstGeom prst="line">
                <a:avLst/>
              </a:prstGeom>
              <a:gradFill>
                <a:gsLst>
                  <a:gs pos="33000">
                    <a:srgbClr val="F9F9F9"/>
                  </a:gs>
                  <a:gs pos="100000">
                    <a:srgbClr val="D7D7D7"/>
                  </a:gs>
                </a:gsLst>
                <a:lin ang="5400000" scaled="0"/>
              </a:gradFill>
              <a:ln w="3175" cap="flat" cmpd="sng" algn="ctr">
                <a:solidFill>
                  <a:srgbClr val="8E8071"/>
                </a:solidFill>
                <a:prstDash val="solid"/>
              </a:ln>
              <a:effectLst/>
            </p:spPr>
            <p:txBody>
              <a:bodyPr lIns="93296" tIns="46648" rIns="93296" bIns="46648" anchor="ctr"/>
              <a:lstStyle/>
              <a:p>
                <a:pPr marL="0" marR="0" lvl="0" indent="0" defTabSz="914400" eaLnBrk="1" fontAlgn="auto" latinLnBrk="0" hangingPunct="1">
                  <a:lnSpc>
                    <a:spcPct val="120000"/>
                  </a:lnSpc>
                  <a:spcBef>
                    <a:spcPts val="0"/>
                  </a:spcBef>
                  <a:spcAft>
                    <a:spcPts val="0"/>
                  </a:spcAft>
                  <a:buClrTx/>
                  <a:buSzTx/>
                  <a:buFontTx/>
                  <a:buNone/>
                  <a:defRPr/>
                </a:pPr>
                <a:endParaRPr kumimoji="0" lang="zh-CN" altLang="en-US" sz="1400" b="0" i="0" u="none" strike="noStrike" kern="0" cap="none" spc="0" normalizeH="0" baseline="0" noProof="0">
                  <a:ln>
                    <a:noFill/>
                  </a:ln>
                  <a:solidFill>
                    <a:srgbClr val="4D4D4D"/>
                  </a:solidFill>
                  <a:effectLst/>
                  <a:uLnTx/>
                  <a:uFillTx/>
                  <a:latin typeface="微软雅黑" panose="020B0503020204020204" pitchFamily="34" charset="-122"/>
                  <a:ea typeface="微软雅黑" panose="020B0503020204020204" pitchFamily="34" charset="-122"/>
                  <a:cs typeface="+mn-cs"/>
                </a:endParaRPr>
              </a:p>
            </p:txBody>
          </p:sp>
          <p:sp>
            <p:nvSpPr>
              <p:cNvPr id="37" name="Freeform 12"/>
              <p:cNvSpPr/>
              <p:nvPr/>
            </p:nvSpPr>
            <p:spPr bwMode="blackWhite">
              <a:xfrm>
                <a:off x="3763742" y="4132626"/>
                <a:ext cx="1445030" cy="464725"/>
              </a:xfrm>
              <a:custGeom>
                <a:avLst/>
                <a:gdLst>
                  <a:gd name="T0" fmla="*/ 4 w 830"/>
                  <a:gd name="T1" fmla="*/ 0 h 276"/>
                  <a:gd name="T2" fmla="*/ 0 w 830"/>
                  <a:gd name="T3" fmla="*/ 28 h 276"/>
                  <a:gd name="T4" fmla="*/ 4 w 830"/>
                  <a:gd name="T5" fmla="*/ 65 h 276"/>
                  <a:gd name="T6" fmla="*/ 16 w 830"/>
                  <a:gd name="T7" fmla="*/ 102 h 276"/>
                  <a:gd name="T8" fmla="*/ 38 w 830"/>
                  <a:gd name="T9" fmla="*/ 139 h 276"/>
                  <a:gd name="T10" fmla="*/ 74 w 830"/>
                  <a:gd name="T11" fmla="*/ 172 h 276"/>
                  <a:gd name="T12" fmla="*/ 117 w 830"/>
                  <a:gd name="T13" fmla="*/ 202 h 276"/>
                  <a:gd name="T14" fmla="*/ 161 w 830"/>
                  <a:gd name="T15" fmla="*/ 223 h 276"/>
                  <a:gd name="T16" fmla="*/ 197 w 830"/>
                  <a:gd name="T17" fmla="*/ 237 h 276"/>
                  <a:gd name="T18" fmla="*/ 239 w 830"/>
                  <a:gd name="T19" fmla="*/ 251 h 276"/>
                  <a:gd name="T20" fmla="*/ 278 w 830"/>
                  <a:gd name="T21" fmla="*/ 260 h 276"/>
                  <a:gd name="T22" fmla="*/ 317 w 830"/>
                  <a:gd name="T23" fmla="*/ 266 h 276"/>
                  <a:gd name="T24" fmla="*/ 354 w 830"/>
                  <a:gd name="T25" fmla="*/ 270 h 276"/>
                  <a:gd name="T26" fmla="*/ 402 w 830"/>
                  <a:gd name="T27" fmla="*/ 275 h 276"/>
                  <a:gd name="T28" fmla="*/ 447 w 830"/>
                  <a:gd name="T29" fmla="*/ 273 h 276"/>
                  <a:gd name="T30" fmla="*/ 490 w 830"/>
                  <a:gd name="T31" fmla="*/ 270 h 276"/>
                  <a:gd name="T32" fmla="*/ 541 w 830"/>
                  <a:gd name="T33" fmla="*/ 265 h 276"/>
                  <a:gd name="T34" fmla="*/ 579 w 830"/>
                  <a:gd name="T35" fmla="*/ 255 h 276"/>
                  <a:gd name="T36" fmla="*/ 620 w 830"/>
                  <a:gd name="T37" fmla="*/ 244 h 276"/>
                  <a:gd name="T38" fmla="*/ 659 w 830"/>
                  <a:gd name="T39" fmla="*/ 230 h 276"/>
                  <a:gd name="T40" fmla="*/ 686 w 830"/>
                  <a:gd name="T41" fmla="*/ 219 h 276"/>
                  <a:gd name="T42" fmla="*/ 715 w 830"/>
                  <a:gd name="T43" fmla="*/ 201 h 276"/>
                  <a:gd name="T44" fmla="*/ 737 w 830"/>
                  <a:gd name="T45" fmla="*/ 186 h 276"/>
                  <a:gd name="T46" fmla="*/ 762 w 830"/>
                  <a:gd name="T47" fmla="*/ 166 h 276"/>
                  <a:gd name="T48" fmla="*/ 785 w 830"/>
                  <a:gd name="T49" fmla="*/ 147 h 276"/>
                  <a:gd name="T50" fmla="*/ 800 w 830"/>
                  <a:gd name="T51" fmla="*/ 125 h 276"/>
                  <a:gd name="T52" fmla="*/ 814 w 830"/>
                  <a:gd name="T53" fmla="*/ 100 h 276"/>
                  <a:gd name="T54" fmla="*/ 824 w 830"/>
                  <a:gd name="T55" fmla="*/ 73 h 276"/>
                  <a:gd name="T56" fmla="*/ 829 w 830"/>
                  <a:gd name="T57" fmla="*/ 40 h 276"/>
                  <a:gd name="T58" fmla="*/ 827 w 830"/>
                  <a:gd name="T59" fmla="*/ 1 h 276"/>
                  <a:gd name="T60" fmla="*/ 4 w 830"/>
                  <a:gd name="T61" fmla="*/ 0 h 2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830" h="276">
                    <a:moveTo>
                      <a:pt x="4" y="0"/>
                    </a:moveTo>
                    <a:lnTo>
                      <a:pt x="0" y="28"/>
                    </a:lnTo>
                    <a:lnTo>
                      <a:pt x="4" y="65"/>
                    </a:lnTo>
                    <a:lnTo>
                      <a:pt x="16" y="102"/>
                    </a:lnTo>
                    <a:lnTo>
                      <a:pt x="38" y="139"/>
                    </a:lnTo>
                    <a:lnTo>
                      <a:pt x="74" y="172"/>
                    </a:lnTo>
                    <a:lnTo>
                      <a:pt x="117" y="202"/>
                    </a:lnTo>
                    <a:lnTo>
                      <a:pt x="161" y="223"/>
                    </a:lnTo>
                    <a:lnTo>
                      <a:pt x="197" y="237"/>
                    </a:lnTo>
                    <a:lnTo>
                      <a:pt x="239" y="251"/>
                    </a:lnTo>
                    <a:lnTo>
                      <a:pt x="278" y="260"/>
                    </a:lnTo>
                    <a:lnTo>
                      <a:pt x="317" y="266"/>
                    </a:lnTo>
                    <a:lnTo>
                      <a:pt x="354" y="270"/>
                    </a:lnTo>
                    <a:lnTo>
                      <a:pt x="402" y="275"/>
                    </a:lnTo>
                    <a:lnTo>
                      <a:pt x="447" y="273"/>
                    </a:lnTo>
                    <a:lnTo>
                      <a:pt x="490" y="270"/>
                    </a:lnTo>
                    <a:lnTo>
                      <a:pt x="541" y="265"/>
                    </a:lnTo>
                    <a:lnTo>
                      <a:pt x="579" y="255"/>
                    </a:lnTo>
                    <a:lnTo>
                      <a:pt x="620" y="244"/>
                    </a:lnTo>
                    <a:lnTo>
                      <a:pt x="659" y="230"/>
                    </a:lnTo>
                    <a:lnTo>
                      <a:pt x="686" y="219"/>
                    </a:lnTo>
                    <a:lnTo>
                      <a:pt x="715" y="201"/>
                    </a:lnTo>
                    <a:lnTo>
                      <a:pt x="737" y="186"/>
                    </a:lnTo>
                    <a:lnTo>
                      <a:pt x="762" y="166"/>
                    </a:lnTo>
                    <a:lnTo>
                      <a:pt x="785" y="147"/>
                    </a:lnTo>
                    <a:lnTo>
                      <a:pt x="800" y="125"/>
                    </a:lnTo>
                    <a:lnTo>
                      <a:pt x="814" y="100"/>
                    </a:lnTo>
                    <a:lnTo>
                      <a:pt x="824" y="73"/>
                    </a:lnTo>
                    <a:lnTo>
                      <a:pt x="829" y="40"/>
                    </a:lnTo>
                    <a:lnTo>
                      <a:pt x="827" y="1"/>
                    </a:lnTo>
                    <a:lnTo>
                      <a:pt x="4" y="0"/>
                    </a:lnTo>
                  </a:path>
                </a:pathLst>
              </a:custGeom>
              <a:solidFill>
                <a:schemeClr val="accent2"/>
              </a:solidFill>
              <a:ln w="3175" cap="flat" cmpd="sng" algn="ctr">
                <a:noFill/>
                <a:prstDash val="solid"/>
              </a:ln>
              <a:effectLst/>
            </p:spPr>
            <p:txBody>
              <a:bodyPr lIns="93296" tIns="46648" rIns="93296" bIns="46648" anchor="ctr"/>
              <a:lstStyle/>
              <a:p>
                <a:pPr marL="0" marR="0" lvl="0" indent="0" defTabSz="914400" eaLnBrk="1" fontAlgn="auto" latinLnBrk="0" hangingPunct="1">
                  <a:lnSpc>
                    <a:spcPct val="120000"/>
                  </a:lnSpc>
                  <a:spcBef>
                    <a:spcPts val="0"/>
                  </a:spcBef>
                  <a:spcAft>
                    <a:spcPts val="0"/>
                  </a:spcAft>
                  <a:buClrTx/>
                  <a:buSzTx/>
                  <a:buFontTx/>
                  <a:buNone/>
                  <a:defRPr/>
                </a:pPr>
                <a:endParaRPr kumimoji="0" lang="zh-CN" altLang="en-US" sz="1400" b="0" i="0" u="none" strike="noStrike" kern="0" cap="none" spc="0" normalizeH="0" baseline="0" noProof="0" dirty="0">
                  <a:ln>
                    <a:noFill/>
                  </a:ln>
                  <a:solidFill>
                    <a:srgbClr val="4D4D4D"/>
                  </a:solidFill>
                  <a:effectLst/>
                  <a:uLnTx/>
                  <a:uFillTx/>
                  <a:latin typeface="微软雅黑" panose="020B0503020204020204" pitchFamily="34" charset="-122"/>
                  <a:ea typeface="微软雅黑" panose="020B0503020204020204" pitchFamily="34" charset="-122"/>
                  <a:cs typeface="+mn-cs"/>
                </a:endParaRPr>
              </a:p>
            </p:txBody>
          </p:sp>
        </p:grpSp>
        <p:sp>
          <p:nvSpPr>
            <p:cNvPr id="29" name="TextBox 53"/>
            <p:cNvSpPr txBox="1">
              <a:spLocks noChangeArrowheads="1"/>
            </p:cNvSpPr>
            <p:nvPr/>
          </p:nvSpPr>
          <p:spPr bwMode="auto">
            <a:xfrm>
              <a:off x="8319815" y="3899328"/>
              <a:ext cx="3348365" cy="3712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spAutoFit/>
            </a:bodyPr>
            <a:lstStyle/>
            <a:p>
              <a:pPr algn="ctr" defTabSz="932815"/>
              <a:r>
                <a:rPr lang="zh-CN" altLang="en-US" b="1" dirty="0">
                  <a:solidFill>
                    <a:schemeClr val="tx1">
                      <a:lumMod val="75000"/>
                      <a:lumOff val="25000"/>
                    </a:schemeClr>
                  </a:solidFill>
                  <a:latin typeface="微软雅黑" panose="020B0503020204020204" pitchFamily="34" charset="-122"/>
                  <a:ea typeface="微软雅黑" panose="020B0503020204020204" pitchFamily="34" charset="-122"/>
                  <a:cs typeface="宋体" panose="02010600030101010101" pitchFamily="2" charset="-122"/>
                </a:rPr>
                <a:t>（</a:t>
              </a:r>
              <a:r>
                <a:rPr lang="en-US" altLang="zh-CN" b="1" dirty="0">
                  <a:solidFill>
                    <a:schemeClr val="tx1">
                      <a:lumMod val="75000"/>
                      <a:lumOff val="25000"/>
                    </a:schemeClr>
                  </a:solidFill>
                  <a:latin typeface="微软雅黑" panose="020B0503020204020204" pitchFamily="34" charset="-122"/>
                  <a:ea typeface="微软雅黑" panose="020B0503020204020204" pitchFamily="34" charset="-122"/>
                  <a:cs typeface="宋体" panose="02010600030101010101" pitchFamily="2" charset="-122"/>
                </a:rPr>
                <a:t>2</a:t>
              </a:r>
              <a:r>
                <a:rPr lang="zh-CN" altLang="en-US" b="1" dirty="0">
                  <a:solidFill>
                    <a:schemeClr val="tx1">
                      <a:lumMod val="75000"/>
                      <a:lumOff val="25000"/>
                    </a:schemeClr>
                  </a:solidFill>
                  <a:latin typeface="微软雅黑" panose="020B0503020204020204" pitchFamily="34" charset="-122"/>
                  <a:ea typeface="微软雅黑" panose="020B0503020204020204" pitchFamily="34" charset="-122"/>
                  <a:cs typeface="宋体" panose="02010600030101010101" pitchFamily="2" charset="-122"/>
                </a:rPr>
                <a:t>）消除或避免冷遇的方法</a:t>
              </a:r>
              <a:endParaRPr lang="zh-CN" altLang="en-US" dirty="0">
                <a:solidFill>
                  <a:schemeClr val="tx1">
                    <a:lumMod val="75000"/>
                    <a:lumOff val="25000"/>
                  </a:schemeClr>
                </a:solidFill>
                <a:latin typeface="Arial" panose="020B0604020202020204" pitchFamily="34" charset="0"/>
                <a:cs typeface="宋体" panose="02010600030101010101" pitchFamily="2" charset="-122"/>
              </a:endParaRPr>
            </a:p>
          </p:txBody>
        </p:sp>
        <p:sp>
          <p:nvSpPr>
            <p:cNvPr id="31" name="TextBox 31"/>
            <p:cNvSpPr txBox="1"/>
            <p:nvPr/>
          </p:nvSpPr>
          <p:spPr bwMode="auto">
            <a:xfrm>
              <a:off x="8705906" y="4243875"/>
              <a:ext cx="2638327" cy="1025616"/>
            </a:xfrm>
            <a:prstGeom prst="rect">
              <a:avLst/>
            </a:prstGeom>
            <a:noFill/>
          </p:spPr>
          <p:txBody>
            <a:bodyPr vert="horz" wrap="square" lIns="93296" tIns="46648" rIns="93296" bIns="46648" numCol="1" anchor="t" anchorCtr="0" compatLnSpc="1">
              <a:spAutoFit/>
            </a:bodyPr>
            <a:lstStyle/>
            <a:p>
              <a:pPr defTabSz="932815">
                <a:lnSpc>
                  <a:spcPct val="150000"/>
                </a:lnSpc>
                <a:defRPr/>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大学生可以通过谦虚好学、脚踏实地、豁达大度</a:t>
              </a:r>
              <a:r>
                <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rPr>
                <a:t>3</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个途径消除或避免冷遇。</a:t>
              </a:r>
              <a:endPar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2" name="TextBox 32"/>
            <p:cNvSpPr txBox="1">
              <a:spLocks noChangeArrowheads="1"/>
            </p:cNvSpPr>
            <p:nvPr/>
          </p:nvSpPr>
          <p:spPr bwMode="auto">
            <a:xfrm>
              <a:off x="655554" y="2754623"/>
              <a:ext cx="3163823" cy="3712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spAutoFit/>
            </a:bodyPr>
            <a:lstStyle/>
            <a:p>
              <a:pPr algn="ctr" defTabSz="932815"/>
              <a:r>
                <a:rPr lang="zh-CN" altLang="en-US" b="1" dirty="0">
                  <a:solidFill>
                    <a:schemeClr val="tx1">
                      <a:lumMod val="75000"/>
                      <a:lumOff val="25000"/>
                    </a:schemeClr>
                  </a:solidFill>
                  <a:latin typeface="微软雅黑" panose="020B0503020204020204" pitchFamily="34" charset="-122"/>
                  <a:ea typeface="微软雅黑" panose="020B0503020204020204" pitchFamily="34" charset="-122"/>
                  <a:cs typeface="宋体" panose="02010600030101010101" pitchFamily="2" charset="-122"/>
                </a:rPr>
                <a:t>（</a:t>
              </a:r>
              <a:r>
                <a:rPr lang="en-US" altLang="zh-CN" b="1" dirty="0">
                  <a:solidFill>
                    <a:schemeClr val="tx1">
                      <a:lumMod val="75000"/>
                      <a:lumOff val="25000"/>
                    </a:schemeClr>
                  </a:solidFill>
                  <a:latin typeface="微软雅黑" panose="020B0503020204020204" pitchFamily="34" charset="-122"/>
                  <a:ea typeface="微软雅黑" panose="020B0503020204020204" pitchFamily="34" charset="-122"/>
                  <a:cs typeface="宋体" panose="02010600030101010101" pitchFamily="2" charset="-122"/>
                </a:rPr>
                <a:t>1</a:t>
              </a:r>
              <a:r>
                <a:rPr lang="zh-CN" altLang="en-US" b="1" dirty="0">
                  <a:solidFill>
                    <a:schemeClr val="tx1">
                      <a:lumMod val="75000"/>
                      <a:lumOff val="25000"/>
                    </a:schemeClr>
                  </a:solidFill>
                  <a:latin typeface="微软雅黑" panose="020B0503020204020204" pitchFamily="34" charset="-122"/>
                  <a:ea typeface="微软雅黑" panose="020B0503020204020204" pitchFamily="34" charset="-122"/>
                  <a:cs typeface="宋体" panose="02010600030101010101" pitchFamily="2" charset="-122"/>
                </a:rPr>
                <a:t>）寻找造成冷遇的原因</a:t>
              </a:r>
              <a:endParaRPr lang="zh-CN" altLang="en-US" dirty="0">
                <a:solidFill>
                  <a:schemeClr val="tx1">
                    <a:lumMod val="75000"/>
                    <a:lumOff val="25000"/>
                  </a:schemeClr>
                </a:solidFill>
                <a:latin typeface="Arial" panose="020B0604020202020204" pitchFamily="34" charset="0"/>
                <a:cs typeface="宋体" panose="02010600030101010101" pitchFamily="2" charset="-122"/>
              </a:endParaRPr>
            </a:p>
          </p:txBody>
        </p:sp>
        <p:sp>
          <p:nvSpPr>
            <p:cNvPr id="33" name="TextBox 33"/>
            <p:cNvSpPr txBox="1"/>
            <p:nvPr/>
          </p:nvSpPr>
          <p:spPr bwMode="auto">
            <a:xfrm>
              <a:off x="1055159" y="3099170"/>
              <a:ext cx="2638327" cy="702451"/>
            </a:xfrm>
            <a:prstGeom prst="rect">
              <a:avLst/>
            </a:prstGeom>
            <a:noFill/>
          </p:spPr>
          <p:txBody>
            <a:bodyPr vert="horz" wrap="square" lIns="93296" tIns="46648" rIns="93296" bIns="46648" numCol="1" anchor="t" anchorCtr="0" compatLnSpc="1">
              <a:spAutoFit/>
            </a:bodyPr>
            <a:lstStyle/>
            <a:p>
              <a:pPr defTabSz="932815">
                <a:lnSpc>
                  <a:spcPct val="150000"/>
                </a:lnSpc>
                <a:defRPr/>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当大学生在工作中受到冷遇时，首先要从自身找原因。</a:t>
              </a:r>
              <a:endPar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三、大学生职业适应的方法</a:t>
            </a:r>
            <a:endParaRPr lang="zh-CN" altLang="en-US" dirty="0"/>
          </a:p>
        </p:txBody>
      </p:sp>
      <p:sp>
        <p:nvSpPr>
          <p:cNvPr id="3" name="灯片编号占位符 2"/>
          <p:cNvSpPr>
            <a:spLocks noGrp="1"/>
          </p:cNvSpPr>
          <p:nvPr>
            <p:ph type="sldNum" sz="quarter" idx="4"/>
          </p:nvPr>
        </p:nvSpPr>
        <p:spPr/>
        <p:txBody>
          <a:bodyPr/>
          <a:lstStyle/>
          <a:p>
            <a:fld id="{5DD3DB80-B894-403A-B48E-6FDC1A72010E}" type="slidenum">
              <a:rPr lang="zh-CN" altLang="en-US" smtClean="0"/>
            </a:fld>
            <a:endParaRPr lang="zh-CN" altLang="en-US" dirty="0"/>
          </a:p>
        </p:txBody>
      </p:sp>
      <p:sp>
        <p:nvSpPr>
          <p:cNvPr id="30" name="圆角矩形 29"/>
          <p:cNvSpPr/>
          <p:nvPr/>
        </p:nvSpPr>
        <p:spPr>
          <a:xfrm>
            <a:off x="-436606" y="1450866"/>
            <a:ext cx="5909449" cy="647601"/>
          </a:xfrm>
          <a:prstGeom prst="round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a:solidFill>
                  <a:schemeClr val="bg1"/>
                </a:solidFill>
              </a:rPr>
              <a:t>3</a:t>
            </a:r>
            <a:r>
              <a:rPr lang="zh-CN" altLang="en-US" sz="2800" b="1" dirty="0">
                <a:solidFill>
                  <a:schemeClr val="bg1"/>
                </a:solidFill>
              </a:rPr>
              <a:t>．积极消除隔阂</a:t>
            </a:r>
            <a:endParaRPr lang="zh-CN" altLang="en-US" sz="2800" b="1" dirty="0">
              <a:solidFill>
                <a:schemeClr val="bg1"/>
              </a:solidFill>
            </a:endParaRPr>
          </a:p>
        </p:txBody>
      </p:sp>
      <p:grpSp>
        <p:nvGrpSpPr>
          <p:cNvPr id="42" name="组合 41"/>
          <p:cNvGrpSpPr/>
          <p:nvPr/>
        </p:nvGrpSpPr>
        <p:grpSpPr>
          <a:xfrm>
            <a:off x="411330" y="2417098"/>
            <a:ext cx="11577320" cy="4280958"/>
            <a:chOff x="411330" y="1271687"/>
            <a:chExt cx="11577320" cy="4280958"/>
          </a:xfrm>
        </p:grpSpPr>
        <p:grpSp>
          <p:nvGrpSpPr>
            <p:cNvPr id="43" name="组合 42"/>
            <p:cNvGrpSpPr/>
            <p:nvPr/>
          </p:nvGrpSpPr>
          <p:grpSpPr>
            <a:xfrm>
              <a:off x="3603565" y="1384899"/>
              <a:ext cx="4023416" cy="4088205"/>
              <a:chOff x="4076701" y="1384898"/>
              <a:chExt cx="4021322" cy="4088205"/>
            </a:xfrm>
            <a:effectLst>
              <a:outerShdw blurRad="152400" dist="88900" dir="2700000" sx="99000" sy="99000" algn="tl" rotWithShape="0">
                <a:prstClr val="black">
                  <a:alpha val="20000"/>
                </a:prstClr>
              </a:outerShdw>
            </a:effectLst>
          </p:grpSpPr>
          <p:sp>
            <p:nvSpPr>
              <p:cNvPr id="95" name="任意多边形 74"/>
              <p:cNvSpPr/>
              <p:nvPr/>
            </p:nvSpPr>
            <p:spPr>
              <a:xfrm>
                <a:off x="4076701" y="2446530"/>
                <a:ext cx="2026434" cy="1964942"/>
              </a:xfrm>
              <a:custGeom>
                <a:avLst/>
                <a:gdLst>
                  <a:gd name="connsiteX0" fmla="*/ 648884 w 2026434"/>
                  <a:gd name="connsiteY0" fmla="*/ 0 h 1964942"/>
                  <a:gd name="connsiteX1" fmla="*/ 1551718 w 2026434"/>
                  <a:gd name="connsiteY1" fmla="*/ 229 h 1964942"/>
                  <a:gd name="connsiteX2" fmla="*/ 1724865 w 2026434"/>
                  <a:gd name="connsiteY2" fmla="*/ 100196 h 1964942"/>
                  <a:gd name="connsiteX3" fmla="*/ 1985955 w 2026434"/>
                  <a:gd name="connsiteY3" fmla="*/ 552154 h 1964942"/>
                  <a:gd name="connsiteX4" fmla="*/ 2016766 w 2026434"/>
                  <a:gd name="connsiteY4" fmla="*/ 605484 h 1964942"/>
                  <a:gd name="connsiteX5" fmla="*/ 1976958 w 2026434"/>
                  <a:gd name="connsiteY5" fmla="*/ 638328 h 1964942"/>
                  <a:gd name="connsiteX6" fmla="*/ 1839723 w 2026434"/>
                  <a:gd name="connsiteY6" fmla="*/ 969642 h 1964942"/>
                  <a:gd name="connsiteX7" fmla="*/ 1976958 w 2026434"/>
                  <a:gd name="connsiteY7" fmla="*/ 1300955 h 1964942"/>
                  <a:gd name="connsiteX8" fmla="*/ 2026434 w 2026434"/>
                  <a:gd name="connsiteY8" fmla="*/ 1341779 h 1964942"/>
                  <a:gd name="connsiteX9" fmla="*/ 1966837 w 2026434"/>
                  <a:gd name="connsiteY9" fmla="*/ 1445004 h 1964942"/>
                  <a:gd name="connsiteX10" fmla="*/ 1724816 w 2026434"/>
                  <a:gd name="connsiteY10" fmla="*/ 1864201 h 1964942"/>
                  <a:gd name="connsiteX11" fmla="*/ 1551222 w 2026434"/>
                  <a:gd name="connsiteY11" fmla="*/ 1964942 h 1964942"/>
                  <a:gd name="connsiteX12" fmla="*/ 648386 w 2026434"/>
                  <a:gd name="connsiteY12" fmla="*/ 1964713 h 1964942"/>
                  <a:gd name="connsiteX13" fmla="*/ 475240 w 2026434"/>
                  <a:gd name="connsiteY13" fmla="*/ 1864748 h 1964942"/>
                  <a:gd name="connsiteX14" fmla="*/ 23624 w 2026434"/>
                  <a:gd name="connsiteY14" fmla="*/ 1082984 h 1964942"/>
                  <a:gd name="connsiteX15" fmla="*/ 24071 w 2026434"/>
                  <a:gd name="connsiteY15" fmla="*/ 882276 h 1964942"/>
                  <a:gd name="connsiteX16" fmla="*/ 475291 w 2026434"/>
                  <a:gd name="connsiteY16" fmla="*/ 100743 h 1964942"/>
                  <a:gd name="connsiteX17" fmla="*/ 648884 w 2026434"/>
                  <a:gd name="connsiteY17" fmla="*/ 0 h 1964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026434" h="1964942">
                    <a:moveTo>
                      <a:pt x="648884" y="0"/>
                    </a:moveTo>
                    <a:cubicBezTo>
                      <a:pt x="1551718" y="229"/>
                      <a:pt x="1551718" y="229"/>
                      <a:pt x="1551718" y="229"/>
                    </a:cubicBezTo>
                    <a:cubicBezTo>
                      <a:pt x="1614503" y="1124"/>
                      <a:pt x="1692699" y="46270"/>
                      <a:pt x="1724865" y="100196"/>
                    </a:cubicBezTo>
                    <a:cubicBezTo>
                      <a:pt x="1837770" y="295637"/>
                      <a:pt x="1922447" y="442218"/>
                      <a:pt x="1985955" y="552154"/>
                    </a:cubicBezTo>
                    <a:lnTo>
                      <a:pt x="2016766" y="605484"/>
                    </a:lnTo>
                    <a:lnTo>
                      <a:pt x="1976958" y="638328"/>
                    </a:lnTo>
                    <a:cubicBezTo>
                      <a:pt x="1892167" y="723118"/>
                      <a:pt x="1839723" y="840256"/>
                      <a:pt x="1839723" y="969642"/>
                    </a:cubicBezTo>
                    <a:cubicBezTo>
                      <a:pt x="1839723" y="1099028"/>
                      <a:pt x="1892167" y="1216165"/>
                      <a:pt x="1976958" y="1300955"/>
                    </a:cubicBezTo>
                    <a:lnTo>
                      <a:pt x="2026434" y="1341779"/>
                    </a:lnTo>
                    <a:lnTo>
                      <a:pt x="1966837" y="1445004"/>
                    </a:lnTo>
                    <a:cubicBezTo>
                      <a:pt x="1724816" y="1864201"/>
                      <a:pt x="1724816" y="1864201"/>
                      <a:pt x="1724816" y="1864201"/>
                    </a:cubicBezTo>
                    <a:cubicBezTo>
                      <a:pt x="1692584" y="1920025"/>
                      <a:pt x="1614811" y="1964440"/>
                      <a:pt x="1551222" y="1964942"/>
                    </a:cubicBezTo>
                    <a:cubicBezTo>
                      <a:pt x="648386" y="1964713"/>
                      <a:pt x="648386" y="1964713"/>
                      <a:pt x="648386" y="1964713"/>
                    </a:cubicBezTo>
                    <a:cubicBezTo>
                      <a:pt x="584795" y="1965216"/>
                      <a:pt x="506600" y="1920070"/>
                      <a:pt x="475240" y="1864748"/>
                    </a:cubicBezTo>
                    <a:cubicBezTo>
                      <a:pt x="23624" y="1082984"/>
                      <a:pt x="23624" y="1082984"/>
                      <a:pt x="23624" y="1082984"/>
                    </a:cubicBezTo>
                    <a:cubicBezTo>
                      <a:pt x="-7738" y="1027662"/>
                      <a:pt x="-8160" y="938100"/>
                      <a:pt x="24071" y="882276"/>
                    </a:cubicBezTo>
                    <a:lnTo>
                      <a:pt x="475291" y="100743"/>
                    </a:lnTo>
                    <a:cubicBezTo>
                      <a:pt x="506715" y="46313"/>
                      <a:pt x="585293" y="503"/>
                      <a:pt x="648884" y="0"/>
                    </a:cubicBezTo>
                    <a:close/>
                  </a:path>
                </a:pathLst>
              </a:custGeom>
              <a:pattFill prst="dkDnDiag">
                <a:fgClr>
                  <a:srgbClr val="F8F8F8"/>
                </a:fgClr>
                <a:bgClr>
                  <a:schemeClr val="bg1"/>
                </a:bgClr>
              </a:patt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Calibri" panose="020F0502020204030204"/>
                  <a:ea typeface="宋体" panose="02010600030101010101" pitchFamily="2" charset="-122"/>
                  <a:cs typeface="+mn-cs"/>
                </a:endParaRPr>
              </a:p>
            </p:txBody>
          </p:sp>
          <p:sp>
            <p:nvSpPr>
              <p:cNvPr id="96" name="任意多边形 75"/>
              <p:cNvSpPr/>
              <p:nvPr/>
            </p:nvSpPr>
            <p:spPr>
              <a:xfrm>
                <a:off x="5898221" y="1384898"/>
                <a:ext cx="2199801" cy="1964942"/>
              </a:xfrm>
              <a:custGeom>
                <a:avLst/>
                <a:gdLst>
                  <a:gd name="connsiteX0" fmla="*/ 648882 w 2199801"/>
                  <a:gd name="connsiteY0" fmla="*/ 0 h 1964942"/>
                  <a:gd name="connsiteX1" fmla="*/ 1551718 w 2199801"/>
                  <a:gd name="connsiteY1" fmla="*/ 229 h 1964942"/>
                  <a:gd name="connsiteX2" fmla="*/ 1724863 w 2199801"/>
                  <a:gd name="connsiteY2" fmla="*/ 100196 h 1964942"/>
                  <a:gd name="connsiteX3" fmla="*/ 2176480 w 2199801"/>
                  <a:gd name="connsiteY3" fmla="*/ 881958 h 1964942"/>
                  <a:gd name="connsiteX4" fmla="*/ 2176032 w 2199801"/>
                  <a:gd name="connsiteY4" fmla="*/ 1082667 h 1964942"/>
                  <a:gd name="connsiteX5" fmla="*/ 1724813 w 2199801"/>
                  <a:gd name="connsiteY5" fmla="*/ 1864201 h 1964942"/>
                  <a:gd name="connsiteX6" fmla="*/ 1551218 w 2199801"/>
                  <a:gd name="connsiteY6" fmla="*/ 1964942 h 1964942"/>
                  <a:gd name="connsiteX7" fmla="*/ 941762 w 2199801"/>
                  <a:gd name="connsiteY7" fmla="*/ 1964788 h 1964942"/>
                  <a:gd name="connsiteX8" fmla="*/ 931314 w 2199801"/>
                  <a:gd name="connsiteY8" fmla="*/ 1964785 h 1964942"/>
                  <a:gd name="connsiteX9" fmla="*/ 928498 w 2199801"/>
                  <a:gd name="connsiteY9" fmla="*/ 1936844 h 1964942"/>
                  <a:gd name="connsiteX10" fmla="*/ 469470 w 2199801"/>
                  <a:gd name="connsiteY10" fmla="*/ 1562725 h 1964942"/>
                  <a:gd name="connsiteX11" fmla="*/ 375041 w 2199801"/>
                  <a:gd name="connsiteY11" fmla="*/ 1572245 h 1964942"/>
                  <a:gd name="connsiteX12" fmla="*/ 316721 w 2199801"/>
                  <a:gd name="connsiteY12" fmla="*/ 1590348 h 1964942"/>
                  <a:gd name="connsiteX13" fmla="*/ 265859 w 2199801"/>
                  <a:gd name="connsiteY13" fmla="*/ 1502303 h 1964942"/>
                  <a:gd name="connsiteX14" fmla="*/ 23623 w 2199801"/>
                  <a:gd name="connsiteY14" fmla="*/ 1082984 h 1964942"/>
                  <a:gd name="connsiteX15" fmla="*/ 24070 w 2199801"/>
                  <a:gd name="connsiteY15" fmla="*/ 882276 h 1964942"/>
                  <a:gd name="connsiteX16" fmla="*/ 475290 w 2199801"/>
                  <a:gd name="connsiteY16" fmla="*/ 100743 h 1964942"/>
                  <a:gd name="connsiteX17" fmla="*/ 648882 w 2199801"/>
                  <a:gd name="connsiteY17" fmla="*/ 0 h 1964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199801" h="1964942">
                    <a:moveTo>
                      <a:pt x="648882" y="0"/>
                    </a:moveTo>
                    <a:cubicBezTo>
                      <a:pt x="1551718" y="229"/>
                      <a:pt x="1551718" y="229"/>
                      <a:pt x="1551718" y="229"/>
                    </a:cubicBezTo>
                    <a:cubicBezTo>
                      <a:pt x="1614502" y="1124"/>
                      <a:pt x="1692697" y="46270"/>
                      <a:pt x="1724863" y="100196"/>
                    </a:cubicBezTo>
                    <a:cubicBezTo>
                      <a:pt x="2176480" y="881958"/>
                      <a:pt x="2176480" y="881958"/>
                      <a:pt x="2176480" y="881958"/>
                    </a:cubicBezTo>
                    <a:cubicBezTo>
                      <a:pt x="2207840" y="937281"/>
                      <a:pt x="2207456" y="1028239"/>
                      <a:pt x="2176032" y="1082667"/>
                    </a:cubicBezTo>
                    <a:cubicBezTo>
                      <a:pt x="1724813" y="1864201"/>
                      <a:pt x="1724813" y="1864201"/>
                      <a:pt x="1724813" y="1864201"/>
                    </a:cubicBezTo>
                    <a:cubicBezTo>
                      <a:pt x="1692584" y="1920025"/>
                      <a:pt x="1614809" y="1964441"/>
                      <a:pt x="1551218" y="1964942"/>
                    </a:cubicBezTo>
                    <a:cubicBezTo>
                      <a:pt x="1269083" y="1964870"/>
                      <a:pt x="1075114" y="1964821"/>
                      <a:pt x="941762" y="1964788"/>
                    </a:cubicBezTo>
                    <a:lnTo>
                      <a:pt x="931314" y="1964785"/>
                    </a:lnTo>
                    <a:lnTo>
                      <a:pt x="928498" y="1936844"/>
                    </a:lnTo>
                    <a:cubicBezTo>
                      <a:pt x="884808" y="1723335"/>
                      <a:pt x="695895" y="1562727"/>
                      <a:pt x="469470" y="1562725"/>
                    </a:cubicBezTo>
                    <a:cubicBezTo>
                      <a:pt x="437124" y="1562727"/>
                      <a:pt x="405542" y="1566003"/>
                      <a:pt x="375041" y="1572245"/>
                    </a:cubicBezTo>
                    <a:lnTo>
                      <a:pt x="316721" y="1590348"/>
                    </a:lnTo>
                    <a:lnTo>
                      <a:pt x="265859" y="1502303"/>
                    </a:lnTo>
                    <a:cubicBezTo>
                      <a:pt x="23623" y="1082984"/>
                      <a:pt x="23623" y="1082984"/>
                      <a:pt x="23623" y="1082984"/>
                    </a:cubicBezTo>
                    <a:cubicBezTo>
                      <a:pt x="-7738" y="1027661"/>
                      <a:pt x="-8158" y="938100"/>
                      <a:pt x="24070" y="882276"/>
                    </a:cubicBezTo>
                    <a:lnTo>
                      <a:pt x="475290" y="100743"/>
                    </a:lnTo>
                    <a:cubicBezTo>
                      <a:pt x="506713" y="46314"/>
                      <a:pt x="585292" y="502"/>
                      <a:pt x="648882" y="0"/>
                    </a:cubicBezTo>
                    <a:close/>
                  </a:path>
                </a:pathLst>
              </a:custGeom>
              <a:pattFill prst="dkDnDiag">
                <a:fgClr>
                  <a:srgbClr val="F8F8F8"/>
                </a:fgClr>
                <a:bgClr>
                  <a:schemeClr val="bg1"/>
                </a:bgClr>
              </a:patt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Calibri" panose="020F0502020204030204"/>
                  <a:ea typeface="宋体" panose="02010600030101010101" pitchFamily="2" charset="-122"/>
                  <a:cs typeface="+mn-cs"/>
                </a:endParaRPr>
              </a:p>
            </p:txBody>
          </p:sp>
          <p:sp>
            <p:nvSpPr>
              <p:cNvPr id="97" name="任意多边形 76"/>
              <p:cNvSpPr/>
              <p:nvPr/>
            </p:nvSpPr>
            <p:spPr>
              <a:xfrm>
                <a:off x="5898222" y="3508232"/>
                <a:ext cx="2199801" cy="1964871"/>
              </a:xfrm>
              <a:custGeom>
                <a:avLst/>
                <a:gdLst>
                  <a:gd name="connsiteX0" fmla="*/ 928740 w 2199801"/>
                  <a:gd name="connsiteY0" fmla="*/ 0 h 1964871"/>
                  <a:gd name="connsiteX1" fmla="*/ 946889 w 2199801"/>
                  <a:gd name="connsiteY1" fmla="*/ 5 h 1964871"/>
                  <a:gd name="connsiteX2" fmla="*/ 1551718 w 2199801"/>
                  <a:gd name="connsiteY2" fmla="*/ 160 h 1964871"/>
                  <a:gd name="connsiteX3" fmla="*/ 1724864 w 2199801"/>
                  <a:gd name="connsiteY3" fmla="*/ 100126 h 1964871"/>
                  <a:gd name="connsiteX4" fmla="*/ 2176481 w 2199801"/>
                  <a:gd name="connsiteY4" fmla="*/ 881887 h 1964871"/>
                  <a:gd name="connsiteX5" fmla="*/ 2176033 w 2199801"/>
                  <a:gd name="connsiteY5" fmla="*/ 1082596 h 1964871"/>
                  <a:gd name="connsiteX6" fmla="*/ 1724814 w 2199801"/>
                  <a:gd name="connsiteY6" fmla="*/ 1864130 h 1964871"/>
                  <a:gd name="connsiteX7" fmla="*/ 1551220 w 2199801"/>
                  <a:gd name="connsiteY7" fmla="*/ 1964871 h 1964871"/>
                  <a:gd name="connsiteX8" fmla="*/ 648385 w 2199801"/>
                  <a:gd name="connsiteY8" fmla="*/ 1964642 h 1964871"/>
                  <a:gd name="connsiteX9" fmla="*/ 475239 w 2199801"/>
                  <a:gd name="connsiteY9" fmla="*/ 1864676 h 1964871"/>
                  <a:gd name="connsiteX10" fmla="*/ 23624 w 2199801"/>
                  <a:gd name="connsiteY10" fmla="*/ 1082914 h 1964871"/>
                  <a:gd name="connsiteX11" fmla="*/ 24071 w 2199801"/>
                  <a:gd name="connsiteY11" fmla="*/ 882205 h 1964871"/>
                  <a:gd name="connsiteX12" fmla="*/ 329674 w 2199801"/>
                  <a:gd name="connsiteY12" fmla="*/ 352885 h 1964871"/>
                  <a:gd name="connsiteX13" fmla="*/ 375044 w 2199801"/>
                  <a:gd name="connsiteY13" fmla="*/ 366968 h 1964871"/>
                  <a:gd name="connsiteX14" fmla="*/ 469472 w 2199801"/>
                  <a:gd name="connsiteY14" fmla="*/ 376487 h 1964871"/>
                  <a:gd name="connsiteX15" fmla="*/ 928501 w 2199801"/>
                  <a:gd name="connsiteY15" fmla="*/ 2368 h 19648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199801" h="1964871">
                    <a:moveTo>
                      <a:pt x="928740" y="0"/>
                    </a:moveTo>
                    <a:lnTo>
                      <a:pt x="946889" y="5"/>
                    </a:lnTo>
                    <a:lnTo>
                      <a:pt x="1551718" y="160"/>
                    </a:lnTo>
                    <a:cubicBezTo>
                      <a:pt x="1614503" y="1053"/>
                      <a:pt x="1692699" y="46199"/>
                      <a:pt x="1724864" y="100126"/>
                    </a:cubicBezTo>
                    <a:lnTo>
                      <a:pt x="2176481" y="881887"/>
                    </a:lnTo>
                    <a:cubicBezTo>
                      <a:pt x="2207841" y="937210"/>
                      <a:pt x="2207456" y="1028168"/>
                      <a:pt x="2176033" y="1082596"/>
                    </a:cubicBezTo>
                    <a:lnTo>
                      <a:pt x="1724814" y="1864130"/>
                    </a:lnTo>
                    <a:cubicBezTo>
                      <a:pt x="1692584" y="1919954"/>
                      <a:pt x="1614812" y="1964370"/>
                      <a:pt x="1551220" y="1964871"/>
                    </a:cubicBezTo>
                    <a:lnTo>
                      <a:pt x="648385" y="1964642"/>
                    </a:lnTo>
                    <a:cubicBezTo>
                      <a:pt x="584796" y="1965145"/>
                      <a:pt x="506599" y="1919999"/>
                      <a:pt x="475239" y="1864676"/>
                    </a:cubicBezTo>
                    <a:lnTo>
                      <a:pt x="23624" y="1082914"/>
                    </a:lnTo>
                    <a:cubicBezTo>
                      <a:pt x="-7737" y="1027591"/>
                      <a:pt x="-8159" y="938029"/>
                      <a:pt x="24071" y="882205"/>
                    </a:cubicBezTo>
                    <a:lnTo>
                      <a:pt x="329674" y="352885"/>
                    </a:lnTo>
                    <a:lnTo>
                      <a:pt x="375044" y="366968"/>
                    </a:lnTo>
                    <a:cubicBezTo>
                      <a:pt x="405546" y="373210"/>
                      <a:pt x="437126" y="376488"/>
                      <a:pt x="469472" y="376487"/>
                    </a:cubicBezTo>
                    <a:cubicBezTo>
                      <a:pt x="695899" y="376487"/>
                      <a:pt x="884810" y="215877"/>
                      <a:pt x="928501" y="2368"/>
                    </a:cubicBezTo>
                    <a:close/>
                  </a:path>
                </a:pathLst>
              </a:custGeom>
              <a:pattFill prst="dkDnDiag">
                <a:fgClr>
                  <a:srgbClr val="F8F8F8"/>
                </a:fgClr>
                <a:bgClr>
                  <a:schemeClr val="bg1"/>
                </a:bgClr>
              </a:patt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Calibri" panose="020F0502020204030204"/>
                  <a:ea typeface="宋体" panose="02010600030101010101" pitchFamily="2" charset="-122"/>
                  <a:cs typeface="+mn-cs"/>
                </a:endParaRPr>
              </a:p>
            </p:txBody>
          </p:sp>
        </p:grpSp>
        <p:sp>
          <p:nvSpPr>
            <p:cNvPr id="44" name="Freeform 5"/>
            <p:cNvSpPr/>
            <p:nvPr/>
          </p:nvSpPr>
          <p:spPr bwMode="auto">
            <a:xfrm>
              <a:off x="4030293" y="2858353"/>
              <a:ext cx="1288392" cy="1141297"/>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3333FF"/>
            </a:solidFill>
            <a:ln w="15875">
              <a:noFill/>
            </a:ln>
            <a:effec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方正正纤黑简体" panose="02000000000000000000" pitchFamily="2" charset="-122"/>
                <a:cs typeface="+mn-cs"/>
                <a:sym typeface="Arial" panose="020B0604020202020204" pitchFamily="34" charset="0"/>
              </a:endParaRPr>
            </a:p>
          </p:txBody>
        </p:sp>
        <p:sp>
          <p:nvSpPr>
            <p:cNvPr id="45" name="Freeform 5"/>
            <p:cNvSpPr/>
            <p:nvPr/>
          </p:nvSpPr>
          <p:spPr bwMode="auto">
            <a:xfrm>
              <a:off x="5882310" y="3920019"/>
              <a:ext cx="1288392" cy="1141297"/>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A1C921"/>
            </a:solidFill>
            <a:ln w="15875">
              <a:noFill/>
            </a:ln>
            <a:effec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方正正纤黑简体" panose="02000000000000000000" pitchFamily="2" charset="-122"/>
                <a:cs typeface="+mn-cs"/>
                <a:sym typeface="Arial" panose="020B0604020202020204" pitchFamily="34" charset="0"/>
              </a:endParaRPr>
            </a:p>
          </p:txBody>
        </p:sp>
        <p:sp>
          <p:nvSpPr>
            <p:cNvPr id="46" name="Freeform 5"/>
            <p:cNvSpPr/>
            <p:nvPr/>
          </p:nvSpPr>
          <p:spPr bwMode="auto">
            <a:xfrm>
              <a:off x="5882310" y="1787196"/>
              <a:ext cx="1288392" cy="1141297"/>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C00000"/>
            </a:solidFill>
            <a:ln w="15875">
              <a:noFill/>
            </a:ln>
            <a:effec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方正正纤黑简体" panose="02000000000000000000" pitchFamily="2" charset="-122"/>
                <a:cs typeface="+mn-cs"/>
                <a:sym typeface="Arial" panose="020B0604020202020204" pitchFamily="34" charset="0"/>
              </a:endParaRPr>
            </a:p>
          </p:txBody>
        </p:sp>
        <p:sp>
          <p:nvSpPr>
            <p:cNvPr id="47" name="椭圆 46"/>
            <p:cNvSpPr/>
            <p:nvPr/>
          </p:nvSpPr>
          <p:spPr>
            <a:xfrm>
              <a:off x="5161497" y="2689710"/>
              <a:ext cx="1479350" cy="1478580"/>
            </a:xfrm>
            <a:prstGeom prst="ellipse">
              <a:avLst/>
            </a:prstGeom>
            <a:solidFill>
              <a:schemeClr val="bg1">
                <a:alpha val="10000"/>
              </a:schemeClr>
            </a:solidFill>
            <a:ln w="22225">
              <a:gradFill flip="none" rotWithShape="1">
                <a:gsLst>
                  <a:gs pos="71000">
                    <a:srgbClr val="ECECEC"/>
                  </a:gs>
                  <a:gs pos="92000">
                    <a:schemeClr val="bg1"/>
                  </a:gs>
                  <a:gs pos="45000">
                    <a:schemeClr val="bg1">
                      <a:lumMod val="85000"/>
                    </a:schemeClr>
                  </a:gs>
                  <a:gs pos="19000">
                    <a:schemeClr val="bg1"/>
                  </a:gs>
                </a:gsLst>
                <a:lin ang="2700000" scaled="1"/>
                <a:tileRect/>
              </a:gradFill>
            </a:ln>
            <a:effectLst>
              <a:outerShdw blurRad="254000" dist="88900" dir="2700000" algn="tl" rotWithShape="0">
                <a:schemeClr val="accent3">
                  <a:lumMod val="50000"/>
                  <a:alpha val="3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Calibri" panose="020F0502020204030204"/>
                <a:ea typeface="宋体" panose="02010600030101010101" pitchFamily="2" charset="-122"/>
                <a:cs typeface="+mn-cs"/>
              </a:endParaRPr>
            </a:p>
          </p:txBody>
        </p:sp>
        <p:grpSp>
          <p:nvGrpSpPr>
            <p:cNvPr id="48" name="组合 47"/>
            <p:cNvGrpSpPr/>
            <p:nvPr/>
          </p:nvGrpSpPr>
          <p:grpSpPr>
            <a:xfrm>
              <a:off x="4197990" y="3046770"/>
              <a:ext cx="952996" cy="764461"/>
              <a:chOff x="4145699" y="1416086"/>
              <a:chExt cx="952500" cy="764461"/>
            </a:xfrm>
          </p:grpSpPr>
          <p:sp>
            <p:nvSpPr>
              <p:cNvPr id="93" name="文本框 92"/>
              <p:cNvSpPr txBox="1"/>
              <p:nvPr/>
            </p:nvSpPr>
            <p:spPr>
              <a:xfrm>
                <a:off x="4145699" y="1416086"/>
                <a:ext cx="952500" cy="646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3600" b="0" i="0" u="none" strike="noStrike" kern="1200" cap="none" spc="0" normalizeH="0" baseline="0" noProof="0" dirty="0">
                    <a:ln>
                      <a:noFill/>
                    </a:ln>
                    <a:solidFill>
                      <a:srgbClr val="FFFFFF"/>
                    </a:solidFill>
                    <a:effectLst/>
                    <a:uLnTx/>
                    <a:uFillTx/>
                    <a:latin typeface="Impact" panose="020B0806030902050204" pitchFamily="34" charset="0"/>
                    <a:ea typeface="宋体" panose="02010600030101010101" pitchFamily="2" charset="-122"/>
                    <a:cs typeface="+mn-cs"/>
                  </a:rPr>
                  <a:t>01</a:t>
                </a:r>
                <a:endParaRPr kumimoji="0" lang="zh-CN" altLang="en-US" sz="3600" b="0" i="0" u="none" strike="noStrike" kern="1200" cap="none" spc="0" normalizeH="0" baseline="0" noProof="0" dirty="0">
                  <a:ln>
                    <a:noFill/>
                  </a:ln>
                  <a:solidFill>
                    <a:srgbClr val="FFFFFF"/>
                  </a:solidFill>
                  <a:effectLst/>
                  <a:uLnTx/>
                  <a:uFillTx/>
                  <a:latin typeface="Impact" panose="020B0806030902050204" pitchFamily="34" charset="0"/>
                  <a:ea typeface="宋体" panose="02010600030101010101" pitchFamily="2" charset="-122"/>
                  <a:cs typeface="+mn-cs"/>
                </a:endParaRPr>
              </a:p>
            </p:txBody>
          </p:sp>
          <p:sp>
            <p:nvSpPr>
              <p:cNvPr id="94" name="文本框 93"/>
              <p:cNvSpPr txBox="1"/>
              <p:nvPr/>
            </p:nvSpPr>
            <p:spPr>
              <a:xfrm>
                <a:off x="4145699" y="1903548"/>
                <a:ext cx="952500" cy="27699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200" b="0" i="0" u="none" strike="noStrike" kern="1200" cap="none" spc="0" normalizeH="0" baseline="0" noProof="0" dirty="0">
                    <a:ln>
                      <a:noFill/>
                    </a:ln>
                    <a:solidFill>
                      <a:srgbClr val="FFFFFF"/>
                    </a:solidFill>
                    <a:effectLst/>
                    <a:uLnTx/>
                    <a:uFillTx/>
                    <a:latin typeface="LiHei Pro" panose="020B0500000000000000" pitchFamily="34" charset="-122"/>
                    <a:ea typeface="LiHei Pro" panose="020B0500000000000000" pitchFamily="34" charset="-122"/>
                    <a:cs typeface="+mn-cs"/>
                  </a:rPr>
                  <a:t>OPTION</a:t>
                </a:r>
                <a:endParaRPr kumimoji="0" lang="zh-CN" altLang="en-US" sz="1200" b="0" i="0" u="none" strike="noStrike" kern="1200" cap="none" spc="0" normalizeH="0" baseline="0" noProof="0" dirty="0">
                  <a:ln>
                    <a:noFill/>
                  </a:ln>
                  <a:solidFill>
                    <a:srgbClr val="FFFFFF"/>
                  </a:solidFill>
                  <a:effectLst/>
                  <a:uLnTx/>
                  <a:uFillTx/>
                  <a:latin typeface="LiHei Pro" panose="020B0500000000000000" pitchFamily="34" charset="-122"/>
                  <a:ea typeface="LiHei Pro" panose="020B0500000000000000" pitchFamily="34" charset="-122"/>
                  <a:cs typeface="+mn-cs"/>
                </a:endParaRPr>
              </a:p>
            </p:txBody>
          </p:sp>
        </p:grpSp>
        <p:grpSp>
          <p:nvGrpSpPr>
            <p:cNvPr id="49" name="组合 48"/>
            <p:cNvGrpSpPr/>
            <p:nvPr/>
          </p:nvGrpSpPr>
          <p:grpSpPr>
            <a:xfrm>
              <a:off x="6050007" y="1975612"/>
              <a:ext cx="952996" cy="764461"/>
              <a:chOff x="4145699" y="1416086"/>
              <a:chExt cx="952500" cy="764461"/>
            </a:xfrm>
          </p:grpSpPr>
          <p:sp>
            <p:nvSpPr>
              <p:cNvPr id="91" name="文本框 90"/>
              <p:cNvSpPr txBox="1"/>
              <p:nvPr/>
            </p:nvSpPr>
            <p:spPr>
              <a:xfrm>
                <a:off x="4145699" y="1416086"/>
                <a:ext cx="952500" cy="646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3600" b="0" i="0" u="none" strike="noStrike" kern="1200" cap="none" spc="0" normalizeH="0" baseline="0" noProof="0" dirty="0">
                    <a:ln>
                      <a:noFill/>
                    </a:ln>
                    <a:solidFill>
                      <a:srgbClr val="FFFFFF"/>
                    </a:solidFill>
                    <a:effectLst/>
                    <a:uLnTx/>
                    <a:uFillTx/>
                    <a:latin typeface="Impact" panose="020B0806030902050204" pitchFamily="34" charset="0"/>
                    <a:ea typeface="宋体" panose="02010600030101010101" pitchFamily="2" charset="-122"/>
                    <a:cs typeface="+mn-cs"/>
                  </a:rPr>
                  <a:t>02</a:t>
                </a:r>
                <a:endParaRPr kumimoji="0" lang="zh-CN" altLang="en-US" sz="3600" b="0" i="0" u="none" strike="noStrike" kern="1200" cap="none" spc="0" normalizeH="0" baseline="0" noProof="0" dirty="0">
                  <a:ln>
                    <a:noFill/>
                  </a:ln>
                  <a:solidFill>
                    <a:srgbClr val="FFFFFF"/>
                  </a:solidFill>
                  <a:effectLst/>
                  <a:uLnTx/>
                  <a:uFillTx/>
                  <a:latin typeface="Impact" panose="020B0806030902050204" pitchFamily="34" charset="0"/>
                  <a:ea typeface="宋体" panose="02010600030101010101" pitchFamily="2" charset="-122"/>
                  <a:cs typeface="+mn-cs"/>
                </a:endParaRPr>
              </a:p>
            </p:txBody>
          </p:sp>
          <p:sp>
            <p:nvSpPr>
              <p:cNvPr id="92" name="文本框 91"/>
              <p:cNvSpPr txBox="1"/>
              <p:nvPr/>
            </p:nvSpPr>
            <p:spPr>
              <a:xfrm>
                <a:off x="4145699" y="1903548"/>
                <a:ext cx="952500" cy="27699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200" b="0" i="0" u="none" strike="noStrike" kern="1200" cap="none" spc="0" normalizeH="0" baseline="0" noProof="0" dirty="0">
                    <a:ln>
                      <a:noFill/>
                    </a:ln>
                    <a:solidFill>
                      <a:srgbClr val="FFFFFF"/>
                    </a:solidFill>
                    <a:effectLst/>
                    <a:uLnTx/>
                    <a:uFillTx/>
                    <a:latin typeface="LiHei Pro" panose="020B0500000000000000" pitchFamily="34" charset="-122"/>
                    <a:ea typeface="LiHei Pro" panose="020B0500000000000000" pitchFamily="34" charset="-122"/>
                    <a:cs typeface="+mn-cs"/>
                  </a:rPr>
                  <a:t>OPTION</a:t>
                </a:r>
                <a:endParaRPr kumimoji="0" lang="zh-CN" altLang="en-US" sz="1200" b="0" i="0" u="none" strike="noStrike" kern="1200" cap="none" spc="0" normalizeH="0" baseline="0" noProof="0" dirty="0">
                  <a:ln>
                    <a:noFill/>
                  </a:ln>
                  <a:solidFill>
                    <a:srgbClr val="FFFFFF"/>
                  </a:solidFill>
                  <a:effectLst/>
                  <a:uLnTx/>
                  <a:uFillTx/>
                  <a:latin typeface="LiHei Pro" panose="020B0500000000000000" pitchFamily="34" charset="-122"/>
                  <a:ea typeface="LiHei Pro" panose="020B0500000000000000" pitchFamily="34" charset="-122"/>
                  <a:cs typeface="+mn-cs"/>
                </a:endParaRPr>
              </a:p>
            </p:txBody>
          </p:sp>
        </p:grpSp>
        <p:grpSp>
          <p:nvGrpSpPr>
            <p:cNvPr id="50" name="组合 49"/>
            <p:cNvGrpSpPr/>
            <p:nvPr/>
          </p:nvGrpSpPr>
          <p:grpSpPr>
            <a:xfrm>
              <a:off x="6050007" y="4108436"/>
              <a:ext cx="952996" cy="764461"/>
              <a:chOff x="4145699" y="1416086"/>
              <a:chExt cx="952500" cy="764461"/>
            </a:xfrm>
          </p:grpSpPr>
          <p:sp>
            <p:nvSpPr>
              <p:cNvPr id="89" name="文本框 88"/>
              <p:cNvSpPr txBox="1"/>
              <p:nvPr/>
            </p:nvSpPr>
            <p:spPr>
              <a:xfrm>
                <a:off x="4145699" y="1416086"/>
                <a:ext cx="952500" cy="646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3600" b="0" i="0" u="none" strike="noStrike" kern="1200" cap="none" spc="0" normalizeH="0" baseline="0" noProof="0" dirty="0">
                    <a:ln>
                      <a:noFill/>
                    </a:ln>
                    <a:solidFill>
                      <a:srgbClr val="FFFFFF"/>
                    </a:solidFill>
                    <a:effectLst/>
                    <a:uLnTx/>
                    <a:uFillTx/>
                    <a:latin typeface="Impact" panose="020B0806030902050204" pitchFamily="34" charset="0"/>
                    <a:ea typeface="宋体" panose="02010600030101010101" pitchFamily="2" charset="-122"/>
                    <a:cs typeface="+mn-cs"/>
                  </a:rPr>
                  <a:t>03</a:t>
                </a:r>
                <a:endParaRPr kumimoji="0" lang="zh-CN" altLang="en-US" sz="3600" b="0" i="0" u="none" strike="noStrike" kern="1200" cap="none" spc="0" normalizeH="0" baseline="0" noProof="0" dirty="0">
                  <a:ln>
                    <a:noFill/>
                  </a:ln>
                  <a:solidFill>
                    <a:srgbClr val="FFFFFF"/>
                  </a:solidFill>
                  <a:effectLst/>
                  <a:uLnTx/>
                  <a:uFillTx/>
                  <a:latin typeface="Impact" panose="020B0806030902050204" pitchFamily="34" charset="0"/>
                  <a:ea typeface="宋体" panose="02010600030101010101" pitchFamily="2" charset="-122"/>
                  <a:cs typeface="+mn-cs"/>
                </a:endParaRPr>
              </a:p>
            </p:txBody>
          </p:sp>
          <p:sp>
            <p:nvSpPr>
              <p:cNvPr id="90" name="文本框 89"/>
              <p:cNvSpPr txBox="1"/>
              <p:nvPr/>
            </p:nvSpPr>
            <p:spPr>
              <a:xfrm>
                <a:off x="4145699" y="1903548"/>
                <a:ext cx="952500" cy="27699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200" b="0" i="0" u="none" strike="noStrike" kern="1200" cap="none" spc="0" normalizeH="0" baseline="0" noProof="0" dirty="0">
                    <a:ln>
                      <a:noFill/>
                    </a:ln>
                    <a:solidFill>
                      <a:srgbClr val="FFFFFF"/>
                    </a:solidFill>
                    <a:effectLst/>
                    <a:uLnTx/>
                    <a:uFillTx/>
                    <a:latin typeface="LiHei Pro" panose="020B0500000000000000" pitchFamily="34" charset="-122"/>
                    <a:ea typeface="LiHei Pro" panose="020B0500000000000000" pitchFamily="34" charset="-122"/>
                    <a:cs typeface="+mn-cs"/>
                  </a:rPr>
                  <a:t>OPTION</a:t>
                </a:r>
                <a:endParaRPr kumimoji="0" lang="zh-CN" altLang="en-US" sz="1200" b="0" i="0" u="none" strike="noStrike" kern="1200" cap="none" spc="0" normalizeH="0" baseline="0" noProof="0" dirty="0">
                  <a:ln>
                    <a:noFill/>
                  </a:ln>
                  <a:solidFill>
                    <a:srgbClr val="FFFFFF"/>
                  </a:solidFill>
                  <a:effectLst/>
                  <a:uLnTx/>
                  <a:uFillTx/>
                  <a:latin typeface="LiHei Pro" panose="020B0500000000000000" pitchFamily="34" charset="-122"/>
                  <a:ea typeface="LiHei Pro" panose="020B0500000000000000" pitchFamily="34" charset="-122"/>
                  <a:cs typeface="+mn-cs"/>
                </a:endParaRPr>
              </a:p>
            </p:txBody>
          </p:sp>
        </p:grpSp>
        <p:sp>
          <p:nvSpPr>
            <p:cNvPr id="51" name="Freeform 5"/>
            <p:cNvSpPr/>
            <p:nvPr/>
          </p:nvSpPr>
          <p:spPr bwMode="auto">
            <a:xfrm>
              <a:off x="4419332" y="1271687"/>
              <a:ext cx="1092052" cy="967374"/>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noFill/>
            <a:ln w="15875">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Calibri" panose="020F0502020204030204"/>
                <a:ea typeface="宋体" panose="02010600030101010101" pitchFamily="2" charset="-122"/>
                <a:cs typeface="+mn-cs"/>
                <a:sym typeface="Arial" panose="020B0604020202020204" pitchFamily="34" charset="0"/>
              </a:endParaRPr>
            </a:p>
          </p:txBody>
        </p:sp>
        <p:sp>
          <p:nvSpPr>
            <p:cNvPr id="52" name="Freeform 5"/>
            <p:cNvSpPr/>
            <p:nvPr/>
          </p:nvSpPr>
          <p:spPr bwMode="auto">
            <a:xfrm>
              <a:off x="4419332" y="4585271"/>
              <a:ext cx="1092052" cy="967374"/>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noFill/>
            <a:ln w="15875">
              <a:solidFill>
                <a:schemeClr val="accent3"/>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Calibri" panose="020F0502020204030204"/>
                <a:ea typeface="宋体" panose="02010600030101010101" pitchFamily="2" charset="-122"/>
                <a:cs typeface="+mn-cs"/>
                <a:sym typeface="Arial" panose="020B0604020202020204" pitchFamily="34" charset="0"/>
              </a:endParaRPr>
            </a:p>
          </p:txBody>
        </p:sp>
        <p:sp>
          <p:nvSpPr>
            <p:cNvPr id="53" name="Freeform 5"/>
            <p:cNvSpPr/>
            <p:nvPr/>
          </p:nvSpPr>
          <p:spPr bwMode="auto">
            <a:xfrm>
              <a:off x="7312135" y="2959602"/>
              <a:ext cx="1092052" cy="967374"/>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noFill/>
            <a:ln w="15875">
              <a:solidFill>
                <a:schemeClr val="accent2"/>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Calibri" panose="020F0502020204030204"/>
                <a:ea typeface="宋体" panose="02010600030101010101" pitchFamily="2" charset="-122"/>
                <a:cs typeface="+mn-cs"/>
                <a:sym typeface="Arial" panose="020B0604020202020204" pitchFamily="34" charset="0"/>
              </a:endParaRPr>
            </a:p>
          </p:txBody>
        </p:sp>
        <p:grpSp>
          <p:nvGrpSpPr>
            <p:cNvPr id="54" name="组合 53"/>
            <p:cNvGrpSpPr/>
            <p:nvPr/>
          </p:nvGrpSpPr>
          <p:grpSpPr>
            <a:xfrm>
              <a:off x="4742609" y="4882142"/>
              <a:ext cx="441400" cy="363475"/>
              <a:chOff x="7623010" y="5580803"/>
              <a:chExt cx="645918" cy="532165"/>
            </a:xfrm>
            <a:solidFill>
              <a:schemeClr val="accent3"/>
            </a:solidFill>
          </p:grpSpPr>
          <p:sp>
            <p:nvSpPr>
              <p:cNvPr id="83" name="Freeform 91"/>
              <p:cNvSpPr>
                <a:spLocks noEditPoints="1"/>
              </p:cNvSpPr>
              <p:nvPr/>
            </p:nvSpPr>
            <p:spPr bwMode="auto">
              <a:xfrm>
                <a:off x="8153866" y="5580803"/>
                <a:ext cx="115062" cy="120293"/>
              </a:xfrm>
              <a:custGeom>
                <a:avLst/>
                <a:gdLst>
                  <a:gd name="T0" fmla="*/ 0 w 88"/>
                  <a:gd name="T1" fmla="*/ 0 h 92"/>
                  <a:gd name="T2" fmla="*/ 0 w 88"/>
                  <a:gd name="T3" fmla="*/ 92 h 92"/>
                  <a:gd name="T4" fmla="*/ 88 w 88"/>
                  <a:gd name="T5" fmla="*/ 92 h 92"/>
                  <a:gd name="T6" fmla="*/ 88 w 88"/>
                  <a:gd name="T7" fmla="*/ 0 h 92"/>
                  <a:gd name="T8" fmla="*/ 0 w 88"/>
                  <a:gd name="T9" fmla="*/ 0 h 92"/>
                  <a:gd name="T10" fmla="*/ 74 w 88"/>
                  <a:gd name="T11" fmla="*/ 76 h 92"/>
                  <a:gd name="T12" fmla="*/ 15 w 88"/>
                  <a:gd name="T13" fmla="*/ 76 h 92"/>
                  <a:gd name="T14" fmla="*/ 15 w 88"/>
                  <a:gd name="T15" fmla="*/ 14 h 92"/>
                  <a:gd name="T16" fmla="*/ 74 w 88"/>
                  <a:gd name="T17" fmla="*/ 14 h 92"/>
                  <a:gd name="T18" fmla="*/ 74 w 88"/>
                  <a:gd name="T19" fmla="*/ 76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 h="92">
                    <a:moveTo>
                      <a:pt x="0" y="0"/>
                    </a:moveTo>
                    <a:lnTo>
                      <a:pt x="0" y="92"/>
                    </a:lnTo>
                    <a:lnTo>
                      <a:pt x="88" y="92"/>
                    </a:lnTo>
                    <a:lnTo>
                      <a:pt x="88" y="0"/>
                    </a:lnTo>
                    <a:lnTo>
                      <a:pt x="0" y="0"/>
                    </a:lnTo>
                    <a:close/>
                    <a:moveTo>
                      <a:pt x="74" y="76"/>
                    </a:moveTo>
                    <a:lnTo>
                      <a:pt x="15" y="76"/>
                    </a:lnTo>
                    <a:lnTo>
                      <a:pt x="15" y="14"/>
                    </a:lnTo>
                    <a:lnTo>
                      <a:pt x="74" y="14"/>
                    </a:lnTo>
                    <a:lnTo>
                      <a:pt x="74" y="76"/>
                    </a:lnTo>
                    <a:close/>
                  </a:path>
                </a:pathLst>
              </a:cu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84" name="Freeform 92"/>
              <p:cNvSpPr>
                <a:spLocks noEditPoints="1"/>
              </p:cNvSpPr>
              <p:nvPr/>
            </p:nvSpPr>
            <p:spPr bwMode="auto">
              <a:xfrm>
                <a:off x="8153866" y="5787393"/>
                <a:ext cx="115062" cy="121601"/>
              </a:xfrm>
              <a:custGeom>
                <a:avLst/>
                <a:gdLst>
                  <a:gd name="T0" fmla="*/ 0 w 88"/>
                  <a:gd name="T1" fmla="*/ 93 h 93"/>
                  <a:gd name="T2" fmla="*/ 88 w 88"/>
                  <a:gd name="T3" fmla="*/ 93 h 93"/>
                  <a:gd name="T4" fmla="*/ 88 w 88"/>
                  <a:gd name="T5" fmla="*/ 0 h 93"/>
                  <a:gd name="T6" fmla="*/ 0 w 88"/>
                  <a:gd name="T7" fmla="*/ 0 h 93"/>
                  <a:gd name="T8" fmla="*/ 0 w 88"/>
                  <a:gd name="T9" fmla="*/ 93 h 93"/>
                  <a:gd name="T10" fmla="*/ 15 w 88"/>
                  <a:gd name="T11" fmla="*/ 15 h 93"/>
                  <a:gd name="T12" fmla="*/ 74 w 88"/>
                  <a:gd name="T13" fmla="*/ 15 h 93"/>
                  <a:gd name="T14" fmla="*/ 74 w 88"/>
                  <a:gd name="T15" fmla="*/ 78 h 93"/>
                  <a:gd name="T16" fmla="*/ 15 w 88"/>
                  <a:gd name="T17" fmla="*/ 78 h 93"/>
                  <a:gd name="T18" fmla="*/ 15 w 88"/>
                  <a:gd name="T19" fmla="*/ 15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 h="93">
                    <a:moveTo>
                      <a:pt x="0" y="93"/>
                    </a:moveTo>
                    <a:lnTo>
                      <a:pt x="88" y="93"/>
                    </a:lnTo>
                    <a:lnTo>
                      <a:pt x="88" y="0"/>
                    </a:lnTo>
                    <a:lnTo>
                      <a:pt x="0" y="0"/>
                    </a:lnTo>
                    <a:lnTo>
                      <a:pt x="0" y="93"/>
                    </a:lnTo>
                    <a:close/>
                    <a:moveTo>
                      <a:pt x="15" y="15"/>
                    </a:moveTo>
                    <a:lnTo>
                      <a:pt x="74" y="15"/>
                    </a:lnTo>
                    <a:lnTo>
                      <a:pt x="74" y="78"/>
                    </a:lnTo>
                    <a:lnTo>
                      <a:pt x="15" y="78"/>
                    </a:lnTo>
                    <a:lnTo>
                      <a:pt x="15" y="15"/>
                    </a:lnTo>
                    <a:close/>
                  </a:path>
                </a:pathLst>
              </a:cu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85" name="Freeform 93"/>
              <p:cNvSpPr>
                <a:spLocks noEditPoints="1"/>
              </p:cNvSpPr>
              <p:nvPr/>
            </p:nvSpPr>
            <p:spPr bwMode="auto">
              <a:xfrm>
                <a:off x="8153866" y="5988752"/>
                <a:ext cx="115062" cy="124216"/>
              </a:xfrm>
              <a:custGeom>
                <a:avLst/>
                <a:gdLst>
                  <a:gd name="T0" fmla="*/ 0 w 88"/>
                  <a:gd name="T1" fmla="*/ 95 h 95"/>
                  <a:gd name="T2" fmla="*/ 88 w 88"/>
                  <a:gd name="T3" fmla="*/ 95 h 95"/>
                  <a:gd name="T4" fmla="*/ 88 w 88"/>
                  <a:gd name="T5" fmla="*/ 0 h 95"/>
                  <a:gd name="T6" fmla="*/ 0 w 88"/>
                  <a:gd name="T7" fmla="*/ 0 h 95"/>
                  <a:gd name="T8" fmla="*/ 0 w 88"/>
                  <a:gd name="T9" fmla="*/ 95 h 95"/>
                  <a:gd name="T10" fmla="*/ 15 w 88"/>
                  <a:gd name="T11" fmla="*/ 17 h 95"/>
                  <a:gd name="T12" fmla="*/ 74 w 88"/>
                  <a:gd name="T13" fmla="*/ 17 h 95"/>
                  <a:gd name="T14" fmla="*/ 74 w 88"/>
                  <a:gd name="T15" fmla="*/ 78 h 95"/>
                  <a:gd name="T16" fmla="*/ 15 w 88"/>
                  <a:gd name="T17" fmla="*/ 78 h 95"/>
                  <a:gd name="T18" fmla="*/ 15 w 88"/>
                  <a:gd name="T19" fmla="*/ 17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 h="95">
                    <a:moveTo>
                      <a:pt x="0" y="95"/>
                    </a:moveTo>
                    <a:lnTo>
                      <a:pt x="88" y="95"/>
                    </a:lnTo>
                    <a:lnTo>
                      <a:pt x="88" y="0"/>
                    </a:lnTo>
                    <a:lnTo>
                      <a:pt x="0" y="0"/>
                    </a:lnTo>
                    <a:lnTo>
                      <a:pt x="0" y="95"/>
                    </a:lnTo>
                    <a:close/>
                    <a:moveTo>
                      <a:pt x="15" y="17"/>
                    </a:moveTo>
                    <a:lnTo>
                      <a:pt x="74" y="17"/>
                    </a:lnTo>
                    <a:lnTo>
                      <a:pt x="74" y="78"/>
                    </a:lnTo>
                    <a:lnTo>
                      <a:pt x="15" y="78"/>
                    </a:lnTo>
                    <a:lnTo>
                      <a:pt x="15" y="17"/>
                    </a:lnTo>
                    <a:close/>
                  </a:path>
                </a:pathLst>
              </a:cu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86" name="Freeform 94"/>
              <p:cNvSpPr>
                <a:spLocks noEditPoints="1"/>
              </p:cNvSpPr>
              <p:nvPr/>
            </p:nvSpPr>
            <p:spPr bwMode="auto">
              <a:xfrm>
                <a:off x="7623010" y="5694558"/>
                <a:ext cx="305962" cy="307270"/>
              </a:xfrm>
              <a:custGeom>
                <a:avLst/>
                <a:gdLst>
                  <a:gd name="T0" fmla="*/ 49 w 99"/>
                  <a:gd name="T1" fmla="*/ 0 h 99"/>
                  <a:gd name="T2" fmla="*/ 0 w 99"/>
                  <a:gd name="T3" fmla="*/ 49 h 99"/>
                  <a:gd name="T4" fmla="*/ 49 w 99"/>
                  <a:gd name="T5" fmla="*/ 99 h 99"/>
                  <a:gd name="T6" fmla="*/ 99 w 99"/>
                  <a:gd name="T7" fmla="*/ 49 h 99"/>
                  <a:gd name="T8" fmla="*/ 49 w 99"/>
                  <a:gd name="T9" fmla="*/ 0 h 99"/>
                  <a:gd name="T10" fmla="*/ 49 w 99"/>
                  <a:gd name="T11" fmla="*/ 90 h 99"/>
                  <a:gd name="T12" fmla="*/ 9 w 99"/>
                  <a:gd name="T13" fmla="*/ 49 h 99"/>
                  <a:gd name="T14" fmla="*/ 49 w 99"/>
                  <a:gd name="T15" fmla="*/ 9 h 99"/>
                  <a:gd name="T16" fmla="*/ 90 w 99"/>
                  <a:gd name="T17" fmla="*/ 49 h 99"/>
                  <a:gd name="T18" fmla="*/ 49 w 99"/>
                  <a:gd name="T19" fmla="*/ 90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9" h="99">
                    <a:moveTo>
                      <a:pt x="49" y="0"/>
                    </a:moveTo>
                    <a:cubicBezTo>
                      <a:pt x="22" y="0"/>
                      <a:pt x="0" y="22"/>
                      <a:pt x="0" y="49"/>
                    </a:cubicBezTo>
                    <a:cubicBezTo>
                      <a:pt x="0" y="77"/>
                      <a:pt x="22" y="99"/>
                      <a:pt x="49" y="99"/>
                    </a:cubicBezTo>
                    <a:cubicBezTo>
                      <a:pt x="77" y="99"/>
                      <a:pt x="99" y="77"/>
                      <a:pt x="99" y="49"/>
                    </a:cubicBezTo>
                    <a:cubicBezTo>
                      <a:pt x="99" y="22"/>
                      <a:pt x="77" y="0"/>
                      <a:pt x="49" y="0"/>
                    </a:cubicBezTo>
                    <a:close/>
                    <a:moveTo>
                      <a:pt x="49" y="90"/>
                    </a:moveTo>
                    <a:cubicBezTo>
                      <a:pt x="27" y="90"/>
                      <a:pt x="9" y="72"/>
                      <a:pt x="9" y="49"/>
                    </a:cubicBezTo>
                    <a:cubicBezTo>
                      <a:pt x="9" y="27"/>
                      <a:pt x="27" y="9"/>
                      <a:pt x="49" y="9"/>
                    </a:cubicBezTo>
                    <a:cubicBezTo>
                      <a:pt x="72" y="9"/>
                      <a:pt x="90" y="27"/>
                      <a:pt x="90" y="49"/>
                    </a:cubicBezTo>
                    <a:cubicBezTo>
                      <a:pt x="90" y="72"/>
                      <a:pt x="72" y="90"/>
                      <a:pt x="49" y="90"/>
                    </a:cubicBezTo>
                    <a:close/>
                  </a:path>
                </a:pathLst>
              </a:cu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87" name="Freeform 95"/>
              <p:cNvSpPr/>
              <p:nvPr/>
            </p:nvSpPr>
            <p:spPr bwMode="auto">
              <a:xfrm>
                <a:off x="7938125" y="5626567"/>
                <a:ext cx="206589" cy="443252"/>
              </a:xfrm>
              <a:custGeom>
                <a:avLst/>
                <a:gdLst>
                  <a:gd name="T0" fmla="*/ 14 w 67"/>
                  <a:gd name="T1" fmla="*/ 65 h 143"/>
                  <a:gd name="T2" fmla="*/ 0 w 67"/>
                  <a:gd name="T3" fmla="*/ 65 h 143"/>
                  <a:gd name="T4" fmla="*/ 0 w 67"/>
                  <a:gd name="T5" fmla="*/ 71 h 143"/>
                  <a:gd name="T6" fmla="*/ 0 w 67"/>
                  <a:gd name="T7" fmla="*/ 76 h 143"/>
                  <a:gd name="T8" fmla="*/ 14 w 67"/>
                  <a:gd name="T9" fmla="*/ 76 h 143"/>
                  <a:gd name="T10" fmla="*/ 14 w 67"/>
                  <a:gd name="T11" fmla="*/ 143 h 143"/>
                  <a:gd name="T12" fmla="*/ 67 w 67"/>
                  <a:gd name="T13" fmla="*/ 143 h 143"/>
                  <a:gd name="T14" fmla="*/ 67 w 67"/>
                  <a:gd name="T15" fmla="*/ 132 h 143"/>
                  <a:gd name="T16" fmla="*/ 25 w 67"/>
                  <a:gd name="T17" fmla="*/ 132 h 143"/>
                  <a:gd name="T18" fmla="*/ 25 w 67"/>
                  <a:gd name="T19" fmla="*/ 76 h 143"/>
                  <a:gd name="T20" fmla="*/ 67 w 67"/>
                  <a:gd name="T21" fmla="*/ 76 h 143"/>
                  <a:gd name="T22" fmla="*/ 67 w 67"/>
                  <a:gd name="T23" fmla="*/ 65 h 143"/>
                  <a:gd name="T24" fmla="*/ 25 w 67"/>
                  <a:gd name="T25" fmla="*/ 65 h 143"/>
                  <a:gd name="T26" fmla="*/ 25 w 67"/>
                  <a:gd name="T27" fmla="*/ 11 h 143"/>
                  <a:gd name="T28" fmla="*/ 67 w 67"/>
                  <a:gd name="T29" fmla="*/ 11 h 143"/>
                  <a:gd name="T30" fmla="*/ 67 w 67"/>
                  <a:gd name="T31" fmla="*/ 0 h 143"/>
                  <a:gd name="T32" fmla="*/ 14 w 67"/>
                  <a:gd name="T33" fmla="*/ 0 h 143"/>
                  <a:gd name="T34" fmla="*/ 14 w 67"/>
                  <a:gd name="T35" fmla="*/ 65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7" h="143">
                    <a:moveTo>
                      <a:pt x="14" y="65"/>
                    </a:moveTo>
                    <a:cubicBezTo>
                      <a:pt x="0" y="65"/>
                      <a:pt x="0" y="65"/>
                      <a:pt x="0" y="65"/>
                    </a:cubicBezTo>
                    <a:cubicBezTo>
                      <a:pt x="0" y="67"/>
                      <a:pt x="0" y="69"/>
                      <a:pt x="0" y="71"/>
                    </a:cubicBezTo>
                    <a:cubicBezTo>
                      <a:pt x="0" y="73"/>
                      <a:pt x="0" y="75"/>
                      <a:pt x="0" y="76"/>
                    </a:cubicBezTo>
                    <a:cubicBezTo>
                      <a:pt x="14" y="76"/>
                      <a:pt x="14" y="76"/>
                      <a:pt x="14" y="76"/>
                    </a:cubicBezTo>
                    <a:cubicBezTo>
                      <a:pt x="14" y="143"/>
                      <a:pt x="14" y="143"/>
                      <a:pt x="14" y="143"/>
                    </a:cubicBezTo>
                    <a:cubicBezTo>
                      <a:pt x="67" y="143"/>
                      <a:pt x="67" y="143"/>
                      <a:pt x="67" y="143"/>
                    </a:cubicBezTo>
                    <a:cubicBezTo>
                      <a:pt x="67" y="132"/>
                      <a:pt x="67" y="132"/>
                      <a:pt x="67" y="132"/>
                    </a:cubicBezTo>
                    <a:cubicBezTo>
                      <a:pt x="25" y="132"/>
                      <a:pt x="25" y="132"/>
                      <a:pt x="25" y="132"/>
                    </a:cubicBezTo>
                    <a:cubicBezTo>
                      <a:pt x="25" y="76"/>
                      <a:pt x="25" y="76"/>
                      <a:pt x="25" y="76"/>
                    </a:cubicBezTo>
                    <a:cubicBezTo>
                      <a:pt x="67" y="76"/>
                      <a:pt x="67" y="76"/>
                      <a:pt x="67" y="76"/>
                    </a:cubicBezTo>
                    <a:cubicBezTo>
                      <a:pt x="67" y="65"/>
                      <a:pt x="67" y="65"/>
                      <a:pt x="67" y="65"/>
                    </a:cubicBezTo>
                    <a:cubicBezTo>
                      <a:pt x="25" y="65"/>
                      <a:pt x="25" y="65"/>
                      <a:pt x="25" y="65"/>
                    </a:cubicBezTo>
                    <a:cubicBezTo>
                      <a:pt x="25" y="11"/>
                      <a:pt x="25" y="11"/>
                      <a:pt x="25" y="11"/>
                    </a:cubicBezTo>
                    <a:cubicBezTo>
                      <a:pt x="67" y="11"/>
                      <a:pt x="67" y="11"/>
                      <a:pt x="67" y="11"/>
                    </a:cubicBezTo>
                    <a:cubicBezTo>
                      <a:pt x="67" y="0"/>
                      <a:pt x="67" y="0"/>
                      <a:pt x="67" y="0"/>
                    </a:cubicBezTo>
                    <a:cubicBezTo>
                      <a:pt x="14" y="0"/>
                      <a:pt x="14" y="0"/>
                      <a:pt x="14" y="0"/>
                    </a:cubicBezTo>
                    <a:lnTo>
                      <a:pt x="14" y="65"/>
                    </a:lnTo>
                    <a:close/>
                  </a:path>
                </a:pathLst>
              </a:cu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88" name="Freeform 96"/>
              <p:cNvSpPr>
                <a:spLocks noEditPoints="1"/>
              </p:cNvSpPr>
              <p:nvPr/>
            </p:nvSpPr>
            <p:spPr bwMode="auto">
              <a:xfrm>
                <a:off x="7675311" y="5748167"/>
                <a:ext cx="201359" cy="200052"/>
              </a:xfrm>
              <a:custGeom>
                <a:avLst/>
                <a:gdLst>
                  <a:gd name="T0" fmla="*/ 32 w 65"/>
                  <a:gd name="T1" fmla="*/ 0 h 65"/>
                  <a:gd name="T2" fmla="*/ 0 w 65"/>
                  <a:gd name="T3" fmla="*/ 32 h 65"/>
                  <a:gd name="T4" fmla="*/ 32 w 65"/>
                  <a:gd name="T5" fmla="*/ 65 h 65"/>
                  <a:gd name="T6" fmla="*/ 65 w 65"/>
                  <a:gd name="T7" fmla="*/ 32 h 65"/>
                  <a:gd name="T8" fmla="*/ 32 w 65"/>
                  <a:gd name="T9" fmla="*/ 0 h 65"/>
                  <a:gd name="T10" fmla="*/ 36 w 65"/>
                  <a:gd name="T11" fmla="*/ 53 h 65"/>
                  <a:gd name="T12" fmla="*/ 36 w 65"/>
                  <a:gd name="T13" fmla="*/ 60 h 65"/>
                  <a:gd name="T14" fmla="*/ 29 w 65"/>
                  <a:gd name="T15" fmla="*/ 60 h 65"/>
                  <a:gd name="T16" fmla="*/ 29 w 65"/>
                  <a:gd name="T17" fmla="*/ 53 h 65"/>
                  <a:gd name="T18" fmla="*/ 18 w 65"/>
                  <a:gd name="T19" fmla="*/ 51 h 65"/>
                  <a:gd name="T20" fmla="*/ 20 w 65"/>
                  <a:gd name="T21" fmla="*/ 43 h 65"/>
                  <a:gd name="T22" fmla="*/ 31 w 65"/>
                  <a:gd name="T23" fmla="*/ 46 h 65"/>
                  <a:gd name="T24" fmla="*/ 37 w 65"/>
                  <a:gd name="T25" fmla="*/ 42 h 65"/>
                  <a:gd name="T26" fmla="*/ 30 w 65"/>
                  <a:gd name="T27" fmla="*/ 36 h 65"/>
                  <a:gd name="T28" fmla="*/ 18 w 65"/>
                  <a:gd name="T29" fmla="*/ 24 h 65"/>
                  <a:gd name="T30" fmla="*/ 29 w 65"/>
                  <a:gd name="T31" fmla="*/ 12 h 65"/>
                  <a:gd name="T32" fmla="*/ 29 w 65"/>
                  <a:gd name="T33" fmla="*/ 5 h 65"/>
                  <a:gd name="T34" fmla="*/ 36 w 65"/>
                  <a:gd name="T35" fmla="*/ 5 h 65"/>
                  <a:gd name="T36" fmla="*/ 36 w 65"/>
                  <a:gd name="T37" fmla="*/ 11 h 65"/>
                  <a:gd name="T38" fmla="*/ 46 w 65"/>
                  <a:gd name="T39" fmla="*/ 13 h 65"/>
                  <a:gd name="T40" fmla="*/ 44 w 65"/>
                  <a:gd name="T41" fmla="*/ 21 h 65"/>
                  <a:gd name="T42" fmla="*/ 34 w 65"/>
                  <a:gd name="T43" fmla="*/ 19 h 65"/>
                  <a:gd name="T44" fmla="*/ 28 w 65"/>
                  <a:gd name="T45" fmla="*/ 22 h 65"/>
                  <a:gd name="T46" fmla="*/ 36 w 65"/>
                  <a:gd name="T47" fmla="*/ 28 h 65"/>
                  <a:gd name="T48" fmla="*/ 47 w 65"/>
                  <a:gd name="T49" fmla="*/ 41 h 65"/>
                  <a:gd name="T50" fmla="*/ 36 w 65"/>
                  <a:gd name="T51" fmla="*/ 53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5" h="65">
                    <a:moveTo>
                      <a:pt x="32" y="0"/>
                    </a:moveTo>
                    <a:cubicBezTo>
                      <a:pt x="15" y="0"/>
                      <a:pt x="0" y="15"/>
                      <a:pt x="0" y="32"/>
                    </a:cubicBezTo>
                    <a:cubicBezTo>
                      <a:pt x="0" y="50"/>
                      <a:pt x="15" y="65"/>
                      <a:pt x="32" y="65"/>
                    </a:cubicBezTo>
                    <a:cubicBezTo>
                      <a:pt x="50" y="65"/>
                      <a:pt x="65" y="50"/>
                      <a:pt x="65" y="32"/>
                    </a:cubicBezTo>
                    <a:cubicBezTo>
                      <a:pt x="65" y="15"/>
                      <a:pt x="50" y="0"/>
                      <a:pt x="32" y="0"/>
                    </a:cubicBezTo>
                    <a:close/>
                    <a:moveTo>
                      <a:pt x="36" y="53"/>
                    </a:moveTo>
                    <a:cubicBezTo>
                      <a:pt x="36" y="60"/>
                      <a:pt x="36" y="60"/>
                      <a:pt x="36" y="60"/>
                    </a:cubicBezTo>
                    <a:cubicBezTo>
                      <a:pt x="29" y="60"/>
                      <a:pt x="29" y="60"/>
                      <a:pt x="29" y="60"/>
                    </a:cubicBezTo>
                    <a:cubicBezTo>
                      <a:pt x="29" y="53"/>
                      <a:pt x="29" y="53"/>
                      <a:pt x="29" y="53"/>
                    </a:cubicBezTo>
                    <a:cubicBezTo>
                      <a:pt x="25" y="53"/>
                      <a:pt x="20" y="52"/>
                      <a:pt x="18" y="51"/>
                    </a:cubicBezTo>
                    <a:cubicBezTo>
                      <a:pt x="20" y="43"/>
                      <a:pt x="20" y="43"/>
                      <a:pt x="20" y="43"/>
                    </a:cubicBezTo>
                    <a:cubicBezTo>
                      <a:pt x="23" y="44"/>
                      <a:pt x="26" y="46"/>
                      <a:pt x="31" y="46"/>
                    </a:cubicBezTo>
                    <a:cubicBezTo>
                      <a:pt x="35" y="46"/>
                      <a:pt x="37" y="44"/>
                      <a:pt x="37" y="42"/>
                    </a:cubicBezTo>
                    <a:cubicBezTo>
                      <a:pt x="37" y="39"/>
                      <a:pt x="35" y="37"/>
                      <a:pt x="30" y="36"/>
                    </a:cubicBezTo>
                    <a:cubicBezTo>
                      <a:pt x="23" y="33"/>
                      <a:pt x="18" y="30"/>
                      <a:pt x="18" y="24"/>
                    </a:cubicBezTo>
                    <a:cubicBezTo>
                      <a:pt x="18" y="18"/>
                      <a:pt x="22" y="13"/>
                      <a:pt x="29" y="12"/>
                    </a:cubicBezTo>
                    <a:cubicBezTo>
                      <a:pt x="29" y="5"/>
                      <a:pt x="29" y="5"/>
                      <a:pt x="29" y="5"/>
                    </a:cubicBezTo>
                    <a:cubicBezTo>
                      <a:pt x="36" y="5"/>
                      <a:pt x="36" y="5"/>
                      <a:pt x="36" y="5"/>
                    </a:cubicBezTo>
                    <a:cubicBezTo>
                      <a:pt x="36" y="11"/>
                      <a:pt x="36" y="11"/>
                      <a:pt x="36" y="11"/>
                    </a:cubicBezTo>
                    <a:cubicBezTo>
                      <a:pt x="40" y="11"/>
                      <a:pt x="43" y="12"/>
                      <a:pt x="46" y="13"/>
                    </a:cubicBezTo>
                    <a:cubicBezTo>
                      <a:pt x="44" y="21"/>
                      <a:pt x="44" y="21"/>
                      <a:pt x="44" y="21"/>
                    </a:cubicBezTo>
                    <a:cubicBezTo>
                      <a:pt x="42" y="20"/>
                      <a:pt x="39" y="19"/>
                      <a:pt x="34" y="19"/>
                    </a:cubicBezTo>
                    <a:cubicBezTo>
                      <a:pt x="30" y="19"/>
                      <a:pt x="28" y="21"/>
                      <a:pt x="28" y="22"/>
                    </a:cubicBezTo>
                    <a:cubicBezTo>
                      <a:pt x="28" y="25"/>
                      <a:pt x="31" y="26"/>
                      <a:pt x="36" y="28"/>
                    </a:cubicBezTo>
                    <a:cubicBezTo>
                      <a:pt x="44" y="31"/>
                      <a:pt x="47" y="35"/>
                      <a:pt x="47" y="41"/>
                    </a:cubicBezTo>
                    <a:cubicBezTo>
                      <a:pt x="47" y="47"/>
                      <a:pt x="43" y="52"/>
                      <a:pt x="36" y="53"/>
                    </a:cubicBezTo>
                    <a:close/>
                  </a:path>
                </a:pathLst>
              </a:cu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grpSp>
        <p:grpSp>
          <p:nvGrpSpPr>
            <p:cNvPr id="55" name="组合 54"/>
            <p:cNvGrpSpPr/>
            <p:nvPr/>
          </p:nvGrpSpPr>
          <p:grpSpPr>
            <a:xfrm>
              <a:off x="7634420" y="3277724"/>
              <a:ext cx="447656" cy="320608"/>
              <a:chOff x="9335872" y="5612184"/>
              <a:chExt cx="655071" cy="469403"/>
            </a:xfrm>
            <a:solidFill>
              <a:schemeClr val="accent2"/>
            </a:solidFill>
          </p:grpSpPr>
          <p:sp>
            <p:nvSpPr>
              <p:cNvPr id="77" name="Freeform 98"/>
              <p:cNvSpPr/>
              <p:nvPr/>
            </p:nvSpPr>
            <p:spPr bwMode="auto">
              <a:xfrm>
                <a:off x="9335872" y="5612184"/>
                <a:ext cx="398796" cy="271966"/>
              </a:xfrm>
              <a:custGeom>
                <a:avLst/>
                <a:gdLst>
                  <a:gd name="T0" fmla="*/ 156 w 305"/>
                  <a:gd name="T1" fmla="*/ 156 h 208"/>
                  <a:gd name="T2" fmla="*/ 305 w 305"/>
                  <a:gd name="T3" fmla="*/ 156 h 208"/>
                  <a:gd name="T4" fmla="*/ 305 w 305"/>
                  <a:gd name="T5" fmla="*/ 54 h 208"/>
                  <a:gd name="T6" fmla="*/ 156 w 305"/>
                  <a:gd name="T7" fmla="*/ 54 h 208"/>
                  <a:gd name="T8" fmla="*/ 156 w 305"/>
                  <a:gd name="T9" fmla="*/ 0 h 208"/>
                  <a:gd name="T10" fmla="*/ 0 w 305"/>
                  <a:gd name="T11" fmla="*/ 106 h 208"/>
                  <a:gd name="T12" fmla="*/ 156 w 305"/>
                  <a:gd name="T13" fmla="*/ 208 h 208"/>
                  <a:gd name="T14" fmla="*/ 156 w 305"/>
                  <a:gd name="T15" fmla="*/ 156 h 20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05" h="208">
                    <a:moveTo>
                      <a:pt x="156" y="156"/>
                    </a:moveTo>
                    <a:lnTo>
                      <a:pt x="305" y="156"/>
                    </a:lnTo>
                    <a:lnTo>
                      <a:pt x="305" y="54"/>
                    </a:lnTo>
                    <a:lnTo>
                      <a:pt x="156" y="54"/>
                    </a:lnTo>
                    <a:lnTo>
                      <a:pt x="156" y="0"/>
                    </a:lnTo>
                    <a:lnTo>
                      <a:pt x="0" y="106"/>
                    </a:lnTo>
                    <a:lnTo>
                      <a:pt x="156" y="208"/>
                    </a:lnTo>
                    <a:lnTo>
                      <a:pt x="156" y="156"/>
                    </a:lnTo>
                    <a:close/>
                  </a:path>
                </a:pathLst>
              </a:cu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78" name="Freeform 99"/>
              <p:cNvSpPr/>
              <p:nvPr/>
            </p:nvSpPr>
            <p:spPr bwMode="auto">
              <a:xfrm>
                <a:off x="9592147" y="5812236"/>
                <a:ext cx="398796" cy="269351"/>
              </a:xfrm>
              <a:custGeom>
                <a:avLst/>
                <a:gdLst>
                  <a:gd name="T0" fmla="*/ 305 w 305"/>
                  <a:gd name="T1" fmla="*/ 107 h 206"/>
                  <a:gd name="T2" fmla="*/ 149 w 305"/>
                  <a:gd name="T3" fmla="*/ 0 h 206"/>
                  <a:gd name="T4" fmla="*/ 149 w 305"/>
                  <a:gd name="T5" fmla="*/ 52 h 206"/>
                  <a:gd name="T6" fmla="*/ 0 w 305"/>
                  <a:gd name="T7" fmla="*/ 52 h 206"/>
                  <a:gd name="T8" fmla="*/ 0 w 305"/>
                  <a:gd name="T9" fmla="*/ 154 h 206"/>
                  <a:gd name="T10" fmla="*/ 149 w 305"/>
                  <a:gd name="T11" fmla="*/ 154 h 206"/>
                  <a:gd name="T12" fmla="*/ 149 w 305"/>
                  <a:gd name="T13" fmla="*/ 206 h 206"/>
                  <a:gd name="T14" fmla="*/ 305 w 305"/>
                  <a:gd name="T15" fmla="*/ 107 h 20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05" h="206">
                    <a:moveTo>
                      <a:pt x="305" y="107"/>
                    </a:moveTo>
                    <a:lnTo>
                      <a:pt x="149" y="0"/>
                    </a:lnTo>
                    <a:lnTo>
                      <a:pt x="149" y="52"/>
                    </a:lnTo>
                    <a:lnTo>
                      <a:pt x="0" y="52"/>
                    </a:lnTo>
                    <a:lnTo>
                      <a:pt x="0" y="154"/>
                    </a:lnTo>
                    <a:lnTo>
                      <a:pt x="149" y="154"/>
                    </a:lnTo>
                    <a:lnTo>
                      <a:pt x="149" y="206"/>
                    </a:lnTo>
                    <a:lnTo>
                      <a:pt x="305" y="107"/>
                    </a:lnTo>
                    <a:close/>
                  </a:path>
                </a:pathLst>
              </a:cu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79" name="Freeform 100"/>
              <p:cNvSpPr>
                <a:spLocks noEditPoints="1"/>
              </p:cNvSpPr>
              <p:nvPr/>
            </p:nvSpPr>
            <p:spPr bwMode="auto">
              <a:xfrm>
                <a:off x="9752974" y="5630489"/>
                <a:ext cx="185669" cy="185669"/>
              </a:xfrm>
              <a:custGeom>
                <a:avLst/>
                <a:gdLst>
                  <a:gd name="T0" fmla="*/ 30 w 60"/>
                  <a:gd name="T1" fmla="*/ 60 h 60"/>
                  <a:gd name="T2" fmla="*/ 60 w 60"/>
                  <a:gd name="T3" fmla="*/ 30 h 60"/>
                  <a:gd name="T4" fmla="*/ 30 w 60"/>
                  <a:gd name="T5" fmla="*/ 0 h 60"/>
                  <a:gd name="T6" fmla="*/ 0 w 60"/>
                  <a:gd name="T7" fmla="*/ 30 h 60"/>
                  <a:gd name="T8" fmla="*/ 30 w 60"/>
                  <a:gd name="T9" fmla="*/ 60 h 60"/>
                  <a:gd name="T10" fmla="*/ 30 w 60"/>
                  <a:gd name="T11" fmla="*/ 4 h 60"/>
                  <a:gd name="T12" fmla="*/ 56 w 60"/>
                  <a:gd name="T13" fmla="*/ 30 h 60"/>
                  <a:gd name="T14" fmla="*/ 30 w 60"/>
                  <a:gd name="T15" fmla="*/ 56 h 60"/>
                  <a:gd name="T16" fmla="*/ 4 w 60"/>
                  <a:gd name="T17" fmla="*/ 30 h 60"/>
                  <a:gd name="T18" fmla="*/ 30 w 60"/>
                  <a:gd name="T19" fmla="*/ 4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 h="60">
                    <a:moveTo>
                      <a:pt x="30" y="60"/>
                    </a:moveTo>
                    <a:cubicBezTo>
                      <a:pt x="47" y="60"/>
                      <a:pt x="60" y="47"/>
                      <a:pt x="60" y="30"/>
                    </a:cubicBezTo>
                    <a:cubicBezTo>
                      <a:pt x="60" y="14"/>
                      <a:pt x="47" y="0"/>
                      <a:pt x="30" y="0"/>
                    </a:cubicBezTo>
                    <a:cubicBezTo>
                      <a:pt x="14" y="0"/>
                      <a:pt x="0" y="14"/>
                      <a:pt x="0" y="30"/>
                    </a:cubicBezTo>
                    <a:cubicBezTo>
                      <a:pt x="0" y="47"/>
                      <a:pt x="14" y="60"/>
                      <a:pt x="30" y="60"/>
                    </a:cubicBezTo>
                    <a:close/>
                    <a:moveTo>
                      <a:pt x="30" y="4"/>
                    </a:moveTo>
                    <a:cubicBezTo>
                      <a:pt x="45" y="4"/>
                      <a:pt x="56" y="16"/>
                      <a:pt x="56" y="30"/>
                    </a:cubicBezTo>
                    <a:cubicBezTo>
                      <a:pt x="56" y="45"/>
                      <a:pt x="45" y="56"/>
                      <a:pt x="30" y="56"/>
                    </a:cubicBezTo>
                    <a:cubicBezTo>
                      <a:pt x="16" y="56"/>
                      <a:pt x="4" y="45"/>
                      <a:pt x="4" y="30"/>
                    </a:cubicBezTo>
                    <a:cubicBezTo>
                      <a:pt x="4" y="16"/>
                      <a:pt x="16" y="4"/>
                      <a:pt x="30" y="4"/>
                    </a:cubicBezTo>
                    <a:close/>
                  </a:path>
                </a:pathLst>
              </a:cu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80" name="Freeform 101"/>
              <p:cNvSpPr>
                <a:spLocks noEditPoints="1"/>
              </p:cNvSpPr>
              <p:nvPr/>
            </p:nvSpPr>
            <p:spPr bwMode="auto">
              <a:xfrm>
                <a:off x="9777816" y="5655333"/>
                <a:ext cx="135983" cy="138598"/>
              </a:xfrm>
              <a:custGeom>
                <a:avLst/>
                <a:gdLst>
                  <a:gd name="T0" fmla="*/ 22 w 44"/>
                  <a:gd name="T1" fmla="*/ 45 h 45"/>
                  <a:gd name="T2" fmla="*/ 44 w 44"/>
                  <a:gd name="T3" fmla="*/ 22 h 45"/>
                  <a:gd name="T4" fmla="*/ 22 w 44"/>
                  <a:gd name="T5" fmla="*/ 0 h 45"/>
                  <a:gd name="T6" fmla="*/ 0 w 44"/>
                  <a:gd name="T7" fmla="*/ 22 h 45"/>
                  <a:gd name="T8" fmla="*/ 22 w 44"/>
                  <a:gd name="T9" fmla="*/ 45 h 45"/>
                  <a:gd name="T10" fmla="*/ 21 w 44"/>
                  <a:gd name="T11" fmla="*/ 24 h 45"/>
                  <a:gd name="T12" fmla="*/ 13 w 44"/>
                  <a:gd name="T13" fmla="*/ 17 h 45"/>
                  <a:gd name="T14" fmla="*/ 20 w 44"/>
                  <a:gd name="T15" fmla="*/ 9 h 45"/>
                  <a:gd name="T16" fmla="*/ 20 w 44"/>
                  <a:gd name="T17" fmla="*/ 5 h 45"/>
                  <a:gd name="T18" fmla="*/ 24 w 44"/>
                  <a:gd name="T19" fmla="*/ 5 h 45"/>
                  <a:gd name="T20" fmla="*/ 24 w 44"/>
                  <a:gd name="T21" fmla="*/ 9 h 45"/>
                  <a:gd name="T22" fmla="*/ 31 w 44"/>
                  <a:gd name="T23" fmla="*/ 10 h 45"/>
                  <a:gd name="T24" fmla="*/ 29 w 44"/>
                  <a:gd name="T25" fmla="*/ 15 h 45"/>
                  <a:gd name="T26" fmla="*/ 23 w 44"/>
                  <a:gd name="T27" fmla="*/ 13 h 45"/>
                  <a:gd name="T28" fmla="*/ 19 w 44"/>
                  <a:gd name="T29" fmla="*/ 16 h 45"/>
                  <a:gd name="T30" fmla="*/ 25 w 44"/>
                  <a:gd name="T31" fmla="*/ 19 h 45"/>
                  <a:gd name="T32" fmla="*/ 32 w 44"/>
                  <a:gd name="T33" fmla="*/ 27 h 45"/>
                  <a:gd name="T34" fmla="*/ 24 w 44"/>
                  <a:gd name="T35" fmla="*/ 35 h 45"/>
                  <a:gd name="T36" fmla="*/ 24 w 44"/>
                  <a:gd name="T37" fmla="*/ 40 h 45"/>
                  <a:gd name="T38" fmla="*/ 20 w 44"/>
                  <a:gd name="T39" fmla="*/ 40 h 45"/>
                  <a:gd name="T40" fmla="*/ 20 w 44"/>
                  <a:gd name="T41" fmla="*/ 36 h 45"/>
                  <a:gd name="T42" fmla="*/ 13 w 44"/>
                  <a:gd name="T43" fmla="*/ 34 h 45"/>
                  <a:gd name="T44" fmla="*/ 14 w 44"/>
                  <a:gd name="T45" fmla="*/ 29 h 45"/>
                  <a:gd name="T46" fmla="*/ 21 w 44"/>
                  <a:gd name="T47" fmla="*/ 31 h 45"/>
                  <a:gd name="T48" fmla="*/ 25 w 44"/>
                  <a:gd name="T49" fmla="*/ 28 h 45"/>
                  <a:gd name="T50" fmla="*/ 21 w 44"/>
                  <a:gd name="T51" fmla="*/ 24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4" h="45">
                    <a:moveTo>
                      <a:pt x="22" y="45"/>
                    </a:moveTo>
                    <a:cubicBezTo>
                      <a:pt x="34" y="45"/>
                      <a:pt x="44" y="35"/>
                      <a:pt x="44" y="22"/>
                    </a:cubicBezTo>
                    <a:cubicBezTo>
                      <a:pt x="44" y="10"/>
                      <a:pt x="34" y="0"/>
                      <a:pt x="22" y="0"/>
                    </a:cubicBezTo>
                    <a:cubicBezTo>
                      <a:pt x="10" y="0"/>
                      <a:pt x="0" y="10"/>
                      <a:pt x="0" y="22"/>
                    </a:cubicBezTo>
                    <a:cubicBezTo>
                      <a:pt x="0" y="35"/>
                      <a:pt x="10" y="45"/>
                      <a:pt x="22" y="45"/>
                    </a:cubicBezTo>
                    <a:close/>
                    <a:moveTo>
                      <a:pt x="21" y="24"/>
                    </a:moveTo>
                    <a:cubicBezTo>
                      <a:pt x="16" y="23"/>
                      <a:pt x="13" y="21"/>
                      <a:pt x="13" y="17"/>
                    </a:cubicBezTo>
                    <a:cubicBezTo>
                      <a:pt x="13" y="13"/>
                      <a:pt x="16" y="10"/>
                      <a:pt x="20" y="9"/>
                    </a:cubicBezTo>
                    <a:cubicBezTo>
                      <a:pt x="20" y="5"/>
                      <a:pt x="20" y="5"/>
                      <a:pt x="20" y="5"/>
                    </a:cubicBezTo>
                    <a:cubicBezTo>
                      <a:pt x="24" y="5"/>
                      <a:pt x="24" y="5"/>
                      <a:pt x="24" y="5"/>
                    </a:cubicBezTo>
                    <a:cubicBezTo>
                      <a:pt x="24" y="9"/>
                      <a:pt x="24" y="9"/>
                      <a:pt x="24" y="9"/>
                    </a:cubicBezTo>
                    <a:cubicBezTo>
                      <a:pt x="27" y="9"/>
                      <a:pt x="29" y="9"/>
                      <a:pt x="31" y="10"/>
                    </a:cubicBezTo>
                    <a:cubicBezTo>
                      <a:pt x="29" y="15"/>
                      <a:pt x="29" y="15"/>
                      <a:pt x="29" y="15"/>
                    </a:cubicBezTo>
                    <a:cubicBezTo>
                      <a:pt x="28" y="14"/>
                      <a:pt x="26" y="13"/>
                      <a:pt x="23" y="13"/>
                    </a:cubicBezTo>
                    <a:cubicBezTo>
                      <a:pt x="20" y="13"/>
                      <a:pt x="19" y="15"/>
                      <a:pt x="19" y="16"/>
                    </a:cubicBezTo>
                    <a:cubicBezTo>
                      <a:pt x="19" y="17"/>
                      <a:pt x="21" y="18"/>
                      <a:pt x="25" y="19"/>
                    </a:cubicBezTo>
                    <a:cubicBezTo>
                      <a:pt x="30" y="21"/>
                      <a:pt x="32" y="24"/>
                      <a:pt x="32" y="27"/>
                    </a:cubicBezTo>
                    <a:cubicBezTo>
                      <a:pt x="32" y="31"/>
                      <a:pt x="29" y="34"/>
                      <a:pt x="24" y="35"/>
                    </a:cubicBezTo>
                    <a:cubicBezTo>
                      <a:pt x="24" y="40"/>
                      <a:pt x="24" y="40"/>
                      <a:pt x="24" y="40"/>
                    </a:cubicBezTo>
                    <a:cubicBezTo>
                      <a:pt x="20" y="40"/>
                      <a:pt x="20" y="40"/>
                      <a:pt x="20" y="40"/>
                    </a:cubicBezTo>
                    <a:cubicBezTo>
                      <a:pt x="20" y="36"/>
                      <a:pt x="20" y="36"/>
                      <a:pt x="20" y="36"/>
                    </a:cubicBezTo>
                    <a:cubicBezTo>
                      <a:pt x="17" y="36"/>
                      <a:pt x="14" y="35"/>
                      <a:pt x="13" y="34"/>
                    </a:cubicBezTo>
                    <a:cubicBezTo>
                      <a:pt x="14" y="29"/>
                      <a:pt x="14" y="29"/>
                      <a:pt x="14" y="29"/>
                    </a:cubicBezTo>
                    <a:cubicBezTo>
                      <a:pt x="16" y="30"/>
                      <a:pt x="18" y="31"/>
                      <a:pt x="21" y="31"/>
                    </a:cubicBezTo>
                    <a:cubicBezTo>
                      <a:pt x="24" y="31"/>
                      <a:pt x="25" y="30"/>
                      <a:pt x="25" y="28"/>
                    </a:cubicBezTo>
                    <a:cubicBezTo>
                      <a:pt x="25" y="26"/>
                      <a:pt x="24" y="25"/>
                      <a:pt x="21" y="24"/>
                    </a:cubicBezTo>
                    <a:close/>
                  </a:path>
                </a:pathLst>
              </a:cu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81" name="Freeform 102"/>
              <p:cNvSpPr>
                <a:spLocks noEditPoints="1"/>
              </p:cNvSpPr>
              <p:nvPr/>
            </p:nvSpPr>
            <p:spPr bwMode="auto">
              <a:xfrm>
                <a:off x="9356792" y="5871074"/>
                <a:ext cx="185669" cy="185669"/>
              </a:xfrm>
              <a:custGeom>
                <a:avLst/>
                <a:gdLst>
                  <a:gd name="T0" fmla="*/ 30 w 60"/>
                  <a:gd name="T1" fmla="*/ 0 h 60"/>
                  <a:gd name="T2" fmla="*/ 0 w 60"/>
                  <a:gd name="T3" fmla="*/ 30 h 60"/>
                  <a:gd name="T4" fmla="*/ 30 w 60"/>
                  <a:gd name="T5" fmla="*/ 60 h 60"/>
                  <a:gd name="T6" fmla="*/ 60 w 60"/>
                  <a:gd name="T7" fmla="*/ 30 h 60"/>
                  <a:gd name="T8" fmla="*/ 30 w 60"/>
                  <a:gd name="T9" fmla="*/ 0 h 60"/>
                  <a:gd name="T10" fmla="*/ 30 w 60"/>
                  <a:gd name="T11" fmla="*/ 56 h 60"/>
                  <a:gd name="T12" fmla="*/ 4 w 60"/>
                  <a:gd name="T13" fmla="*/ 30 h 60"/>
                  <a:gd name="T14" fmla="*/ 30 w 60"/>
                  <a:gd name="T15" fmla="*/ 4 h 60"/>
                  <a:gd name="T16" fmla="*/ 56 w 60"/>
                  <a:gd name="T17" fmla="*/ 30 h 60"/>
                  <a:gd name="T18" fmla="*/ 30 w 60"/>
                  <a:gd name="T19" fmla="*/ 56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 h="60">
                    <a:moveTo>
                      <a:pt x="30" y="0"/>
                    </a:moveTo>
                    <a:cubicBezTo>
                      <a:pt x="13" y="0"/>
                      <a:pt x="0" y="13"/>
                      <a:pt x="0" y="30"/>
                    </a:cubicBezTo>
                    <a:cubicBezTo>
                      <a:pt x="0" y="47"/>
                      <a:pt x="13" y="60"/>
                      <a:pt x="30" y="60"/>
                    </a:cubicBezTo>
                    <a:cubicBezTo>
                      <a:pt x="47" y="60"/>
                      <a:pt x="60" y="47"/>
                      <a:pt x="60" y="30"/>
                    </a:cubicBezTo>
                    <a:cubicBezTo>
                      <a:pt x="60" y="13"/>
                      <a:pt x="47" y="0"/>
                      <a:pt x="30" y="0"/>
                    </a:cubicBezTo>
                    <a:close/>
                    <a:moveTo>
                      <a:pt x="30" y="56"/>
                    </a:moveTo>
                    <a:cubicBezTo>
                      <a:pt x="15" y="56"/>
                      <a:pt x="4" y="44"/>
                      <a:pt x="4" y="30"/>
                    </a:cubicBezTo>
                    <a:cubicBezTo>
                      <a:pt x="4" y="16"/>
                      <a:pt x="15" y="4"/>
                      <a:pt x="30" y="4"/>
                    </a:cubicBezTo>
                    <a:cubicBezTo>
                      <a:pt x="44" y="4"/>
                      <a:pt x="56" y="16"/>
                      <a:pt x="56" y="30"/>
                    </a:cubicBezTo>
                    <a:cubicBezTo>
                      <a:pt x="56" y="44"/>
                      <a:pt x="44" y="56"/>
                      <a:pt x="30" y="56"/>
                    </a:cubicBezTo>
                    <a:close/>
                  </a:path>
                </a:pathLst>
              </a:cu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82" name="Freeform 103"/>
              <p:cNvSpPr>
                <a:spLocks noEditPoints="1"/>
              </p:cNvSpPr>
              <p:nvPr/>
            </p:nvSpPr>
            <p:spPr bwMode="auto">
              <a:xfrm>
                <a:off x="9381636" y="5895918"/>
                <a:ext cx="135983" cy="135983"/>
              </a:xfrm>
              <a:custGeom>
                <a:avLst/>
                <a:gdLst>
                  <a:gd name="T0" fmla="*/ 22 w 44"/>
                  <a:gd name="T1" fmla="*/ 0 h 44"/>
                  <a:gd name="T2" fmla="*/ 0 w 44"/>
                  <a:gd name="T3" fmla="*/ 22 h 44"/>
                  <a:gd name="T4" fmla="*/ 22 w 44"/>
                  <a:gd name="T5" fmla="*/ 44 h 44"/>
                  <a:gd name="T6" fmla="*/ 44 w 44"/>
                  <a:gd name="T7" fmla="*/ 22 h 44"/>
                  <a:gd name="T8" fmla="*/ 22 w 44"/>
                  <a:gd name="T9" fmla="*/ 0 h 44"/>
                  <a:gd name="T10" fmla="*/ 24 w 44"/>
                  <a:gd name="T11" fmla="*/ 35 h 44"/>
                  <a:gd name="T12" fmla="*/ 24 w 44"/>
                  <a:gd name="T13" fmla="*/ 39 h 44"/>
                  <a:gd name="T14" fmla="*/ 20 w 44"/>
                  <a:gd name="T15" fmla="*/ 39 h 44"/>
                  <a:gd name="T16" fmla="*/ 20 w 44"/>
                  <a:gd name="T17" fmla="*/ 35 h 44"/>
                  <a:gd name="T18" fmla="*/ 12 w 44"/>
                  <a:gd name="T19" fmla="*/ 34 h 44"/>
                  <a:gd name="T20" fmla="*/ 14 w 44"/>
                  <a:gd name="T21" fmla="*/ 29 h 44"/>
                  <a:gd name="T22" fmla="*/ 21 w 44"/>
                  <a:gd name="T23" fmla="*/ 30 h 44"/>
                  <a:gd name="T24" fmla="*/ 25 w 44"/>
                  <a:gd name="T25" fmla="*/ 28 h 44"/>
                  <a:gd name="T26" fmla="*/ 20 w 44"/>
                  <a:gd name="T27" fmla="*/ 24 h 44"/>
                  <a:gd name="T28" fmla="*/ 13 w 44"/>
                  <a:gd name="T29" fmla="*/ 16 h 44"/>
                  <a:gd name="T30" fmla="*/ 20 w 44"/>
                  <a:gd name="T31" fmla="*/ 9 h 44"/>
                  <a:gd name="T32" fmla="*/ 20 w 44"/>
                  <a:gd name="T33" fmla="*/ 5 h 44"/>
                  <a:gd name="T34" fmla="*/ 24 w 44"/>
                  <a:gd name="T35" fmla="*/ 5 h 44"/>
                  <a:gd name="T36" fmla="*/ 24 w 44"/>
                  <a:gd name="T37" fmla="*/ 8 h 44"/>
                  <a:gd name="T38" fmla="*/ 30 w 44"/>
                  <a:gd name="T39" fmla="*/ 10 h 44"/>
                  <a:gd name="T40" fmla="*/ 29 w 44"/>
                  <a:gd name="T41" fmla="*/ 15 h 44"/>
                  <a:gd name="T42" fmla="*/ 23 w 44"/>
                  <a:gd name="T43" fmla="*/ 13 h 44"/>
                  <a:gd name="T44" fmla="*/ 19 w 44"/>
                  <a:gd name="T45" fmla="*/ 16 h 44"/>
                  <a:gd name="T46" fmla="*/ 24 w 44"/>
                  <a:gd name="T47" fmla="*/ 19 h 44"/>
                  <a:gd name="T48" fmla="*/ 31 w 44"/>
                  <a:gd name="T49" fmla="*/ 27 h 44"/>
                  <a:gd name="T50" fmla="*/ 24 w 44"/>
                  <a:gd name="T51" fmla="*/ 35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4" h="44">
                    <a:moveTo>
                      <a:pt x="22" y="0"/>
                    </a:moveTo>
                    <a:cubicBezTo>
                      <a:pt x="10" y="0"/>
                      <a:pt x="0" y="10"/>
                      <a:pt x="0" y="22"/>
                    </a:cubicBezTo>
                    <a:cubicBezTo>
                      <a:pt x="0" y="34"/>
                      <a:pt x="10" y="44"/>
                      <a:pt x="22" y="44"/>
                    </a:cubicBezTo>
                    <a:cubicBezTo>
                      <a:pt x="34" y="44"/>
                      <a:pt x="44" y="34"/>
                      <a:pt x="44" y="22"/>
                    </a:cubicBezTo>
                    <a:cubicBezTo>
                      <a:pt x="44" y="10"/>
                      <a:pt x="34" y="0"/>
                      <a:pt x="22" y="0"/>
                    </a:cubicBezTo>
                    <a:close/>
                    <a:moveTo>
                      <a:pt x="24" y="35"/>
                    </a:moveTo>
                    <a:cubicBezTo>
                      <a:pt x="24" y="39"/>
                      <a:pt x="24" y="39"/>
                      <a:pt x="24" y="39"/>
                    </a:cubicBezTo>
                    <a:cubicBezTo>
                      <a:pt x="20" y="39"/>
                      <a:pt x="20" y="39"/>
                      <a:pt x="20" y="39"/>
                    </a:cubicBezTo>
                    <a:cubicBezTo>
                      <a:pt x="20" y="35"/>
                      <a:pt x="20" y="35"/>
                      <a:pt x="20" y="35"/>
                    </a:cubicBezTo>
                    <a:cubicBezTo>
                      <a:pt x="17" y="35"/>
                      <a:pt x="14" y="34"/>
                      <a:pt x="12" y="34"/>
                    </a:cubicBezTo>
                    <a:cubicBezTo>
                      <a:pt x="14" y="29"/>
                      <a:pt x="14" y="29"/>
                      <a:pt x="14" y="29"/>
                    </a:cubicBezTo>
                    <a:cubicBezTo>
                      <a:pt x="15" y="30"/>
                      <a:pt x="18" y="30"/>
                      <a:pt x="21" y="30"/>
                    </a:cubicBezTo>
                    <a:cubicBezTo>
                      <a:pt x="23" y="30"/>
                      <a:pt x="25" y="29"/>
                      <a:pt x="25" y="28"/>
                    </a:cubicBezTo>
                    <a:cubicBezTo>
                      <a:pt x="25" y="26"/>
                      <a:pt x="24" y="25"/>
                      <a:pt x="20" y="24"/>
                    </a:cubicBezTo>
                    <a:cubicBezTo>
                      <a:pt x="16" y="23"/>
                      <a:pt x="13" y="20"/>
                      <a:pt x="13" y="16"/>
                    </a:cubicBezTo>
                    <a:cubicBezTo>
                      <a:pt x="13" y="12"/>
                      <a:pt x="15" y="10"/>
                      <a:pt x="20" y="9"/>
                    </a:cubicBezTo>
                    <a:cubicBezTo>
                      <a:pt x="20" y="5"/>
                      <a:pt x="20" y="5"/>
                      <a:pt x="20" y="5"/>
                    </a:cubicBezTo>
                    <a:cubicBezTo>
                      <a:pt x="24" y="5"/>
                      <a:pt x="24" y="5"/>
                      <a:pt x="24" y="5"/>
                    </a:cubicBezTo>
                    <a:cubicBezTo>
                      <a:pt x="24" y="8"/>
                      <a:pt x="24" y="8"/>
                      <a:pt x="24" y="8"/>
                    </a:cubicBezTo>
                    <a:cubicBezTo>
                      <a:pt x="27" y="8"/>
                      <a:pt x="29" y="9"/>
                      <a:pt x="30" y="10"/>
                    </a:cubicBezTo>
                    <a:cubicBezTo>
                      <a:pt x="29" y="15"/>
                      <a:pt x="29" y="15"/>
                      <a:pt x="29" y="15"/>
                    </a:cubicBezTo>
                    <a:cubicBezTo>
                      <a:pt x="28" y="14"/>
                      <a:pt x="26" y="13"/>
                      <a:pt x="23" y="13"/>
                    </a:cubicBezTo>
                    <a:cubicBezTo>
                      <a:pt x="20" y="13"/>
                      <a:pt x="19" y="14"/>
                      <a:pt x="19" y="16"/>
                    </a:cubicBezTo>
                    <a:cubicBezTo>
                      <a:pt x="19" y="17"/>
                      <a:pt x="21" y="18"/>
                      <a:pt x="24" y="19"/>
                    </a:cubicBezTo>
                    <a:cubicBezTo>
                      <a:pt x="29" y="21"/>
                      <a:pt x="31" y="23"/>
                      <a:pt x="31" y="27"/>
                    </a:cubicBezTo>
                    <a:cubicBezTo>
                      <a:pt x="31" y="31"/>
                      <a:pt x="29" y="34"/>
                      <a:pt x="24" y="35"/>
                    </a:cubicBezTo>
                    <a:close/>
                  </a:path>
                </a:pathLst>
              </a:cu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grpSp>
        <p:grpSp>
          <p:nvGrpSpPr>
            <p:cNvPr id="56" name="组合 55"/>
            <p:cNvGrpSpPr/>
            <p:nvPr/>
          </p:nvGrpSpPr>
          <p:grpSpPr>
            <a:xfrm>
              <a:off x="4782633" y="1574530"/>
              <a:ext cx="365450" cy="361689"/>
              <a:chOff x="11048734" y="5583418"/>
              <a:chExt cx="534778" cy="529549"/>
            </a:xfrm>
            <a:solidFill>
              <a:schemeClr val="accent1"/>
            </a:solidFill>
          </p:grpSpPr>
          <p:sp>
            <p:nvSpPr>
              <p:cNvPr id="68" name="Freeform 105"/>
              <p:cNvSpPr>
                <a:spLocks noEditPoints="1"/>
              </p:cNvSpPr>
              <p:nvPr/>
            </p:nvSpPr>
            <p:spPr bwMode="auto">
              <a:xfrm>
                <a:off x="11048734" y="5587341"/>
                <a:ext cx="253660" cy="244508"/>
              </a:xfrm>
              <a:custGeom>
                <a:avLst/>
                <a:gdLst>
                  <a:gd name="T0" fmla="*/ 0 w 194"/>
                  <a:gd name="T1" fmla="*/ 187 h 187"/>
                  <a:gd name="T2" fmla="*/ 194 w 194"/>
                  <a:gd name="T3" fmla="*/ 187 h 187"/>
                  <a:gd name="T4" fmla="*/ 194 w 194"/>
                  <a:gd name="T5" fmla="*/ 0 h 187"/>
                  <a:gd name="T6" fmla="*/ 0 w 194"/>
                  <a:gd name="T7" fmla="*/ 0 h 187"/>
                  <a:gd name="T8" fmla="*/ 0 w 194"/>
                  <a:gd name="T9" fmla="*/ 187 h 187"/>
                  <a:gd name="T10" fmla="*/ 28 w 194"/>
                  <a:gd name="T11" fmla="*/ 28 h 187"/>
                  <a:gd name="T12" fmla="*/ 166 w 194"/>
                  <a:gd name="T13" fmla="*/ 28 h 187"/>
                  <a:gd name="T14" fmla="*/ 166 w 194"/>
                  <a:gd name="T15" fmla="*/ 158 h 187"/>
                  <a:gd name="T16" fmla="*/ 28 w 194"/>
                  <a:gd name="T17" fmla="*/ 158 h 187"/>
                  <a:gd name="T18" fmla="*/ 28 w 194"/>
                  <a:gd name="T19" fmla="*/ 28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4" h="187">
                    <a:moveTo>
                      <a:pt x="0" y="187"/>
                    </a:moveTo>
                    <a:lnTo>
                      <a:pt x="194" y="187"/>
                    </a:lnTo>
                    <a:lnTo>
                      <a:pt x="194" y="0"/>
                    </a:lnTo>
                    <a:lnTo>
                      <a:pt x="0" y="0"/>
                    </a:lnTo>
                    <a:lnTo>
                      <a:pt x="0" y="187"/>
                    </a:lnTo>
                    <a:close/>
                    <a:moveTo>
                      <a:pt x="28" y="28"/>
                    </a:moveTo>
                    <a:lnTo>
                      <a:pt x="166" y="28"/>
                    </a:lnTo>
                    <a:lnTo>
                      <a:pt x="166" y="158"/>
                    </a:lnTo>
                    <a:lnTo>
                      <a:pt x="28" y="158"/>
                    </a:lnTo>
                    <a:lnTo>
                      <a:pt x="28" y="28"/>
                    </a:lnTo>
                    <a:close/>
                  </a:path>
                </a:pathLst>
              </a:cu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69" name="Freeform 106"/>
              <p:cNvSpPr>
                <a:spLocks noEditPoints="1"/>
              </p:cNvSpPr>
              <p:nvPr/>
            </p:nvSpPr>
            <p:spPr bwMode="auto">
              <a:xfrm>
                <a:off x="11048734" y="5868459"/>
                <a:ext cx="253660" cy="244508"/>
              </a:xfrm>
              <a:custGeom>
                <a:avLst/>
                <a:gdLst>
                  <a:gd name="T0" fmla="*/ 0 w 194"/>
                  <a:gd name="T1" fmla="*/ 187 h 187"/>
                  <a:gd name="T2" fmla="*/ 194 w 194"/>
                  <a:gd name="T3" fmla="*/ 187 h 187"/>
                  <a:gd name="T4" fmla="*/ 194 w 194"/>
                  <a:gd name="T5" fmla="*/ 0 h 187"/>
                  <a:gd name="T6" fmla="*/ 0 w 194"/>
                  <a:gd name="T7" fmla="*/ 0 h 187"/>
                  <a:gd name="T8" fmla="*/ 0 w 194"/>
                  <a:gd name="T9" fmla="*/ 187 h 187"/>
                  <a:gd name="T10" fmla="*/ 28 w 194"/>
                  <a:gd name="T11" fmla="*/ 28 h 187"/>
                  <a:gd name="T12" fmla="*/ 166 w 194"/>
                  <a:gd name="T13" fmla="*/ 28 h 187"/>
                  <a:gd name="T14" fmla="*/ 166 w 194"/>
                  <a:gd name="T15" fmla="*/ 158 h 187"/>
                  <a:gd name="T16" fmla="*/ 28 w 194"/>
                  <a:gd name="T17" fmla="*/ 158 h 187"/>
                  <a:gd name="T18" fmla="*/ 28 w 194"/>
                  <a:gd name="T19" fmla="*/ 28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4" h="187">
                    <a:moveTo>
                      <a:pt x="0" y="187"/>
                    </a:moveTo>
                    <a:lnTo>
                      <a:pt x="194" y="187"/>
                    </a:lnTo>
                    <a:lnTo>
                      <a:pt x="194" y="0"/>
                    </a:lnTo>
                    <a:lnTo>
                      <a:pt x="0" y="0"/>
                    </a:lnTo>
                    <a:lnTo>
                      <a:pt x="0" y="187"/>
                    </a:lnTo>
                    <a:close/>
                    <a:moveTo>
                      <a:pt x="28" y="28"/>
                    </a:moveTo>
                    <a:lnTo>
                      <a:pt x="166" y="28"/>
                    </a:lnTo>
                    <a:lnTo>
                      <a:pt x="166" y="158"/>
                    </a:lnTo>
                    <a:lnTo>
                      <a:pt x="28" y="158"/>
                    </a:lnTo>
                    <a:lnTo>
                      <a:pt x="28" y="28"/>
                    </a:lnTo>
                    <a:close/>
                  </a:path>
                </a:pathLst>
              </a:cu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70" name="Freeform 107"/>
              <p:cNvSpPr>
                <a:spLocks noEditPoints="1"/>
              </p:cNvSpPr>
              <p:nvPr/>
            </p:nvSpPr>
            <p:spPr bwMode="auto">
              <a:xfrm>
                <a:off x="11329852" y="5583418"/>
                <a:ext cx="253660" cy="244508"/>
              </a:xfrm>
              <a:custGeom>
                <a:avLst/>
                <a:gdLst>
                  <a:gd name="T0" fmla="*/ 0 w 194"/>
                  <a:gd name="T1" fmla="*/ 0 h 187"/>
                  <a:gd name="T2" fmla="*/ 0 w 194"/>
                  <a:gd name="T3" fmla="*/ 187 h 187"/>
                  <a:gd name="T4" fmla="*/ 194 w 194"/>
                  <a:gd name="T5" fmla="*/ 187 h 187"/>
                  <a:gd name="T6" fmla="*/ 194 w 194"/>
                  <a:gd name="T7" fmla="*/ 0 h 187"/>
                  <a:gd name="T8" fmla="*/ 0 w 194"/>
                  <a:gd name="T9" fmla="*/ 0 h 187"/>
                  <a:gd name="T10" fmla="*/ 166 w 194"/>
                  <a:gd name="T11" fmla="*/ 159 h 187"/>
                  <a:gd name="T12" fmla="*/ 29 w 194"/>
                  <a:gd name="T13" fmla="*/ 159 h 187"/>
                  <a:gd name="T14" fmla="*/ 29 w 194"/>
                  <a:gd name="T15" fmla="*/ 29 h 187"/>
                  <a:gd name="T16" fmla="*/ 166 w 194"/>
                  <a:gd name="T17" fmla="*/ 29 h 187"/>
                  <a:gd name="T18" fmla="*/ 166 w 194"/>
                  <a:gd name="T19" fmla="*/ 159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4" h="187">
                    <a:moveTo>
                      <a:pt x="0" y="0"/>
                    </a:moveTo>
                    <a:lnTo>
                      <a:pt x="0" y="187"/>
                    </a:lnTo>
                    <a:lnTo>
                      <a:pt x="194" y="187"/>
                    </a:lnTo>
                    <a:lnTo>
                      <a:pt x="194" y="0"/>
                    </a:lnTo>
                    <a:lnTo>
                      <a:pt x="0" y="0"/>
                    </a:lnTo>
                    <a:close/>
                    <a:moveTo>
                      <a:pt x="166" y="159"/>
                    </a:moveTo>
                    <a:lnTo>
                      <a:pt x="29" y="159"/>
                    </a:lnTo>
                    <a:lnTo>
                      <a:pt x="29" y="29"/>
                    </a:lnTo>
                    <a:lnTo>
                      <a:pt x="166" y="29"/>
                    </a:lnTo>
                    <a:lnTo>
                      <a:pt x="166" y="159"/>
                    </a:lnTo>
                    <a:close/>
                  </a:path>
                </a:pathLst>
              </a:cu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71" name="Freeform 108"/>
              <p:cNvSpPr>
                <a:spLocks noEditPoints="1"/>
              </p:cNvSpPr>
              <p:nvPr/>
            </p:nvSpPr>
            <p:spPr bwMode="auto">
              <a:xfrm>
                <a:off x="11329852" y="5865844"/>
                <a:ext cx="253660" cy="243200"/>
              </a:xfrm>
              <a:custGeom>
                <a:avLst/>
                <a:gdLst>
                  <a:gd name="T0" fmla="*/ 0 w 194"/>
                  <a:gd name="T1" fmla="*/ 186 h 186"/>
                  <a:gd name="T2" fmla="*/ 194 w 194"/>
                  <a:gd name="T3" fmla="*/ 186 h 186"/>
                  <a:gd name="T4" fmla="*/ 194 w 194"/>
                  <a:gd name="T5" fmla="*/ 0 h 186"/>
                  <a:gd name="T6" fmla="*/ 0 w 194"/>
                  <a:gd name="T7" fmla="*/ 0 h 186"/>
                  <a:gd name="T8" fmla="*/ 0 w 194"/>
                  <a:gd name="T9" fmla="*/ 186 h 186"/>
                  <a:gd name="T10" fmla="*/ 29 w 194"/>
                  <a:gd name="T11" fmla="*/ 28 h 186"/>
                  <a:gd name="T12" fmla="*/ 166 w 194"/>
                  <a:gd name="T13" fmla="*/ 28 h 186"/>
                  <a:gd name="T14" fmla="*/ 166 w 194"/>
                  <a:gd name="T15" fmla="*/ 158 h 186"/>
                  <a:gd name="T16" fmla="*/ 29 w 194"/>
                  <a:gd name="T17" fmla="*/ 158 h 186"/>
                  <a:gd name="T18" fmla="*/ 29 w 194"/>
                  <a:gd name="T19" fmla="*/ 28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4" h="186">
                    <a:moveTo>
                      <a:pt x="0" y="186"/>
                    </a:moveTo>
                    <a:lnTo>
                      <a:pt x="194" y="186"/>
                    </a:lnTo>
                    <a:lnTo>
                      <a:pt x="194" y="0"/>
                    </a:lnTo>
                    <a:lnTo>
                      <a:pt x="0" y="0"/>
                    </a:lnTo>
                    <a:lnTo>
                      <a:pt x="0" y="186"/>
                    </a:lnTo>
                    <a:close/>
                    <a:moveTo>
                      <a:pt x="29" y="28"/>
                    </a:moveTo>
                    <a:lnTo>
                      <a:pt x="166" y="28"/>
                    </a:lnTo>
                    <a:lnTo>
                      <a:pt x="166" y="158"/>
                    </a:lnTo>
                    <a:lnTo>
                      <a:pt x="29" y="158"/>
                    </a:lnTo>
                    <a:lnTo>
                      <a:pt x="29" y="28"/>
                    </a:lnTo>
                    <a:close/>
                  </a:path>
                </a:pathLst>
              </a:cu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72" name="Freeform 109"/>
              <p:cNvSpPr/>
              <p:nvPr/>
            </p:nvSpPr>
            <p:spPr bwMode="auto">
              <a:xfrm>
                <a:off x="11125878" y="5655333"/>
                <a:ext cx="99372" cy="101987"/>
              </a:xfrm>
              <a:custGeom>
                <a:avLst/>
                <a:gdLst>
                  <a:gd name="T0" fmla="*/ 45 w 76"/>
                  <a:gd name="T1" fmla="*/ 0 h 78"/>
                  <a:gd name="T2" fmla="*/ 31 w 76"/>
                  <a:gd name="T3" fmla="*/ 0 h 78"/>
                  <a:gd name="T4" fmla="*/ 31 w 76"/>
                  <a:gd name="T5" fmla="*/ 33 h 78"/>
                  <a:gd name="T6" fmla="*/ 0 w 76"/>
                  <a:gd name="T7" fmla="*/ 33 h 78"/>
                  <a:gd name="T8" fmla="*/ 0 w 76"/>
                  <a:gd name="T9" fmla="*/ 45 h 78"/>
                  <a:gd name="T10" fmla="*/ 31 w 76"/>
                  <a:gd name="T11" fmla="*/ 45 h 78"/>
                  <a:gd name="T12" fmla="*/ 31 w 76"/>
                  <a:gd name="T13" fmla="*/ 78 h 78"/>
                  <a:gd name="T14" fmla="*/ 45 w 76"/>
                  <a:gd name="T15" fmla="*/ 78 h 78"/>
                  <a:gd name="T16" fmla="*/ 45 w 76"/>
                  <a:gd name="T17" fmla="*/ 45 h 78"/>
                  <a:gd name="T18" fmla="*/ 76 w 76"/>
                  <a:gd name="T19" fmla="*/ 45 h 78"/>
                  <a:gd name="T20" fmla="*/ 76 w 76"/>
                  <a:gd name="T21" fmla="*/ 33 h 78"/>
                  <a:gd name="T22" fmla="*/ 45 w 76"/>
                  <a:gd name="T23" fmla="*/ 33 h 78"/>
                  <a:gd name="T24" fmla="*/ 45 w 76"/>
                  <a:gd name="T25" fmla="*/ 0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6" h="78">
                    <a:moveTo>
                      <a:pt x="45" y="0"/>
                    </a:moveTo>
                    <a:lnTo>
                      <a:pt x="31" y="0"/>
                    </a:lnTo>
                    <a:lnTo>
                      <a:pt x="31" y="33"/>
                    </a:lnTo>
                    <a:lnTo>
                      <a:pt x="0" y="33"/>
                    </a:lnTo>
                    <a:lnTo>
                      <a:pt x="0" y="45"/>
                    </a:lnTo>
                    <a:lnTo>
                      <a:pt x="31" y="45"/>
                    </a:lnTo>
                    <a:lnTo>
                      <a:pt x="31" y="78"/>
                    </a:lnTo>
                    <a:lnTo>
                      <a:pt x="45" y="78"/>
                    </a:lnTo>
                    <a:lnTo>
                      <a:pt x="45" y="45"/>
                    </a:lnTo>
                    <a:lnTo>
                      <a:pt x="76" y="45"/>
                    </a:lnTo>
                    <a:lnTo>
                      <a:pt x="76" y="33"/>
                    </a:lnTo>
                    <a:lnTo>
                      <a:pt x="45" y="33"/>
                    </a:lnTo>
                    <a:lnTo>
                      <a:pt x="45" y="0"/>
                    </a:lnTo>
                    <a:close/>
                  </a:path>
                </a:pathLst>
              </a:cu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73" name="Rectangle 110"/>
              <p:cNvSpPr>
                <a:spLocks noChangeArrowheads="1"/>
              </p:cNvSpPr>
              <p:nvPr/>
            </p:nvSpPr>
            <p:spPr bwMode="auto">
              <a:xfrm>
                <a:off x="11422687" y="5694558"/>
                <a:ext cx="67991" cy="22228"/>
              </a:xfrm>
              <a:prstGeom prst="rect">
                <a:avLst/>
              </a:pr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74" name="Freeform 111"/>
              <p:cNvSpPr/>
              <p:nvPr/>
            </p:nvSpPr>
            <p:spPr bwMode="auto">
              <a:xfrm>
                <a:off x="11138953" y="5952141"/>
                <a:ext cx="73222" cy="79760"/>
              </a:xfrm>
              <a:custGeom>
                <a:avLst/>
                <a:gdLst>
                  <a:gd name="T0" fmla="*/ 24 w 24"/>
                  <a:gd name="T1" fmla="*/ 0 h 26"/>
                  <a:gd name="T2" fmla="*/ 16 w 24"/>
                  <a:gd name="T3" fmla="*/ 0 h 26"/>
                  <a:gd name="T4" fmla="*/ 14 w 24"/>
                  <a:gd name="T5" fmla="*/ 5 h 26"/>
                  <a:gd name="T6" fmla="*/ 12 w 24"/>
                  <a:gd name="T7" fmla="*/ 9 h 26"/>
                  <a:gd name="T8" fmla="*/ 12 w 24"/>
                  <a:gd name="T9" fmla="*/ 9 h 26"/>
                  <a:gd name="T10" fmla="*/ 10 w 24"/>
                  <a:gd name="T11" fmla="*/ 5 h 26"/>
                  <a:gd name="T12" fmla="*/ 8 w 24"/>
                  <a:gd name="T13" fmla="*/ 0 h 26"/>
                  <a:gd name="T14" fmla="*/ 0 w 24"/>
                  <a:gd name="T15" fmla="*/ 0 h 26"/>
                  <a:gd name="T16" fmla="*/ 8 w 24"/>
                  <a:gd name="T17" fmla="*/ 13 h 26"/>
                  <a:gd name="T18" fmla="*/ 0 w 24"/>
                  <a:gd name="T19" fmla="*/ 26 h 26"/>
                  <a:gd name="T20" fmla="*/ 7 w 24"/>
                  <a:gd name="T21" fmla="*/ 26 h 26"/>
                  <a:gd name="T22" fmla="*/ 10 w 24"/>
                  <a:gd name="T23" fmla="*/ 21 h 26"/>
                  <a:gd name="T24" fmla="*/ 12 w 24"/>
                  <a:gd name="T25" fmla="*/ 16 h 26"/>
                  <a:gd name="T26" fmla="*/ 12 w 24"/>
                  <a:gd name="T27" fmla="*/ 16 h 26"/>
                  <a:gd name="T28" fmla="*/ 14 w 24"/>
                  <a:gd name="T29" fmla="*/ 21 h 26"/>
                  <a:gd name="T30" fmla="*/ 17 w 24"/>
                  <a:gd name="T31" fmla="*/ 26 h 26"/>
                  <a:gd name="T32" fmla="*/ 24 w 24"/>
                  <a:gd name="T33" fmla="*/ 26 h 26"/>
                  <a:gd name="T34" fmla="*/ 16 w 24"/>
                  <a:gd name="T35" fmla="*/ 13 h 26"/>
                  <a:gd name="T36" fmla="*/ 24 w 24"/>
                  <a:gd name="T37"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4" h="26">
                    <a:moveTo>
                      <a:pt x="24" y="0"/>
                    </a:moveTo>
                    <a:cubicBezTo>
                      <a:pt x="16" y="0"/>
                      <a:pt x="16" y="0"/>
                      <a:pt x="16" y="0"/>
                    </a:cubicBezTo>
                    <a:cubicBezTo>
                      <a:pt x="14" y="5"/>
                      <a:pt x="14" y="5"/>
                      <a:pt x="14" y="5"/>
                    </a:cubicBezTo>
                    <a:cubicBezTo>
                      <a:pt x="13" y="6"/>
                      <a:pt x="13" y="7"/>
                      <a:pt x="12" y="9"/>
                    </a:cubicBezTo>
                    <a:cubicBezTo>
                      <a:pt x="12" y="9"/>
                      <a:pt x="12" y="9"/>
                      <a:pt x="12" y="9"/>
                    </a:cubicBezTo>
                    <a:cubicBezTo>
                      <a:pt x="11" y="8"/>
                      <a:pt x="11" y="6"/>
                      <a:pt x="10" y="5"/>
                    </a:cubicBezTo>
                    <a:cubicBezTo>
                      <a:pt x="8" y="0"/>
                      <a:pt x="8" y="0"/>
                      <a:pt x="8" y="0"/>
                    </a:cubicBezTo>
                    <a:cubicBezTo>
                      <a:pt x="0" y="0"/>
                      <a:pt x="0" y="0"/>
                      <a:pt x="0" y="0"/>
                    </a:cubicBezTo>
                    <a:cubicBezTo>
                      <a:pt x="8" y="13"/>
                      <a:pt x="8" y="13"/>
                      <a:pt x="8" y="13"/>
                    </a:cubicBezTo>
                    <a:cubicBezTo>
                      <a:pt x="0" y="26"/>
                      <a:pt x="0" y="26"/>
                      <a:pt x="0" y="26"/>
                    </a:cubicBezTo>
                    <a:cubicBezTo>
                      <a:pt x="7" y="26"/>
                      <a:pt x="7" y="26"/>
                      <a:pt x="7" y="26"/>
                    </a:cubicBezTo>
                    <a:cubicBezTo>
                      <a:pt x="10" y="21"/>
                      <a:pt x="10" y="21"/>
                      <a:pt x="10" y="21"/>
                    </a:cubicBezTo>
                    <a:cubicBezTo>
                      <a:pt x="10" y="19"/>
                      <a:pt x="11" y="18"/>
                      <a:pt x="12" y="16"/>
                    </a:cubicBezTo>
                    <a:cubicBezTo>
                      <a:pt x="12" y="16"/>
                      <a:pt x="12" y="16"/>
                      <a:pt x="12" y="16"/>
                    </a:cubicBezTo>
                    <a:cubicBezTo>
                      <a:pt x="13" y="18"/>
                      <a:pt x="13" y="19"/>
                      <a:pt x="14" y="21"/>
                    </a:cubicBezTo>
                    <a:cubicBezTo>
                      <a:pt x="17" y="26"/>
                      <a:pt x="17" y="26"/>
                      <a:pt x="17" y="26"/>
                    </a:cubicBezTo>
                    <a:cubicBezTo>
                      <a:pt x="24" y="26"/>
                      <a:pt x="24" y="26"/>
                      <a:pt x="24" y="26"/>
                    </a:cubicBezTo>
                    <a:cubicBezTo>
                      <a:pt x="16" y="13"/>
                      <a:pt x="16" y="13"/>
                      <a:pt x="16" y="13"/>
                    </a:cubicBezTo>
                    <a:lnTo>
                      <a:pt x="24" y="0"/>
                    </a:lnTo>
                    <a:close/>
                  </a:path>
                </a:pathLst>
              </a:cu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75" name="Rectangle 112"/>
              <p:cNvSpPr>
                <a:spLocks noChangeArrowheads="1"/>
              </p:cNvSpPr>
              <p:nvPr/>
            </p:nvSpPr>
            <p:spPr bwMode="auto">
              <a:xfrm>
                <a:off x="11410919" y="6004442"/>
                <a:ext cx="101987" cy="15690"/>
              </a:xfrm>
              <a:prstGeom prst="rect">
                <a:avLst/>
              </a:pr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76" name="Rectangle 113"/>
              <p:cNvSpPr>
                <a:spLocks noChangeArrowheads="1"/>
              </p:cNvSpPr>
              <p:nvPr/>
            </p:nvSpPr>
            <p:spPr bwMode="auto">
              <a:xfrm>
                <a:off x="11410919" y="5961294"/>
                <a:ext cx="101987" cy="18305"/>
              </a:xfrm>
              <a:prstGeom prst="rect">
                <a:avLst/>
              </a:pr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grpSp>
        <p:sp>
          <p:nvSpPr>
            <p:cNvPr id="57" name="文本框 56"/>
            <p:cNvSpPr txBox="1"/>
            <p:nvPr/>
          </p:nvSpPr>
          <p:spPr bwMode="auto">
            <a:xfrm flipH="1">
              <a:off x="7840362" y="1731690"/>
              <a:ext cx="3697921" cy="461665"/>
            </a:xfrm>
            <a:prstGeom prst="rect">
              <a:avLst/>
            </a:prstGeom>
            <a:noFill/>
          </p:spPr>
          <p:txBody>
            <a:bodyPr wrap="square">
              <a:spAutoFit/>
            </a:bodyPr>
            <a:lstStyle/>
            <a:p>
              <a:pPr lvl="0">
                <a:defRPr/>
              </a:pPr>
              <a:r>
                <a:rPr lang="zh-CN" altLang="en-US" sz="2400" dirty="0">
                  <a:solidFill>
                    <a:srgbClr val="C00000"/>
                  </a:solidFill>
                  <a:latin typeface="微软雅黑" panose="020B0503020204020204" pitchFamily="34" charset="-122"/>
                  <a:ea typeface="微软雅黑" panose="020B0503020204020204" pitchFamily="34" charset="-122"/>
                </a:rPr>
                <a:t>因为双方误会产生的隔阂</a:t>
              </a:r>
              <a:endParaRPr kumimoji="0" lang="zh-CN" altLang="en-US" sz="2400" b="0"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endParaRPr>
            </a:p>
          </p:txBody>
        </p:sp>
        <p:sp>
          <p:nvSpPr>
            <p:cNvPr id="58" name="文本框 57"/>
            <p:cNvSpPr txBox="1"/>
            <p:nvPr/>
          </p:nvSpPr>
          <p:spPr bwMode="auto">
            <a:xfrm>
              <a:off x="411330" y="3001542"/>
              <a:ext cx="3055339" cy="830997"/>
            </a:xfrm>
            <a:prstGeom prst="rect">
              <a:avLst/>
            </a:prstGeom>
            <a:noFill/>
          </p:spPr>
          <p:txBody>
            <a:bodyPr wrap="square">
              <a:spAutoFit/>
            </a:bodyPr>
            <a:lstStyle/>
            <a:p>
              <a:pPr lvl="0" algn="r">
                <a:defRPr/>
              </a:pPr>
              <a:r>
                <a:rPr lang="zh-CN" altLang="en-US" sz="2400" dirty="0">
                  <a:solidFill>
                    <a:srgbClr val="3333FF"/>
                  </a:solidFill>
                  <a:latin typeface="微软雅黑" panose="020B0503020204020204" pitchFamily="34" charset="-122"/>
                  <a:ea typeface="微软雅黑" panose="020B0503020204020204" pitchFamily="34" charset="-122"/>
                </a:rPr>
                <a:t>因双方缺乏了解而产生的隔阂</a:t>
              </a:r>
              <a:endParaRPr kumimoji="0" lang="zh-CN" altLang="en-US" sz="2400" b="0" i="0" u="none" strike="noStrike" kern="1200" cap="none" spc="0" normalizeH="0" baseline="0" noProof="0" dirty="0">
                <a:ln>
                  <a:noFill/>
                </a:ln>
                <a:solidFill>
                  <a:srgbClr val="3333FF"/>
                </a:solidFill>
                <a:effectLst/>
                <a:uLnTx/>
                <a:uFillTx/>
                <a:latin typeface="微软雅黑" panose="020B0503020204020204" pitchFamily="34" charset="-122"/>
                <a:ea typeface="微软雅黑" panose="020B0503020204020204" pitchFamily="34" charset="-122"/>
              </a:endParaRPr>
            </a:p>
          </p:txBody>
        </p:sp>
        <p:sp>
          <p:nvSpPr>
            <p:cNvPr id="59" name="文本框 58"/>
            <p:cNvSpPr txBox="1"/>
            <p:nvPr/>
          </p:nvSpPr>
          <p:spPr bwMode="auto">
            <a:xfrm>
              <a:off x="7475705" y="4472722"/>
              <a:ext cx="4512945" cy="768985"/>
            </a:xfrm>
            <a:prstGeom prst="rect">
              <a:avLst/>
            </a:prstGeom>
            <a:noFill/>
          </p:spPr>
          <p:txBody>
            <a:bodyPr wrap="square">
              <a:noAutofit/>
            </a:bodyPr>
            <a:lstStyle/>
            <a:p>
              <a:pPr lvl="0">
                <a:defRPr/>
              </a:pPr>
              <a:r>
                <a:rPr lang="zh-CN" altLang="en-US" sz="2400" dirty="0">
                  <a:solidFill>
                    <a:srgbClr val="A1C921"/>
                  </a:solidFill>
                  <a:latin typeface="微软雅黑" panose="020B0503020204020204" pitchFamily="34" charset="-122"/>
                  <a:ea typeface="微软雅黑" panose="020B0503020204020204" pitchFamily="34" charset="-122"/>
                </a:rPr>
                <a:t>因为自己的不慎，损害了对方</a:t>
              </a:r>
              <a:r>
                <a:rPr kumimoji="0" lang="zh-CN" altLang="en-US" sz="2400" b="0" i="0" u="none" strike="noStrike" kern="1200" cap="none" spc="0" normalizeH="0" baseline="0" noProof="0" dirty="0">
                  <a:ln>
                    <a:noFill/>
                  </a:ln>
                  <a:solidFill>
                    <a:srgbClr val="A1C921"/>
                  </a:solidFill>
                  <a:effectLst/>
                  <a:uLnTx/>
                  <a:uFillTx/>
                  <a:latin typeface="微软雅黑" panose="020B0503020204020204" pitchFamily="34" charset="-122"/>
                  <a:ea typeface="微软雅黑" panose="020B0503020204020204" pitchFamily="34" charset="-122"/>
                </a:rPr>
                <a:t>利益而产生的隔阂</a:t>
              </a:r>
              <a:endParaRPr kumimoji="0" lang="zh-CN" altLang="en-US" sz="2400" b="0" i="0" u="none" strike="noStrike" kern="1200" cap="none" spc="0" normalizeH="0" baseline="0" noProof="0" dirty="0">
                <a:ln>
                  <a:noFill/>
                </a:ln>
                <a:solidFill>
                  <a:srgbClr val="A1C921"/>
                </a:solidFill>
                <a:effectLst/>
                <a:uLnTx/>
                <a:uFillTx/>
                <a:latin typeface="微软雅黑" panose="020B0503020204020204" pitchFamily="34" charset="-122"/>
                <a:ea typeface="微软雅黑" panose="020B0503020204020204" pitchFamily="34" charset="-122"/>
              </a:endParaRPr>
            </a:p>
          </p:txBody>
        </p:sp>
        <p:grpSp>
          <p:nvGrpSpPr>
            <p:cNvPr id="60" name="组合 59"/>
            <p:cNvGrpSpPr/>
            <p:nvPr/>
          </p:nvGrpSpPr>
          <p:grpSpPr>
            <a:xfrm>
              <a:off x="5669584" y="3216810"/>
              <a:ext cx="460946" cy="395051"/>
              <a:chOff x="3546346" y="2339026"/>
              <a:chExt cx="897787" cy="769842"/>
            </a:xfrm>
            <a:solidFill>
              <a:srgbClr val="960096"/>
            </a:solidFill>
            <a:effectLst>
              <a:reflection blurRad="6350" stA="52000" endA="300" endPos="35000" dir="5400000" sy="-100000" algn="bl" rotWithShape="0"/>
            </a:effectLst>
          </p:grpSpPr>
          <p:sp>
            <p:nvSpPr>
              <p:cNvPr id="61" name="Rectangle 227"/>
              <p:cNvSpPr>
                <a:spLocks noChangeArrowheads="1"/>
              </p:cNvSpPr>
              <p:nvPr/>
            </p:nvSpPr>
            <p:spPr bwMode="auto">
              <a:xfrm>
                <a:off x="3561526" y="3077423"/>
                <a:ext cx="882607" cy="3144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Calibri" panose="020F0502020204030204"/>
                  <a:ea typeface="宋体" panose="02010600030101010101" pitchFamily="2" charset="-122"/>
                  <a:cs typeface="+mn-cs"/>
                </a:endParaRPr>
              </a:p>
            </p:txBody>
          </p:sp>
          <p:sp>
            <p:nvSpPr>
              <p:cNvPr id="62" name="Freeform 228"/>
              <p:cNvSpPr/>
              <p:nvPr/>
            </p:nvSpPr>
            <p:spPr bwMode="auto">
              <a:xfrm>
                <a:off x="3617909" y="2844302"/>
                <a:ext cx="125777" cy="210351"/>
              </a:xfrm>
              <a:custGeom>
                <a:avLst/>
                <a:gdLst>
                  <a:gd name="T0" fmla="*/ 6 w 49"/>
                  <a:gd name="T1" fmla="*/ 82 h 82"/>
                  <a:gd name="T2" fmla="*/ 43 w 49"/>
                  <a:gd name="T3" fmla="*/ 82 h 82"/>
                  <a:gd name="T4" fmla="*/ 49 w 49"/>
                  <a:gd name="T5" fmla="*/ 76 h 82"/>
                  <a:gd name="T6" fmla="*/ 49 w 49"/>
                  <a:gd name="T7" fmla="*/ 0 h 82"/>
                  <a:gd name="T8" fmla="*/ 0 w 49"/>
                  <a:gd name="T9" fmla="*/ 49 h 82"/>
                  <a:gd name="T10" fmla="*/ 0 w 49"/>
                  <a:gd name="T11" fmla="*/ 76 h 82"/>
                  <a:gd name="T12" fmla="*/ 6 w 49"/>
                  <a:gd name="T13" fmla="*/ 82 h 82"/>
                </a:gdLst>
                <a:ahLst/>
                <a:cxnLst>
                  <a:cxn ang="0">
                    <a:pos x="T0" y="T1"/>
                  </a:cxn>
                  <a:cxn ang="0">
                    <a:pos x="T2" y="T3"/>
                  </a:cxn>
                  <a:cxn ang="0">
                    <a:pos x="T4" y="T5"/>
                  </a:cxn>
                  <a:cxn ang="0">
                    <a:pos x="T6" y="T7"/>
                  </a:cxn>
                  <a:cxn ang="0">
                    <a:pos x="T8" y="T9"/>
                  </a:cxn>
                  <a:cxn ang="0">
                    <a:pos x="T10" y="T11"/>
                  </a:cxn>
                  <a:cxn ang="0">
                    <a:pos x="T12" y="T13"/>
                  </a:cxn>
                </a:cxnLst>
                <a:rect l="0" t="0" r="r" b="b"/>
                <a:pathLst>
                  <a:path w="49" h="82">
                    <a:moveTo>
                      <a:pt x="6" y="82"/>
                    </a:moveTo>
                    <a:cubicBezTo>
                      <a:pt x="43" y="82"/>
                      <a:pt x="43" y="82"/>
                      <a:pt x="43" y="82"/>
                    </a:cubicBezTo>
                    <a:cubicBezTo>
                      <a:pt x="46" y="82"/>
                      <a:pt x="49" y="79"/>
                      <a:pt x="49" y="76"/>
                    </a:cubicBezTo>
                    <a:cubicBezTo>
                      <a:pt x="49" y="0"/>
                      <a:pt x="49" y="0"/>
                      <a:pt x="49" y="0"/>
                    </a:cubicBezTo>
                    <a:cubicBezTo>
                      <a:pt x="0" y="49"/>
                      <a:pt x="0" y="49"/>
                      <a:pt x="0" y="49"/>
                    </a:cubicBezTo>
                    <a:cubicBezTo>
                      <a:pt x="0" y="76"/>
                      <a:pt x="0" y="76"/>
                      <a:pt x="0" y="76"/>
                    </a:cubicBezTo>
                    <a:cubicBezTo>
                      <a:pt x="0" y="79"/>
                      <a:pt x="3" y="82"/>
                      <a:pt x="6" y="8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Calibri" panose="020F0502020204030204"/>
                  <a:ea typeface="宋体" panose="02010600030101010101" pitchFamily="2" charset="-122"/>
                  <a:cs typeface="+mn-cs"/>
                </a:endParaRPr>
              </a:p>
            </p:txBody>
          </p:sp>
          <p:sp>
            <p:nvSpPr>
              <p:cNvPr id="63" name="Freeform 229"/>
              <p:cNvSpPr/>
              <p:nvPr/>
            </p:nvSpPr>
            <p:spPr bwMode="auto">
              <a:xfrm>
                <a:off x="3779467" y="2682744"/>
                <a:ext cx="122524" cy="371910"/>
              </a:xfrm>
              <a:custGeom>
                <a:avLst/>
                <a:gdLst>
                  <a:gd name="T0" fmla="*/ 5 w 48"/>
                  <a:gd name="T1" fmla="*/ 145 h 145"/>
                  <a:gd name="T2" fmla="*/ 43 w 48"/>
                  <a:gd name="T3" fmla="*/ 145 h 145"/>
                  <a:gd name="T4" fmla="*/ 48 w 48"/>
                  <a:gd name="T5" fmla="*/ 139 h 145"/>
                  <a:gd name="T6" fmla="*/ 48 w 48"/>
                  <a:gd name="T7" fmla="*/ 0 h 145"/>
                  <a:gd name="T8" fmla="*/ 0 w 48"/>
                  <a:gd name="T9" fmla="*/ 49 h 145"/>
                  <a:gd name="T10" fmla="*/ 0 w 48"/>
                  <a:gd name="T11" fmla="*/ 139 h 145"/>
                  <a:gd name="T12" fmla="*/ 5 w 48"/>
                  <a:gd name="T13" fmla="*/ 145 h 145"/>
                </a:gdLst>
                <a:ahLst/>
                <a:cxnLst>
                  <a:cxn ang="0">
                    <a:pos x="T0" y="T1"/>
                  </a:cxn>
                  <a:cxn ang="0">
                    <a:pos x="T2" y="T3"/>
                  </a:cxn>
                  <a:cxn ang="0">
                    <a:pos x="T4" y="T5"/>
                  </a:cxn>
                  <a:cxn ang="0">
                    <a:pos x="T6" y="T7"/>
                  </a:cxn>
                  <a:cxn ang="0">
                    <a:pos x="T8" y="T9"/>
                  </a:cxn>
                  <a:cxn ang="0">
                    <a:pos x="T10" y="T11"/>
                  </a:cxn>
                  <a:cxn ang="0">
                    <a:pos x="T12" y="T13"/>
                  </a:cxn>
                </a:cxnLst>
                <a:rect l="0" t="0" r="r" b="b"/>
                <a:pathLst>
                  <a:path w="48" h="145">
                    <a:moveTo>
                      <a:pt x="5" y="145"/>
                    </a:moveTo>
                    <a:cubicBezTo>
                      <a:pt x="43" y="145"/>
                      <a:pt x="43" y="145"/>
                      <a:pt x="43" y="145"/>
                    </a:cubicBezTo>
                    <a:cubicBezTo>
                      <a:pt x="46" y="145"/>
                      <a:pt x="48" y="142"/>
                      <a:pt x="48" y="139"/>
                    </a:cubicBezTo>
                    <a:cubicBezTo>
                      <a:pt x="48" y="0"/>
                      <a:pt x="48" y="0"/>
                      <a:pt x="48" y="0"/>
                    </a:cubicBezTo>
                    <a:cubicBezTo>
                      <a:pt x="0" y="49"/>
                      <a:pt x="0" y="49"/>
                      <a:pt x="0" y="49"/>
                    </a:cubicBezTo>
                    <a:cubicBezTo>
                      <a:pt x="0" y="139"/>
                      <a:pt x="0" y="139"/>
                      <a:pt x="0" y="139"/>
                    </a:cubicBezTo>
                    <a:cubicBezTo>
                      <a:pt x="0" y="142"/>
                      <a:pt x="2" y="145"/>
                      <a:pt x="5" y="14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Calibri" panose="020F0502020204030204"/>
                  <a:ea typeface="宋体" panose="02010600030101010101" pitchFamily="2" charset="-122"/>
                  <a:cs typeface="+mn-cs"/>
                </a:endParaRPr>
              </a:p>
            </p:txBody>
          </p:sp>
          <p:sp>
            <p:nvSpPr>
              <p:cNvPr id="64" name="Freeform 230"/>
              <p:cNvSpPr/>
              <p:nvPr/>
            </p:nvSpPr>
            <p:spPr bwMode="auto">
              <a:xfrm>
                <a:off x="3938857" y="2713104"/>
                <a:ext cx="124693" cy="341550"/>
              </a:xfrm>
              <a:custGeom>
                <a:avLst/>
                <a:gdLst>
                  <a:gd name="T0" fmla="*/ 22 w 49"/>
                  <a:gd name="T1" fmla="*/ 22 h 133"/>
                  <a:gd name="T2" fmla="*/ 0 w 49"/>
                  <a:gd name="T3" fmla="*/ 0 h 133"/>
                  <a:gd name="T4" fmla="*/ 0 w 49"/>
                  <a:gd name="T5" fmla="*/ 127 h 133"/>
                  <a:gd name="T6" fmla="*/ 6 w 49"/>
                  <a:gd name="T7" fmla="*/ 133 h 133"/>
                  <a:gd name="T8" fmla="*/ 43 w 49"/>
                  <a:gd name="T9" fmla="*/ 133 h 133"/>
                  <a:gd name="T10" fmla="*/ 49 w 49"/>
                  <a:gd name="T11" fmla="*/ 127 h 133"/>
                  <a:gd name="T12" fmla="*/ 49 w 49"/>
                  <a:gd name="T13" fmla="*/ 26 h 133"/>
                  <a:gd name="T14" fmla="*/ 38 w 49"/>
                  <a:gd name="T15" fmla="*/ 29 h 133"/>
                  <a:gd name="T16" fmla="*/ 22 w 49"/>
                  <a:gd name="T17" fmla="*/ 22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9" h="133">
                    <a:moveTo>
                      <a:pt x="22" y="22"/>
                    </a:moveTo>
                    <a:cubicBezTo>
                      <a:pt x="0" y="0"/>
                      <a:pt x="0" y="0"/>
                      <a:pt x="0" y="0"/>
                    </a:cubicBezTo>
                    <a:cubicBezTo>
                      <a:pt x="0" y="127"/>
                      <a:pt x="0" y="127"/>
                      <a:pt x="0" y="127"/>
                    </a:cubicBezTo>
                    <a:cubicBezTo>
                      <a:pt x="0" y="130"/>
                      <a:pt x="3" y="133"/>
                      <a:pt x="6" y="133"/>
                    </a:cubicBezTo>
                    <a:cubicBezTo>
                      <a:pt x="43" y="133"/>
                      <a:pt x="43" y="133"/>
                      <a:pt x="43" y="133"/>
                    </a:cubicBezTo>
                    <a:cubicBezTo>
                      <a:pt x="46" y="133"/>
                      <a:pt x="49" y="130"/>
                      <a:pt x="49" y="127"/>
                    </a:cubicBezTo>
                    <a:cubicBezTo>
                      <a:pt x="49" y="26"/>
                      <a:pt x="49" y="26"/>
                      <a:pt x="49" y="26"/>
                    </a:cubicBezTo>
                    <a:cubicBezTo>
                      <a:pt x="46" y="28"/>
                      <a:pt x="42" y="29"/>
                      <a:pt x="38" y="29"/>
                    </a:cubicBezTo>
                    <a:cubicBezTo>
                      <a:pt x="32" y="29"/>
                      <a:pt x="27" y="26"/>
                      <a:pt x="22" y="2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Calibri" panose="020F0502020204030204"/>
                  <a:ea typeface="宋体" panose="02010600030101010101" pitchFamily="2" charset="-122"/>
                  <a:cs typeface="+mn-cs"/>
                </a:endParaRPr>
              </a:p>
            </p:txBody>
          </p:sp>
          <p:sp>
            <p:nvSpPr>
              <p:cNvPr id="65" name="Freeform 231"/>
              <p:cNvSpPr/>
              <p:nvPr/>
            </p:nvSpPr>
            <p:spPr bwMode="auto">
              <a:xfrm>
                <a:off x="4100415" y="2624193"/>
                <a:ext cx="122524" cy="430461"/>
              </a:xfrm>
              <a:custGeom>
                <a:avLst/>
                <a:gdLst>
                  <a:gd name="T0" fmla="*/ 5 w 48"/>
                  <a:gd name="T1" fmla="*/ 168 h 168"/>
                  <a:gd name="T2" fmla="*/ 43 w 48"/>
                  <a:gd name="T3" fmla="*/ 168 h 168"/>
                  <a:gd name="T4" fmla="*/ 48 w 48"/>
                  <a:gd name="T5" fmla="*/ 162 h 168"/>
                  <a:gd name="T6" fmla="*/ 48 w 48"/>
                  <a:gd name="T7" fmla="*/ 0 h 168"/>
                  <a:gd name="T8" fmla="*/ 0 w 48"/>
                  <a:gd name="T9" fmla="*/ 48 h 168"/>
                  <a:gd name="T10" fmla="*/ 0 w 48"/>
                  <a:gd name="T11" fmla="*/ 162 h 168"/>
                  <a:gd name="T12" fmla="*/ 5 w 48"/>
                  <a:gd name="T13" fmla="*/ 168 h 168"/>
                </a:gdLst>
                <a:ahLst/>
                <a:cxnLst>
                  <a:cxn ang="0">
                    <a:pos x="T0" y="T1"/>
                  </a:cxn>
                  <a:cxn ang="0">
                    <a:pos x="T2" y="T3"/>
                  </a:cxn>
                  <a:cxn ang="0">
                    <a:pos x="T4" y="T5"/>
                  </a:cxn>
                  <a:cxn ang="0">
                    <a:pos x="T6" y="T7"/>
                  </a:cxn>
                  <a:cxn ang="0">
                    <a:pos x="T8" y="T9"/>
                  </a:cxn>
                  <a:cxn ang="0">
                    <a:pos x="T10" y="T11"/>
                  </a:cxn>
                  <a:cxn ang="0">
                    <a:pos x="T12" y="T13"/>
                  </a:cxn>
                </a:cxnLst>
                <a:rect l="0" t="0" r="r" b="b"/>
                <a:pathLst>
                  <a:path w="48" h="168">
                    <a:moveTo>
                      <a:pt x="5" y="168"/>
                    </a:moveTo>
                    <a:cubicBezTo>
                      <a:pt x="43" y="168"/>
                      <a:pt x="43" y="168"/>
                      <a:pt x="43" y="168"/>
                    </a:cubicBezTo>
                    <a:cubicBezTo>
                      <a:pt x="46" y="168"/>
                      <a:pt x="48" y="165"/>
                      <a:pt x="48" y="162"/>
                    </a:cubicBezTo>
                    <a:cubicBezTo>
                      <a:pt x="48" y="0"/>
                      <a:pt x="48" y="0"/>
                      <a:pt x="48" y="0"/>
                    </a:cubicBezTo>
                    <a:cubicBezTo>
                      <a:pt x="0" y="48"/>
                      <a:pt x="0" y="48"/>
                      <a:pt x="0" y="48"/>
                    </a:cubicBezTo>
                    <a:cubicBezTo>
                      <a:pt x="0" y="162"/>
                      <a:pt x="0" y="162"/>
                      <a:pt x="0" y="162"/>
                    </a:cubicBezTo>
                    <a:cubicBezTo>
                      <a:pt x="0" y="165"/>
                      <a:pt x="2" y="168"/>
                      <a:pt x="5" y="16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Calibri" panose="020F0502020204030204"/>
                  <a:ea typeface="宋体" panose="02010600030101010101" pitchFamily="2" charset="-122"/>
                  <a:cs typeface="+mn-cs"/>
                </a:endParaRPr>
              </a:p>
            </p:txBody>
          </p:sp>
          <p:sp>
            <p:nvSpPr>
              <p:cNvPr id="66" name="Freeform 232"/>
              <p:cNvSpPr/>
              <p:nvPr/>
            </p:nvSpPr>
            <p:spPr bwMode="auto">
              <a:xfrm>
                <a:off x="4258721" y="2513596"/>
                <a:ext cx="125777" cy="541058"/>
              </a:xfrm>
              <a:custGeom>
                <a:avLst/>
                <a:gdLst>
                  <a:gd name="T0" fmla="*/ 29 w 49"/>
                  <a:gd name="T1" fmla="*/ 0 h 211"/>
                  <a:gd name="T2" fmla="*/ 0 w 49"/>
                  <a:gd name="T3" fmla="*/ 29 h 211"/>
                  <a:gd name="T4" fmla="*/ 0 w 49"/>
                  <a:gd name="T5" fmla="*/ 205 h 211"/>
                  <a:gd name="T6" fmla="*/ 6 w 49"/>
                  <a:gd name="T7" fmla="*/ 211 h 211"/>
                  <a:gd name="T8" fmla="*/ 43 w 49"/>
                  <a:gd name="T9" fmla="*/ 211 h 211"/>
                  <a:gd name="T10" fmla="*/ 49 w 49"/>
                  <a:gd name="T11" fmla="*/ 205 h 211"/>
                  <a:gd name="T12" fmla="*/ 49 w 49"/>
                  <a:gd name="T13" fmla="*/ 22 h 211"/>
                  <a:gd name="T14" fmla="*/ 29 w 49"/>
                  <a:gd name="T15" fmla="*/ 0 h 2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 h="211">
                    <a:moveTo>
                      <a:pt x="29" y="0"/>
                    </a:moveTo>
                    <a:cubicBezTo>
                      <a:pt x="0" y="29"/>
                      <a:pt x="0" y="29"/>
                      <a:pt x="0" y="29"/>
                    </a:cubicBezTo>
                    <a:cubicBezTo>
                      <a:pt x="0" y="205"/>
                      <a:pt x="0" y="205"/>
                      <a:pt x="0" y="205"/>
                    </a:cubicBezTo>
                    <a:cubicBezTo>
                      <a:pt x="0" y="208"/>
                      <a:pt x="3" y="211"/>
                      <a:pt x="6" y="211"/>
                    </a:cubicBezTo>
                    <a:cubicBezTo>
                      <a:pt x="43" y="211"/>
                      <a:pt x="43" y="211"/>
                      <a:pt x="43" y="211"/>
                    </a:cubicBezTo>
                    <a:cubicBezTo>
                      <a:pt x="46" y="211"/>
                      <a:pt x="49" y="208"/>
                      <a:pt x="49" y="205"/>
                    </a:cubicBezTo>
                    <a:cubicBezTo>
                      <a:pt x="49" y="22"/>
                      <a:pt x="49" y="22"/>
                      <a:pt x="49" y="22"/>
                    </a:cubicBezTo>
                    <a:cubicBezTo>
                      <a:pt x="38" y="21"/>
                      <a:pt x="29" y="12"/>
                      <a:pt x="2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Calibri" panose="020F0502020204030204"/>
                  <a:ea typeface="宋体" panose="02010600030101010101" pitchFamily="2" charset="-122"/>
                  <a:cs typeface="+mn-cs"/>
                </a:endParaRPr>
              </a:p>
            </p:txBody>
          </p:sp>
          <p:sp>
            <p:nvSpPr>
              <p:cNvPr id="67" name="Freeform 233"/>
              <p:cNvSpPr/>
              <p:nvPr/>
            </p:nvSpPr>
            <p:spPr bwMode="auto">
              <a:xfrm>
                <a:off x="3546346" y="2339026"/>
                <a:ext cx="871764" cy="610452"/>
              </a:xfrm>
              <a:custGeom>
                <a:avLst/>
                <a:gdLst>
                  <a:gd name="T0" fmla="*/ 20 w 340"/>
                  <a:gd name="T1" fmla="*/ 234 h 238"/>
                  <a:gd name="T2" fmla="*/ 140 w 340"/>
                  <a:gd name="T3" fmla="*/ 113 h 238"/>
                  <a:gd name="T4" fmla="*/ 183 w 340"/>
                  <a:gd name="T5" fmla="*/ 156 h 238"/>
                  <a:gd name="T6" fmla="*/ 199 w 340"/>
                  <a:gd name="T7" fmla="*/ 156 h 238"/>
                  <a:gd name="T8" fmla="*/ 318 w 340"/>
                  <a:gd name="T9" fmla="*/ 37 h 238"/>
                  <a:gd name="T10" fmla="*/ 318 w 340"/>
                  <a:gd name="T11" fmla="*/ 64 h 238"/>
                  <a:gd name="T12" fmla="*/ 329 w 340"/>
                  <a:gd name="T13" fmla="*/ 75 h 238"/>
                  <a:gd name="T14" fmla="*/ 340 w 340"/>
                  <a:gd name="T15" fmla="*/ 64 h 238"/>
                  <a:gd name="T16" fmla="*/ 340 w 340"/>
                  <a:gd name="T17" fmla="*/ 11 h 238"/>
                  <a:gd name="T18" fmla="*/ 337 w 340"/>
                  <a:gd name="T19" fmla="*/ 3 h 238"/>
                  <a:gd name="T20" fmla="*/ 329 w 340"/>
                  <a:gd name="T21" fmla="*/ 0 h 238"/>
                  <a:gd name="T22" fmla="*/ 276 w 340"/>
                  <a:gd name="T23" fmla="*/ 0 h 238"/>
                  <a:gd name="T24" fmla="*/ 265 w 340"/>
                  <a:gd name="T25" fmla="*/ 11 h 238"/>
                  <a:gd name="T26" fmla="*/ 276 w 340"/>
                  <a:gd name="T27" fmla="*/ 22 h 238"/>
                  <a:gd name="T28" fmla="*/ 302 w 340"/>
                  <a:gd name="T29" fmla="*/ 22 h 238"/>
                  <a:gd name="T30" fmla="*/ 191 w 340"/>
                  <a:gd name="T31" fmla="*/ 133 h 238"/>
                  <a:gd name="T32" fmla="*/ 148 w 340"/>
                  <a:gd name="T33" fmla="*/ 90 h 238"/>
                  <a:gd name="T34" fmla="*/ 133 w 340"/>
                  <a:gd name="T35" fmla="*/ 90 h 238"/>
                  <a:gd name="T36" fmla="*/ 4 w 340"/>
                  <a:gd name="T37" fmla="*/ 219 h 238"/>
                  <a:gd name="T38" fmla="*/ 4 w 340"/>
                  <a:gd name="T39" fmla="*/ 234 h 238"/>
                  <a:gd name="T40" fmla="*/ 20 w 340"/>
                  <a:gd name="T41" fmla="*/ 234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40" h="238">
                    <a:moveTo>
                      <a:pt x="20" y="234"/>
                    </a:moveTo>
                    <a:cubicBezTo>
                      <a:pt x="140" y="113"/>
                      <a:pt x="140" y="113"/>
                      <a:pt x="140" y="113"/>
                    </a:cubicBezTo>
                    <a:cubicBezTo>
                      <a:pt x="183" y="156"/>
                      <a:pt x="183" y="156"/>
                      <a:pt x="183" y="156"/>
                    </a:cubicBezTo>
                    <a:cubicBezTo>
                      <a:pt x="188" y="160"/>
                      <a:pt x="195" y="160"/>
                      <a:pt x="199" y="156"/>
                    </a:cubicBezTo>
                    <a:cubicBezTo>
                      <a:pt x="318" y="37"/>
                      <a:pt x="318" y="37"/>
                      <a:pt x="318" y="37"/>
                    </a:cubicBezTo>
                    <a:cubicBezTo>
                      <a:pt x="318" y="64"/>
                      <a:pt x="318" y="64"/>
                      <a:pt x="318" y="64"/>
                    </a:cubicBezTo>
                    <a:cubicBezTo>
                      <a:pt x="318" y="70"/>
                      <a:pt x="323" y="75"/>
                      <a:pt x="329" y="75"/>
                    </a:cubicBezTo>
                    <a:cubicBezTo>
                      <a:pt x="335" y="75"/>
                      <a:pt x="340" y="70"/>
                      <a:pt x="340" y="64"/>
                    </a:cubicBezTo>
                    <a:cubicBezTo>
                      <a:pt x="340" y="11"/>
                      <a:pt x="340" y="11"/>
                      <a:pt x="340" y="11"/>
                    </a:cubicBezTo>
                    <a:cubicBezTo>
                      <a:pt x="340" y="8"/>
                      <a:pt x="339" y="5"/>
                      <a:pt x="337" y="3"/>
                    </a:cubicBezTo>
                    <a:cubicBezTo>
                      <a:pt x="335" y="1"/>
                      <a:pt x="332" y="0"/>
                      <a:pt x="329" y="0"/>
                    </a:cubicBezTo>
                    <a:cubicBezTo>
                      <a:pt x="276" y="0"/>
                      <a:pt x="276" y="0"/>
                      <a:pt x="276" y="0"/>
                    </a:cubicBezTo>
                    <a:cubicBezTo>
                      <a:pt x="270" y="0"/>
                      <a:pt x="265" y="4"/>
                      <a:pt x="265" y="11"/>
                    </a:cubicBezTo>
                    <a:cubicBezTo>
                      <a:pt x="265" y="17"/>
                      <a:pt x="270" y="22"/>
                      <a:pt x="276" y="22"/>
                    </a:cubicBezTo>
                    <a:cubicBezTo>
                      <a:pt x="302" y="22"/>
                      <a:pt x="302" y="22"/>
                      <a:pt x="302" y="22"/>
                    </a:cubicBezTo>
                    <a:cubicBezTo>
                      <a:pt x="191" y="133"/>
                      <a:pt x="191" y="133"/>
                      <a:pt x="191" y="133"/>
                    </a:cubicBezTo>
                    <a:cubicBezTo>
                      <a:pt x="148" y="90"/>
                      <a:pt x="148" y="90"/>
                      <a:pt x="148" y="90"/>
                    </a:cubicBezTo>
                    <a:cubicBezTo>
                      <a:pt x="144" y="86"/>
                      <a:pt x="137" y="86"/>
                      <a:pt x="133" y="90"/>
                    </a:cubicBezTo>
                    <a:cubicBezTo>
                      <a:pt x="4" y="219"/>
                      <a:pt x="4" y="219"/>
                      <a:pt x="4" y="219"/>
                    </a:cubicBezTo>
                    <a:cubicBezTo>
                      <a:pt x="0" y="223"/>
                      <a:pt x="0" y="230"/>
                      <a:pt x="4" y="234"/>
                    </a:cubicBezTo>
                    <a:cubicBezTo>
                      <a:pt x="8" y="238"/>
                      <a:pt x="15" y="238"/>
                      <a:pt x="20" y="2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Calibri" panose="020F0502020204030204"/>
                  <a:ea typeface="宋体" panose="02010600030101010101" pitchFamily="2" charset="-122"/>
                  <a:cs typeface="+mn-cs"/>
                </a:endParaRPr>
              </a:p>
            </p:txBody>
          </p:sp>
        </p:grpSp>
      </p:gr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三、大学生职业适应的方法</a:t>
            </a:r>
            <a:endParaRPr lang="zh-CN" altLang="en-US" dirty="0"/>
          </a:p>
        </p:txBody>
      </p:sp>
      <p:sp>
        <p:nvSpPr>
          <p:cNvPr id="3" name="灯片编号占位符 2"/>
          <p:cNvSpPr>
            <a:spLocks noGrp="1"/>
          </p:cNvSpPr>
          <p:nvPr>
            <p:ph type="sldNum" sz="quarter" idx="4"/>
          </p:nvPr>
        </p:nvSpPr>
        <p:spPr/>
        <p:txBody>
          <a:bodyPr/>
          <a:lstStyle/>
          <a:p>
            <a:fld id="{5DD3DB80-B894-403A-B48E-6FDC1A72010E}" type="slidenum">
              <a:rPr lang="zh-CN" altLang="en-US" smtClean="0"/>
            </a:fld>
            <a:endParaRPr lang="zh-CN" altLang="en-US" dirty="0"/>
          </a:p>
        </p:txBody>
      </p:sp>
      <p:sp>
        <p:nvSpPr>
          <p:cNvPr id="30" name="圆角矩形 29"/>
          <p:cNvSpPr/>
          <p:nvPr/>
        </p:nvSpPr>
        <p:spPr>
          <a:xfrm>
            <a:off x="-436606" y="1450866"/>
            <a:ext cx="5909449" cy="647601"/>
          </a:xfrm>
          <a:prstGeom prst="round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a:solidFill>
                  <a:schemeClr val="bg1"/>
                </a:solidFill>
              </a:rPr>
              <a:t>4</a:t>
            </a:r>
            <a:r>
              <a:rPr lang="zh-CN" altLang="en-US" sz="2800" b="1" dirty="0">
                <a:solidFill>
                  <a:schemeClr val="bg1"/>
                </a:solidFill>
              </a:rPr>
              <a:t>．虚心接受批评</a:t>
            </a:r>
            <a:endParaRPr lang="zh-CN" altLang="en-US" sz="2800" b="1" dirty="0">
              <a:solidFill>
                <a:schemeClr val="bg1"/>
              </a:solidFill>
            </a:endParaRPr>
          </a:p>
        </p:txBody>
      </p:sp>
      <p:sp>
        <p:nvSpPr>
          <p:cNvPr id="98" name="矩形 97"/>
          <p:cNvSpPr/>
          <p:nvPr/>
        </p:nvSpPr>
        <p:spPr>
          <a:xfrm>
            <a:off x="-3810" y="2424430"/>
            <a:ext cx="12192000" cy="4190365"/>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9" name="文本框 43"/>
          <p:cNvSpPr txBox="1"/>
          <p:nvPr/>
        </p:nvSpPr>
        <p:spPr>
          <a:xfrm>
            <a:off x="534011" y="2438082"/>
            <a:ext cx="11052400" cy="3969385"/>
          </a:xfrm>
          <a:prstGeom prst="rect">
            <a:avLst/>
          </a:prstGeom>
          <a:noFill/>
        </p:spPr>
        <p:txBody>
          <a:bodyPr wrap="square" rtlCol="0">
            <a:spAutoFit/>
          </a:bodyPr>
          <a:lstStyle/>
          <a:p>
            <a:pPr indent="457200" algn="just">
              <a:lnSpc>
                <a:spcPct val="150000"/>
              </a:lnSpc>
            </a:pPr>
            <a:r>
              <a:rPr lang="zh-CN" altLang="en-US" sz="2400" dirty="0"/>
              <a:t>大学生面对领导或前辈的批评时，应该保持虚心接受和学习的态度。首先，大学生要认真倾听领导或前辈的反馈，理解批评背后的意图和指出的问题所在。其次，大学生要保持冷静和虚心的态度，即使批评可能令人不悦，也要认识到这是成长和改进的机会。</a:t>
            </a:r>
            <a:endParaRPr lang="zh-CN" altLang="en-US" sz="2400" dirty="0"/>
          </a:p>
          <a:p>
            <a:pPr indent="457200" algn="just">
              <a:lnSpc>
                <a:spcPct val="150000"/>
              </a:lnSpc>
            </a:pPr>
            <a:r>
              <a:rPr lang="zh-CN" altLang="en-US" sz="2400" dirty="0"/>
              <a:t>随后，大学生要主动询问具体改进的方法和建议，表现出愿意学习和进步的态度。最后，大学生需要制订实际的行动计划，将批评转化为具体的改进措施，并在实践中不断调整和完善。</a:t>
            </a:r>
            <a:endParaRPr lang="zh-CN" altLang="en-US" sz="2400" dirty="0"/>
          </a:p>
        </p:txBody>
      </p:sp>
      <p:sp>
        <p:nvSpPr>
          <p:cNvPr id="100" name="矩形 99"/>
          <p:cNvSpPr/>
          <p:nvPr/>
        </p:nvSpPr>
        <p:spPr>
          <a:xfrm>
            <a:off x="0" y="6649052"/>
            <a:ext cx="12192000" cy="60670"/>
          </a:xfrm>
          <a:prstGeom prst="rect">
            <a:avLst/>
          </a:prstGeom>
          <a:solidFill>
            <a:srgbClr val="FF990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
</file>

<file path=ppt/tags/tag1.xml><?xml version="1.0" encoding="utf-8"?>
<p:tagLst xmlns:p="http://schemas.openxmlformats.org/presentationml/2006/main">
  <p:tag name="KSO_WM_DIAGRAM_VIRTUALLY_FRAME" val="{&quot;height&quot;:291.14942024640567,&quot;left&quot;:24.876929133858265,&quot;top&quot;:245.58267716535428,&quot;width&quot;:819.851496062992}"/>
</p:tagLst>
</file>

<file path=ppt/tags/tag10.xml><?xml version="1.0" encoding="utf-8"?>
<p:tagLst xmlns:p="http://schemas.openxmlformats.org/presentationml/2006/main">
  <p:tag name="KSO_WM_DIAGRAM_VIRTUALLY_FRAME" val="{&quot;height&quot;:291.14942024640567,&quot;left&quot;:24.876929133858265,&quot;top&quot;:245.58267716535428,&quot;width&quot;:819.851496062992}"/>
</p:tagLst>
</file>

<file path=ppt/tags/tag11.xml><?xml version="1.0" encoding="utf-8"?>
<p:tagLst xmlns:p="http://schemas.openxmlformats.org/presentationml/2006/main">
  <p:tag name="KSO_WM_DIAGRAM_VIRTUALLY_FRAME" val="{&quot;height&quot;:291.14942024640567,&quot;left&quot;:24.876929133858265,&quot;top&quot;:245.58267716535428,&quot;width&quot;:819.851496062992}"/>
</p:tagLst>
</file>

<file path=ppt/tags/tag12.xml><?xml version="1.0" encoding="utf-8"?>
<p:tagLst xmlns:p="http://schemas.openxmlformats.org/presentationml/2006/main">
  <p:tag name="KSO_WM_DIAGRAM_VIRTUALLY_FRAME" val="{&quot;height&quot;:291.14942024640567,&quot;left&quot;:24.876929133858265,&quot;top&quot;:245.58267716535428,&quot;width&quot;:819.851496062992}"/>
</p:tagLst>
</file>

<file path=ppt/tags/tag13.xml><?xml version="1.0" encoding="utf-8"?>
<p:tagLst xmlns:p="http://schemas.openxmlformats.org/presentationml/2006/main">
  <p:tag name="KSO_WM_DIAGRAM_VIRTUALLY_FRAME" val="{&quot;height&quot;:291.14942024640567,&quot;left&quot;:24.876929133858265,&quot;top&quot;:245.58267716535428,&quot;width&quot;:819.851496062992}"/>
</p:tagLst>
</file>

<file path=ppt/tags/tag14.xml><?xml version="1.0" encoding="utf-8"?>
<p:tagLst xmlns:p="http://schemas.openxmlformats.org/presentationml/2006/main">
  <p:tag name="KSO_WM_DIAGRAM_VIRTUALLY_FRAME" val="{&quot;height&quot;:291.14942024640567,&quot;left&quot;:24.876929133858265,&quot;top&quot;:245.58267716535428,&quot;width&quot;:819.851496062992}"/>
</p:tagLst>
</file>

<file path=ppt/tags/tag15.xml><?xml version="1.0" encoding="utf-8"?>
<p:tagLst xmlns:p="http://schemas.openxmlformats.org/presentationml/2006/main">
  <p:tag name="KSO_WM_DIAGRAM_VIRTUALLY_FRAME" val="{&quot;height&quot;:291.14942024640567,&quot;left&quot;:24.876929133858265,&quot;top&quot;:245.58267716535428,&quot;width&quot;:819.851496062992}"/>
</p:tagLst>
</file>

<file path=ppt/tags/tag16.xml><?xml version="1.0" encoding="utf-8"?>
<p:tagLst xmlns:p="http://schemas.openxmlformats.org/presentationml/2006/main">
  <p:tag name="KSO_WM_DIAGRAM_VIRTUALLY_FRAME" val="{&quot;height&quot;:291.14942024640567,&quot;left&quot;:24.876929133858265,&quot;top&quot;:245.58267716535428,&quot;width&quot;:819.851496062992}"/>
</p:tagLst>
</file>

<file path=ppt/tags/tag17.xml><?xml version="1.0" encoding="utf-8"?>
<p:tagLst xmlns:p="http://schemas.openxmlformats.org/presentationml/2006/main">
  <p:tag name="KSO_WM_DIAGRAM_VIRTUALLY_FRAME" val="{&quot;height&quot;:291.14942024640567,&quot;left&quot;:24.876929133858265,&quot;top&quot;:245.58267716535428,&quot;width&quot;:819.851496062992}"/>
</p:tagLst>
</file>

<file path=ppt/tags/tag18.xml><?xml version="1.0" encoding="utf-8"?>
<p:tagLst xmlns:p="http://schemas.openxmlformats.org/presentationml/2006/main">
  <p:tag name="KSO_WM_DIAGRAM_VIRTUALLY_FRAME" val="{&quot;height&quot;:291.14942024640567,&quot;left&quot;:24.876929133858265,&quot;top&quot;:245.58267716535428,&quot;width&quot;:819.851496062992}"/>
</p:tagLst>
</file>

<file path=ppt/tags/tag19.xml><?xml version="1.0" encoding="utf-8"?>
<p:tagLst xmlns:p="http://schemas.openxmlformats.org/presentationml/2006/main">
  <p:tag name="KSO_WM_DIAGRAM_VIRTUALLY_FRAME" val="{&quot;height&quot;:291.14942024640567,&quot;left&quot;:24.876929133858265,&quot;top&quot;:245.58267716535428,&quot;width&quot;:819.851496062992}"/>
</p:tagLst>
</file>

<file path=ppt/tags/tag2.xml><?xml version="1.0" encoding="utf-8"?>
<p:tagLst xmlns:p="http://schemas.openxmlformats.org/presentationml/2006/main">
  <p:tag name="KSO_WM_DIAGRAM_VIRTUALLY_FRAME" val="{&quot;height&quot;:291.14942024640567,&quot;left&quot;:24.876929133858265,&quot;top&quot;:245.58267716535428,&quot;width&quot;:819.851496062992}"/>
</p:tagLst>
</file>

<file path=ppt/tags/tag20.xml><?xml version="1.0" encoding="utf-8"?>
<p:tagLst xmlns:p="http://schemas.openxmlformats.org/presentationml/2006/main">
  <p:tag name="KSO_WM_DIAGRAM_VIRTUALLY_FRAME" val="{&quot;height&quot;:291.14942024640567,&quot;left&quot;:24.876929133858265,&quot;top&quot;:245.58267716535428,&quot;width&quot;:819.851496062992}"/>
</p:tagLst>
</file>

<file path=ppt/tags/tag21.xml><?xml version="1.0" encoding="utf-8"?>
<p:tagLst xmlns:p="http://schemas.openxmlformats.org/presentationml/2006/main">
  <p:tag name="KSO_WM_DIAGRAM_VIRTUALLY_FRAME" val="{&quot;height&quot;:291.14942024640567,&quot;left&quot;:24.876929133858265,&quot;top&quot;:245.58267716535428,&quot;width&quot;:819.851496062992}"/>
</p:tagLst>
</file>

<file path=ppt/tags/tag22.xml><?xml version="1.0" encoding="utf-8"?>
<p:tagLst xmlns:p="http://schemas.openxmlformats.org/presentationml/2006/main">
  <p:tag name="KSO_WM_DIAGRAM_VIRTUALLY_FRAME" val="{&quot;height&quot;:291.14942024640567,&quot;left&quot;:24.876929133858265,&quot;top&quot;:245.58267716535428,&quot;width&quot;:819.851496062992}"/>
</p:tagLst>
</file>

<file path=ppt/tags/tag23.xml><?xml version="1.0" encoding="utf-8"?>
<p:tagLst xmlns:p="http://schemas.openxmlformats.org/presentationml/2006/main">
  <p:tag name="KSO_WM_DIAGRAM_VIRTUALLY_FRAME" val="{&quot;height&quot;:291.14942024640567,&quot;left&quot;:24.876929133858265,&quot;top&quot;:245.58267716535428,&quot;width&quot;:819.851496062992}"/>
</p:tagLst>
</file>

<file path=ppt/tags/tag24.xml><?xml version="1.0" encoding="utf-8"?>
<p:tagLst xmlns:p="http://schemas.openxmlformats.org/presentationml/2006/main">
  <p:tag name="KSO_WM_DIAGRAM_VIRTUALLY_FRAME" val="{&quot;height&quot;:291.14942024640567,&quot;left&quot;:24.876929133858265,&quot;top&quot;:245.58267716535428,&quot;width&quot;:819.851496062992}"/>
</p:tagLst>
</file>

<file path=ppt/tags/tag25.xml><?xml version="1.0" encoding="utf-8"?>
<p:tagLst xmlns:p="http://schemas.openxmlformats.org/presentationml/2006/main">
  <p:tag name="KSO_WM_DIAGRAM_VIRTUALLY_FRAME" val="{&quot;height&quot;:291.14942024640567,&quot;left&quot;:24.876929133858265,&quot;top&quot;:245.58267716535428,&quot;width&quot;:819.851496062992}"/>
</p:tagLst>
</file>

<file path=ppt/tags/tag26.xml><?xml version="1.0" encoding="utf-8"?>
<p:tagLst xmlns:p="http://schemas.openxmlformats.org/presentationml/2006/main">
  <p:tag name="KSO_WM_DIAGRAM_VIRTUALLY_FRAME" val="{&quot;height&quot;:291.14942024640567,&quot;left&quot;:24.876929133858265,&quot;top&quot;:245.58267716535428,&quot;width&quot;:819.851496062992}"/>
</p:tagLst>
</file>

<file path=ppt/tags/tag27.xml><?xml version="1.0" encoding="utf-8"?>
<p:tagLst xmlns:p="http://schemas.openxmlformats.org/presentationml/2006/main">
  <p:tag name="KSO_WM_DIAGRAM_VIRTUALLY_FRAME" val="{&quot;height&quot;:291.14942024640567,&quot;left&quot;:24.876929133858265,&quot;top&quot;:245.58267716535428,&quot;width&quot;:819.851496062992}"/>
</p:tagLst>
</file>

<file path=ppt/tags/tag28.xml><?xml version="1.0" encoding="utf-8"?>
<p:tagLst xmlns:p="http://schemas.openxmlformats.org/presentationml/2006/main">
  <p:tag name="KSO_WM_DIAGRAM_VIRTUALLY_FRAME" val="{&quot;height&quot;:291.14942024640567,&quot;left&quot;:24.876929133858265,&quot;top&quot;:245.58267716535428,&quot;width&quot;:819.851496062992}"/>
</p:tagLst>
</file>

<file path=ppt/tags/tag29.xml><?xml version="1.0" encoding="utf-8"?>
<p:tagLst xmlns:p="http://schemas.openxmlformats.org/presentationml/2006/main">
  <p:tag name="KSO_WM_DIAGRAM_VIRTUALLY_FRAME" val="{&quot;height&quot;:291.14942024640567,&quot;left&quot;:24.876929133858265,&quot;top&quot;:245.58267716535428,&quot;width&quot;:819.851496062992}"/>
</p:tagLst>
</file>

<file path=ppt/tags/tag3.xml><?xml version="1.0" encoding="utf-8"?>
<p:tagLst xmlns:p="http://schemas.openxmlformats.org/presentationml/2006/main">
  <p:tag name="KSO_WM_DIAGRAM_VIRTUALLY_FRAME" val="{&quot;height&quot;:291.14942024640567,&quot;left&quot;:24.876929133858265,&quot;top&quot;:245.58267716535428,&quot;width&quot;:819.851496062992}"/>
</p:tagLst>
</file>

<file path=ppt/tags/tag30.xml><?xml version="1.0" encoding="utf-8"?>
<p:tagLst xmlns:p="http://schemas.openxmlformats.org/presentationml/2006/main">
  <p:tag name="KSO_WM_DIAGRAM_VIRTUALLY_FRAME" val="{&quot;height&quot;:291.14942024640567,&quot;left&quot;:24.876929133858265,&quot;top&quot;:245.58267716535428,&quot;width&quot;:819.851496062992}"/>
</p:tagLst>
</file>

<file path=ppt/tags/tag31.xml><?xml version="1.0" encoding="utf-8"?>
<p:tagLst xmlns:p="http://schemas.openxmlformats.org/presentationml/2006/main">
  <p:tag name="KSO_WM_DIAGRAM_VIRTUALLY_FRAME" val="{&quot;height&quot;:291.14942024640567,&quot;left&quot;:24.876929133858265,&quot;top&quot;:245.58267716535428,&quot;width&quot;:819.851496062992}"/>
</p:tagLst>
</file>

<file path=ppt/tags/tag32.xml><?xml version="1.0" encoding="utf-8"?>
<p:tagLst xmlns:p="http://schemas.openxmlformats.org/presentationml/2006/main">
  <p:tag name="KSO_WM_DIAGRAM_VIRTUALLY_FRAME" val="{&quot;height&quot;:291.14942024640567,&quot;left&quot;:24.876929133858265,&quot;top&quot;:245.58267716535428,&quot;width&quot;:819.851496062992}"/>
</p:tagLst>
</file>

<file path=ppt/tags/tag33.xml><?xml version="1.0" encoding="utf-8"?>
<p:tagLst xmlns:p="http://schemas.openxmlformats.org/presentationml/2006/main">
  <p:tag name="KSO_WM_DIAGRAM_VIRTUALLY_FRAME" val="{&quot;height&quot;:291.14942024640567,&quot;left&quot;:24.876929133858265,&quot;top&quot;:245.58267716535428,&quot;width&quot;:819.851496062992}"/>
</p:tagLst>
</file>

<file path=ppt/tags/tag34.xml><?xml version="1.0" encoding="utf-8"?>
<p:tagLst xmlns:p="http://schemas.openxmlformats.org/presentationml/2006/main">
  <p:tag name="KSO_WM_DIAGRAM_VIRTUALLY_FRAME" val="{&quot;height&quot;:291.14942024640567,&quot;left&quot;:24.876929133858265,&quot;top&quot;:245.58267716535428,&quot;width&quot;:819.851496062992}"/>
</p:tagLst>
</file>

<file path=ppt/tags/tag35.xml><?xml version="1.0" encoding="utf-8"?>
<p:tagLst xmlns:p="http://schemas.openxmlformats.org/presentationml/2006/main">
  <p:tag name="KSO_WM_DIAGRAM_VIRTUALLY_FRAME" val="{&quot;height&quot;:291.14942024640567,&quot;left&quot;:24.876929133858265,&quot;top&quot;:245.58267716535428,&quot;width&quot;:819.851496062992}"/>
</p:tagLst>
</file>

<file path=ppt/tags/tag36.xml><?xml version="1.0" encoding="utf-8"?>
<p:tagLst xmlns:p="http://schemas.openxmlformats.org/presentationml/2006/main">
  <p:tag name="KSO_WM_DIAGRAM_VIRTUALLY_FRAME" val="{&quot;height&quot;:291.14942024640567,&quot;left&quot;:24.876929133858265,&quot;top&quot;:245.58267716535428,&quot;width&quot;:819.851496062992}"/>
</p:tagLst>
</file>

<file path=ppt/tags/tag37.xml><?xml version="1.0" encoding="utf-8"?>
<p:tagLst xmlns:p="http://schemas.openxmlformats.org/presentationml/2006/main">
  <p:tag name="KSO_WM_DIAGRAM_VIRTUALLY_FRAME" val="{&quot;height&quot;:291.14942024640567,&quot;left&quot;:24.876929133858265,&quot;top&quot;:245.58267716535428,&quot;width&quot;:819.851496062992}"/>
</p:tagLst>
</file>

<file path=ppt/tags/tag38.xml><?xml version="1.0" encoding="utf-8"?>
<p:tagLst xmlns:p="http://schemas.openxmlformats.org/presentationml/2006/main">
  <p:tag name="KSO_WM_DIAGRAM_VIRTUALLY_FRAME" val="{&quot;height&quot;:291.14942024640567,&quot;left&quot;:24.876929133858265,&quot;top&quot;:245.58267716535428,&quot;width&quot;:819.851496062992}"/>
</p:tagLst>
</file>

<file path=ppt/tags/tag39.xml><?xml version="1.0" encoding="utf-8"?>
<p:tagLst xmlns:p="http://schemas.openxmlformats.org/presentationml/2006/main">
  <p:tag name="KSO_WM_DIAGRAM_VIRTUALLY_FRAME" val="{&quot;height&quot;:291.14942024640567,&quot;left&quot;:24.876929133858265,&quot;top&quot;:245.58267716535428,&quot;width&quot;:819.851496062992}"/>
</p:tagLst>
</file>

<file path=ppt/tags/tag4.xml><?xml version="1.0" encoding="utf-8"?>
<p:tagLst xmlns:p="http://schemas.openxmlformats.org/presentationml/2006/main">
  <p:tag name="KSO_WM_DIAGRAM_VIRTUALLY_FRAME" val="{&quot;height&quot;:291.14942024640567,&quot;left&quot;:24.876929133858265,&quot;top&quot;:245.58267716535428,&quot;width&quot;:819.851496062992}"/>
</p:tagLst>
</file>

<file path=ppt/tags/tag40.xml><?xml version="1.0" encoding="utf-8"?>
<p:tagLst xmlns:p="http://schemas.openxmlformats.org/presentationml/2006/main">
  <p:tag name="KSO_WM_DIAGRAM_VIRTUALLY_FRAME" val="{&quot;height&quot;:291.14942024640567,&quot;left&quot;:24.876929133858265,&quot;top&quot;:245.58267716535428,&quot;width&quot;:819.851496062992}"/>
</p:tagLst>
</file>

<file path=ppt/tags/tag41.xml><?xml version="1.0" encoding="utf-8"?>
<p:tagLst xmlns:p="http://schemas.openxmlformats.org/presentationml/2006/main">
  <p:tag name="KSO_WM_DIAGRAM_VIRTUALLY_FRAME" val="{&quot;height&quot;:291.14942024640567,&quot;left&quot;:24.876929133858265,&quot;top&quot;:245.58267716535428,&quot;width&quot;:819.851496062992}"/>
</p:tagLst>
</file>

<file path=ppt/tags/tag42.xml><?xml version="1.0" encoding="utf-8"?>
<p:tagLst xmlns:p="http://schemas.openxmlformats.org/presentationml/2006/main">
  <p:tag name="KSO_WM_DIAGRAM_VIRTUALLY_FRAME" val="{&quot;height&quot;:291.14942024640567,&quot;left&quot;:24.876929133858265,&quot;top&quot;:245.58267716535428,&quot;width&quot;:819.851496062992}"/>
</p:tagLst>
</file>

<file path=ppt/tags/tag43.xml><?xml version="1.0" encoding="utf-8"?>
<p:tagLst xmlns:p="http://schemas.openxmlformats.org/presentationml/2006/main">
  <p:tag name="KSO_WM_DIAGRAM_VIRTUALLY_FRAME" val="{&quot;height&quot;:291.14942024640567,&quot;left&quot;:24.876929133858265,&quot;top&quot;:245.58267716535428,&quot;width&quot;:819.851496062992}"/>
</p:tagLst>
</file>

<file path=ppt/tags/tag44.xml><?xml version="1.0" encoding="utf-8"?>
<p:tagLst xmlns:p="http://schemas.openxmlformats.org/presentationml/2006/main">
  <p:tag name="KSO_WM_DIAGRAM_VIRTUALLY_FRAME" val="{&quot;height&quot;:291.14942024640567,&quot;left&quot;:24.876929133858265,&quot;top&quot;:245.58267716535428,&quot;width&quot;:819.851496062992}"/>
</p:tagLst>
</file>

<file path=ppt/tags/tag45.xml><?xml version="1.0" encoding="utf-8"?>
<p:tagLst xmlns:p="http://schemas.openxmlformats.org/presentationml/2006/main">
  <p:tag name="KSO_WM_DIAGRAM_VIRTUALLY_FRAME" val="{&quot;height&quot;:291.14942024640567,&quot;left&quot;:24.876929133858265,&quot;top&quot;:245.58267716535428,&quot;width&quot;:819.851496062992}"/>
</p:tagLst>
</file>

<file path=ppt/tags/tag46.xml><?xml version="1.0" encoding="utf-8"?>
<p:tagLst xmlns:p="http://schemas.openxmlformats.org/presentationml/2006/main">
  <p:tag name="KSO_WM_DIAGRAM_VIRTUALLY_FRAME" val="{&quot;height&quot;:320.25,&quot;left&quot;:121.5,&quot;top&quot;:159,&quot;width&quot;:717}"/>
</p:tagLst>
</file>

<file path=ppt/tags/tag47.xml><?xml version="1.0" encoding="utf-8"?>
<p:tagLst xmlns:p="http://schemas.openxmlformats.org/presentationml/2006/main">
  <p:tag name="KSO_WM_DIAGRAM_VIRTUALLY_FRAME" val="{&quot;height&quot;:320.25,&quot;left&quot;:121.5,&quot;top&quot;:159,&quot;width&quot;:717}"/>
</p:tagLst>
</file>

<file path=ppt/tags/tag48.xml><?xml version="1.0" encoding="utf-8"?>
<p:tagLst xmlns:p="http://schemas.openxmlformats.org/presentationml/2006/main">
  <p:tag name="KSO_WM_DIAGRAM_VIRTUALLY_FRAME" val="{&quot;height&quot;:320.25,&quot;left&quot;:121.5,&quot;top&quot;:159,&quot;width&quot;:717}"/>
</p:tagLst>
</file>

<file path=ppt/tags/tag49.xml><?xml version="1.0" encoding="utf-8"?>
<p:tagLst xmlns:p="http://schemas.openxmlformats.org/presentationml/2006/main">
  <p:tag name="KSO_WM_DIAGRAM_VIRTUALLY_FRAME" val="{&quot;height&quot;:320.25,&quot;left&quot;:121.5,&quot;top&quot;:159,&quot;width&quot;:717}"/>
</p:tagLst>
</file>

<file path=ppt/tags/tag5.xml><?xml version="1.0" encoding="utf-8"?>
<p:tagLst xmlns:p="http://schemas.openxmlformats.org/presentationml/2006/main">
  <p:tag name="KSO_WM_DIAGRAM_VIRTUALLY_FRAME" val="{&quot;height&quot;:291.14942024640567,&quot;left&quot;:24.876929133858265,&quot;top&quot;:245.58267716535428,&quot;width&quot;:819.851496062992}"/>
</p:tagLst>
</file>

<file path=ppt/tags/tag50.xml><?xml version="1.0" encoding="utf-8"?>
<p:tagLst xmlns:p="http://schemas.openxmlformats.org/presentationml/2006/main">
  <p:tag name="KSO_WM_DIAGRAM_VIRTUALLY_FRAME" val="{&quot;height&quot;:320.25,&quot;left&quot;:121.5,&quot;top&quot;:159,&quot;width&quot;:717}"/>
</p:tagLst>
</file>

<file path=ppt/tags/tag51.xml><?xml version="1.0" encoding="utf-8"?>
<p:tagLst xmlns:p="http://schemas.openxmlformats.org/presentationml/2006/main">
  <p:tag name="KSO_WM_DIAGRAM_VIRTUALLY_FRAME" val="{&quot;height&quot;:320.25,&quot;left&quot;:121.5,&quot;top&quot;:159,&quot;width&quot;:717}"/>
</p:tagLst>
</file>

<file path=ppt/tags/tag52.xml><?xml version="1.0" encoding="utf-8"?>
<p:tagLst xmlns:p="http://schemas.openxmlformats.org/presentationml/2006/main">
  <p:tag name="KSO_WM_DIAGRAM_VIRTUALLY_FRAME" val="{&quot;height&quot;:320.25,&quot;left&quot;:121.5,&quot;top&quot;:159,&quot;width&quot;:717}"/>
</p:tagLst>
</file>

<file path=ppt/tags/tag53.xml><?xml version="1.0" encoding="utf-8"?>
<p:tagLst xmlns:p="http://schemas.openxmlformats.org/presentationml/2006/main">
  <p:tag name="KSO_WM_DIAGRAM_VIRTUALLY_FRAME" val="{&quot;height&quot;:320.25,&quot;left&quot;:121.5,&quot;top&quot;:159,&quot;width&quot;:717}"/>
</p:tagLst>
</file>

<file path=ppt/tags/tag54.xml><?xml version="1.0" encoding="utf-8"?>
<p:tagLst xmlns:p="http://schemas.openxmlformats.org/presentationml/2006/main">
  <p:tag name="KSO_WM_DIAGRAM_VIRTUALLY_FRAME" val="{&quot;height&quot;:320.25,&quot;left&quot;:121.5,&quot;top&quot;:159,&quot;width&quot;:717}"/>
</p:tagLst>
</file>

<file path=ppt/tags/tag55.xml><?xml version="1.0" encoding="utf-8"?>
<p:tagLst xmlns:p="http://schemas.openxmlformats.org/presentationml/2006/main">
  <p:tag name="KSO_WM_DIAGRAM_VIRTUALLY_FRAME" val="{&quot;height&quot;:320.25,&quot;left&quot;:121.5,&quot;top&quot;:159,&quot;width&quot;:717}"/>
</p:tagLst>
</file>

<file path=ppt/tags/tag56.xml><?xml version="1.0" encoding="utf-8"?>
<p:tagLst xmlns:p="http://schemas.openxmlformats.org/presentationml/2006/main">
  <p:tag name="KSO_WM_DIAGRAM_VIRTUALLY_FRAME" val="{&quot;height&quot;:320.25,&quot;left&quot;:121.5,&quot;top&quot;:159,&quot;width&quot;:717}"/>
</p:tagLst>
</file>

<file path=ppt/tags/tag57.xml><?xml version="1.0" encoding="utf-8"?>
<p:tagLst xmlns:p="http://schemas.openxmlformats.org/presentationml/2006/main">
  <p:tag name="KSO_WM_DIAGRAM_VIRTUALLY_FRAME" val="{&quot;height&quot;:320.25,&quot;left&quot;:121.5,&quot;top&quot;:159,&quot;width&quot;:717}"/>
</p:tagLst>
</file>

<file path=ppt/tags/tag58.xml><?xml version="1.0" encoding="utf-8"?>
<p:tagLst xmlns:p="http://schemas.openxmlformats.org/presentationml/2006/main">
  <p:tag name="KSO_WM_DIAGRAM_VIRTUALLY_FRAME" val="{&quot;height&quot;:320.25,&quot;left&quot;:121.5,&quot;top&quot;:159,&quot;width&quot;:717}"/>
</p:tagLst>
</file>

<file path=ppt/tags/tag59.xml><?xml version="1.0" encoding="utf-8"?>
<p:tagLst xmlns:p="http://schemas.openxmlformats.org/presentationml/2006/main">
  <p:tag name="KSO_WM_DIAGRAM_VIRTUALLY_FRAME" val="{&quot;height&quot;:320.25,&quot;left&quot;:121.5,&quot;top&quot;:159,&quot;width&quot;:717}"/>
</p:tagLst>
</file>

<file path=ppt/tags/tag6.xml><?xml version="1.0" encoding="utf-8"?>
<p:tagLst xmlns:p="http://schemas.openxmlformats.org/presentationml/2006/main">
  <p:tag name="KSO_WM_DIAGRAM_VIRTUALLY_FRAME" val="{&quot;height&quot;:291.14942024640567,&quot;left&quot;:24.876929133858265,&quot;top&quot;:245.58267716535428,&quot;width&quot;:819.851496062992}"/>
</p:tagLst>
</file>

<file path=ppt/tags/tag60.xml><?xml version="1.0" encoding="utf-8"?>
<p:tagLst xmlns:p="http://schemas.openxmlformats.org/presentationml/2006/main">
  <p:tag name="KSO_WM_DIAGRAM_VIRTUALLY_FRAME" val="{&quot;height&quot;:320.25,&quot;left&quot;:121.5,&quot;top&quot;:159,&quot;width&quot;:717}"/>
</p:tagLst>
</file>

<file path=ppt/tags/tag61.xml><?xml version="1.0" encoding="utf-8"?>
<p:tagLst xmlns:p="http://schemas.openxmlformats.org/presentationml/2006/main">
  <p:tag name="KSO_WM_DIAGRAM_VIRTUALLY_FRAME" val="{&quot;height&quot;:320.25,&quot;left&quot;:121.5,&quot;top&quot;:159,&quot;width&quot;:717}"/>
</p:tagLst>
</file>

<file path=ppt/tags/tag62.xml><?xml version="1.0" encoding="utf-8"?>
<p:tagLst xmlns:p="http://schemas.openxmlformats.org/presentationml/2006/main">
  <p:tag name="KSO_WM_DIAGRAM_VIRTUALLY_FRAME" val="{&quot;height&quot;:320.25,&quot;left&quot;:121.5,&quot;top&quot;:159,&quot;width&quot;:717}"/>
</p:tagLst>
</file>

<file path=ppt/tags/tag63.xml><?xml version="1.0" encoding="utf-8"?>
<p:tagLst xmlns:p="http://schemas.openxmlformats.org/presentationml/2006/main">
  <p:tag name="KSO_WM_DIAGRAM_VIRTUALLY_FRAME" val="{&quot;height&quot;:320.25,&quot;left&quot;:121.5,&quot;top&quot;:159,&quot;width&quot;:717}"/>
</p:tagLst>
</file>

<file path=ppt/tags/tag64.xml><?xml version="1.0" encoding="utf-8"?>
<p:tagLst xmlns:p="http://schemas.openxmlformats.org/presentationml/2006/main">
  <p:tag name="KSO_WM_DIAGRAM_VIRTUALLY_FRAME" val="{&quot;height&quot;:320.25,&quot;left&quot;:121.5,&quot;top&quot;:159,&quot;width&quot;:717}"/>
</p:tagLst>
</file>

<file path=ppt/tags/tag65.xml><?xml version="1.0" encoding="utf-8"?>
<p:tagLst xmlns:p="http://schemas.openxmlformats.org/presentationml/2006/main">
  <p:tag name="KSO_WM_DIAGRAM_VIRTUALLY_FRAME" val="{&quot;height&quot;:320.25,&quot;left&quot;:121.5,&quot;top&quot;:159,&quot;width&quot;:717}"/>
</p:tagLst>
</file>

<file path=ppt/tags/tag66.xml><?xml version="1.0" encoding="utf-8"?>
<p:tagLst xmlns:p="http://schemas.openxmlformats.org/presentationml/2006/main">
  <p:tag name="KSO_WM_DIAGRAM_VIRTUALLY_FRAME" val="{&quot;height&quot;:320.25,&quot;left&quot;:121.5,&quot;top&quot;:159,&quot;width&quot;:717}"/>
</p:tagLst>
</file>

<file path=ppt/tags/tag67.xml><?xml version="1.0" encoding="utf-8"?>
<p:tagLst xmlns:p="http://schemas.openxmlformats.org/presentationml/2006/main">
  <p:tag name="KSO_WM_DIAGRAM_VIRTUALLY_FRAME" val="{&quot;height&quot;:320.25,&quot;left&quot;:121.5,&quot;top&quot;:159,&quot;width&quot;:717}"/>
</p:tagLst>
</file>

<file path=ppt/tags/tag68.xml><?xml version="1.0" encoding="utf-8"?>
<p:tagLst xmlns:p="http://schemas.openxmlformats.org/presentationml/2006/main">
  <p:tag name="KSO_WM_DIAGRAM_VIRTUALLY_FRAME" val="{&quot;height&quot;:320.25,&quot;left&quot;:121.5,&quot;top&quot;:159,&quot;width&quot;:717}"/>
</p:tagLst>
</file>

<file path=ppt/tags/tag69.xml><?xml version="1.0" encoding="utf-8"?>
<p:tagLst xmlns:p="http://schemas.openxmlformats.org/presentationml/2006/main">
  <p:tag name="KSO_WM_DIAGRAM_VIRTUALLY_FRAME" val="{&quot;height&quot;:320.25,&quot;left&quot;:121.5,&quot;top&quot;:159,&quot;width&quot;:717}"/>
</p:tagLst>
</file>

<file path=ppt/tags/tag7.xml><?xml version="1.0" encoding="utf-8"?>
<p:tagLst xmlns:p="http://schemas.openxmlformats.org/presentationml/2006/main">
  <p:tag name="KSO_WM_DIAGRAM_VIRTUALLY_FRAME" val="{&quot;height&quot;:291.14942024640567,&quot;left&quot;:24.876929133858265,&quot;top&quot;:245.58267716535428,&quot;width&quot;:819.851496062992}"/>
</p:tagLst>
</file>

<file path=ppt/tags/tag70.xml><?xml version="1.0" encoding="utf-8"?>
<p:tagLst xmlns:p="http://schemas.openxmlformats.org/presentationml/2006/main">
  <p:tag name="KSO_WM_DIAGRAM_VIRTUALLY_FRAME" val="{&quot;height&quot;:320.25,&quot;left&quot;:121.5,&quot;top&quot;:159,&quot;width&quot;:717}"/>
</p:tagLst>
</file>

<file path=ppt/tags/tag71.xml><?xml version="1.0" encoding="utf-8"?>
<p:tagLst xmlns:p="http://schemas.openxmlformats.org/presentationml/2006/main">
  <p:tag name="ISLIDE TOOLS.GUIDESSETTING" val="{&quot;Id&quot;:&quot;2d4375ee-8516-45e0-8956-45702a61a9b6&quot;,&quot;Name&quot;:&quot;iSlide&quot;,&quot;HeaderHeight&quot;:15.0,&quot;FooterHeight&quot;:9.0000000000000036,&quot;SideMargin&quot;:5.4999999999999982,&quot;TopMargin&quot;:0.0,&quot;BottomMargin&quot;:0.0,&quot;IntervalMargin&quot;:1.3999999999999997}"/>
  <p:tag name="ISLIDE.GUIDESSETTING" val="{&quot;Id&quot;:&quot;GuidesStyle_Normal&quot;,&quot;Name&quot;:&quot;正常&quot;,&quot;HeaderHeight&quot;:15.0,&quot;FooterHeight&quot;:9.0,&quot;SideMargin&quot;:5.5,&quot;TopMargin&quot;:0.0,&quot;BottomMargin&quot;:0.0,&quot;IntervalMargin&quot;:1.5}"/>
  <p:tag name="THINKCELLUNDODONOTDELETE" val="0"/>
  <p:tag name="ISLIDE.THEME" val="9fe3016e-2ef8-4615-92b6-fc6b46301075"/>
</p:tagLst>
</file>

<file path=ppt/tags/tag8.xml><?xml version="1.0" encoding="utf-8"?>
<p:tagLst xmlns:p="http://schemas.openxmlformats.org/presentationml/2006/main">
  <p:tag name="KSO_WM_DIAGRAM_VIRTUALLY_FRAME" val="{&quot;height&quot;:291.14942024640567,&quot;left&quot;:24.876929133858265,&quot;top&quot;:245.58267716535428,&quot;width&quot;:819.851496062992}"/>
</p:tagLst>
</file>

<file path=ppt/tags/tag9.xml><?xml version="1.0" encoding="utf-8"?>
<p:tagLst xmlns:p="http://schemas.openxmlformats.org/presentationml/2006/main">
  <p:tag name="KSO_WM_DIAGRAM_VIRTUALLY_FRAME" val="{&quot;height&quot;:291.14942024640567,&quot;left&quot;:24.876929133858265,&quot;top&quot;:245.58267716535428,&quot;width&quot;:819.851496062992}"/>
</p:tagLst>
</file>

<file path=ppt/theme/theme1.xml><?xml version="1.0" encoding="utf-8"?>
<a:theme xmlns:a="http://schemas.openxmlformats.org/drawingml/2006/main" name="主题5">
  <a:themeElements>
    <a:clrScheme name="自定义 2">
      <a:dk1>
        <a:srgbClr val="000000"/>
      </a:dk1>
      <a:lt1>
        <a:srgbClr val="FFFFFF"/>
      </a:lt1>
      <a:dk2>
        <a:srgbClr val="768395"/>
      </a:dk2>
      <a:lt2>
        <a:srgbClr val="F0F0F0"/>
      </a:lt2>
      <a:accent1>
        <a:srgbClr val="0070C0"/>
      </a:accent1>
      <a:accent2>
        <a:srgbClr val="FFC000"/>
      </a:accent2>
      <a:accent3>
        <a:srgbClr val="EEAA36"/>
      </a:accent3>
      <a:accent4>
        <a:srgbClr val="62C0FD"/>
      </a:accent4>
      <a:accent5>
        <a:srgbClr val="DF2221"/>
      </a:accent5>
      <a:accent6>
        <a:srgbClr val="2D363D"/>
      </a:accent6>
      <a:hlink>
        <a:srgbClr val="4472C4"/>
      </a:hlink>
      <a:folHlink>
        <a:srgbClr val="BFBFBF"/>
      </a:folHlink>
    </a:clrScheme>
    <a:fontScheme name="Temp">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iSlide</Template>
  <TotalTime>0</TotalTime>
  <Words>3344</Words>
  <Application>WPS 演示</Application>
  <PresentationFormat>宽屏</PresentationFormat>
  <Paragraphs>446</Paragraphs>
  <Slides>26</Slides>
  <Notes>0</Notes>
  <HiddenSlides>0</HiddenSlides>
  <MMClips>0</MMClips>
  <ScaleCrop>false</ScaleCrop>
  <HeadingPairs>
    <vt:vector size="6" baseType="variant">
      <vt:variant>
        <vt:lpstr>已用的字体</vt:lpstr>
      </vt:variant>
      <vt:variant>
        <vt:i4>25</vt:i4>
      </vt:variant>
      <vt:variant>
        <vt:lpstr>主题</vt:lpstr>
      </vt:variant>
      <vt:variant>
        <vt:i4>1</vt:i4>
      </vt:variant>
      <vt:variant>
        <vt:lpstr>幻灯片标题</vt:lpstr>
      </vt:variant>
      <vt:variant>
        <vt:i4>26</vt:i4>
      </vt:variant>
    </vt:vector>
  </HeadingPairs>
  <TitlesOfParts>
    <vt:vector size="52" baseType="lpstr">
      <vt:lpstr>Arial</vt:lpstr>
      <vt:lpstr>宋体</vt:lpstr>
      <vt:lpstr>Wingdings</vt:lpstr>
      <vt:lpstr>微软雅黑</vt:lpstr>
      <vt:lpstr>时尚中黑简体</vt:lpstr>
      <vt:lpstr>黑体</vt:lpstr>
      <vt:lpstr>Calibri</vt:lpstr>
      <vt:lpstr>Swiss911 UCm BT</vt:lpstr>
      <vt:lpstr>Arial Unicode MS</vt:lpstr>
      <vt:lpstr>华文黑体</vt:lpstr>
      <vt:lpstr>Calibri</vt:lpstr>
      <vt:lpstr>方正正纤黑简体</vt:lpstr>
      <vt:lpstr>Impact</vt:lpstr>
      <vt:lpstr>LiHei Pro</vt:lpstr>
      <vt:lpstr>方正兰亭细黑_GBK</vt:lpstr>
      <vt:lpstr>Times New Roman</vt:lpstr>
      <vt:lpstr>方正黑体_GBK</vt:lpstr>
      <vt:lpstr>Arial</vt:lpstr>
      <vt:lpstr>方正书宋_GBK</vt:lpstr>
      <vt:lpstr>等线</vt:lpstr>
      <vt:lpstr>Charlemagne Std</vt:lpstr>
      <vt:lpstr>STIXGeneral-Bold</vt:lpstr>
      <vt:lpstr>Segoe Print</vt:lpstr>
      <vt:lpstr>Lato Regular</vt:lpstr>
      <vt:lpstr>Oxygen</vt:lpstr>
      <vt:lpstr>主题5</vt:lpstr>
      <vt:lpstr>                                          第八章   大学生就业能力提升—— 兼具就业的“软”“硬”实力</vt:lpstr>
      <vt:lpstr>PowerPoint 演示文稿</vt:lpstr>
      <vt:lpstr>一、从学生到职业人的角色转换</vt:lpstr>
      <vt:lpstr>一、从学生到职业人的角色转换</vt:lpstr>
      <vt:lpstr>二、职业适应的影响因素</vt:lpstr>
      <vt:lpstr>三、大学生职业适应的方法</vt:lpstr>
      <vt:lpstr>三、大学生职业适应的方法</vt:lpstr>
      <vt:lpstr>三、大学生职业适应的方法</vt:lpstr>
      <vt:lpstr>三、大学生职业适应的方法</vt:lpstr>
      <vt:lpstr>PowerPoint 演示文稿</vt:lpstr>
      <vt:lpstr>一、提升个人能力</vt:lpstr>
      <vt:lpstr>一、提升个人能力</vt:lpstr>
      <vt:lpstr>一、提升个人能力</vt:lpstr>
      <vt:lpstr>一、提升个人能力</vt:lpstr>
      <vt:lpstr>二、提升职业能力</vt:lpstr>
      <vt:lpstr>二、提升职业能力</vt:lpstr>
      <vt:lpstr>二、提升职业能力</vt:lpstr>
      <vt:lpstr>三、提升职业素养</vt:lpstr>
      <vt:lpstr>三、提升职业素养</vt:lpstr>
      <vt:lpstr>PowerPoint 演示文稿</vt:lpstr>
      <vt:lpstr>一、职场情商的内涵</vt:lpstr>
      <vt:lpstr>二、大学生提高职场情商的法则</vt:lpstr>
      <vt:lpstr>二、大学生提高职场情商的法则</vt:lpstr>
      <vt:lpstr>PowerPoint 演示文稿</vt:lpstr>
      <vt:lpstr>一、AI简历制作与优化</vt:lpstr>
      <vt:lpstr>感谢聆听！学习进步！</vt:lpstr>
    </vt:vector>
  </TitlesOfParts>
  <Company>iSlide</Company>
  <LinksUpToDate>false</LinksUpToDate>
  <SharedDoc>false</SharedDoc>
  <HyperlinksChanged>false</HyperlinksChanged>
  <AppVersion>14.0000</AppVersion>
  <Manager>iSlide</Manager>
  <HyperlinkBase>https://www.islide.cc</HyperlinkBase>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iSlide</dc:creator>
  <cp:lastModifiedBy>秋秋</cp:lastModifiedBy>
  <cp:revision>218</cp:revision>
  <cp:lastPrinted>2019-01-09T16:00:00Z</cp:lastPrinted>
  <dcterms:created xsi:type="dcterms:W3CDTF">2019-01-09T16:00:00Z</dcterms:created>
  <dcterms:modified xsi:type="dcterms:W3CDTF">2025-03-23T14:27:46Z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Slide.Theme">
    <vt:lpwstr>48706f29-9ca0-418e-876d-de7b156ca083</vt:lpwstr>
  </property>
  <property fmtid="{D5CDD505-2E9C-101B-9397-08002B2CF9AE}" pid="3" name="KSOProductBuildVer">
    <vt:lpwstr>2052-12.1.0.20305</vt:lpwstr>
  </property>
  <property fmtid="{D5CDD505-2E9C-101B-9397-08002B2CF9AE}" pid="4" name="ICV">
    <vt:lpwstr>A6AB0BDEC59B4F2BA775A20B92FD8DAB_13</vt:lpwstr>
  </property>
</Properties>
</file>