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sldIdLst>
    <p:sldId id="256" r:id="rId4"/>
    <p:sldId id="257" r:id="rId5"/>
    <p:sldId id="259" r:id="rId6"/>
    <p:sldId id="265" r:id="rId7"/>
    <p:sldId id="266" r:id="rId8"/>
    <p:sldId id="270" r:id="rId9"/>
    <p:sldId id="272" r:id="rId10"/>
    <p:sldId id="273" r:id="rId11"/>
    <p:sldId id="274" r:id="rId12"/>
    <p:sldId id="275" r:id="rId13"/>
    <p:sldId id="276" r:id="rId14"/>
    <p:sldId id="277" r:id="rId15"/>
    <p:sldId id="278" r:id="rId1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media/image1.jpeg"/><Relationship Id="rId3" Type="http://schemas.openxmlformats.org/officeDocument/2006/relationships/tags" Target="../tags/tag8.xml"/><Relationship Id="rId2" Type="http://schemas.openxmlformats.org/officeDocument/2006/relationships/tags" Target="../tags/tag7.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image" Target="../media/image1.jpeg"/><Relationship Id="rId3" Type="http://schemas.openxmlformats.org/officeDocument/2006/relationships/tags" Target="../tags/tag22.xml"/><Relationship Id="rId2" Type="http://schemas.openxmlformats.org/officeDocument/2006/relationships/tags" Target="../tags/tag21.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image" Target="../media/image1.jpeg"/><Relationship Id="rId3" Type="http://schemas.openxmlformats.org/officeDocument/2006/relationships/tags" Target="../tags/tag31.xml"/><Relationship Id="rId2" Type="http://schemas.openxmlformats.org/officeDocument/2006/relationships/tags" Target="../tags/tag30.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image" Target="../media/image2.jpeg"/><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image" Target="../media/image1.jpeg"/><Relationship Id="rId3" Type="http://schemas.openxmlformats.org/officeDocument/2006/relationships/tags" Target="../tags/tag52.xml"/><Relationship Id="rId2" Type="http://schemas.openxmlformats.org/officeDocument/2006/relationships/tags" Target="../tags/tag51.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image" Target="../media/image1.jpeg"/><Relationship Id="rId3" Type="http://schemas.openxmlformats.org/officeDocument/2006/relationships/tags" Target="../tags/tag61.xml"/><Relationship Id="rId2" Type="http://schemas.openxmlformats.org/officeDocument/2006/relationships/tags" Target="../tags/tag60.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image" Target="../media/image1.jpeg"/><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image" Target="../media/image1.jpeg"/><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image" Target="../media/image3.jpeg"/><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image" Target="../media/image3.jpeg"/><Relationship Id="rId10" Type="http://schemas.openxmlformats.org/officeDocument/2006/relationships/tags" Target="../tags/tag10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image" Target="../media/image3.jpeg"/><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image" Target="../media/image3.jpeg"/><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ctrTitle" hasCustomPrompt="1"/>
            <p:custDataLst>
              <p:tags r:id="rId4"/>
            </p:custDataLst>
          </p:nvPr>
        </p:nvSpPr>
        <p:spPr>
          <a:xfrm>
            <a:off x="2503200" y="2447730"/>
            <a:ext cx="7185600" cy="1198800"/>
          </a:xfrm>
        </p:spPr>
        <p:txBody>
          <a:bodyPr lIns="90000" tIns="46800" rIns="90000" bIns="46800" anchor="b" anchorCtr="0">
            <a:normAutofit/>
          </a:bodyPr>
          <a:lstStyle>
            <a:lvl1pPr algn="dist">
              <a:defRPr sz="7200" b="0" spc="600" baseline="0">
                <a:solidFill>
                  <a:schemeClr val="accent1"/>
                </a:solidFill>
                <a:latin typeface="微软雅黑" charset="-122"/>
                <a:ea typeface="汉仪旗黑-85S" panose="00020600040101010101" pitchFamily="18" charset="-122"/>
              </a:defRPr>
            </a:lvl1pPr>
          </a:lstStyle>
          <a:p>
            <a:r>
              <a:rPr lang="zh-CN" altLang="en-US" dirty="0"/>
              <a:t>单击编辑标题</a:t>
            </a:r>
            <a:endParaRPr lang="zh-CN" altLang="en-US" dirty="0"/>
          </a:p>
        </p:txBody>
      </p:sp>
      <p:sp>
        <p:nvSpPr>
          <p:cNvPr id="3" name="副标题 2"/>
          <p:cNvSpPr>
            <a:spLocks noGrp="1"/>
          </p:cNvSpPr>
          <p:nvPr>
            <p:ph type="subTitle" idx="1" hasCustomPrompt="1"/>
            <p:custDataLst>
              <p:tags r:id="rId5"/>
            </p:custDataLst>
          </p:nvPr>
        </p:nvSpPr>
        <p:spPr>
          <a:xfrm>
            <a:off x="4031400" y="3819541"/>
            <a:ext cx="4129200" cy="502601"/>
          </a:xfrm>
        </p:spPr>
        <p:txBody>
          <a:bodyPr lIns="101600" tIns="38100" rIns="76200" bIns="38100">
            <a:normAutofit/>
          </a:bodyPr>
          <a:lstStyle>
            <a:lvl1pPr marL="0" indent="0" algn="ctr" eaLnBrk="1" fontAlgn="auto" latinLnBrk="0" hangingPunct="1">
              <a:lnSpc>
                <a:spcPct val="100000"/>
              </a:lnSpc>
              <a:buNone/>
              <a:defRPr sz="1400" u="none" strike="noStrike" kern="1200" cap="none" spc="200" normalizeH="0" baseline="0">
                <a:solidFill>
                  <a:schemeClr val="tx1">
                    <a:lumMod val="75000"/>
                    <a:lumOff val="25000"/>
                  </a:schemeClr>
                </a:solidFill>
                <a:uFillTx/>
                <a:latin typeface="微软雅黑"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6"/>
            </p:custDataLst>
          </p:nvPr>
        </p:nvSpPr>
        <p:spPr/>
        <p:txBody>
          <a:bodyPr/>
          <a:lstStyle>
            <a:lvl1pPr>
              <a:defRPr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lvl1pPr>
              <a:defRPr baseline="0">
                <a:latin typeface="Arial" panose="020B0604020202090204" pitchFamily="34" charset="0"/>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lvl1pPr>
              <a:defRPr baseline="0">
                <a:latin typeface="Arial" panose="020B060402020209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0" y="0"/>
            <a:ext cx="12192000" cy="6858000"/>
            <a:chOff x="0" y="0"/>
            <a:chExt cx="12192000" cy="6858000"/>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11"/>
            <p:cNvSpPr/>
            <p:nvPr userDrawn="1">
              <p:custDataLst>
                <p:tags r:id="rId5"/>
              </p:custDataLst>
            </p:nvPr>
          </p:nvSpPr>
          <p:spPr>
            <a:xfrm>
              <a:off x="0" y="0"/>
              <a:ext cx="12192000" cy="6858000"/>
            </a:xfrm>
            <a:prstGeom prst="rect">
              <a:avLst/>
            </a:prstGeom>
            <a:solidFill>
              <a:schemeClr val="bg1">
                <a:alpha val="80000"/>
              </a:schemeClr>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微软雅黑" charset="-122"/>
                <a:ea typeface="微软雅黑" charset="-122"/>
                <a:cs typeface="Viner Hand ITC" panose="03070502030502020203" charset="0"/>
                <a:sym typeface="+mn-ea"/>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charset="-122"/>
                <a:ea typeface="微软雅黑"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lvl1pPr>
              <a:defRPr u="none" strike="noStrike" kern="1200" cap="none" spc="0" normalizeH="0">
                <a:latin typeface="微软雅黑" charset="-122"/>
                <a:ea typeface="微软雅黑"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u="none" strike="noStrike" kern="1200" cap="none" spc="0" normalizeH="0">
                <a:latin typeface="微软雅黑" charset="-122"/>
                <a:ea typeface="微软雅黑"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u="none" strike="noStrike" kern="1200" cap="none" spc="0" normalizeH="0">
                <a:latin typeface="微软雅黑" charset="-122"/>
                <a:ea typeface="微软雅黑"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hasCustomPrompt="1"/>
            <p:custDataLst>
              <p:tags r:id="rId4"/>
            </p:custDataLst>
          </p:nvPr>
        </p:nvSpPr>
        <p:spPr>
          <a:xfrm>
            <a:off x="2159000" y="2601738"/>
            <a:ext cx="7874000" cy="1076400"/>
          </a:xfrm>
        </p:spPr>
        <p:txBody>
          <a:bodyPr lIns="90000" tIns="46800" rIns="90000" bIns="46800" anchor="b" anchorCtr="0">
            <a:normAutofit/>
          </a:bodyPr>
          <a:lstStyle>
            <a:lvl1pPr algn="ctr">
              <a:defRPr sz="6400" b="0" u="none" strike="noStrike" kern="1200" cap="none" spc="800" normalizeH="0" baseline="0">
                <a:solidFill>
                  <a:schemeClr val="accent1"/>
                </a:solidFill>
                <a:uFillTx/>
                <a:latin typeface="微软雅黑" charset="-122"/>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5"/>
            </p:custDataLst>
          </p:nvPr>
        </p:nvSpPr>
        <p:spPr>
          <a:xfrm>
            <a:off x="4031400" y="3819541"/>
            <a:ext cx="4129200" cy="531019"/>
          </a:xfrm>
        </p:spPr>
        <p:txBody>
          <a:bodyPr lIns="90000" tIns="46800" rIns="90000" bIns="46800">
            <a:normAutofit/>
          </a:bodyPr>
          <a:lstStyle>
            <a:lvl1pPr marL="0" indent="0" algn="ctr" eaLnBrk="1" fontAlgn="auto" latinLnBrk="0" hangingPunct="1">
              <a:lnSpc>
                <a:spcPct val="100000"/>
              </a:lnSpc>
              <a:buNone/>
              <a:defRPr kumimoji="0" lang="zh-CN" altLang="en-US" sz="1400" b="0" i="0" u="none" strike="noStrike" kern="1200" cap="none" spc="800" normalizeH="0" baseline="0" noProof="1">
                <a:solidFill>
                  <a:schemeClr val="tx1">
                    <a:lumMod val="75000"/>
                    <a:lumOff val="25000"/>
                  </a:schemeClr>
                </a:solidFill>
                <a:uFillTx/>
                <a:latin typeface="微软雅黑" charset="-122"/>
                <a:ea typeface="微软雅黑"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6"/>
            </p:custDataLst>
          </p:nvPr>
        </p:nvSpPr>
        <p:spPr/>
        <p:txBody>
          <a:bodyPr/>
          <a:lstStyle>
            <a:lvl1pPr>
              <a:defRPr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latin typeface="Arial" panose="020B0604020202090204" pitchFamily="34"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latin typeface="Arial" panose="020B060402020209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0" y="0"/>
            <a:ext cx="12192000" cy="6858000"/>
            <a:chOff x="0" y="0"/>
            <a:chExt cx="12192000" cy="6858000"/>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矩形 12"/>
            <p:cNvSpPr/>
            <p:nvPr userDrawn="1">
              <p:custDataLst>
                <p:tags r:id="rId5"/>
              </p:custDataLst>
            </p:nvPr>
          </p:nvSpPr>
          <p:spPr>
            <a:xfrm>
              <a:off x="0" y="0"/>
              <a:ext cx="12192000" cy="6858000"/>
            </a:xfrm>
            <a:prstGeom prst="rect">
              <a:avLst/>
            </a:prstGeom>
            <a:solidFill>
              <a:schemeClr val="bg1">
                <a:alpha val="80000"/>
              </a:schemeClr>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微软雅黑" charset="-122"/>
                <a:ea typeface="微软雅黑" charset="-122"/>
                <a:cs typeface="Viner Hand ITC" panose="03070502030502020203" charset="0"/>
                <a:sym typeface="+mn-ea"/>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charset="-122"/>
                <a:ea typeface="微软雅黑"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u="none" strike="noStrike" kern="1200" cap="none" spc="0" normalizeH="0">
                <a:solidFill>
                  <a:schemeClr val="tx1">
                    <a:lumMod val="75000"/>
                    <a:lumOff val="25000"/>
                  </a:schemeClr>
                </a:solidFill>
                <a:latin typeface="微软雅黑" charset="-122"/>
                <a:ea typeface="微软雅黑" charset="-122"/>
              </a:defRPr>
            </a:lvl1pPr>
            <a:lvl2pPr>
              <a:defRPr sz="1600" u="none" strike="noStrike" kern="1200" cap="none" spc="0" normalizeH="0">
                <a:solidFill>
                  <a:schemeClr val="tx1">
                    <a:lumMod val="75000"/>
                    <a:lumOff val="25000"/>
                  </a:schemeClr>
                </a:solidFill>
                <a:latin typeface="微软雅黑" charset="-122"/>
                <a:ea typeface="微软雅黑" charset="-122"/>
              </a:defRPr>
            </a:lvl2pPr>
            <a:lvl3pPr>
              <a:defRPr sz="1600" u="none" strike="noStrike" kern="1200" cap="none" spc="0" normalizeH="0">
                <a:solidFill>
                  <a:schemeClr val="tx1">
                    <a:lumMod val="75000"/>
                    <a:lumOff val="25000"/>
                  </a:schemeClr>
                </a:solidFill>
                <a:latin typeface="微软雅黑" charset="-122"/>
                <a:ea typeface="微软雅黑" charset="-122"/>
              </a:defRPr>
            </a:lvl3pPr>
            <a:lvl4pPr>
              <a:defRPr sz="1600" u="none" strike="noStrike" kern="1200" cap="none" spc="0" normalizeH="0">
                <a:solidFill>
                  <a:schemeClr val="tx1">
                    <a:lumMod val="75000"/>
                    <a:lumOff val="25000"/>
                  </a:schemeClr>
                </a:solidFill>
                <a:latin typeface="微软雅黑" charset="-122"/>
                <a:ea typeface="微软雅黑" charset="-122"/>
              </a:defRPr>
            </a:lvl4pPr>
            <a:lvl5pPr>
              <a:defRPr sz="1600" u="none" strike="noStrike" kern="1200" cap="none" spc="0" normalizeH="0">
                <a:solidFill>
                  <a:schemeClr val="tx1">
                    <a:lumMod val="75000"/>
                    <a:lumOff val="25000"/>
                  </a:schemeClr>
                </a:solidFill>
                <a:latin typeface="微软雅黑" charset="-122"/>
                <a:ea typeface="微软雅黑"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defRPr u="none" strike="noStrike" kern="1200" cap="none" spc="0" normalizeH="0">
                <a:latin typeface="微软雅黑" charset="-122"/>
                <a:ea typeface="微软雅黑"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u="none" strike="noStrike" kern="1200" cap="none" spc="0" normalizeH="0">
                <a:latin typeface="微软雅黑" charset="-122"/>
                <a:ea typeface="微软雅黑"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u="none" strike="noStrike" kern="1200" cap="none" spc="0" normalizeH="0">
                <a:latin typeface="微软雅黑" charset="-122"/>
                <a:ea typeface="微软雅黑"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0" y="0"/>
            <a:ext cx="12192000" cy="6858000"/>
            <a:chOff x="0" y="0"/>
            <a:chExt cx="12192000" cy="6858000"/>
          </a:xfrm>
        </p:grpSpPr>
        <p:pic>
          <p:nvPicPr>
            <p:cNvPr id="14" name="图片 13"/>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p:cNvSpPr/>
            <p:nvPr userDrawn="1">
              <p:custDataLst>
                <p:tags r:id="rId5"/>
              </p:custDataLst>
            </p:nvPr>
          </p:nvSpPr>
          <p:spPr>
            <a:xfrm>
              <a:off x="0" y="0"/>
              <a:ext cx="12192000" cy="6858000"/>
            </a:xfrm>
            <a:prstGeom prst="rect">
              <a:avLst/>
            </a:prstGeom>
            <a:solidFill>
              <a:schemeClr val="bg1">
                <a:alpha val="80000"/>
              </a:schemeClr>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微软雅黑" charset="-122"/>
                <a:ea typeface="微软雅黑" charset="-122"/>
                <a:cs typeface="Viner Hand ITC" panose="03070502030502020203" charset="0"/>
                <a:sym typeface="+mn-ea"/>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charset="-122"/>
                <a:ea typeface="微软雅黑"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0" normalizeH="0" baseline="0">
                <a:solidFill>
                  <a:schemeClr val="tx1">
                    <a:lumMod val="75000"/>
                    <a:lumOff val="25000"/>
                  </a:schemeClr>
                </a:solidFill>
                <a:uFillTx/>
                <a:latin typeface="微软雅黑" charset="-122"/>
                <a:ea typeface="微软雅黑"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defRPr u="none" strike="noStrike" kern="1200" cap="none" spc="0" normalizeH="0">
                <a:latin typeface="微软雅黑" charset="-122"/>
                <a:ea typeface="微软雅黑"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defRPr u="none" strike="noStrike" kern="1200" cap="none" spc="0" normalizeH="0">
                <a:latin typeface="微软雅黑" charset="-122"/>
                <a:ea typeface="微软雅黑"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defRPr u="none" strike="noStrike" kern="1200" cap="none" spc="0" normalizeH="0">
                <a:latin typeface="微软雅黑" charset="-122"/>
                <a:ea typeface="微软雅黑"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p:custDataLst>
              <p:tags r:id="rId2"/>
            </p:custDataLst>
          </p:nvPr>
        </p:nvSpPr>
        <p:spPr>
          <a:xfrm>
            <a:off x="2" y="0"/>
            <a:ext cx="7073321" cy="6858000"/>
          </a:xfrm>
          <a:custGeom>
            <a:avLst/>
            <a:gdLst>
              <a:gd name="connsiteX0" fmla="*/ 0 w 7073321"/>
              <a:gd name="connsiteY0" fmla="*/ 0 h 6858000"/>
              <a:gd name="connsiteX1" fmla="*/ 3362885 w 7073321"/>
              <a:gd name="connsiteY1" fmla="*/ 0 h 6858000"/>
              <a:gd name="connsiteX2" fmla="*/ 4634891 w 7073321"/>
              <a:gd name="connsiteY2" fmla="*/ 0 h 6858000"/>
              <a:gd name="connsiteX3" fmla="*/ 7073321 w 7073321"/>
              <a:gd name="connsiteY3" fmla="*/ 6858000 h 6858000"/>
              <a:gd name="connsiteX4" fmla="*/ 3362885 w 7073321"/>
              <a:gd name="connsiteY4" fmla="*/ 6858000 h 6858000"/>
              <a:gd name="connsiteX5" fmla="*/ 2171151 w 7073321"/>
              <a:gd name="connsiteY5" fmla="*/ 6858000 h 6858000"/>
              <a:gd name="connsiteX6" fmla="*/ 0 w 707332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3321" h="6858000">
                <a:moveTo>
                  <a:pt x="0" y="0"/>
                </a:moveTo>
                <a:lnTo>
                  <a:pt x="3362885" y="0"/>
                </a:lnTo>
                <a:lnTo>
                  <a:pt x="4634891" y="0"/>
                </a:lnTo>
                <a:lnTo>
                  <a:pt x="7073321" y="6858000"/>
                </a:lnTo>
                <a:lnTo>
                  <a:pt x="3362885" y="6858000"/>
                </a:lnTo>
                <a:lnTo>
                  <a:pt x="2171151" y="6858000"/>
                </a:lnTo>
                <a:lnTo>
                  <a:pt x="0" y="685800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Arial" panose="020B0604020202090204" pitchFamily="34" charset="0"/>
              <a:ea typeface="微软雅黑" charset="-122"/>
            </a:endParaRPr>
          </a:p>
        </p:txBody>
      </p:sp>
      <p:pic>
        <p:nvPicPr>
          <p:cNvPr id="7" name="图片 6"/>
          <p:cNvPicPr>
            <a:picLocks noChangeAspect="1"/>
          </p:cNvPicPr>
          <p:nvPr>
            <p:custDataLst>
              <p:tags r:id="rId3"/>
            </p:custDataLst>
          </p:nvPr>
        </p:nvPicPr>
        <p:blipFill>
          <a:blip r:embed="rId4"/>
          <a:srcRect/>
          <a:stretch>
            <a:fillRect/>
          </a:stretch>
        </p:blipFill>
        <p:spPr>
          <a:xfrm>
            <a:off x="1" y="0"/>
            <a:ext cx="6141567" cy="6858000"/>
          </a:xfrm>
          <a:custGeom>
            <a:avLst/>
            <a:gdLst>
              <a:gd name="connsiteX0" fmla="*/ 0 w 6141567"/>
              <a:gd name="connsiteY0" fmla="*/ 0 h 6858000"/>
              <a:gd name="connsiteX1" fmla="*/ 2431131 w 6141567"/>
              <a:gd name="connsiteY1" fmla="*/ 0 h 6858000"/>
              <a:gd name="connsiteX2" fmla="*/ 3703137 w 6141567"/>
              <a:gd name="connsiteY2" fmla="*/ 0 h 6858000"/>
              <a:gd name="connsiteX3" fmla="*/ 6141567 w 6141567"/>
              <a:gd name="connsiteY3" fmla="*/ 6858000 h 6858000"/>
              <a:gd name="connsiteX4" fmla="*/ 2431131 w 6141567"/>
              <a:gd name="connsiteY4" fmla="*/ 6858000 h 6858000"/>
              <a:gd name="connsiteX5" fmla="*/ 1239397 w 6141567"/>
              <a:gd name="connsiteY5" fmla="*/ 6858000 h 6858000"/>
              <a:gd name="connsiteX6" fmla="*/ 0 w 61415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1567" h="6858000">
                <a:moveTo>
                  <a:pt x="0" y="0"/>
                </a:moveTo>
                <a:lnTo>
                  <a:pt x="2431131" y="0"/>
                </a:lnTo>
                <a:lnTo>
                  <a:pt x="3703137" y="0"/>
                </a:lnTo>
                <a:lnTo>
                  <a:pt x="6141567" y="6858000"/>
                </a:lnTo>
                <a:lnTo>
                  <a:pt x="2431131" y="6858000"/>
                </a:lnTo>
                <a:lnTo>
                  <a:pt x="1239397" y="6858000"/>
                </a:lnTo>
                <a:lnTo>
                  <a:pt x="0" y="6858000"/>
                </a:lnTo>
                <a:close/>
              </a:path>
            </a:pathLst>
          </a:custGeom>
        </p:spPr>
      </p:pic>
      <p:sp>
        <p:nvSpPr>
          <p:cNvPr id="9" name="矩形 8"/>
          <p:cNvSpPr/>
          <p:nvPr userDrawn="1">
            <p:custDataLst>
              <p:tags r:id="rId5"/>
            </p:custDataLst>
          </p:nvPr>
        </p:nvSpPr>
        <p:spPr>
          <a:xfrm>
            <a:off x="246743" y="243785"/>
            <a:ext cx="11698515" cy="637043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6"/>
            </p:custDataLst>
          </p:nvPr>
        </p:nvSpPr>
        <p:spPr>
          <a:xfrm>
            <a:off x="5834743" y="660944"/>
            <a:ext cx="5687376"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charset="-122"/>
                <a:ea typeface="微软雅黑"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0" y="0"/>
            <a:ext cx="12192000" cy="6858000"/>
            <a:chOff x="0" y="0"/>
            <a:chExt cx="12192000" cy="6858000"/>
          </a:xfrm>
        </p:grpSpPr>
        <p:pic>
          <p:nvPicPr>
            <p:cNvPr id="12" name="图片 11"/>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矩形 12"/>
            <p:cNvSpPr/>
            <p:nvPr userDrawn="1">
              <p:custDataLst>
                <p:tags r:id="rId5"/>
              </p:custDataLst>
            </p:nvPr>
          </p:nvSpPr>
          <p:spPr>
            <a:xfrm>
              <a:off x="0" y="0"/>
              <a:ext cx="12192000" cy="6858000"/>
            </a:xfrm>
            <a:prstGeom prst="rect">
              <a:avLst/>
            </a:prstGeom>
            <a:solidFill>
              <a:schemeClr val="bg1">
                <a:alpha val="80000"/>
              </a:schemeClr>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微软雅黑" charset="-122"/>
                <a:ea typeface="微软雅黑" charset="-122"/>
                <a:cs typeface="Viner Hand ITC" panose="03070502030502020203" charset="0"/>
                <a:sym typeface="+mn-ea"/>
              </a:endParaRPr>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75000"/>
                    <a:lumOff val="25000"/>
                  </a:schemeClr>
                </a:solidFill>
                <a:uFillTx/>
                <a:latin typeface="微软雅黑" charset="-122"/>
                <a:ea typeface="微软雅黑"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0" normalizeH="0" baseline="0" noProof="1" dirty="0">
                <a:solidFill>
                  <a:schemeClr val="tx1">
                    <a:lumMod val="75000"/>
                    <a:lumOff val="25000"/>
                  </a:schemeClr>
                </a:solidFill>
                <a:uFillTx/>
                <a:latin typeface="微软雅黑" charset="-122"/>
                <a:ea typeface="微软雅黑"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u="none" strike="noStrike" kern="1200" cap="none" spc="0" normalizeH="0">
                <a:latin typeface="微软雅黑" charset="-122"/>
                <a:ea typeface="微软雅黑"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defRPr u="none" strike="noStrike" kern="1200" cap="none" spc="0" normalizeH="0">
                <a:latin typeface="微软雅黑" charset="-122"/>
                <a:ea typeface="微软雅黑"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defRPr u="none" strike="noStrike" kern="1200" cap="none" spc="0" normalizeH="0">
                <a:latin typeface="微软雅黑" charset="-122"/>
                <a:ea typeface="微软雅黑"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2000" cy="6858000"/>
            <a:chOff x="0" y="0"/>
            <a:chExt cx="12192000" cy="6858000"/>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11"/>
            <p:cNvSpPr/>
            <p:nvPr userDrawn="1">
              <p:custDataLst>
                <p:tags r:id="rId5"/>
              </p:custDataLst>
            </p:nvPr>
          </p:nvSpPr>
          <p:spPr>
            <a:xfrm>
              <a:off x="292800" y="304200"/>
              <a:ext cx="11606400" cy="624960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0" normalizeH="0" baseline="0" noProof="1" dirty="0">
                <a:solidFill>
                  <a:schemeClr val="tx1">
                    <a:lumMod val="75000"/>
                    <a:lumOff val="25000"/>
                  </a:schemeClr>
                </a:solidFill>
                <a:uFillTx/>
                <a:latin typeface="微软雅黑" charset="-122"/>
                <a:ea typeface="微软雅黑"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u="none" strike="noStrike" kern="1200" cap="none" spc="0" normalizeH="0" baseline="0">
                <a:solidFill>
                  <a:schemeClr val="tx1">
                    <a:lumMod val="75000"/>
                    <a:lumOff val="25000"/>
                  </a:schemeClr>
                </a:solidFill>
                <a:latin typeface="微软雅黑" charset="-122"/>
                <a:ea typeface="微软雅黑" charset="-122"/>
              </a:defRPr>
            </a:lvl1pPr>
            <a:lvl2pPr indent="0" eaLnBrk="1" fontAlgn="auto" latinLnBrk="0" hangingPunct="1">
              <a:defRPr u="none" strike="noStrike" kern="1200" cap="none" spc="0" normalizeH="0" baseline="0">
                <a:solidFill>
                  <a:schemeClr val="tx1">
                    <a:lumMod val="75000"/>
                    <a:lumOff val="25000"/>
                  </a:schemeClr>
                </a:solidFill>
                <a:latin typeface="微软雅黑" charset="-122"/>
                <a:ea typeface="微软雅黑" charset="-122"/>
              </a:defRPr>
            </a:lvl2pPr>
            <a:lvl3pPr indent="0" eaLnBrk="1" fontAlgn="auto" latinLnBrk="0" hangingPunct="1">
              <a:defRPr u="none" strike="noStrike" kern="1200" cap="none" spc="0" normalizeH="0" baseline="0">
                <a:solidFill>
                  <a:schemeClr val="tx1">
                    <a:lumMod val="75000"/>
                    <a:lumOff val="25000"/>
                  </a:schemeClr>
                </a:solidFill>
                <a:latin typeface="微软雅黑" charset="-122"/>
                <a:ea typeface="微软雅黑" charset="-122"/>
              </a:defRPr>
            </a:lvl3pPr>
            <a:lvl4pPr indent="0" eaLnBrk="1" fontAlgn="auto" latinLnBrk="0" hangingPunct="1">
              <a:defRPr u="none" strike="noStrike" kern="1200" cap="none" spc="0" normalizeH="0" baseline="0">
                <a:solidFill>
                  <a:schemeClr val="tx1">
                    <a:lumMod val="75000"/>
                    <a:lumOff val="25000"/>
                  </a:schemeClr>
                </a:solidFill>
                <a:latin typeface="微软雅黑" charset="-122"/>
                <a:ea typeface="微软雅黑" charset="-122"/>
              </a:defRPr>
            </a:lvl4pPr>
            <a:lvl5pPr indent="0" eaLnBrk="1" fontAlgn="auto" latinLnBrk="0" hangingPunct="1">
              <a:defRPr u="none" strike="noStrike" kern="1200" cap="none" spc="0" normalizeH="0" baseline="0">
                <a:solidFill>
                  <a:schemeClr val="tx1">
                    <a:lumMod val="75000"/>
                    <a:lumOff val="25000"/>
                  </a:schemeClr>
                </a:solidFill>
                <a:latin typeface="微软雅黑" charset="-122"/>
                <a:ea typeface="微软雅黑"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lvl1pPr>
              <a:defRPr u="none" strike="noStrike" kern="1200" cap="none" spc="0" normalizeH="0">
                <a:latin typeface="微软雅黑" charset="-122"/>
                <a:ea typeface="微软雅黑"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u="none" strike="noStrike" kern="1200" cap="none" spc="0" normalizeH="0">
                <a:latin typeface="微软雅黑" charset="-122"/>
                <a:ea typeface="微软雅黑"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u="none" strike="noStrike" kern="1200" cap="none" spc="0" normalizeH="0">
                <a:latin typeface="微软雅黑" charset="-122"/>
                <a:ea typeface="微软雅黑"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2000" cy="6858000"/>
            <a:chOff x="0" y="0"/>
            <a:chExt cx="12192000" cy="6858000"/>
          </a:xfrm>
        </p:grpSpPr>
        <p:pic>
          <p:nvPicPr>
            <p:cNvPr id="11" name="图片 1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11"/>
            <p:cNvSpPr/>
            <p:nvPr userDrawn="1">
              <p:custDataLst>
                <p:tags r:id="rId5"/>
              </p:custDataLst>
            </p:nvPr>
          </p:nvSpPr>
          <p:spPr>
            <a:xfrm>
              <a:off x="292800" y="304200"/>
              <a:ext cx="11606400" cy="624960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6"/>
            </p:custDataLst>
          </p:nvPr>
        </p:nvSpPr>
        <p:spPr/>
        <p:txBody>
          <a:bodyPr/>
          <a:lstStyle>
            <a:lvl1pPr>
              <a:defRPr u="none" strike="noStrike" kern="1200" cap="none" spc="0" normalizeH="0">
                <a:latin typeface="微软雅黑" charset="-122"/>
                <a:ea typeface="微软雅黑"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u="none" strike="noStrike" kern="1200" cap="none" spc="0" normalizeH="0">
                <a:latin typeface="微软雅黑" charset="-122"/>
                <a:ea typeface="微软雅黑"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u="none" strike="noStrike" kern="1200" cap="none" spc="0" normalizeH="0">
                <a:latin typeface="微软雅黑" charset="-122"/>
                <a:ea typeface="微软雅黑"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u="none" strike="noStrike" kern="1200" cap="none" spc="0" normalizeH="0" baseline="0">
                <a:latin typeface="微软雅黑" charset="-122"/>
                <a:ea typeface="微软雅黑" charset="-122"/>
              </a:defRPr>
            </a:lvl1pPr>
            <a:lvl2pPr>
              <a:defRPr u="none" strike="noStrike" kern="1200" cap="none" spc="0" normalizeH="0" baseline="0">
                <a:latin typeface="微软雅黑" charset="-122"/>
                <a:ea typeface="微软雅黑" charset="-122"/>
              </a:defRPr>
            </a:lvl2pPr>
            <a:lvl3pPr>
              <a:defRPr u="none" strike="noStrike" kern="1200" cap="none" spc="0" normalizeH="0" baseline="0">
                <a:latin typeface="微软雅黑" charset="-122"/>
                <a:ea typeface="微软雅黑" charset="-122"/>
              </a:defRPr>
            </a:lvl3pPr>
            <a:lvl4pPr>
              <a:defRPr u="none" strike="noStrike" kern="1200" cap="none" spc="0" normalizeH="0" baseline="0">
                <a:latin typeface="微软雅黑" charset="-122"/>
                <a:ea typeface="微软雅黑" charset="-122"/>
              </a:defRPr>
            </a:lvl4pPr>
            <a:lvl5pPr>
              <a:defRPr u="none" strike="noStrike" kern="1200" cap="none" spc="0" normalizeH="0" baseline="0">
                <a:latin typeface="微软雅黑" charset="-122"/>
                <a:ea typeface="微软雅黑"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hasCustomPrompt="1"/>
            <p:custDataLst>
              <p:tags r:id="rId4"/>
            </p:custDataLst>
          </p:nvPr>
        </p:nvSpPr>
        <p:spPr>
          <a:xfrm>
            <a:off x="2197100" y="2447730"/>
            <a:ext cx="7797800" cy="1198800"/>
          </a:xfrm>
        </p:spPr>
        <p:txBody>
          <a:bodyPr vert="horz" lIns="90000" tIns="46800" rIns="90000" bIns="46800" rtlCol="0" anchor="b" anchorCtr="0">
            <a:normAutofit/>
          </a:bodyPr>
          <a:lstStyle>
            <a:lvl1pPr marL="0" marR="0" algn="dist" defTabSz="914400" rtl="0" eaLnBrk="1" fontAlgn="auto" latinLnBrk="0" hangingPunct="1">
              <a:lnSpc>
                <a:spcPct val="100000"/>
              </a:lnSpc>
              <a:buNone/>
              <a:defRPr kumimoji="0" lang="zh-CN" altLang="en-US" sz="7200" b="0" i="0" u="none" strike="noStrike" kern="1200" cap="none" spc="600" normalizeH="0" baseline="0" noProof="1" dirty="0">
                <a:solidFill>
                  <a:schemeClr val="accent1"/>
                </a:solidFill>
                <a:uFillTx/>
                <a:latin typeface="微软雅黑" charset="-122"/>
                <a:ea typeface="汉仪旗黑-85S" panose="00020600040101010101" pitchFamily="18" charset="-122"/>
                <a:cs typeface="+mj-cs"/>
                <a:sym typeface="+mn-ea"/>
              </a:defRPr>
            </a:lvl1pPr>
          </a:lstStyle>
          <a:p>
            <a:pPr lvl="0"/>
            <a:r>
              <a:rPr dirty="0">
                <a:sym typeface="+mn-ea"/>
              </a:rPr>
              <a:t>单击编辑标题</a:t>
            </a:r>
            <a:endParaRPr dirty="0">
              <a:sym typeface="+mn-ea"/>
            </a:endParaRP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90204" pitchFamily="34" charset="0"/>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90204" pitchFamily="34" charset="0"/>
              </a:defRPr>
            </a:lvl1pPr>
          </a:lstStyle>
          <a:p>
            <a:fld id="{49AE70B2-8BF9-45C0-BB95-33D1B9D3A854}" type="slidenum">
              <a:rPr lang="zh-CN" altLang="en-US" smtClean="0"/>
            </a:fld>
            <a:endParaRPr lang="zh-CN" altLang="en-US"/>
          </a:p>
        </p:txBody>
      </p:sp>
      <p:sp>
        <p:nvSpPr>
          <p:cNvPr id="12" name="文本占位符 11"/>
          <p:cNvSpPr>
            <a:spLocks noGrp="1"/>
          </p:cNvSpPr>
          <p:nvPr>
            <p:ph type="body" sz="quarter" idx="13" hasCustomPrompt="1"/>
            <p:custDataLst>
              <p:tags r:id="rId8"/>
            </p:custDataLst>
          </p:nvPr>
        </p:nvSpPr>
        <p:spPr>
          <a:xfrm>
            <a:off x="3917764" y="3819541"/>
            <a:ext cx="4356472" cy="317500"/>
          </a:xfrm>
        </p:spPr>
        <p:txBody>
          <a:bodyPr>
            <a:normAutofit/>
          </a:bodyPr>
          <a:lstStyle>
            <a:lvl1pPr marL="0" indent="0" algn="ctr">
              <a:lnSpc>
                <a:spcPct val="100000"/>
              </a:lnSpc>
              <a:buNone/>
              <a:defRPr sz="1400" spc="800" baseline="0">
                <a:solidFill>
                  <a:schemeClr val="tx1">
                    <a:lumMod val="75000"/>
                    <a:lumOff val="25000"/>
                  </a:schemeClr>
                </a:solidFill>
                <a:latin typeface="微软雅黑" charset="-122"/>
              </a:defRPr>
            </a:lvl1pPr>
            <a:lvl2pPr marL="457200" indent="0" algn="ctr">
              <a:lnSpc>
                <a:spcPct val="100000"/>
              </a:lnSpc>
              <a:buNone/>
              <a:defRPr sz="1400" spc="800" baseline="0">
                <a:solidFill>
                  <a:schemeClr val="tx1">
                    <a:lumMod val="75000"/>
                    <a:lumOff val="25000"/>
                  </a:schemeClr>
                </a:solidFill>
                <a:latin typeface="微软雅黑" charset="-122"/>
              </a:defRPr>
            </a:lvl2pPr>
          </a:lstStyle>
          <a:p>
            <a:pPr lvl="0"/>
            <a:r>
              <a:rPr lang="zh-CN" altLang="en-US" dirty="0"/>
              <a:t>单击此处编辑文本</a:t>
            </a:r>
            <a:endParaRPr lang="zh-CN" altLang="en-US" dirty="0"/>
          </a:p>
          <a:p>
            <a:pPr lvl="1"/>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a:lstStyle>
            <a:lvl1pPr>
              <a:defRPr u="none" strike="noStrike" kern="1200" cap="none" spc="0" normalizeH="0" baseline="0">
                <a:solidFill>
                  <a:schemeClr val="tx1">
                    <a:lumMod val="75000"/>
                    <a:lumOff val="25000"/>
                  </a:schemeClr>
                </a:solidFill>
                <a:latin typeface="微软雅黑" charset="-122"/>
                <a:ea typeface="微软雅黑"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u="none" strike="noStrike" kern="1200" cap="none" spc="0" normalizeH="0">
                <a:latin typeface="微软雅黑" charset="-122"/>
                <a:ea typeface="微软雅黑"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u="none" strike="noStrike" kern="1200" cap="none" spc="0" normalizeH="0">
                <a:latin typeface="微软雅黑" charset="-122"/>
                <a:ea typeface="微软雅黑"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u="none" strike="noStrike" kern="1200" cap="none" spc="0" normalizeH="0">
                <a:latin typeface="微软雅黑" charset="-122"/>
                <a:ea typeface="微软雅黑"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92735" y="304165"/>
            <a:ext cx="11606530" cy="624967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u="none" strike="noStrike" kern="1200" cap="none" spc="0" normalizeH="0" baseline="0">
                <a:solidFill>
                  <a:schemeClr val="tx1">
                    <a:lumMod val="75000"/>
                    <a:lumOff val="25000"/>
                  </a:schemeClr>
                </a:solidFill>
                <a:uFillTx/>
                <a:latin typeface="微软雅黑" charset="-122"/>
                <a:ea typeface="微软雅黑"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u="none" strike="noStrike" kern="1200" cap="none" spc="0" normalizeH="0" baseline="0">
                <a:solidFill>
                  <a:schemeClr val="tx1">
                    <a:lumMod val="75000"/>
                    <a:lumOff val="25000"/>
                  </a:schemeClr>
                </a:solidFill>
                <a:uFillTx/>
                <a:latin typeface="微软雅黑" charset="-122"/>
                <a:ea typeface="微软雅黑" charset="-122"/>
              </a:defRPr>
            </a:lvl1pPr>
            <a:lvl2pPr>
              <a:defRPr u="none" strike="noStrike" kern="1200" cap="none" spc="0" normalizeH="0" baseline="0">
                <a:solidFill>
                  <a:schemeClr val="tx1">
                    <a:lumMod val="75000"/>
                    <a:lumOff val="25000"/>
                  </a:schemeClr>
                </a:solidFill>
                <a:uFillTx/>
                <a:latin typeface="微软雅黑" charset="-122"/>
                <a:ea typeface="微软雅黑" charset="-122"/>
              </a:defRPr>
            </a:lvl2pPr>
            <a:lvl3pPr>
              <a:defRPr u="none" strike="noStrike" kern="1200" cap="none" spc="0" normalizeH="0" baseline="0">
                <a:solidFill>
                  <a:schemeClr val="tx1">
                    <a:lumMod val="75000"/>
                    <a:lumOff val="25000"/>
                  </a:schemeClr>
                </a:solidFill>
                <a:uFillTx/>
                <a:latin typeface="微软雅黑" charset="-122"/>
                <a:ea typeface="微软雅黑" charset="-122"/>
              </a:defRPr>
            </a:lvl3pPr>
            <a:lvl4pPr>
              <a:defRPr u="none" strike="noStrike" kern="1200" cap="none" spc="0" normalizeH="0" baseline="0">
                <a:solidFill>
                  <a:schemeClr val="tx1">
                    <a:lumMod val="75000"/>
                    <a:lumOff val="25000"/>
                  </a:schemeClr>
                </a:solidFill>
                <a:uFillTx/>
                <a:latin typeface="微软雅黑" charset="-122"/>
                <a:ea typeface="微软雅黑" charset="-122"/>
              </a:defRPr>
            </a:lvl4pPr>
            <a:lvl5pPr>
              <a:defRPr u="none" strike="noStrike" kern="1200" cap="none" spc="0" normalizeH="0" baseline="0">
                <a:solidFill>
                  <a:schemeClr val="tx1">
                    <a:lumMod val="75000"/>
                    <a:lumOff val="25000"/>
                  </a:schemeClr>
                </a:solidFill>
                <a:uFillTx/>
                <a:latin typeface="微软雅黑" charset="-122"/>
                <a:ea typeface="微软雅黑"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矩形 15"/>
          <p:cNvSpPr/>
          <p:nvPr userDrawn="1">
            <p:custDataLst>
              <p:tags r:id="rId3"/>
            </p:custDataLst>
          </p:nvPr>
        </p:nvSpPr>
        <p:spPr>
          <a:xfrm>
            <a:off x="292735" y="304165"/>
            <a:ext cx="11606530" cy="624967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微软雅黑" charset="-122"/>
              <a:ea typeface="微软雅黑" charset="-122"/>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0" normalizeH="0" baseline="0">
                <a:solidFill>
                  <a:schemeClr val="tx1">
                    <a:lumMod val="75000"/>
                    <a:lumOff val="25000"/>
                  </a:schemeClr>
                </a:solidFill>
                <a:latin typeface="微软雅黑" charset="-122"/>
                <a:ea typeface="微软雅黑"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u="none" strike="noStrike" kern="1200" cap="none" spc="0" normalizeH="0">
                <a:latin typeface="微软雅黑" charset="-122"/>
                <a:ea typeface="微软雅黑"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u="none" strike="noStrike" kern="1200" cap="none" spc="0" normalizeH="0">
                <a:latin typeface="微软雅黑" charset="-122"/>
                <a:ea typeface="微软雅黑"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u="none" strike="noStrike" kern="1200" cap="none" spc="0" normalizeH="0">
                <a:latin typeface="微软雅黑" charset="-122"/>
                <a:ea typeface="微软雅黑"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u="none" strike="noStrike" kern="1200" cap="none" spc="0" normalizeH="0" baseline="0">
                <a:solidFill>
                  <a:schemeClr val="tx1">
                    <a:lumMod val="75000"/>
                    <a:lumOff val="25000"/>
                  </a:schemeClr>
                </a:solidFill>
                <a:latin typeface="微软雅黑" charset="-122"/>
                <a:ea typeface="微软雅黑" charset="-122"/>
              </a:defRPr>
            </a:lvl1pPr>
            <a:lvl2pPr>
              <a:defRPr u="none" strike="noStrike" kern="1200" cap="none" spc="0" normalizeH="0" baseline="0">
                <a:solidFill>
                  <a:schemeClr val="tx1">
                    <a:lumMod val="75000"/>
                    <a:lumOff val="25000"/>
                  </a:schemeClr>
                </a:solidFill>
                <a:latin typeface="微软雅黑" charset="-122"/>
                <a:ea typeface="微软雅黑" charset="-122"/>
              </a:defRPr>
            </a:lvl2pPr>
            <a:lvl3pPr>
              <a:defRPr u="none" strike="noStrike" kern="1200" cap="none" spc="0" normalizeH="0" baseline="0">
                <a:solidFill>
                  <a:schemeClr val="tx1">
                    <a:lumMod val="75000"/>
                    <a:lumOff val="25000"/>
                  </a:schemeClr>
                </a:solidFill>
                <a:latin typeface="微软雅黑" charset="-122"/>
                <a:ea typeface="微软雅黑" charset="-122"/>
              </a:defRPr>
            </a:lvl3pPr>
            <a:lvl4pPr>
              <a:defRPr u="none" strike="noStrike" kern="1200" cap="none" spc="0" normalizeH="0" baseline="0">
                <a:solidFill>
                  <a:schemeClr val="tx1">
                    <a:lumMod val="75000"/>
                    <a:lumOff val="25000"/>
                  </a:schemeClr>
                </a:solidFill>
                <a:latin typeface="微软雅黑" charset="-122"/>
                <a:ea typeface="微软雅黑" charset="-122"/>
              </a:defRPr>
            </a:lvl4pPr>
            <a:lvl5pPr>
              <a:defRPr u="none" strike="noStrike" kern="1200" cap="none" spc="0" normalizeH="0" baseline="0">
                <a:solidFill>
                  <a:schemeClr val="tx1">
                    <a:lumMod val="75000"/>
                    <a:lumOff val="25000"/>
                  </a:schemeClr>
                </a:solidFill>
                <a:latin typeface="微软雅黑" charset="-122"/>
                <a:ea typeface="微软雅黑"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u="none" strike="noStrike" kern="1200" cap="none" spc="0" normalizeH="0" baseline="0">
                <a:solidFill>
                  <a:schemeClr val="tx1">
                    <a:lumMod val="75000"/>
                    <a:lumOff val="25000"/>
                  </a:schemeClr>
                </a:solidFill>
                <a:latin typeface="微软雅黑" charset="-122"/>
                <a:ea typeface="微软雅黑" charset="-122"/>
              </a:defRPr>
            </a:lvl1pPr>
            <a:lvl2pPr>
              <a:defRPr u="none" strike="noStrike" kern="1200" cap="none" spc="0" normalizeH="0" baseline="0">
                <a:solidFill>
                  <a:schemeClr val="tx1">
                    <a:lumMod val="75000"/>
                    <a:lumOff val="25000"/>
                  </a:schemeClr>
                </a:solidFill>
                <a:latin typeface="微软雅黑" charset="-122"/>
                <a:ea typeface="微软雅黑" charset="-122"/>
              </a:defRPr>
            </a:lvl2pPr>
            <a:lvl3pPr>
              <a:defRPr u="none" strike="noStrike" kern="1200" cap="none" spc="0" normalizeH="0" baseline="0">
                <a:solidFill>
                  <a:schemeClr val="tx1">
                    <a:lumMod val="75000"/>
                    <a:lumOff val="25000"/>
                  </a:schemeClr>
                </a:solidFill>
                <a:latin typeface="微软雅黑" charset="-122"/>
                <a:ea typeface="微软雅黑" charset="-122"/>
              </a:defRPr>
            </a:lvl3pPr>
            <a:lvl4pPr>
              <a:defRPr u="none" strike="noStrike" kern="1200" cap="none" spc="0" normalizeH="0" baseline="0">
                <a:solidFill>
                  <a:schemeClr val="tx1">
                    <a:lumMod val="75000"/>
                    <a:lumOff val="25000"/>
                  </a:schemeClr>
                </a:solidFill>
                <a:latin typeface="微软雅黑" charset="-122"/>
                <a:ea typeface="微软雅黑" charset="-122"/>
              </a:defRPr>
            </a:lvl4pPr>
            <a:lvl5pPr>
              <a:defRPr u="none" strike="noStrike" kern="1200" cap="none" spc="0" normalizeH="0" baseline="0">
                <a:solidFill>
                  <a:schemeClr val="tx1">
                    <a:lumMod val="75000"/>
                    <a:lumOff val="25000"/>
                  </a:schemeClr>
                </a:solidFill>
                <a:latin typeface="微软雅黑" charset="-122"/>
                <a:ea typeface="微软雅黑"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矩形 16"/>
          <p:cNvSpPr/>
          <p:nvPr userDrawn="1">
            <p:custDataLst>
              <p:tags r:id="rId3"/>
            </p:custDataLst>
          </p:nvPr>
        </p:nvSpPr>
        <p:spPr>
          <a:xfrm>
            <a:off x="292735" y="304165"/>
            <a:ext cx="11606530" cy="624967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latin typeface="微软雅黑" charset="-122"/>
              <a:ea typeface="微软雅黑" charset="-122"/>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0" normalizeH="0" baseline="0">
                <a:solidFill>
                  <a:schemeClr val="tx1">
                    <a:lumMod val="75000"/>
                    <a:lumOff val="25000"/>
                  </a:schemeClr>
                </a:solidFill>
                <a:latin typeface="微软雅黑" charset="-122"/>
                <a:ea typeface="微软雅黑"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u="none" strike="noStrike" kern="1200" cap="none" spc="0" normalizeH="0">
                <a:latin typeface="微软雅黑" charset="-122"/>
                <a:ea typeface="微软雅黑"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u="none" strike="noStrike" kern="1200" cap="none" spc="0" normalizeH="0">
                <a:latin typeface="微软雅黑" charset="-122"/>
                <a:ea typeface="微软雅黑"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u="none" strike="noStrike" kern="1200" cap="none" spc="0" normalizeH="0">
                <a:latin typeface="微软雅黑" charset="-122"/>
                <a:ea typeface="微软雅黑"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u="none" strike="noStrike" kern="1200" cap="none" spc="0" normalizeH="0" baseline="0">
                <a:solidFill>
                  <a:schemeClr val="tx1">
                    <a:lumMod val="75000"/>
                    <a:lumOff val="25000"/>
                  </a:schemeClr>
                </a:solidFill>
                <a:latin typeface="微软雅黑" charset="-122"/>
                <a:ea typeface="微软雅黑"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u="none" strike="noStrike" kern="1200" cap="none" spc="0" normalizeH="0" baseline="0">
                <a:solidFill>
                  <a:schemeClr val="tx1">
                    <a:lumMod val="75000"/>
                    <a:lumOff val="25000"/>
                  </a:schemeClr>
                </a:solidFill>
                <a:latin typeface="微软雅黑" charset="-122"/>
                <a:ea typeface="微软雅黑" charset="-122"/>
              </a:defRPr>
            </a:lvl1pPr>
            <a:lvl2pPr>
              <a:defRPr u="none" strike="noStrike" kern="1200" cap="none" spc="0" normalizeH="0" baseline="0">
                <a:solidFill>
                  <a:schemeClr val="tx1">
                    <a:lumMod val="75000"/>
                    <a:lumOff val="25000"/>
                  </a:schemeClr>
                </a:solidFill>
                <a:latin typeface="微软雅黑" charset="-122"/>
                <a:ea typeface="微软雅黑" charset="-122"/>
              </a:defRPr>
            </a:lvl2pPr>
            <a:lvl3pPr>
              <a:defRPr u="none" strike="noStrike" kern="1200" cap="none" spc="0" normalizeH="0" baseline="0">
                <a:solidFill>
                  <a:schemeClr val="tx1">
                    <a:lumMod val="75000"/>
                    <a:lumOff val="25000"/>
                  </a:schemeClr>
                </a:solidFill>
                <a:latin typeface="微软雅黑" charset="-122"/>
                <a:ea typeface="微软雅黑" charset="-122"/>
              </a:defRPr>
            </a:lvl3pPr>
            <a:lvl4pPr>
              <a:defRPr u="none" strike="noStrike" kern="1200" cap="none" spc="0" normalizeH="0" baseline="0">
                <a:solidFill>
                  <a:schemeClr val="tx1">
                    <a:lumMod val="75000"/>
                    <a:lumOff val="25000"/>
                  </a:schemeClr>
                </a:solidFill>
                <a:latin typeface="微软雅黑" charset="-122"/>
                <a:ea typeface="微软雅黑" charset="-122"/>
              </a:defRPr>
            </a:lvl4pPr>
            <a:lvl5pPr>
              <a:defRPr u="none" strike="noStrike" kern="1200" cap="none" spc="0" normalizeH="0" baseline="0">
                <a:solidFill>
                  <a:schemeClr val="tx1">
                    <a:lumMod val="75000"/>
                    <a:lumOff val="25000"/>
                  </a:schemeClr>
                </a:solidFill>
                <a:latin typeface="微软雅黑" charset="-122"/>
                <a:ea typeface="微软雅黑"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矩形 12"/>
          <p:cNvSpPr/>
          <p:nvPr userDrawn="1">
            <p:custDataLst>
              <p:tags r:id="rId3"/>
            </p:custDataLst>
          </p:nvPr>
        </p:nvSpPr>
        <p:spPr>
          <a:xfrm>
            <a:off x="292735" y="304165"/>
            <a:ext cx="11606530" cy="624967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charset="-122"/>
              <a:ea typeface="微软雅黑" charset="-122"/>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none" spc="0" normalizeH="0" baseline="0">
                <a:solidFill>
                  <a:schemeClr val="tx1">
                    <a:lumMod val="75000"/>
                    <a:lumOff val="25000"/>
                  </a:schemeClr>
                </a:solidFill>
                <a:latin typeface="微软雅黑" charset="-122"/>
                <a:ea typeface="微软雅黑"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u="none" strike="noStrike" kern="1200" cap="none" spc="0" normalizeH="0">
                <a:latin typeface="微软雅黑" charset="-122"/>
                <a:ea typeface="微软雅黑"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u="none" strike="noStrike" kern="1200" cap="none" spc="0" normalizeH="0">
                <a:latin typeface="微软雅黑" charset="-122"/>
                <a:ea typeface="微软雅黑"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u="none" strike="noStrike" kern="1200" cap="none" spc="0" normalizeH="0">
                <a:latin typeface="微软雅黑" charset="-122"/>
                <a:ea typeface="微软雅黑"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u="none" strike="noStrike" kern="1200" cap="none" spc="0" normalizeH="0" baseline="0">
                <a:solidFill>
                  <a:schemeClr val="tx1">
                    <a:lumMod val="75000"/>
                    <a:lumOff val="25000"/>
                  </a:schemeClr>
                </a:solidFill>
                <a:latin typeface="微软雅黑" charset="-122"/>
                <a:ea typeface="微软雅黑" charset="-122"/>
              </a:defRPr>
            </a:lvl1pPr>
            <a:lvl2pPr>
              <a:defRPr u="none" strike="noStrike" kern="1200" cap="none" spc="0" normalizeH="0" baseline="0">
                <a:solidFill>
                  <a:schemeClr val="tx1">
                    <a:lumMod val="75000"/>
                    <a:lumOff val="25000"/>
                  </a:schemeClr>
                </a:solidFill>
                <a:latin typeface="微软雅黑" charset="-122"/>
                <a:ea typeface="微软雅黑" charset="-122"/>
              </a:defRPr>
            </a:lvl2pPr>
            <a:lvl3pPr>
              <a:defRPr u="none" strike="noStrike" kern="1200" cap="none" spc="0" normalizeH="0" baseline="0">
                <a:solidFill>
                  <a:schemeClr val="tx1">
                    <a:lumMod val="75000"/>
                    <a:lumOff val="25000"/>
                  </a:schemeClr>
                </a:solidFill>
                <a:latin typeface="微软雅黑" charset="-122"/>
                <a:ea typeface="微软雅黑" charset="-122"/>
              </a:defRPr>
            </a:lvl3pPr>
            <a:lvl4pPr>
              <a:defRPr u="none" strike="noStrike" kern="1200" cap="none" spc="0" normalizeH="0" baseline="0">
                <a:solidFill>
                  <a:schemeClr val="tx1">
                    <a:lumMod val="75000"/>
                    <a:lumOff val="25000"/>
                  </a:schemeClr>
                </a:solidFill>
                <a:latin typeface="微软雅黑" charset="-122"/>
                <a:ea typeface="微软雅黑" charset="-122"/>
              </a:defRPr>
            </a:lvl4pPr>
            <a:lvl5pPr>
              <a:defRPr u="none" strike="noStrike" kern="1200" cap="none" spc="0" normalizeH="0" baseline="0">
                <a:solidFill>
                  <a:schemeClr val="tx1">
                    <a:lumMod val="75000"/>
                    <a:lumOff val="25000"/>
                  </a:schemeClr>
                </a:solidFill>
                <a:latin typeface="微软雅黑" charset="-122"/>
                <a:ea typeface="微软雅黑"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u="none" strike="noStrike" kern="1200" cap="none" spc="0" normalizeH="0" baseline="0">
                <a:solidFill>
                  <a:schemeClr val="tx1">
                    <a:lumMod val="75000"/>
                    <a:lumOff val="25000"/>
                  </a:schemeClr>
                </a:solidFill>
                <a:latin typeface="微软雅黑" charset="-122"/>
                <a:ea typeface="微软雅黑"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矩形 15"/>
          <p:cNvSpPr/>
          <p:nvPr userDrawn="1">
            <p:custDataLst>
              <p:tags r:id="rId3"/>
            </p:custDataLst>
          </p:nvPr>
        </p:nvSpPr>
        <p:spPr>
          <a:xfrm>
            <a:off x="292735" y="304165"/>
            <a:ext cx="11606530" cy="6249670"/>
          </a:xfrm>
          <a:prstGeom prst="rect">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latin typeface="微软雅黑" charset="-122"/>
              <a:ea typeface="微软雅黑" charset="-122"/>
              <a:sym typeface="+mn-ea"/>
            </a:endParaRPr>
          </a:p>
        </p:txBody>
      </p:sp>
      <p:sp>
        <p:nvSpPr>
          <p:cNvPr id="2" name="标题 1"/>
          <p:cNvSpPr>
            <a:spLocks noGrp="1"/>
          </p:cNvSpPr>
          <p:nvPr userDrawn="1">
            <p:ph type="title"/>
            <p:custDataLst>
              <p:tags r:id="rId5"/>
            </p:custDataLst>
          </p:nvPr>
        </p:nvSpPr>
        <p:spPr>
          <a:xfrm>
            <a:off x="579600" y="237600"/>
            <a:ext cx="11037600" cy="441964"/>
          </a:xfrm>
        </p:spPr>
        <p:txBody>
          <a:bodyPr/>
          <a:lstStyle>
            <a:lvl1pPr>
              <a:defRPr u="none" strike="noStrike" kern="1200" cap="none" spc="0" normalizeH="0" baseline="0">
                <a:solidFill>
                  <a:schemeClr val="tx1">
                    <a:lumMod val="75000"/>
                    <a:lumOff val="25000"/>
                  </a:schemeClr>
                </a:solidFill>
                <a:latin typeface="微软雅黑" charset="-122"/>
                <a:ea typeface="微软雅黑"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6"/>
            </p:custDataLst>
          </p:nvPr>
        </p:nvSpPr>
        <p:spPr/>
        <p:txBody>
          <a:bodyPr/>
          <a:lstStyle>
            <a:lvl1pPr>
              <a:defRPr u="none" strike="noStrike" kern="1200" cap="none" spc="0" normalizeH="0">
                <a:latin typeface="微软雅黑" charset="-122"/>
                <a:ea typeface="微软雅黑"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u="none" strike="noStrike" kern="1200" cap="none" spc="0" normalizeH="0">
                <a:latin typeface="微软雅黑" charset="-122"/>
                <a:ea typeface="微软雅黑" charset="-122"/>
              </a:defRPr>
            </a:lvl1p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lvl1pPr>
              <a:defRPr u="none" strike="noStrike" kern="1200" cap="none" spc="0" normalizeH="0">
                <a:latin typeface="微软雅黑" charset="-122"/>
                <a:ea typeface="微软雅黑" charset="-122"/>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9"/>
            </p:custDataLst>
          </p:nvPr>
        </p:nvSpPr>
        <p:spPr>
          <a:xfrm>
            <a:off x="579600" y="1663200"/>
            <a:ext cx="5342400" cy="2894400"/>
          </a:xfrm>
        </p:spPr>
        <p:txBody>
          <a:bodyPr/>
          <a:lstStyle>
            <a:lvl1pPr>
              <a:defRPr u="none" strike="noStrike" kern="1200" cap="none" spc="0" normalizeH="0" baseline="0">
                <a:solidFill>
                  <a:schemeClr val="tx1">
                    <a:lumMod val="75000"/>
                    <a:lumOff val="25000"/>
                  </a:schemeClr>
                </a:solidFill>
                <a:latin typeface="微软雅黑" charset="-122"/>
                <a:ea typeface="微软雅黑" charset="-122"/>
              </a:defRPr>
            </a:lvl1pPr>
            <a:lvl2pPr>
              <a:defRPr u="none" strike="noStrike" kern="1200" cap="none" spc="0" normalizeH="0" baseline="0">
                <a:solidFill>
                  <a:schemeClr val="tx1">
                    <a:lumMod val="75000"/>
                    <a:lumOff val="25000"/>
                  </a:schemeClr>
                </a:solidFill>
                <a:latin typeface="微软雅黑" charset="-122"/>
                <a:ea typeface="微软雅黑" charset="-122"/>
              </a:defRPr>
            </a:lvl2pPr>
            <a:lvl3pPr>
              <a:defRPr u="none" strike="noStrike" kern="1200" cap="none" spc="0" normalizeH="0" baseline="0">
                <a:solidFill>
                  <a:schemeClr val="tx1">
                    <a:lumMod val="75000"/>
                    <a:lumOff val="25000"/>
                  </a:schemeClr>
                </a:solidFill>
                <a:latin typeface="微软雅黑" charset="-122"/>
                <a:ea typeface="微软雅黑" charset="-122"/>
              </a:defRPr>
            </a:lvl3pPr>
            <a:lvl4pPr>
              <a:defRPr u="none" strike="noStrike" kern="1200" cap="none" spc="0" normalizeH="0" baseline="0">
                <a:solidFill>
                  <a:schemeClr val="tx1">
                    <a:lumMod val="75000"/>
                    <a:lumOff val="25000"/>
                  </a:schemeClr>
                </a:solidFill>
                <a:latin typeface="微软雅黑" charset="-122"/>
                <a:ea typeface="微软雅黑" charset="-122"/>
              </a:defRPr>
            </a:lvl4pPr>
            <a:lvl5pPr>
              <a:defRPr u="none" strike="noStrike" kern="1200" cap="none" spc="0" normalizeH="0" baseline="0">
                <a:solidFill>
                  <a:schemeClr val="tx1">
                    <a:lumMod val="75000"/>
                    <a:lumOff val="25000"/>
                  </a:schemeClr>
                </a:solidFill>
                <a:latin typeface="微软雅黑" charset="-122"/>
                <a:ea typeface="微软雅黑"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0"/>
            </p:custDataLst>
          </p:nvPr>
        </p:nvSpPr>
        <p:spPr>
          <a:xfrm>
            <a:off x="6242400" y="1663200"/>
            <a:ext cx="5367600" cy="2894400"/>
          </a:xfrm>
        </p:spPr>
        <p:txBody>
          <a:bodyPr/>
          <a:lstStyle>
            <a:lvl1pPr>
              <a:defRPr u="none" strike="noStrike" kern="1200" cap="none" spc="0" normalizeH="0" baseline="0">
                <a:solidFill>
                  <a:schemeClr val="tx1">
                    <a:lumMod val="75000"/>
                    <a:lumOff val="25000"/>
                  </a:schemeClr>
                </a:solidFill>
                <a:latin typeface="微软雅黑" charset="-122"/>
                <a:ea typeface="微软雅黑" charset="-122"/>
              </a:defRPr>
            </a:lvl1pPr>
            <a:lvl2pPr>
              <a:defRPr u="none" strike="noStrike" kern="1200" cap="none" spc="0" normalizeH="0" baseline="0">
                <a:solidFill>
                  <a:schemeClr val="tx1">
                    <a:lumMod val="75000"/>
                    <a:lumOff val="25000"/>
                  </a:schemeClr>
                </a:solidFill>
                <a:latin typeface="微软雅黑" charset="-122"/>
                <a:ea typeface="微软雅黑" charset="-122"/>
              </a:defRPr>
            </a:lvl2pPr>
            <a:lvl3pPr>
              <a:defRPr u="none" strike="noStrike" kern="1200" cap="none" spc="0" normalizeH="0" baseline="0">
                <a:solidFill>
                  <a:schemeClr val="tx1">
                    <a:lumMod val="75000"/>
                    <a:lumOff val="25000"/>
                  </a:schemeClr>
                </a:solidFill>
                <a:latin typeface="微软雅黑" charset="-122"/>
                <a:ea typeface="微软雅黑" charset="-122"/>
              </a:defRPr>
            </a:lvl3pPr>
            <a:lvl4pPr>
              <a:defRPr u="none" strike="noStrike" kern="1200" cap="none" spc="0" normalizeH="0" baseline="0">
                <a:solidFill>
                  <a:schemeClr val="tx1">
                    <a:lumMod val="75000"/>
                    <a:lumOff val="25000"/>
                  </a:schemeClr>
                </a:solidFill>
                <a:latin typeface="微软雅黑" charset="-122"/>
                <a:ea typeface="微软雅黑" charset="-122"/>
              </a:defRPr>
            </a:lvl4pPr>
            <a:lvl5pPr>
              <a:defRPr u="none" strike="noStrike" kern="1200" cap="none" spc="0" normalizeH="0" baseline="0">
                <a:solidFill>
                  <a:schemeClr val="tx1">
                    <a:lumMod val="75000"/>
                    <a:lumOff val="25000"/>
                  </a:schemeClr>
                </a:solidFill>
                <a:latin typeface="微软雅黑" charset="-122"/>
                <a:ea typeface="微软雅黑"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userDrawn="1">
            <p:ph type="body" sz="quarter" idx="15"/>
            <p:custDataLst>
              <p:tags r:id="rId11"/>
            </p:custDataLst>
          </p:nvPr>
        </p:nvSpPr>
        <p:spPr>
          <a:xfrm>
            <a:off x="572400" y="4816800"/>
            <a:ext cx="5342400" cy="781200"/>
          </a:xfrm>
        </p:spPr>
        <p:txBody>
          <a:bodyPr/>
          <a:lstStyle>
            <a:lvl1pPr>
              <a:defRPr u="none" strike="noStrike" kern="1200" cap="none" spc="0" normalizeH="0" baseline="0">
                <a:solidFill>
                  <a:schemeClr val="tx1">
                    <a:lumMod val="75000"/>
                    <a:lumOff val="25000"/>
                  </a:schemeClr>
                </a:solidFill>
                <a:latin typeface="微软雅黑" charset="-122"/>
                <a:ea typeface="微软雅黑" charset="-122"/>
              </a:defRPr>
            </a:lvl1pPr>
          </a:lstStyle>
          <a:p>
            <a:pPr lvl="0"/>
            <a:r>
              <a:rPr lang="zh-CN" altLang="en-US" dirty="0"/>
              <a:t>单击此处编辑母版文本样式</a:t>
            </a:r>
            <a:endParaRPr lang="zh-CN" altLang="en-US" dirty="0"/>
          </a:p>
        </p:txBody>
      </p:sp>
      <p:sp>
        <p:nvSpPr>
          <p:cNvPr id="13" name="文本占位符 12"/>
          <p:cNvSpPr>
            <a:spLocks noGrp="1"/>
          </p:cNvSpPr>
          <p:nvPr userDrawn="1">
            <p:ph type="body" sz="quarter" idx="16"/>
            <p:custDataLst>
              <p:tags r:id="rId12"/>
            </p:custDataLst>
          </p:nvPr>
        </p:nvSpPr>
        <p:spPr>
          <a:xfrm>
            <a:off x="6253200" y="4813200"/>
            <a:ext cx="5367600" cy="781200"/>
          </a:xfrm>
        </p:spPr>
        <p:txBody>
          <a:bodyPr/>
          <a:lstStyle>
            <a:lvl1pPr>
              <a:defRPr u="none" strike="noStrike" kern="1200" cap="none" spc="0" normalizeH="0" baseline="0">
                <a:solidFill>
                  <a:schemeClr val="tx1">
                    <a:lumMod val="75000"/>
                    <a:lumOff val="25000"/>
                  </a:schemeClr>
                </a:solidFill>
                <a:latin typeface="微软雅黑" charset="-122"/>
                <a:ea typeface="微软雅黑"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charset="-122"/>
              <a:ea typeface="微软雅黑" charset="-122"/>
              <a:sym typeface="+mn-ea"/>
            </a:endParaRPr>
          </a:p>
        </p:txBody>
      </p:sp>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u="none" strike="noStrike" kern="1200" cap="none" spc="0" normalizeH="0" baseline="0">
                <a:solidFill>
                  <a:schemeClr val="tx1">
                    <a:lumMod val="75000"/>
                    <a:lumOff val="25000"/>
                  </a:schemeClr>
                </a:solidFill>
                <a:latin typeface="微软雅黑" charset="-122"/>
                <a:ea typeface="微软雅黑"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
            </p:custDataLst>
          </p:nvPr>
        </p:nvSpPr>
        <p:spPr/>
        <p:txBody>
          <a:bodyPr/>
          <a:lstStyle>
            <a:lvl1pPr>
              <a:defRPr u="none" strike="noStrike" kern="1200" cap="none" spc="0" normalizeH="0">
                <a:latin typeface="微软雅黑" charset="-122"/>
                <a:ea typeface="微软雅黑"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u="none" strike="noStrike" kern="1200" cap="none" spc="0" normalizeH="0">
                <a:latin typeface="微软雅黑" charset="-122"/>
                <a:ea typeface="微软雅黑"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u="none" strike="noStrike" kern="1200" cap="none" spc="0" normalizeH="0">
                <a:latin typeface="微软雅黑" charset="-122"/>
                <a:ea typeface="微软雅黑"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u="none" strike="noStrike" kern="1200" cap="none" spc="0" normalizeH="0" baseline="0">
                <a:solidFill>
                  <a:schemeClr val="tx1">
                    <a:lumMod val="75000"/>
                    <a:lumOff val="25000"/>
                  </a:schemeClr>
                </a:solidFill>
                <a:latin typeface="微软雅黑" charset="-122"/>
                <a:ea typeface="微软雅黑"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5" Type="http://schemas.openxmlformats.org/officeDocument/2006/relationships/theme" Target="../theme/theme2.xml"/><Relationship Id="rId24" Type="http://schemas.openxmlformats.org/officeDocument/2006/relationships/tags" Target="../tags/tag136.xml"/><Relationship Id="rId23" Type="http://schemas.openxmlformats.org/officeDocument/2006/relationships/tags" Target="../tags/tag135.xml"/><Relationship Id="rId22" Type="http://schemas.openxmlformats.org/officeDocument/2006/relationships/tags" Target="../tags/tag134.xml"/><Relationship Id="rId21" Type="http://schemas.openxmlformats.org/officeDocument/2006/relationships/tags" Target="../tags/tag133.xml"/><Relationship Id="rId20" Type="http://schemas.openxmlformats.org/officeDocument/2006/relationships/tags" Target="../tags/tag132.xml"/><Relationship Id="rId2" Type="http://schemas.openxmlformats.org/officeDocument/2006/relationships/slideLayout" Target="../slideLayouts/slideLayout12.xml"/><Relationship Id="rId19" Type="http://schemas.openxmlformats.org/officeDocument/2006/relationships/tags" Target="../tags/tag131.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微软雅黑" charset="-122"/>
          <a:ea typeface="微软雅黑"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微软雅黑" charset="-122"/>
          <a:ea typeface="微软雅黑"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lumMod val="85000"/>
              <a:lumOff val="15000"/>
            </a:schemeClr>
          </a:solidFill>
          <a:uFillTx/>
          <a:latin typeface="微软雅黑" charset="-122"/>
          <a:ea typeface="微软雅黑"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微软雅黑" charset="-122"/>
          <a:ea typeface="微软雅黑"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微软雅黑" charset="-122"/>
          <a:ea typeface="微软雅黑"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微软雅黑" charset="-122"/>
          <a:ea typeface="微软雅黑"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hemeOverride" Target="../theme/themeOverride1.xml"/><Relationship Id="rId4" Type="http://schemas.openxmlformats.org/officeDocument/2006/relationships/tags" Target="../tags/tag139.xml"/><Relationship Id="rId3" Type="http://schemas.openxmlformats.org/officeDocument/2006/relationships/image" Target="../media/image6.png"/><Relationship Id="rId2" Type="http://schemas.openxmlformats.org/officeDocument/2006/relationships/tags" Target="../tags/tag138.xml"/><Relationship Id="rId1" Type="http://schemas.openxmlformats.org/officeDocument/2006/relationships/tags" Target="../tags/tag13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0" y="6228080"/>
            <a:ext cx="12192000" cy="521970"/>
          </a:xfrm>
        </p:spPr>
        <p:txBody>
          <a:bodyPr/>
          <a:p>
            <a:r>
              <a:rPr lang="zh-CN" altLang="en-US" sz="2800" b="1"/>
              <a:t>加州大学伯克利分校（University of California, Berkeley），简称伯克利</a:t>
            </a:r>
            <a:endParaRPr lang="zh-CN" altLang="en-US" sz="2800" b="1"/>
          </a:p>
        </p:txBody>
      </p:sp>
      <p:pic>
        <p:nvPicPr>
          <p:cNvPr id="4" name="图片 3" descr="WechatIMG738"/>
          <p:cNvPicPr>
            <a:picLocks noChangeAspect="1"/>
          </p:cNvPicPr>
          <p:nvPr/>
        </p:nvPicPr>
        <p:blipFill>
          <a:blip r:embed="rId1"/>
          <a:stretch>
            <a:fillRect/>
          </a:stretch>
        </p:blipFill>
        <p:spPr>
          <a:xfrm>
            <a:off x="-1270" y="0"/>
            <a:ext cx="12193270" cy="6080760"/>
          </a:xfrm>
          <a:prstGeom prst="rect">
            <a:avLst/>
          </a:prstGeom>
        </p:spPr>
      </p:pic>
      <p:pic>
        <p:nvPicPr>
          <p:cNvPr id="5" name="图片 4" descr="logo-ucberkeley-white"/>
          <p:cNvPicPr>
            <a:picLocks noChangeAspect="1"/>
          </p:cNvPicPr>
          <p:nvPr/>
        </p:nvPicPr>
        <p:blipFill>
          <a:blip r:embed="rId2"/>
          <a:stretch>
            <a:fillRect/>
          </a:stretch>
        </p:blipFill>
        <p:spPr>
          <a:xfrm>
            <a:off x="8319135" y="4255770"/>
            <a:ext cx="3872865" cy="1600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4215" y="735330"/>
            <a:ext cx="6515735" cy="735330"/>
          </a:xfrm>
        </p:spPr>
        <p:txBody>
          <a:bodyPr/>
          <a:p>
            <a:r>
              <a:rPr lang="zh-CN" altLang="en-US" sz="2800"/>
              <a:t>劳瑟自然资源学院</a:t>
            </a:r>
            <a:endParaRPr lang="zh-CN" altLang="en-US" sz="2800"/>
          </a:p>
        </p:txBody>
      </p:sp>
      <p:sp>
        <p:nvSpPr>
          <p:cNvPr id="3" name="内容占位符 2"/>
          <p:cNvSpPr>
            <a:spLocks noGrp="1"/>
          </p:cNvSpPr>
          <p:nvPr>
            <p:ph idx="1"/>
          </p:nvPr>
        </p:nvSpPr>
        <p:spPr>
          <a:xfrm>
            <a:off x="838200" y="1470660"/>
            <a:ext cx="10515600" cy="4706620"/>
          </a:xfrm>
        </p:spPr>
        <p:txBody>
          <a:bodyPr/>
          <a:p>
            <a:pPr marL="0" indent="0">
              <a:buNone/>
            </a:pPr>
            <a:r>
              <a:rPr lang="zh-CN" altLang="en-US" sz="2400"/>
              <a:t>劳瑟自然资源学院应对与保护自然资源和环境相关的生物、社会和经济挑战。劳瑟学院的本科学术课程教学生如何确保子孙后代的经济和生态可持续性。</a:t>
            </a:r>
            <a:endParaRPr lang="zh-CN" altLang="en-US" sz="2400"/>
          </a:p>
          <a:p>
            <a:pPr marL="0" indent="0">
              <a:buNone/>
            </a:pPr>
            <a:endParaRPr lang="zh-CN" altLang="en-US" sz="2400"/>
          </a:p>
        </p:txBody>
      </p:sp>
      <p:pic>
        <p:nvPicPr>
          <p:cNvPr id="4" name="图片 3" descr="logo-ucberkeley"/>
          <p:cNvPicPr>
            <a:picLocks noChangeAspect="1"/>
          </p:cNvPicPr>
          <p:nvPr/>
        </p:nvPicPr>
        <p:blipFill>
          <a:blip r:embed="rId1"/>
          <a:stretch>
            <a:fillRect/>
          </a:stretch>
        </p:blipFill>
        <p:spPr>
          <a:xfrm>
            <a:off x="0" y="0"/>
            <a:ext cx="1843405" cy="735330"/>
          </a:xfrm>
          <a:prstGeom prst="rect">
            <a:avLst/>
          </a:prstGeom>
        </p:spPr>
      </p:pic>
      <p:pic>
        <p:nvPicPr>
          <p:cNvPr id="5" name="图片 4"/>
          <p:cNvPicPr>
            <a:picLocks noChangeAspect="1"/>
          </p:cNvPicPr>
          <p:nvPr/>
        </p:nvPicPr>
        <p:blipFill>
          <a:blip r:embed="rId2"/>
          <a:stretch>
            <a:fillRect/>
          </a:stretch>
        </p:blipFill>
        <p:spPr>
          <a:xfrm>
            <a:off x="838200" y="2317750"/>
            <a:ext cx="2743200" cy="45408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744220"/>
            <a:ext cx="7439660" cy="523240"/>
          </a:xfrm>
        </p:spPr>
        <p:txBody>
          <a:bodyPr>
            <a:normAutofit fontScale="90000"/>
          </a:bodyPr>
          <a:p>
            <a:r>
              <a:rPr lang="zh-CN" altLang="en-US"/>
              <a:t>哈斯商学院</a:t>
            </a:r>
            <a:endParaRPr lang="zh-CN" altLang="en-US"/>
          </a:p>
        </p:txBody>
      </p:sp>
      <p:sp>
        <p:nvSpPr>
          <p:cNvPr id="3" name="内容占位符 2"/>
          <p:cNvSpPr>
            <a:spLocks noGrp="1"/>
          </p:cNvSpPr>
          <p:nvPr>
            <p:ph idx="1"/>
          </p:nvPr>
        </p:nvSpPr>
        <p:spPr/>
        <p:txBody>
          <a:bodyPr/>
          <a:p>
            <a:pPr marL="0" indent="0">
              <a:buNone/>
            </a:pPr>
            <a:r>
              <a:rPr lang="zh-CN" altLang="en-US" sz="1800"/>
              <a:t>工商管理仅适用于初级转学申请人。从哈斯商学院本科课程获得理学学士学位的学生拥有必要的知识和技术技能，以了解现代商业世界，在职业生涯中取得最高水平的成功，并为随后的研究生工作做准备。</a:t>
            </a:r>
            <a:endParaRPr lang="zh-CN" altLang="en-US" sz="1800"/>
          </a:p>
          <a:p>
            <a:pPr marL="0" indent="0">
              <a:buNone/>
            </a:pPr>
            <a:endParaRPr lang="zh-CN" altLang="en-US" sz="1800"/>
          </a:p>
        </p:txBody>
      </p:sp>
      <p:pic>
        <p:nvPicPr>
          <p:cNvPr id="4" name="图片 3" descr="logo-ucberkeley"/>
          <p:cNvPicPr>
            <a:picLocks noChangeAspect="1"/>
          </p:cNvPicPr>
          <p:nvPr/>
        </p:nvPicPr>
        <p:blipFill>
          <a:blip r:embed="rId1"/>
          <a:stretch>
            <a:fillRect/>
          </a:stretch>
        </p:blipFill>
        <p:spPr>
          <a:xfrm>
            <a:off x="0" y="0"/>
            <a:ext cx="1311910" cy="523240"/>
          </a:xfrm>
          <a:prstGeom prst="rect">
            <a:avLst/>
          </a:prstGeom>
        </p:spPr>
      </p:pic>
      <p:pic>
        <p:nvPicPr>
          <p:cNvPr id="5" name="图片 4"/>
          <p:cNvPicPr>
            <a:picLocks noChangeAspect="1"/>
          </p:cNvPicPr>
          <p:nvPr/>
        </p:nvPicPr>
        <p:blipFill>
          <a:blip r:embed="rId2"/>
          <a:stretch>
            <a:fillRect/>
          </a:stretch>
        </p:blipFill>
        <p:spPr>
          <a:xfrm>
            <a:off x="838200" y="2772410"/>
            <a:ext cx="2724150" cy="24574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49655" y="807720"/>
            <a:ext cx="10304145" cy="883285"/>
          </a:xfrm>
        </p:spPr>
        <p:txBody>
          <a:bodyPr/>
          <a:p>
            <a:r>
              <a:rPr lang="zh-CN" altLang="en-US"/>
              <a:t>申请信息</a:t>
            </a:r>
            <a:endParaRPr lang="zh-CN" altLang="en-US"/>
          </a:p>
        </p:txBody>
      </p:sp>
      <p:sp>
        <p:nvSpPr>
          <p:cNvPr id="3" name="内容占位符 2"/>
          <p:cNvSpPr>
            <a:spLocks noGrp="1"/>
          </p:cNvSpPr>
          <p:nvPr>
            <p:ph idx="1"/>
          </p:nvPr>
        </p:nvSpPr>
        <p:spPr/>
        <p:txBody>
          <a:bodyPr>
            <a:normAutofit lnSpcReduction="20000"/>
          </a:bodyPr>
          <a:p>
            <a:pPr marL="0" indent="0">
              <a:buNone/>
            </a:pPr>
            <a:r>
              <a:rPr lang="zh-CN" altLang="en-US"/>
              <a:t>加州大学伯克利分校之成绩要求</a:t>
            </a:r>
            <a:endParaRPr lang="zh-CN" altLang="en-US"/>
          </a:p>
          <a:p>
            <a:r>
              <a:rPr lang="zh-CN" altLang="en-US"/>
              <a:t>　　GPA均分：3.91</a:t>
            </a:r>
            <a:endParaRPr lang="zh-CN" altLang="en-US"/>
          </a:p>
          <a:p>
            <a:r>
              <a:rPr lang="zh-CN" altLang="en-US"/>
              <a:t>　　托福成绩要求：80</a:t>
            </a:r>
            <a:endParaRPr lang="zh-CN" altLang="en-US"/>
          </a:p>
          <a:p>
            <a:r>
              <a:rPr lang="zh-CN" altLang="en-US"/>
              <a:t>　　雅思成绩要求：6.5</a:t>
            </a:r>
            <a:endParaRPr lang="zh-CN" altLang="en-US"/>
          </a:p>
          <a:p>
            <a:r>
              <a:rPr lang="zh-CN" altLang="en-US"/>
              <a:t>　　是否需要SAT或ACT成绩：Yes</a:t>
            </a:r>
            <a:endParaRPr lang="zh-CN" altLang="en-US"/>
          </a:p>
          <a:p>
            <a:r>
              <a:rPr lang="zh-CN" altLang="en-US"/>
              <a:t>　　新SAT总分：1330 - 1540</a:t>
            </a:r>
            <a:endParaRPr lang="zh-CN" altLang="en-US"/>
          </a:p>
          <a:p>
            <a:r>
              <a:rPr lang="zh-CN" altLang="en-US"/>
              <a:t>　　新SAT数学：660 - 780</a:t>
            </a:r>
            <a:endParaRPr lang="zh-CN" altLang="en-US"/>
          </a:p>
          <a:p>
            <a:r>
              <a:rPr lang="zh-CN" altLang="en-US"/>
              <a:t>　　新SAT阅读：660 - 760</a:t>
            </a:r>
            <a:endParaRPr lang="zh-CN" altLang="en-US"/>
          </a:p>
          <a:p>
            <a:r>
              <a:rPr lang="zh-CN" altLang="en-US"/>
              <a:t>　　新SAT作文：34 - 38</a:t>
            </a:r>
            <a:endParaRPr lang="zh-CN" altLang="en-US"/>
          </a:p>
          <a:p>
            <a:r>
              <a:rPr lang="zh-CN" altLang="en-US"/>
              <a:t>　　ACT总分：29 - 34</a:t>
            </a:r>
            <a:endParaRPr lang="zh-CN" altLang="en-US"/>
          </a:p>
        </p:txBody>
      </p:sp>
      <p:pic>
        <p:nvPicPr>
          <p:cNvPr id="4" name="图片 3" descr="logo-ucberkeley"/>
          <p:cNvPicPr>
            <a:picLocks noChangeAspect="1"/>
          </p:cNvPicPr>
          <p:nvPr/>
        </p:nvPicPr>
        <p:blipFill>
          <a:blip r:embed="rId1"/>
          <a:stretch>
            <a:fillRect/>
          </a:stretch>
        </p:blipFill>
        <p:spPr>
          <a:xfrm>
            <a:off x="0" y="-118745"/>
            <a:ext cx="2036445" cy="8121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dirty="0"/>
              <a:t>感谢观看</a:t>
            </a:r>
            <a:endParaRPr lang="zh-CN" altLang="en-US" dirty="0"/>
          </a:p>
        </p:txBody>
      </p:sp>
      <p:sp>
        <p:nvSpPr>
          <p:cNvPr id="7" name="文本占位符 6"/>
          <p:cNvSpPr>
            <a:spLocks noGrp="1"/>
          </p:cNvSpPr>
          <p:nvPr>
            <p:ph type="body" sz="quarter" idx="13"/>
            <p:custDataLst>
              <p:tags r:id="rId2"/>
            </p:custDataLst>
          </p:nvPr>
        </p:nvSpPr>
        <p:spPr>
          <a:xfrm>
            <a:off x="2668905" y="3819525"/>
            <a:ext cx="6393815" cy="603885"/>
          </a:xfrm>
        </p:spPr>
        <p:txBody>
          <a:bodyPr>
            <a:normAutofit/>
          </a:bodyPr>
          <a:lstStyle/>
          <a:p>
            <a:r>
              <a:rPr lang="zh-CN" altLang="en-US" b="1">
                <a:sym typeface="+mn-ea"/>
              </a:rPr>
              <a:t>加州大学伯克利分校（University of California, Berkeley）</a:t>
            </a:r>
            <a:endParaRPr lang="zh-CN" altLang="en-US" dirty="0"/>
          </a:p>
        </p:txBody>
      </p:sp>
      <p:pic>
        <p:nvPicPr>
          <p:cNvPr id="2" name="图片 1" descr="logo-ucberkeley"/>
          <p:cNvPicPr>
            <a:picLocks noChangeAspect="1"/>
          </p:cNvPicPr>
          <p:nvPr/>
        </p:nvPicPr>
        <p:blipFill>
          <a:blip r:embed="rId3"/>
          <a:stretch>
            <a:fillRect/>
          </a:stretch>
        </p:blipFill>
        <p:spPr>
          <a:xfrm>
            <a:off x="6972935" y="150495"/>
            <a:ext cx="4012565" cy="1600200"/>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485775"/>
            <a:ext cx="9144635" cy="800735"/>
          </a:xfrm>
        </p:spPr>
        <p:txBody>
          <a:bodyPr>
            <a:scene3d>
              <a:camera prst="orthographicFront"/>
              <a:lightRig rig="threePt" dir="t"/>
            </a:scene3d>
          </a:bodyPr>
          <a:p>
            <a:r>
              <a:rPr lang="zh-CN" altLang="en-US" sz="4000">
                <a:solidFill>
                  <a:schemeClr val="tx1"/>
                </a:solidFill>
                <a:effectLst>
                  <a:outerShdw blurRad="38100" dist="19050" dir="2700000" algn="tl" rotWithShape="0">
                    <a:schemeClr val="dk1">
                      <a:alpha val="40000"/>
                    </a:schemeClr>
                  </a:outerShdw>
                </a:effectLst>
              </a:rPr>
              <a:t>加利福尼亚大学伯克利分校 学校简介</a:t>
            </a:r>
            <a:endParaRPr lang="zh-CN" altLang="en-US" sz="4000">
              <a:solidFill>
                <a:schemeClr val="tx1"/>
              </a:solidFill>
              <a:effectLst>
                <a:outerShdw blurRad="38100" dist="19050" dir="2700000" algn="tl" rotWithShape="0">
                  <a:schemeClr val="dk1">
                    <a:alpha val="40000"/>
                  </a:schemeClr>
                </a:outerShdw>
              </a:effectLst>
            </a:endParaRPr>
          </a:p>
        </p:txBody>
      </p:sp>
      <p:sp>
        <p:nvSpPr>
          <p:cNvPr id="3" name="副标题 2"/>
          <p:cNvSpPr>
            <a:spLocks noGrp="1"/>
          </p:cNvSpPr>
          <p:nvPr>
            <p:ph type="subTitle" idx="1"/>
          </p:nvPr>
        </p:nvSpPr>
        <p:spPr>
          <a:xfrm>
            <a:off x="902335" y="1517650"/>
            <a:ext cx="9765665" cy="4906645"/>
          </a:xfrm>
        </p:spPr>
        <p:txBody>
          <a:bodyPr>
            <a:normAutofit fontScale="80000"/>
          </a:bodyPr>
          <a:p>
            <a:pPr algn="l">
              <a:lnSpc>
                <a:spcPct val="150000"/>
              </a:lnSpc>
            </a:pPr>
            <a:r>
              <a:rPr lang="en-US" altLang="zh-CN"/>
              <a:t>   </a:t>
            </a:r>
            <a:r>
              <a:rPr lang="zh-CN" altLang="en-US"/>
              <a:t>加州大学伯克利分校（University of California, Berkeley），简称伯克利，位于美国旧金山湾区伯克利市，是世界著名公立研究型大学、在学术界享有盛誉，位列2016年ARWU世界大学学术排名世界第3、U.S. News世界大学排名世界第4。 伯克利是加州大学的创始校区，也是美国最自由、最包容的大学之一；该校学生于1964年发起的“言论自由运动”在美国社会产生了深远影响，改变了几代人对政治和道德的看法。伯克利还是世界上最重要的研究教学中心之一，ARWU理科排名世界第1、工程及计算机均排名世界第3、人文社科也长期位列世界前5，与旧金山南湾的斯坦福大学共同构成了美国西部的学术中心。 截止2017年，伯克利相关人士中共有94位诺贝尔奖得主（世界第四）、13位菲尔兹奖得主（世界第五）和23位图灵奖得主（世界第一）。 2018年8月16日，2018软科世界大学学术排名正式发布，加利福尼亚大学伯克利分校排第5名。</a:t>
            </a:r>
            <a:endParaRPr lang="zh-CN" altLang="en-US"/>
          </a:p>
        </p:txBody>
      </p:sp>
      <p:pic>
        <p:nvPicPr>
          <p:cNvPr id="4" name="图片 3" descr="logo-ucberkeley"/>
          <p:cNvPicPr>
            <a:picLocks noChangeAspect="1"/>
          </p:cNvPicPr>
          <p:nvPr/>
        </p:nvPicPr>
        <p:blipFill>
          <a:blip r:embed="rId1"/>
          <a:stretch>
            <a:fillRect/>
          </a:stretch>
        </p:blipFill>
        <p:spPr>
          <a:xfrm>
            <a:off x="256540" y="210185"/>
            <a:ext cx="1267460" cy="5054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7660" y="2525395"/>
            <a:ext cx="4397375" cy="1999615"/>
          </a:xfrm>
        </p:spPr>
        <p:txBody>
          <a:bodyPr>
            <a:normAutofit fontScale="90000"/>
          </a:bodyPr>
          <a:p>
            <a:r>
              <a:rPr lang="en-US" altLang="zh-CN" sz="1800"/>
              <a:t>   </a:t>
            </a:r>
            <a:r>
              <a:rPr lang="zh-CN" altLang="en-US" sz="2400">
                <a:solidFill>
                  <a:schemeClr val="accent1"/>
                </a:solidFill>
                <a:effectLst>
                  <a:outerShdw blurRad="38100" dist="25400" dir="5400000" algn="ctr" rotWithShape="0">
                    <a:srgbClr val="6E747A">
                      <a:alpha val="43000"/>
                    </a:srgbClr>
                  </a:outerShdw>
                </a:effectLst>
              </a:rPr>
              <a:t>加州大学伯克利分校从成立时的10名教职员工、40名学生和3个研究领域发展到130个学术部门和80个跨学科研究单位的1600多名教职员工、35,000名学生和350多个学位课程</a:t>
            </a:r>
            <a:endParaRPr lang="zh-CN" altLang="en-US" sz="2400">
              <a:solidFill>
                <a:schemeClr val="accent1"/>
              </a:solidFill>
              <a:effectLst>
                <a:outerShdw blurRad="38100" dist="25400" dir="5400000" algn="ctr" rotWithShape="0">
                  <a:srgbClr val="6E747A">
                    <a:alpha val="43000"/>
                  </a:srgbClr>
                </a:outerShdw>
              </a:effectLst>
            </a:endParaRPr>
          </a:p>
        </p:txBody>
      </p:sp>
      <p:sp>
        <p:nvSpPr>
          <p:cNvPr id="4" name="文本占位符 3"/>
          <p:cNvSpPr>
            <a:spLocks noGrp="1"/>
          </p:cNvSpPr>
          <p:nvPr>
            <p:ph type="body" sz="half" idx="2"/>
          </p:nvPr>
        </p:nvSpPr>
        <p:spPr>
          <a:xfrm>
            <a:off x="327660" y="5499735"/>
            <a:ext cx="4678045" cy="370205"/>
          </a:xfrm>
        </p:spPr>
        <p:txBody>
          <a:bodyPr>
            <a:normAutofit fontScale="90000"/>
          </a:bodyPr>
          <a:p>
            <a:endParaRPr lang="zh-CN" altLang="en-US">
              <a:ln w="22225">
                <a:solidFill>
                  <a:schemeClr val="accent2"/>
                </a:solidFill>
                <a:prstDash val="solid"/>
              </a:ln>
              <a:solidFill>
                <a:schemeClr val="accent2">
                  <a:lumMod val="40000"/>
                  <a:lumOff val="60000"/>
                </a:schemeClr>
              </a:solidFill>
              <a:effectLst/>
            </a:endParaRPr>
          </a:p>
          <a:p>
            <a:endParaRPr lang="zh-CN" altLang="en-US">
              <a:latin typeface="宋体" charset="0"/>
              <a:ea typeface="宋体" charset="0"/>
              <a:cs typeface="宋体" charset="0"/>
            </a:endParaRPr>
          </a:p>
        </p:txBody>
      </p:sp>
      <p:pic>
        <p:nvPicPr>
          <p:cNvPr id="5" name="图片占位符 4"/>
          <p:cNvPicPr>
            <a:picLocks noChangeAspect="1"/>
          </p:cNvPicPr>
          <p:nvPr>
            <p:ph type="pic" idx="1"/>
          </p:nvPr>
        </p:nvPicPr>
        <p:blipFill>
          <a:blip r:embed="rId1"/>
          <a:stretch>
            <a:fillRect/>
          </a:stretch>
        </p:blipFill>
        <p:spPr>
          <a:xfrm>
            <a:off x="5429885" y="1583055"/>
            <a:ext cx="6172200" cy="3150870"/>
          </a:xfrm>
          <a:prstGeom prst="rect">
            <a:avLst/>
          </a:prstGeom>
        </p:spPr>
      </p:pic>
      <p:pic>
        <p:nvPicPr>
          <p:cNvPr id="7" name="图片 6" descr="logo-ucberkeley"/>
          <p:cNvPicPr>
            <a:picLocks noChangeAspect="1"/>
          </p:cNvPicPr>
          <p:nvPr/>
        </p:nvPicPr>
        <p:blipFill>
          <a:blip r:embed="rId2"/>
          <a:stretch>
            <a:fillRect/>
          </a:stretch>
        </p:blipFill>
        <p:spPr>
          <a:xfrm>
            <a:off x="0" y="146050"/>
            <a:ext cx="2254250" cy="8991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191770"/>
            <a:ext cx="3295650" cy="1085215"/>
          </a:xfrm>
        </p:spPr>
        <p:txBody>
          <a:bodyPr>
            <a:noAutofit/>
          </a:bodyPr>
          <a:p>
            <a:r>
              <a:rPr lang="zh-CN" altLang="en-US" sz="3200">
                <a:ln w="22225">
                  <a:solidFill>
                    <a:schemeClr val="accent2"/>
                  </a:solidFill>
                  <a:prstDash val="solid"/>
                </a:ln>
                <a:solidFill>
                  <a:schemeClr val="accent2">
                    <a:lumMod val="40000"/>
                    <a:lumOff val="60000"/>
                  </a:schemeClr>
                </a:solidFill>
                <a:effectLst/>
                <a:sym typeface="+mn-ea"/>
              </a:rPr>
              <a:t>学校和学院</a:t>
            </a:r>
            <a:br>
              <a:rPr lang="zh-CN" altLang="en-US" sz="3200">
                <a:ln w="22225">
                  <a:solidFill>
                    <a:schemeClr val="accent2"/>
                  </a:solidFill>
                  <a:prstDash val="solid"/>
                </a:ln>
                <a:solidFill>
                  <a:schemeClr val="accent2">
                    <a:lumMod val="40000"/>
                    <a:lumOff val="60000"/>
                  </a:schemeClr>
                </a:solidFill>
                <a:effectLst/>
              </a:rPr>
            </a:br>
            <a:endParaRPr lang="zh-CN" altLang="en-US" sz="3200">
              <a:ln w="22225">
                <a:solidFill>
                  <a:schemeClr val="accent2"/>
                </a:solidFill>
                <a:prstDash val="solid"/>
              </a:ln>
              <a:solidFill>
                <a:schemeClr val="accent2">
                  <a:lumMod val="40000"/>
                  <a:lumOff val="60000"/>
                </a:schemeClr>
              </a:solidFill>
              <a:effectLst/>
            </a:endParaRPr>
          </a:p>
        </p:txBody>
      </p:sp>
      <p:sp>
        <p:nvSpPr>
          <p:cNvPr id="3" name="副标题 2"/>
          <p:cNvSpPr>
            <a:spLocks noGrp="1"/>
          </p:cNvSpPr>
          <p:nvPr>
            <p:ph type="subTitle" idx="1"/>
          </p:nvPr>
        </p:nvSpPr>
        <p:spPr>
          <a:xfrm>
            <a:off x="386080" y="1011555"/>
            <a:ext cx="5007610" cy="5657850"/>
          </a:xfrm>
        </p:spPr>
        <p:txBody>
          <a:bodyPr>
            <a:noAutofit/>
          </a:bodyPr>
          <a:p>
            <a:pPr algn="l"/>
            <a:r>
              <a:rPr lang="zh-CN" altLang="en-US" sz="1000"/>
              <a:t>商业</a:t>
            </a:r>
            <a:endParaRPr lang="zh-CN" altLang="en-US" sz="1000"/>
          </a:p>
          <a:p>
            <a:pPr algn="l"/>
            <a:r>
              <a:rPr lang="zh-CN" altLang="en-US" sz="1000"/>
              <a:t>哈斯商学院包括本科学位、MBA课程和高管教育。</a:t>
            </a:r>
            <a:endParaRPr lang="zh-CN" altLang="en-US" sz="1000"/>
          </a:p>
          <a:p>
            <a:pPr algn="l"/>
            <a:endParaRPr lang="zh-CN" altLang="en-US" sz="1000"/>
          </a:p>
          <a:p>
            <a:pPr algn="l"/>
            <a:r>
              <a:rPr lang="zh-CN" altLang="en-US" sz="1000"/>
              <a:t>化学</a:t>
            </a:r>
            <a:endParaRPr lang="zh-CN" altLang="en-US" sz="1000"/>
          </a:p>
          <a:p>
            <a:pPr algn="l"/>
            <a:r>
              <a:rPr lang="zh-CN" altLang="en-US" sz="1000"/>
              <a:t>化学学院包括化学系和化学工程系。</a:t>
            </a:r>
            <a:endParaRPr lang="zh-CN" altLang="en-US" sz="1000"/>
          </a:p>
          <a:p>
            <a:pPr algn="l"/>
            <a:endParaRPr lang="zh-CN" altLang="en-US" sz="1000"/>
          </a:p>
          <a:p>
            <a:pPr algn="l"/>
            <a:r>
              <a:rPr lang="zh-CN" altLang="en-US" sz="1000"/>
              <a:t>计算、数据科学与社会</a:t>
            </a:r>
            <a:endParaRPr lang="zh-CN" altLang="en-US" sz="1000"/>
          </a:p>
          <a:p>
            <a:pPr algn="l"/>
            <a:r>
              <a:rPr lang="zh-CN" altLang="en-US" sz="1000"/>
              <a:t>计算、数据科学和社会部将数据科学教育、信息学院、电气工程系、计算机科学和统计系、伯克利数据科学研究所和计算生物学中心连接起来。</a:t>
            </a:r>
            <a:endParaRPr lang="zh-CN" altLang="en-US" sz="1000"/>
          </a:p>
          <a:p>
            <a:pPr algn="l"/>
            <a:endParaRPr lang="zh-CN" altLang="en-US" sz="1000"/>
          </a:p>
          <a:p>
            <a:pPr algn="l"/>
            <a:r>
              <a:rPr lang="zh-CN" altLang="en-US" sz="1000"/>
              <a:t>教育</a:t>
            </a:r>
            <a:endParaRPr lang="zh-CN" altLang="en-US" sz="1000"/>
          </a:p>
          <a:p>
            <a:pPr algn="l"/>
            <a:r>
              <a:rPr lang="zh-CN" altLang="en-US" sz="1000"/>
              <a:t>教育研究生院包括硕士和博士课程、教师准备、本科辅修课程和领导力培训。</a:t>
            </a:r>
            <a:endParaRPr lang="zh-CN" altLang="en-US" sz="1000"/>
          </a:p>
          <a:p>
            <a:pPr algn="l"/>
            <a:endParaRPr lang="zh-CN" altLang="en-US" sz="1000"/>
          </a:p>
          <a:p>
            <a:pPr algn="l"/>
            <a:r>
              <a:rPr lang="zh-CN" altLang="en-US" sz="1000"/>
              <a:t>工程</a:t>
            </a:r>
            <a:endParaRPr lang="zh-CN" altLang="en-US" sz="1000"/>
          </a:p>
          <a:p>
            <a:pPr algn="l"/>
            <a:r>
              <a:rPr lang="zh-CN" altLang="en-US" sz="1000"/>
              <a:t>工程学院包括生物工程系、土木与环境工程系、电气工程系和计算机科学系、工业工程系和运营研究系、材料科学系、机械工程系</a:t>
            </a:r>
            <a:endParaRPr lang="zh-CN" altLang="en-US" sz="1000"/>
          </a:p>
          <a:p>
            <a:pPr algn="l"/>
            <a:endParaRPr lang="zh-CN" altLang="en-US" sz="1000"/>
          </a:p>
          <a:p>
            <a:pPr algn="l"/>
            <a:r>
              <a:rPr lang="zh-CN" altLang="en-US" sz="1000"/>
              <a:t>环境设计</a:t>
            </a:r>
            <a:endParaRPr lang="zh-CN" altLang="en-US" sz="1000"/>
          </a:p>
          <a:p>
            <a:pPr algn="l"/>
            <a:r>
              <a:rPr lang="zh-CN" altLang="en-US" sz="1000"/>
              <a:t>环境设计学院包括建筑系、景观建筑系以及城市和区域规划系。</a:t>
            </a:r>
            <a:endParaRPr lang="zh-CN" altLang="en-US" sz="1000"/>
          </a:p>
          <a:p>
            <a:pPr algn="l"/>
            <a:endParaRPr lang="zh-CN" altLang="en-US" sz="1000"/>
          </a:p>
          <a:p>
            <a:pPr algn="l"/>
            <a:r>
              <a:rPr lang="zh-CN" altLang="en-US" sz="1000"/>
              <a:t>信息</a:t>
            </a:r>
            <a:endParaRPr lang="zh-CN" altLang="en-US" sz="1000"/>
          </a:p>
          <a:p>
            <a:pPr algn="l"/>
            <a:r>
              <a:rPr lang="zh-CN" altLang="en-US" sz="1000"/>
              <a:t>信息学院包括信息、数据科学和网络安全方面的研究生课程。</a:t>
            </a:r>
            <a:endParaRPr lang="zh-CN" altLang="en-US" sz="1000"/>
          </a:p>
        </p:txBody>
      </p:sp>
      <p:pic>
        <p:nvPicPr>
          <p:cNvPr id="4" name="图片 3" descr="logo-ucberkeley"/>
          <p:cNvPicPr>
            <a:picLocks noChangeAspect="1"/>
          </p:cNvPicPr>
          <p:nvPr/>
        </p:nvPicPr>
        <p:blipFill>
          <a:blip r:embed="rId1"/>
          <a:stretch>
            <a:fillRect/>
          </a:stretch>
        </p:blipFill>
        <p:spPr>
          <a:xfrm>
            <a:off x="386080" y="191770"/>
            <a:ext cx="1523365" cy="607695"/>
          </a:xfrm>
          <a:prstGeom prst="rect">
            <a:avLst/>
          </a:prstGeom>
        </p:spPr>
      </p:pic>
      <p:sp>
        <p:nvSpPr>
          <p:cNvPr id="7" name="文本框 6"/>
          <p:cNvSpPr txBox="1"/>
          <p:nvPr/>
        </p:nvSpPr>
        <p:spPr>
          <a:xfrm>
            <a:off x="6064250" y="1011555"/>
            <a:ext cx="5382895" cy="4892675"/>
          </a:xfrm>
          <a:prstGeom prst="rect">
            <a:avLst/>
          </a:prstGeom>
          <a:noFill/>
        </p:spPr>
        <p:txBody>
          <a:bodyPr wrap="square" rtlCol="0">
            <a:spAutoFit/>
          </a:bodyPr>
          <a:p>
            <a:pPr algn="l"/>
            <a:r>
              <a:rPr lang="zh-CN" altLang="en-US" sz="1200">
                <a:latin typeface="宋体" charset="0"/>
                <a:ea typeface="宋体" charset="0"/>
                <a:cs typeface="宋体" charset="0"/>
                <a:sym typeface="+mn-ea"/>
              </a:rPr>
              <a:t>新闻工作</a:t>
            </a:r>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新闻研究生院包括一个为期两年的身临其境的新闻学硕士课程。</a:t>
            </a:r>
            <a:endParaRPr lang="zh-CN" altLang="en-US" sz="1200">
              <a:latin typeface="宋体" charset="0"/>
              <a:ea typeface="宋体" charset="0"/>
              <a:cs typeface="宋体" charset="0"/>
              <a:sym typeface="+mn-ea"/>
            </a:endParaRPr>
          </a:p>
          <a:p>
            <a:pPr algn="l"/>
            <a:endParaRPr lang="zh-CN" altLang="en-US" sz="1200">
              <a:latin typeface="宋体" charset="0"/>
              <a:ea typeface="宋体" charset="0"/>
              <a:cs typeface="宋体" charset="0"/>
              <a:sym typeface="+mn-ea"/>
            </a:endParaRPr>
          </a:p>
          <a:p>
            <a:pPr algn="l"/>
            <a:r>
              <a:rPr lang="zh-CN" altLang="en-US" sz="1200">
                <a:latin typeface="宋体" charset="0"/>
                <a:ea typeface="宋体" charset="0"/>
                <a:cs typeface="宋体" charset="0"/>
                <a:sym typeface="+mn-ea"/>
              </a:rPr>
              <a:t>法律</a:t>
            </a:r>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法学院提供法学博士和法学博士课程，也是第一所提供法学和社会政策硕士和博士学位的美国法学院。</a:t>
            </a:r>
            <a:endParaRPr lang="zh-CN" altLang="en-US" sz="1200">
              <a:latin typeface="宋体" charset="0"/>
              <a:ea typeface="宋体" charset="0"/>
              <a:cs typeface="宋体" charset="0"/>
            </a:endParaRPr>
          </a:p>
          <a:p>
            <a:pPr algn="l"/>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字母与科学</a:t>
            </a:r>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文理学院是伯克利最大的学院，包括生物科学、艺术和人文、物理科学和社会科学的60多个系。</a:t>
            </a:r>
            <a:endParaRPr lang="zh-CN" altLang="en-US" sz="1200">
              <a:latin typeface="宋体" charset="0"/>
              <a:ea typeface="宋体" charset="0"/>
              <a:cs typeface="宋体" charset="0"/>
            </a:endParaRPr>
          </a:p>
          <a:p>
            <a:pPr algn="l"/>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自然资源</a:t>
            </a:r>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劳瑟自然资源学院包括农业和资源经济学系；环境科学、政策和管理系；营养科学系；以及植物和微生物生物学系。</a:t>
            </a:r>
            <a:endParaRPr lang="zh-CN" altLang="en-US" sz="1200">
              <a:latin typeface="宋体" charset="0"/>
              <a:ea typeface="宋体" charset="0"/>
              <a:cs typeface="宋体" charset="0"/>
            </a:endParaRPr>
          </a:p>
          <a:p>
            <a:pPr algn="l"/>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验光</a:t>
            </a:r>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验光学院包括光学专业课程。</a:t>
            </a:r>
            <a:endParaRPr lang="zh-CN" altLang="en-US" sz="1200">
              <a:latin typeface="宋体" charset="0"/>
              <a:ea typeface="宋体" charset="0"/>
              <a:cs typeface="宋体" charset="0"/>
            </a:endParaRPr>
          </a:p>
          <a:p>
            <a:pPr algn="l"/>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公共卫生</a:t>
            </a:r>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公共卫生学院包括一系列公共卫生学科的硕士和博士课程。</a:t>
            </a:r>
            <a:endParaRPr lang="zh-CN" altLang="en-US" sz="1200">
              <a:latin typeface="宋体" charset="0"/>
              <a:ea typeface="宋体" charset="0"/>
              <a:cs typeface="宋体" charset="0"/>
            </a:endParaRPr>
          </a:p>
          <a:p>
            <a:pPr algn="l"/>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公共政策</a:t>
            </a:r>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理查德和罗达·高盛公共政策学院包括公共政策硕士、博士和本科辅修课程。</a:t>
            </a:r>
            <a:endParaRPr lang="zh-CN" altLang="en-US" sz="1200">
              <a:latin typeface="宋体" charset="0"/>
              <a:ea typeface="宋体" charset="0"/>
              <a:cs typeface="宋体" charset="0"/>
            </a:endParaRPr>
          </a:p>
          <a:p>
            <a:pPr algn="l"/>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社会福利</a:t>
            </a:r>
            <a:endParaRPr lang="zh-CN" altLang="en-US" sz="1200">
              <a:latin typeface="宋体" charset="0"/>
              <a:ea typeface="宋体" charset="0"/>
              <a:cs typeface="宋体" charset="0"/>
            </a:endParaRPr>
          </a:p>
          <a:p>
            <a:pPr algn="l"/>
            <a:r>
              <a:rPr lang="zh-CN" altLang="en-US" sz="1200">
                <a:latin typeface="宋体" charset="0"/>
                <a:ea typeface="宋体" charset="0"/>
                <a:cs typeface="宋体" charset="0"/>
                <a:sym typeface="+mn-ea"/>
              </a:rPr>
              <a:t>社会福利学院包括硕士、并行硕士、博士和证书课程。</a:t>
            </a:r>
            <a:endParaRPr lang="zh-CN" altLang="en-US" sz="1200">
              <a:latin typeface="宋体" charset="0"/>
              <a:ea typeface="宋体" charset="0"/>
              <a:cs typeface="宋体"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494915" y="365125"/>
            <a:ext cx="8858250" cy="810260"/>
          </a:xfrm>
        </p:spPr>
        <p:txBody>
          <a:bodyPr/>
          <a:p>
            <a:r>
              <a:rPr lang="en-US" altLang="zh-CN" sz="4000">
                <a:ln w="22225">
                  <a:solidFill>
                    <a:schemeClr val="accent2"/>
                  </a:solidFill>
                  <a:prstDash val="solid"/>
                </a:ln>
                <a:solidFill>
                  <a:schemeClr val="accent2">
                    <a:lumMod val="40000"/>
                    <a:lumOff val="60000"/>
                  </a:schemeClr>
                </a:solidFill>
                <a:effectLst/>
              </a:rPr>
              <a:t> </a:t>
            </a:r>
            <a:r>
              <a:rPr lang="zh-CN" altLang="en-US" sz="4000">
                <a:ln w="22225">
                  <a:solidFill>
                    <a:schemeClr val="accent2"/>
                  </a:solidFill>
                  <a:prstDash val="solid"/>
                </a:ln>
                <a:solidFill>
                  <a:schemeClr val="accent2">
                    <a:lumMod val="40000"/>
                    <a:lumOff val="60000"/>
                  </a:schemeClr>
                </a:solidFill>
                <a:effectLst/>
              </a:rPr>
              <a:t>本科学术课程和专业</a:t>
            </a:r>
            <a:endParaRPr lang="zh-CN" altLang="en-US" sz="4000">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a:xfrm>
            <a:off x="462915" y="1281430"/>
            <a:ext cx="2633980" cy="5576570"/>
          </a:xfrm>
        </p:spPr>
        <p:txBody>
          <a:bodyPr>
            <a:normAutofit fontScale="30000"/>
          </a:bodyPr>
          <a:p>
            <a:pPr marL="0" indent="0">
              <a:buNone/>
            </a:pPr>
            <a:r>
              <a:rPr lang="zh-CN" altLang="en-US" sz="6700" b="1">
                <a:latin typeface="宋体" charset="0"/>
                <a:ea typeface="宋体" charset="0"/>
              </a:rPr>
              <a:t>文理学院</a:t>
            </a:r>
            <a:r>
              <a:rPr lang="zh-CN" altLang="en-US" sz="6700" b="1">
                <a:solidFill>
                  <a:srgbClr val="FF0000"/>
                </a:solidFill>
                <a:latin typeface="宋体" charset="0"/>
                <a:ea typeface="宋体" charset="0"/>
              </a:rPr>
              <a:t>专业</a:t>
            </a:r>
            <a:endParaRPr lang="zh-CN" altLang="en-US" sz="2300" b="1">
              <a:latin typeface="宋体" charset="0"/>
              <a:ea typeface="宋体" charset="0"/>
            </a:endParaRPr>
          </a:p>
          <a:p>
            <a:pPr marL="0" indent="0">
              <a:buFont typeface="Wingdings" panose="05000000000000000000" charset="0"/>
              <a:buNone/>
            </a:pPr>
            <a:r>
              <a:rPr lang="zh-CN" altLang="en-US" sz="5300" b="1">
                <a:solidFill>
                  <a:srgbClr val="FF0000"/>
                </a:solidFill>
                <a:latin typeface="宋体" charset="0"/>
                <a:ea typeface="宋体" charset="0"/>
                <a:cs typeface="宋体" charset="0"/>
              </a:rPr>
              <a:t>艺术与人文学科</a:t>
            </a:r>
            <a:endParaRPr lang="zh-CN" altLang="en-US" sz="5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古希腊和罗马研究</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艺术，历史</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艺术，实践</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凯尔特研究</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比较文学</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荷兰研究</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东亚语言和文化 ： 中文</a:t>
            </a:r>
            <a:r>
              <a:rPr lang="en-US" altLang="zh-CN" sz="3300">
                <a:latin typeface="宋体" charset="0"/>
                <a:ea typeface="宋体" charset="0"/>
                <a:cs typeface="宋体" charset="0"/>
              </a:rPr>
              <a:t>/</a:t>
            </a:r>
            <a:r>
              <a:rPr lang="zh-CN" altLang="en-US" sz="3300">
                <a:latin typeface="宋体" charset="0"/>
                <a:ea typeface="宋体" charset="0"/>
                <a:cs typeface="宋体" charset="0"/>
              </a:rPr>
              <a:t>日语</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东亚宗教、思想和文化</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英语</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电影和媒体</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法语</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德语</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希腊语</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希腊语和拉丁语</a:t>
            </a:r>
            <a:endParaRPr lang="zh-CN" altLang="en-US" sz="3300">
              <a:latin typeface="宋体" charset="0"/>
              <a:ea typeface="宋体" charset="0"/>
              <a:cs typeface="宋体" charset="0"/>
            </a:endParaRPr>
          </a:p>
          <a:p>
            <a:pPr>
              <a:lnSpc>
                <a:spcPct val="120000"/>
              </a:lnSpc>
              <a:buFont typeface="Wingdings" panose="05000000000000000000" charset="0"/>
              <a:buChar char=""/>
            </a:pPr>
            <a:r>
              <a:rPr lang="zh-CN" altLang="en-US" sz="3300">
                <a:latin typeface="宋体" charset="0"/>
                <a:ea typeface="宋体" charset="0"/>
                <a:cs typeface="宋体" charset="0"/>
              </a:rPr>
              <a:t>意大利研究</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拉丁语</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中东语言和文化</a:t>
            </a:r>
            <a:endParaRPr lang="zh-CN" altLang="en-US" sz="3300">
              <a:latin typeface="宋体" charset="0"/>
              <a:ea typeface="宋体" charset="0"/>
              <a:cs typeface="宋体" charset="0"/>
            </a:endParaRPr>
          </a:p>
          <a:p>
            <a:pPr>
              <a:buFont typeface="Wingdings" panose="05000000000000000000" charset="0"/>
              <a:buChar char=""/>
            </a:pPr>
            <a:r>
              <a:rPr lang="zh-CN" altLang="en-US" sz="3300">
                <a:latin typeface="宋体" charset="0"/>
                <a:ea typeface="宋体" charset="0"/>
                <a:cs typeface="宋体" charset="0"/>
              </a:rPr>
              <a:t>音乐</a:t>
            </a:r>
            <a:endParaRPr lang="zh-CN" altLang="en-US" sz="3300">
              <a:latin typeface="宋体" charset="0"/>
              <a:ea typeface="宋体" charset="0"/>
              <a:cs typeface="宋体" charset="0"/>
            </a:endParaRPr>
          </a:p>
        </p:txBody>
      </p:sp>
      <p:pic>
        <p:nvPicPr>
          <p:cNvPr id="4" name="图片 3" descr="logo-ucberkeley"/>
          <p:cNvPicPr>
            <a:picLocks noChangeAspect="1"/>
          </p:cNvPicPr>
          <p:nvPr/>
        </p:nvPicPr>
        <p:blipFill>
          <a:blip r:embed="rId1"/>
          <a:stretch>
            <a:fillRect/>
          </a:stretch>
        </p:blipFill>
        <p:spPr>
          <a:xfrm>
            <a:off x="463550" y="365125"/>
            <a:ext cx="2031365" cy="810260"/>
          </a:xfrm>
          <a:prstGeom prst="rect">
            <a:avLst/>
          </a:prstGeom>
        </p:spPr>
      </p:pic>
      <p:sp>
        <p:nvSpPr>
          <p:cNvPr id="5" name="文本框 4"/>
          <p:cNvSpPr txBox="1"/>
          <p:nvPr/>
        </p:nvSpPr>
        <p:spPr>
          <a:xfrm>
            <a:off x="3291840" y="1654175"/>
            <a:ext cx="4140835" cy="4831080"/>
          </a:xfrm>
          <a:prstGeom prst="rect">
            <a:avLst/>
          </a:prstGeom>
          <a:noFill/>
        </p:spPr>
        <p:txBody>
          <a:bodyPr wrap="square" rtlCol="0">
            <a:spAutoFit/>
          </a:bodyPr>
          <a:p>
            <a:pPr marL="285750" indent="-285750">
              <a:lnSpc>
                <a:spcPct val="140000"/>
              </a:lnSpc>
              <a:buFont typeface="Wingdings" panose="05000000000000000000" charset="0"/>
              <a:buChar char=""/>
            </a:pPr>
            <a:r>
              <a:rPr lang="zh-CN" altLang="en-US" sz="1000">
                <a:latin typeface="宋体" charset="0"/>
                <a:ea typeface="宋体" charset="0"/>
                <a:cs typeface="宋体" charset="0"/>
              </a:rPr>
              <a:t>近东文明</a:t>
            </a:r>
            <a:endParaRPr lang="zh-CN" altLang="en-US" sz="1000">
              <a:latin typeface="宋体" charset="0"/>
              <a:ea typeface="宋体" charset="0"/>
              <a:cs typeface="宋体" charset="0"/>
            </a:endParaRPr>
          </a:p>
          <a:p>
            <a:pPr marL="285750" indent="-285750">
              <a:lnSpc>
                <a:spcPct val="140000"/>
              </a:lnSpc>
              <a:buFont typeface="Wingdings" panose="05000000000000000000" charset="0"/>
              <a:buChar char=""/>
            </a:pPr>
            <a:r>
              <a:rPr lang="zh-CN" altLang="en-US" sz="1000">
                <a:latin typeface="宋体" charset="0"/>
                <a:ea typeface="宋体" charset="0"/>
                <a:cs typeface="宋体" charset="0"/>
              </a:rPr>
              <a:t>哲学</a:t>
            </a:r>
            <a:endParaRPr lang="zh-CN" altLang="en-US" sz="1000">
              <a:latin typeface="宋体" charset="0"/>
              <a:ea typeface="宋体" charset="0"/>
              <a:cs typeface="宋体" charset="0"/>
            </a:endParaRPr>
          </a:p>
          <a:p>
            <a:pPr marL="285750" indent="-285750">
              <a:lnSpc>
                <a:spcPct val="140000"/>
              </a:lnSpc>
              <a:buFont typeface="Wingdings" panose="05000000000000000000" charset="0"/>
              <a:buChar char=""/>
            </a:pPr>
            <a:r>
              <a:rPr lang="zh-CN" altLang="en-US" sz="1000">
                <a:latin typeface="宋体" charset="0"/>
                <a:ea typeface="宋体" charset="0"/>
                <a:cs typeface="宋体" charset="0"/>
              </a:rPr>
              <a:t>修辞</a:t>
            </a:r>
            <a:endParaRPr lang="zh-CN" altLang="en-US" sz="1000">
              <a:latin typeface="宋体" charset="0"/>
              <a:ea typeface="宋体" charset="0"/>
              <a:cs typeface="宋体" charset="0"/>
            </a:endParaRPr>
          </a:p>
          <a:p>
            <a:pPr marL="285750" indent="-285750">
              <a:lnSpc>
                <a:spcPct val="140000"/>
              </a:lnSpc>
              <a:buFont typeface="Wingdings" panose="05000000000000000000" charset="0"/>
              <a:buChar char=""/>
            </a:pPr>
            <a:r>
              <a:rPr lang="zh-CN" altLang="en-US" sz="1000">
                <a:latin typeface="宋体" charset="0"/>
                <a:ea typeface="宋体" charset="0"/>
                <a:cs typeface="宋体" charset="0"/>
              </a:rPr>
              <a:t>斯堪的纳维亚半岛人</a:t>
            </a:r>
            <a:endParaRPr lang="zh-CN" altLang="en-US" sz="1000">
              <a:latin typeface="宋体" charset="0"/>
              <a:ea typeface="宋体" charset="0"/>
              <a:cs typeface="宋体" charset="0"/>
            </a:endParaRPr>
          </a:p>
          <a:p>
            <a:pPr indent="0">
              <a:lnSpc>
                <a:spcPct val="140000"/>
              </a:lnSpc>
              <a:buFont typeface="Wingdings" panose="05000000000000000000" charset="0"/>
              <a:buNone/>
            </a:pPr>
            <a:r>
              <a:rPr lang="zh-CN" altLang="en-US" sz="1000">
                <a:latin typeface="宋体" charset="0"/>
                <a:ea typeface="宋体" charset="0"/>
                <a:cs typeface="宋体" charset="0"/>
              </a:rPr>
              <a:t>   丹麦语</a:t>
            </a:r>
            <a:r>
              <a:rPr lang="en-US" altLang="zh-CN" sz="1000">
                <a:latin typeface="宋体" charset="0"/>
                <a:ea typeface="宋体" charset="0"/>
                <a:cs typeface="宋体" charset="0"/>
              </a:rPr>
              <a:t>/</a:t>
            </a:r>
            <a:r>
              <a:rPr lang="zh-CN" altLang="en-US" sz="1000">
                <a:latin typeface="宋体" charset="0"/>
                <a:ea typeface="宋体" charset="0"/>
                <a:cs typeface="宋体" charset="0"/>
              </a:rPr>
              <a:t>芬兰语</a:t>
            </a:r>
            <a:r>
              <a:rPr lang="en-US" altLang="zh-CN" sz="1000">
                <a:latin typeface="宋体" charset="0"/>
                <a:ea typeface="宋体" charset="0"/>
                <a:cs typeface="宋体" charset="0"/>
              </a:rPr>
              <a:t>/</a:t>
            </a:r>
            <a:r>
              <a:rPr lang="zh-CN" altLang="en-US" sz="1000">
                <a:latin typeface="宋体" charset="0"/>
                <a:ea typeface="宋体" charset="0"/>
                <a:cs typeface="宋体" charset="0"/>
              </a:rPr>
              <a:t>诺瓦人</a:t>
            </a:r>
            <a:r>
              <a:rPr lang="en-US" altLang="zh-CN" sz="1000">
                <a:latin typeface="宋体" charset="0"/>
                <a:ea typeface="宋体" charset="0"/>
                <a:cs typeface="宋体" charset="0"/>
              </a:rPr>
              <a:t>/</a:t>
            </a:r>
            <a:r>
              <a:rPr lang="zh-CN" altLang="en-US" sz="1000">
                <a:latin typeface="宋体" charset="0"/>
                <a:ea typeface="宋体" charset="0"/>
                <a:cs typeface="宋体" charset="0"/>
              </a:rPr>
              <a:t>古挪威语</a:t>
            </a:r>
            <a:r>
              <a:rPr lang="en-US" altLang="zh-CN" sz="1000">
                <a:latin typeface="宋体" charset="0"/>
                <a:ea typeface="宋体" charset="0"/>
                <a:cs typeface="宋体" charset="0"/>
              </a:rPr>
              <a:t>/</a:t>
            </a:r>
            <a:r>
              <a:rPr lang="zh-CN" altLang="en-US" sz="1000">
                <a:latin typeface="宋体" charset="0"/>
                <a:ea typeface="宋体" charset="0"/>
                <a:cs typeface="宋体" charset="0"/>
              </a:rPr>
              <a:t>瑞典语</a:t>
            </a:r>
            <a:endParaRPr lang="zh-CN" altLang="en-US" sz="1000">
              <a:latin typeface="宋体" charset="0"/>
              <a:ea typeface="宋体" charset="0"/>
              <a:cs typeface="宋体" charset="0"/>
            </a:endParaRPr>
          </a:p>
          <a:p>
            <a:pPr marL="285750" indent="-285750">
              <a:lnSpc>
                <a:spcPct val="140000"/>
              </a:lnSpc>
              <a:buFont typeface="Wingdings" panose="05000000000000000000" charset="0"/>
              <a:buChar char=""/>
            </a:pPr>
            <a:r>
              <a:rPr lang="zh-CN" altLang="en-US" sz="1000">
                <a:latin typeface="宋体" charset="0"/>
                <a:ea typeface="宋体" charset="0"/>
                <a:cs typeface="宋体" charset="0"/>
              </a:rPr>
              <a:t>斯拉夫语</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亚美尼亚语</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波斯尼亚语/克罗地亚语/塞尔维亚语</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捷克语</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匈牙利语</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波兰语</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俄语</a:t>
            </a:r>
            <a:endParaRPr lang="zh-CN" altLang="en-US" sz="1000">
              <a:latin typeface="宋体" charset="0"/>
              <a:ea typeface="宋体" charset="0"/>
              <a:cs typeface="宋体" charset="0"/>
            </a:endParaRPr>
          </a:p>
          <a:p>
            <a:pPr marL="285750" indent="-285750">
              <a:lnSpc>
                <a:spcPct val="140000"/>
              </a:lnSpc>
              <a:buFont typeface="Wingdings" panose="05000000000000000000" charset="0"/>
              <a:buChar char=""/>
            </a:pPr>
            <a:r>
              <a:rPr lang="zh-CN" altLang="en-US" sz="1000">
                <a:latin typeface="宋体" charset="0"/>
                <a:ea typeface="宋体" charset="0"/>
                <a:cs typeface="宋体" charset="0"/>
              </a:rPr>
              <a:t>南亚和东南亚研究</a:t>
            </a:r>
            <a:endParaRPr lang="zh-CN" altLang="en-US" sz="1000">
              <a:latin typeface="宋体" charset="0"/>
              <a:ea typeface="宋体" charset="0"/>
              <a:cs typeface="宋体" charset="0"/>
            </a:endParaRPr>
          </a:p>
          <a:p>
            <a:pPr marL="285750" indent="-285750">
              <a:lnSpc>
                <a:spcPct val="140000"/>
              </a:lnSpc>
              <a:buFont typeface="Wingdings" panose="05000000000000000000" charset="0"/>
              <a:buChar char=""/>
            </a:pPr>
            <a:r>
              <a:rPr lang="zh-CN" altLang="en-US" sz="1000">
                <a:latin typeface="宋体" charset="0"/>
                <a:ea typeface="宋体" charset="0"/>
                <a:cs typeface="宋体" charset="0"/>
              </a:rPr>
              <a:t>西班牙语和葡萄牙语</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西班牙语世界的语言、文学和文化</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葡萄牙语世界的语言、文学和文化</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拉丁美洲语言、文学和文化</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西班牙裔、语言、文学和双语</a:t>
            </a:r>
            <a:endParaRPr lang="zh-CN" altLang="en-US" sz="1000">
              <a:latin typeface="宋体" charset="0"/>
              <a:ea typeface="宋体" charset="0"/>
              <a:cs typeface="宋体" charset="0"/>
            </a:endParaRPr>
          </a:p>
          <a:p>
            <a:pPr marL="285750" indent="-285750">
              <a:lnSpc>
                <a:spcPct val="140000"/>
              </a:lnSpc>
              <a:buFont typeface="Wingdings" panose="05000000000000000000" charset="0"/>
              <a:buChar char=""/>
            </a:pPr>
            <a:r>
              <a:rPr lang="zh-CN" altLang="en-US" sz="1000">
                <a:latin typeface="宋体" charset="0"/>
                <a:ea typeface="宋体" charset="0"/>
                <a:cs typeface="宋体" charset="0"/>
              </a:rPr>
              <a:t>戏剧、舞蹈和表演研究</a:t>
            </a:r>
            <a:endParaRPr lang="zh-CN" altLang="en-US" sz="1000">
              <a:latin typeface="宋体" charset="0"/>
              <a:ea typeface="宋体" charset="0"/>
              <a:cs typeface="宋体" charset="0"/>
            </a:endParaRPr>
          </a:p>
          <a:p>
            <a:pPr marL="285750" indent="-285750">
              <a:lnSpc>
                <a:spcPct val="140000"/>
              </a:lnSpc>
              <a:buFont typeface="Wingdings" panose="05000000000000000000" charset="0"/>
              <a:buChar char=""/>
            </a:pPr>
            <a:r>
              <a:rPr lang="zh-CN" altLang="en-US" sz="1000">
                <a:latin typeface="宋体" charset="0"/>
                <a:ea typeface="宋体" charset="0"/>
                <a:cs typeface="宋体" charset="0"/>
              </a:rPr>
              <a:t>舞蹈和表演研究</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戏剧和表演研究</a:t>
            </a:r>
            <a:endParaRPr lang="zh-CN" altLang="en-US" sz="1000">
              <a:latin typeface="宋体" charset="0"/>
              <a:ea typeface="宋体" charset="0"/>
              <a:cs typeface="宋体" charset="0"/>
            </a:endParaRPr>
          </a:p>
          <a:p>
            <a:pPr indent="0">
              <a:lnSpc>
                <a:spcPct val="140000"/>
              </a:lnSpc>
              <a:buNone/>
            </a:pPr>
            <a:r>
              <a:rPr lang="zh-CN" altLang="en-US" sz="1000">
                <a:latin typeface="宋体" charset="0"/>
                <a:ea typeface="宋体" charset="0"/>
                <a:cs typeface="宋体" charset="0"/>
              </a:rPr>
              <a:t>     未申报-艺术与人文*</a:t>
            </a:r>
            <a:endParaRPr lang="zh-CN" altLang="en-US" sz="1000">
              <a:latin typeface="宋体" charset="0"/>
              <a:ea typeface="宋体" charset="0"/>
              <a:cs typeface="宋体" charset="0"/>
            </a:endParaRPr>
          </a:p>
        </p:txBody>
      </p:sp>
      <p:sp>
        <p:nvSpPr>
          <p:cNvPr id="7" name="文本框 6"/>
          <p:cNvSpPr txBox="1"/>
          <p:nvPr/>
        </p:nvSpPr>
        <p:spPr>
          <a:xfrm>
            <a:off x="7627620" y="1532255"/>
            <a:ext cx="3369310" cy="4670425"/>
          </a:xfrm>
          <a:prstGeom prst="rect">
            <a:avLst/>
          </a:prstGeom>
          <a:noFill/>
        </p:spPr>
        <p:txBody>
          <a:bodyPr wrap="square" rtlCol="0">
            <a:spAutoFit/>
          </a:bodyPr>
          <a:p>
            <a:pPr>
              <a:lnSpc>
                <a:spcPct val="210000"/>
              </a:lnSpc>
            </a:pPr>
            <a:r>
              <a:rPr lang="zh-CN" altLang="en-US" sz="1600" b="1">
                <a:solidFill>
                  <a:srgbClr val="FF0000"/>
                </a:solidFill>
                <a:latin typeface="宋体" charset="0"/>
                <a:ea typeface="宋体" charset="0"/>
                <a:cs typeface="宋体" charset="0"/>
              </a:rPr>
              <a:t>生物科学</a:t>
            </a:r>
            <a:endParaRPr lang="zh-CN" altLang="en-US" sz="1200">
              <a:latin typeface="宋体" charset="0"/>
              <a:ea typeface="宋体" charset="0"/>
              <a:cs typeface="宋体" charset="0"/>
            </a:endParaRPr>
          </a:p>
          <a:p>
            <a:pPr marL="171450" indent="-171450">
              <a:lnSpc>
                <a:spcPct val="240000"/>
              </a:lnSpc>
              <a:buFont typeface="Wingdings" panose="05000000000000000000" charset="0"/>
              <a:buChar char=""/>
            </a:pPr>
            <a:r>
              <a:rPr lang="zh-CN" altLang="en-US" sz="1000">
                <a:latin typeface="宋体" charset="0"/>
                <a:ea typeface="宋体" charset="0"/>
                <a:cs typeface="宋体" charset="0"/>
              </a:rPr>
              <a:t>生物学+商业计划*</a:t>
            </a:r>
            <a:endParaRPr lang="zh-CN" altLang="en-US" sz="1000">
              <a:latin typeface="宋体" charset="0"/>
              <a:ea typeface="宋体" charset="0"/>
              <a:cs typeface="宋体" charset="0"/>
            </a:endParaRPr>
          </a:p>
          <a:p>
            <a:pPr>
              <a:lnSpc>
                <a:spcPct val="240000"/>
              </a:lnSpc>
            </a:pPr>
            <a:r>
              <a:rPr lang="zh-CN" altLang="en-US" sz="1000">
                <a:latin typeface="宋体" charset="0"/>
                <a:ea typeface="宋体" charset="0"/>
                <a:cs typeface="宋体" charset="0"/>
              </a:rPr>
              <a:t>    也被称为罗宾逊生命科学、商业和创业计划</a:t>
            </a:r>
            <a:endParaRPr lang="zh-CN" altLang="en-US" sz="1000">
              <a:latin typeface="宋体" charset="0"/>
              <a:ea typeface="宋体" charset="0"/>
              <a:cs typeface="宋体" charset="0"/>
            </a:endParaRPr>
          </a:p>
          <a:p>
            <a:pPr marL="171450" indent="-171450">
              <a:lnSpc>
                <a:spcPct val="240000"/>
              </a:lnSpc>
              <a:buFont typeface="Wingdings" panose="05000000000000000000" charset="0"/>
              <a:buChar char=""/>
            </a:pPr>
            <a:r>
              <a:rPr lang="zh-CN" altLang="en-US" sz="1000">
                <a:latin typeface="宋体" charset="0"/>
                <a:ea typeface="宋体" charset="0"/>
                <a:cs typeface="宋体" charset="0"/>
              </a:rPr>
              <a:t>综合生物学</a:t>
            </a:r>
            <a:endParaRPr lang="zh-CN" altLang="en-US" sz="1000">
              <a:latin typeface="宋体" charset="0"/>
              <a:ea typeface="宋体" charset="0"/>
              <a:cs typeface="宋体" charset="0"/>
            </a:endParaRPr>
          </a:p>
          <a:p>
            <a:pPr marL="171450" indent="-171450">
              <a:lnSpc>
                <a:spcPct val="240000"/>
              </a:lnSpc>
              <a:buFont typeface="Wingdings" panose="05000000000000000000" charset="0"/>
              <a:buChar char=""/>
            </a:pPr>
            <a:r>
              <a:rPr lang="zh-CN" altLang="en-US" sz="1000">
                <a:latin typeface="宋体" charset="0"/>
                <a:ea typeface="宋体" charset="0"/>
                <a:cs typeface="宋体" charset="0"/>
              </a:rPr>
              <a:t>分子和细胞生物学</a:t>
            </a:r>
            <a:endParaRPr lang="zh-CN" altLang="en-US" sz="1000">
              <a:latin typeface="宋体" charset="0"/>
              <a:ea typeface="宋体" charset="0"/>
              <a:cs typeface="宋体" charset="0"/>
            </a:endParaRPr>
          </a:p>
          <a:p>
            <a:pPr marL="171450" indent="-171450">
              <a:lnSpc>
                <a:spcPct val="240000"/>
              </a:lnSpc>
              <a:buFont typeface="Arial" panose="020B0604020202090204" pitchFamily="34" charset="0"/>
              <a:buChar char="•"/>
            </a:pPr>
            <a:r>
              <a:rPr lang="zh-CN" altLang="en-US" sz="1000">
                <a:latin typeface="宋体" charset="0"/>
                <a:ea typeface="宋体" charset="0"/>
                <a:cs typeface="宋体" charset="0"/>
              </a:rPr>
              <a:t>  生物化学和分子生物学</a:t>
            </a:r>
            <a:endParaRPr lang="zh-CN" altLang="en-US" sz="1000">
              <a:latin typeface="宋体" charset="0"/>
              <a:ea typeface="宋体" charset="0"/>
              <a:cs typeface="宋体" charset="0"/>
            </a:endParaRPr>
          </a:p>
          <a:p>
            <a:pPr marL="171450" indent="-171450">
              <a:lnSpc>
                <a:spcPct val="240000"/>
              </a:lnSpc>
              <a:buFont typeface="Arial" panose="020B0604020202090204" pitchFamily="34" charset="0"/>
              <a:buChar char="•"/>
            </a:pPr>
            <a:r>
              <a:rPr lang="zh-CN" altLang="en-US" sz="1000">
                <a:latin typeface="宋体" charset="0"/>
                <a:ea typeface="宋体" charset="0"/>
                <a:cs typeface="宋体" charset="0"/>
              </a:rPr>
              <a:t>   细胞和发育生物学</a:t>
            </a:r>
            <a:endParaRPr lang="zh-CN" altLang="en-US" sz="1000">
              <a:latin typeface="宋体" charset="0"/>
              <a:ea typeface="宋体" charset="0"/>
              <a:cs typeface="宋体" charset="0"/>
            </a:endParaRPr>
          </a:p>
          <a:p>
            <a:pPr marL="171450" indent="-171450">
              <a:lnSpc>
                <a:spcPct val="240000"/>
              </a:lnSpc>
              <a:buFont typeface="Arial" panose="020B0604020202090204" pitchFamily="34" charset="0"/>
              <a:buChar char="•"/>
            </a:pPr>
            <a:r>
              <a:rPr lang="zh-CN" altLang="en-US" sz="1000">
                <a:latin typeface="宋体" charset="0"/>
                <a:ea typeface="宋体" charset="0"/>
                <a:cs typeface="宋体" charset="0"/>
              </a:rPr>
              <a:t>  遗传学、基因组学和发展</a:t>
            </a:r>
            <a:endParaRPr lang="zh-CN" altLang="en-US" sz="1000">
              <a:latin typeface="宋体" charset="0"/>
              <a:ea typeface="宋体" charset="0"/>
              <a:cs typeface="宋体" charset="0"/>
            </a:endParaRPr>
          </a:p>
          <a:p>
            <a:pPr marL="171450" indent="-171450">
              <a:lnSpc>
                <a:spcPct val="240000"/>
              </a:lnSpc>
              <a:buFont typeface="Arial" panose="020B0604020202090204" pitchFamily="34" charset="0"/>
              <a:buChar char="•"/>
            </a:pPr>
            <a:r>
              <a:rPr lang="zh-CN" altLang="en-US" sz="1000">
                <a:latin typeface="宋体" charset="0"/>
                <a:ea typeface="宋体" charset="0"/>
                <a:cs typeface="宋体" charset="0"/>
              </a:rPr>
              <a:t>   免疫学和发病机制</a:t>
            </a:r>
            <a:endParaRPr lang="zh-CN" altLang="en-US" sz="1000">
              <a:latin typeface="宋体" charset="0"/>
              <a:ea typeface="宋体" charset="0"/>
              <a:cs typeface="宋体" charset="0"/>
            </a:endParaRPr>
          </a:p>
          <a:p>
            <a:pPr marL="171450" indent="-171450">
              <a:lnSpc>
                <a:spcPct val="240000"/>
              </a:lnSpc>
              <a:buFont typeface="Arial" panose="020B0604020202090204" pitchFamily="34" charset="0"/>
              <a:buChar char="•"/>
            </a:pPr>
            <a:r>
              <a:rPr lang="zh-CN" altLang="en-US" sz="1000">
                <a:latin typeface="宋体" charset="0"/>
                <a:ea typeface="宋体" charset="0"/>
                <a:cs typeface="宋体" charset="0"/>
              </a:rPr>
              <a:t>    神经生物学</a:t>
            </a:r>
            <a:endParaRPr lang="zh-CN" altLang="en-US" sz="1000">
              <a:latin typeface="宋体" charset="0"/>
              <a:ea typeface="宋体" charset="0"/>
              <a:cs typeface="宋体" charset="0"/>
            </a:endParaRPr>
          </a:p>
          <a:p>
            <a:pPr marL="171450" indent="-171450">
              <a:lnSpc>
                <a:spcPct val="240000"/>
              </a:lnSpc>
              <a:buFont typeface="Wingdings" panose="05000000000000000000" charset="0"/>
              <a:buChar char=""/>
            </a:pPr>
            <a:r>
              <a:rPr lang="zh-CN" altLang="en-US" sz="1000">
                <a:latin typeface="宋体" charset="0"/>
                <a:ea typeface="宋体" charset="0"/>
                <a:cs typeface="宋体" charset="0"/>
              </a:rPr>
              <a:t>公共卫生</a:t>
            </a:r>
            <a:endParaRPr lang="zh-CN" altLang="en-US" sz="1000">
              <a:latin typeface="宋体" charset="0"/>
              <a:ea typeface="宋体" charset="0"/>
              <a:cs typeface="宋体" charset="0"/>
            </a:endParaRPr>
          </a:p>
          <a:p>
            <a:pPr marL="171450" indent="-171450">
              <a:lnSpc>
                <a:spcPct val="240000"/>
              </a:lnSpc>
              <a:buFont typeface="Wingdings" panose="05000000000000000000" charset="0"/>
              <a:buChar char=""/>
            </a:pPr>
            <a:r>
              <a:rPr lang="zh-CN" altLang="en-US" sz="1000">
                <a:latin typeface="宋体" charset="0"/>
                <a:ea typeface="宋体" charset="0"/>
                <a:cs typeface="宋体" charset="0"/>
              </a:rPr>
              <a:t>未申报-生物科学*</a:t>
            </a:r>
            <a:endParaRPr lang="zh-CN" altLang="en-US" sz="1000">
              <a:latin typeface="宋体" charset="0"/>
              <a:ea typeface="宋体" charset="0"/>
              <a:cs typeface="宋体" charset="0"/>
            </a:endParaRPr>
          </a:p>
        </p:txBody>
      </p:sp>
      <p:sp>
        <p:nvSpPr>
          <p:cNvPr id="8" name="文本框 7"/>
          <p:cNvSpPr txBox="1"/>
          <p:nvPr/>
        </p:nvSpPr>
        <p:spPr>
          <a:xfrm>
            <a:off x="8239760" y="6316980"/>
            <a:ext cx="3625215" cy="368300"/>
          </a:xfrm>
          <a:prstGeom prst="rect">
            <a:avLst/>
          </a:prstGeom>
          <a:noFill/>
        </p:spPr>
        <p:txBody>
          <a:bodyPr wrap="square" rtlCol="0">
            <a:spAutoFit/>
          </a:bodyPr>
          <a:p>
            <a:pPr algn="l"/>
            <a:r>
              <a:rPr lang="zh-CN" altLang="en-US"/>
              <a:t>*标有星号的专业仅适用于新生</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35" y="6176645"/>
            <a:ext cx="3716020" cy="568325"/>
          </a:xfrm>
        </p:spPr>
        <p:txBody>
          <a:bodyPr>
            <a:noAutofit/>
          </a:bodyPr>
          <a:p>
            <a:pPr marL="0" indent="0">
              <a:lnSpc>
                <a:spcPct val="110000"/>
              </a:lnSpc>
              <a:buFont typeface="Arial" panose="020B0604020202090204" pitchFamily="34" charset="0"/>
            </a:pPr>
            <a:r>
              <a:rPr lang="zh-CN" altLang="en-US" sz="1400"/>
              <a:t>*标有星号的专业仅适用于新生。</a:t>
            </a:r>
            <a:endParaRPr lang="zh-CN" altLang="en-US" sz="1400"/>
          </a:p>
        </p:txBody>
      </p:sp>
      <p:sp>
        <p:nvSpPr>
          <p:cNvPr id="3" name="内容占位符 2"/>
          <p:cNvSpPr>
            <a:spLocks noGrp="1"/>
          </p:cNvSpPr>
          <p:nvPr>
            <p:ph sz="half" idx="1"/>
          </p:nvPr>
        </p:nvSpPr>
        <p:spPr>
          <a:xfrm>
            <a:off x="838200" y="1136650"/>
            <a:ext cx="1790700" cy="5040630"/>
          </a:xfrm>
        </p:spPr>
        <p:txBody>
          <a:bodyPr/>
          <a:p>
            <a:pPr marL="0" indent="0">
              <a:buNone/>
            </a:pPr>
            <a:r>
              <a:rPr lang="zh-CN" altLang="en-US" sz="1800" b="1">
                <a:solidFill>
                  <a:srgbClr val="FF0000"/>
                </a:solidFill>
              </a:rPr>
              <a:t>跨学科研究</a:t>
            </a:r>
            <a:endParaRPr lang="zh-CN" altLang="en-US" b="1">
              <a:solidFill>
                <a:srgbClr val="FF0000"/>
              </a:solidFill>
            </a:endParaRPr>
          </a:p>
          <a:p>
            <a:pPr>
              <a:lnSpc>
                <a:spcPct val="140000"/>
              </a:lnSpc>
              <a:buFont typeface="Wingdings" panose="05000000000000000000" charset="0"/>
              <a:buChar char=""/>
            </a:pPr>
            <a:r>
              <a:rPr lang="zh-CN" altLang="en-US" sz="1200"/>
              <a:t>美国研究</a:t>
            </a:r>
            <a:endParaRPr lang="zh-CN" altLang="en-US" sz="1200"/>
          </a:p>
          <a:p>
            <a:pPr>
              <a:lnSpc>
                <a:spcPct val="140000"/>
              </a:lnSpc>
              <a:buFont typeface="Wingdings" panose="05000000000000000000" charset="0"/>
              <a:buChar char=""/>
            </a:pPr>
            <a:r>
              <a:rPr lang="zh-CN" altLang="en-US" sz="1200"/>
              <a:t>跨学科研究</a:t>
            </a:r>
            <a:endParaRPr lang="zh-CN" altLang="en-US" sz="1200"/>
          </a:p>
          <a:p>
            <a:pPr>
              <a:lnSpc>
                <a:spcPct val="140000"/>
              </a:lnSpc>
              <a:buFont typeface="Wingdings" panose="05000000000000000000" charset="0"/>
              <a:buChar char=""/>
            </a:pPr>
            <a:r>
              <a:rPr lang="zh-CN" altLang="en-US" sz="1200"/>
              <a:t>法律研究</a:t>
            </a:r>
            <a:endParaRPr lang="zh-CN" altLang="en-US" sz="1200"/>
          </a:p>
          <a:p>
            <a:pPr>
              <a:lnSpc>
                <a:spcPct val="140000"/>
              </a:lnSpc>
              <a:buFont typeface="Wingdings" panose="05000000000000000000" charset="0"/>
              <a:buChar char=""/>
            </a:pPr>
            <a:r>
              <a:rPr lang="zh-CN" altLang="en-US" sz="1200"/>
              <a:t>媒体研究</a:t>
            </a:r>
            <a:endParaRPr lang="zh-CN" altLang="en-US" sz="1200"/>
          </a:p>
          <a:p>
            <a:pPr>
              <a:lnSpc>
                <a:spcPct val="140000"/>
              </a:lnSpc>
              <a:buFont typeface="Wingdings" panose="05000000000000000000" charset="0"/>
              <a:buChar char=""/>
            </a:pPr>
            <a:r>
              <a:rPr lang="zh-CN" altLang="en-US" sz="1200"/>
              <a:t>未申报-跨学科研究*</a:t>
            </a:r>
            <a:endParaRPr lang="zh-CN" altLang="en-US" sz="1200"/>
          </a:p>
        </p:txBody>
      </p:sp>
      <p:sp>
        <p:nvSpPr>
          <p:cNvPr id="4" name="内容占位符 3"/>
          <p:cNvSpPr>
            <a:spLocks noGrp="1"/>
          </p:cNvSpPr>
          <p:nvPr>
            <p:ph sz="half" idx="2"/>
          </p:nvPr>
        </p:nvSpPr>
        <p:spPr>
          <a:xfrm>
            <a:off x="3209925" y="676910"/>
            <a:ext cx="3061335" cy="6067425"/>
          </a:xfrm>
        </p:spPr>
        <p:txBody>
          <a:bodyPr>
            <a:normAutofit fontScale="35000"/>
          </a:bodyPr>
          <a:p>
            <a:pPr marL="0" indent="0">
              <a:buNone/>
            </a:pPr>
            <a:r>
              <a:rPr lang="zh-CN" altLang="en-US" sz="5300" b="1">
                <a:solidFill>
                  <a:srgbClr val="FF0000"/>
                </a:solidFill>
              </a:rPr>
              <a:t>数学和物理科学</a:t>
            </a:r>
            <a:endParaRPr lang="zh-CN" altLang="en-US"/>
          </a:p>
          <a:p>
            <a:pPr>
              <a:buFont typeface="Wingdings" panose="05000000000000000000" charset="0"/>
              <a:buChar char=""/>
            </a:pPr>
            <a:r>
              <a:rPr lang="zh-CN" altLang="en-US" sz="3400"/>
              <a:t>天体物理学（包括天文学）</a:t>
            </a:r>
            <a:endParaRPr lang="zh-CN" altLang="en-US" sz="3400"/>
          </a:p>
          <a:p>
            <a:pPr>
              <a:buFont typeface="Wingdings" panose="05000000000000000000" charset="0"/>
              <a:buChar char=""/>
            </a:pPr>
            <a:r>
              <a:rPr lang="zh-CN" altLang="en-US" sz="3400"/>
              <a:t>化学也在化学学院提供</a:t>
            </a:r>
            <a:endParaRPr lang="zh-CN" altLang="en-US" sz="3400"/>
          </a:p>
          <a:p>
            <a:pPr>
              <a:buFont typeface="Wingdings" panose="05000000000000000000" charset="0"/>
              <a:buChar char=""/>
            </a:pPr>
            <a:r>
              <a:rPr lang="zh-CN" altLang="en-US" sz="3400"/>
              <a:t>计算机科学</a:t>
            </a:r>
            <a:endParaRPr lang="zh-CN" altLang="en-US" sz="3400"/>
          </a:p>
          <a:p>
            <a:pPr>
              <a:buFont typeface="Wingdings" panose="05000000000000000000" charset="0"/>
              <a:buChar char=""/>
            </a:pPr>
            <a:r>
              <a:rPr lang="zh-CN" altLang="en-US" sz="3400"/>
              <a:t>数据科学</a:t>
            </a:r>
            <a:endParaRPr lang="zh-CN" altLang="en-US" sz="3400"/>
          </a:p>
          <a:p>
            <a:pPr>
              <a:buFont typeface="Wingdings" panose="05000000000000000000" charset="0"/>
              <a:buChar char=""/>
            </a:pPr>
            <a:r>
              <a:rPr lang="zh-CN" altLang="en-US" sz="3400"/>
              <a:t>地球和行星科学</a:t>
            </a:r>
            <a:endParaRPr lang="zh-CN" altLang="en-US" sz="3400"/>
          </a:p>
          <a:p>
            <a:pPr>
              <a:buFont typeface="Wingdings" panose="05000000000000000000" charset="0"/>
              <a:buChar char=""/>
            </a:pPr>
            <a:r>
              <a:rPr lang="zh-CN" altLang="en-US" sz="3400"/>
              <a:t>大气科学</a:t>
            </a:r>
            <a:endParaRPr lang="zh-CN" altLang="en-US" sz="3400"/>
          </a:p>
          <a:p>
            <a:pPr>
              <a:buFont typeface="Wingdings" panose="05000000000000000000" charset="0"/>
              <a:buChar char=""/>
            </a:pPr>
            <a:r>
              <a:rPr lang="zh-CN" altLang="en-US" sz="3400"/>
              <a:t>环境地球科学</a:t>
            </a:r>
            <a:endParaRPr lang="zh-CN" altLang="en-US" sz="3400"/>
          </a:p>
          <a:p>
            <a:pPr>
              <a:buFont typeface="Wingdings" panose="05000000000000000000" charset="0"/>
              <a:buChar char=""/>
            </a:pPr>
            <a:r>
              <a:rPr lang="zh-CN" altLang="en-US" sz="3400"/>
              <a:t>地质学</a:t>
            </a:r>
            <a:endParaRPr lang="zh-CN" altLang="en-US" sz="3400"/>
          </a:p>
          <a:p>
            <a:pPr>
              <a:buFont typeface="Wingdings" panose="05000000000000000000" charset="0"/>
              <a:buChar char=""/>
            </a:pPr>
            <a:r>
              <a:rPr lang="zh-CN" altLang="en-US" sz="3400"/>
              <a:t>地球物理学</a:t>
            </a:r>
            <a:endParaRPr lang="zh-CN" altLang="en-US" sz="3400"/>
          </a:p>
          <a:p>
            <a:pPr>
              <a:buFont typeface="Wingdings" panose="05000000000000000000" charset="0"/>
              <a:buChar char=""/>
            </a:pPr>
            <a:r>
              <a:rPr lang="zh-CN" altLang="en-US" sz="3400"/>
              <a:t>海洋科学</a:t>
            </a:r>
            <a:endParaRPr lang="zh-CN" altLang="en-US" sz="3400"/>
          </a:p>
          <a:p>
            <a:pPr>
              <a:buFont typeface="Wingdings" panose="05000000000000000000" charset="0"/>
              <a:buChar char=""/>
            </a:pPr>
            <a:r>
              <a:rPr lang="zh-CN" altLang="en-US" sz="3400"/>
              <a:t>行星科学</a:t>
            </a:r>
            <a:endParaRPr lang="zh-CN" altLang="en-US" sz="3400"/>
          </a:p>
          <a:p>
            <a:pPr>
              <a:buFont typeface="Wingdings" panose="05000000000000000000" charset="0"/>
              <a:buChar char=""/>
            </a:pPr>
            <a:r>
              <a:rPr lang="zh-CN" altLang="en-US" sz="3400"/>
              <a:t>数学</a:t>
            </a:r>
            <a:endParaRPr lang="zh-CN" altLang="en-US" sz="3400"/>
          </a:p>
          <a:p>
            <a:pPr>
              <a:buFont typeface="Wingdings" panose="05000000000000000000" charset="0"/>
              <a:buChar char=""/>
            </a:pPr>
            <a:r>
              <a:rPr lang="zh-CN" altLang="en-US" sz="3400"/>
              <a:t>数学，应用</a:t>
            </a:r>
            <a:endParaRPr lang="zh-CN" altLang="en-US" sz="3400"/>
          </a:p>
          <a:p>
            <a:pPr>
              <a:buFont typeface="Wingdings" panose="05000000000000000000" charset="0"/>
              <a:buChar char=""/>
            </a:pPr>
            <a:r>
              <a:rPr lang="zh-CN" altLang="en-US" sz="3400"/>
              <a:t>运营研究和管理科学</a:t>
            </a:r>
            <a:endParaRPr lang="zh-CN" altLang="en-US" sz="3400"/>
          </a:p>
          <a:p>
            <a:pPr>
              <a:buFont typeface="Wingdings" panose="05000000000000000000" charset="0"/>
              <a:buChar char=""/>
            </a:pPr>
            <a:r>
              <a:rPr lang="zh-CN" altLang="en-US" sz="3400"/>
              <a:t>物理学</a:t>
            </a:r>
            <a:endParaRPr lang="zh-CN" altLang="en-US" sz="3400"/>
          </a:p>
          <a:p>
            <a:pPr>
              <a:buFont typeface="Wingdings" panose="05000000000000000000" charset="0"/>
              <a:buChar char=""/>
            </a:pPr>
            <a:r>
              <a:rPr lang="zh-CN" altLang="en-US" sz="3400"/>
              <a:t>统计数据</a:t>
            </a:r>
            <a:endParaRPr lang="zh-CN" altLang="en-US" sz="3400"/>
          </a:p>
          <a:p>
            <a:pPr>
              <a:buFont typeface="Wingdings" panose="05000000000000000000" charset="0"/>
              <a:buChar char=""/>
            </a:pPr>
            <a:r>
              <a:rPr lang="zh-CN" altLang="en-US" sz="3400"/>
              <a:t>未申报-数学和物理科学*</a:t>
            </a:r>
            <a:endParaRPr lang="zh-CN" altLang="en-US" sz="3400"/>
          </a:p>
        </p:txBody>
      </p:sp>
      <p:pic>
        <p:nvPicPr>
          <p:cNvPr id="5" name="图片 4" descr="logo-ucberkeley"/>
          <p:cNvPicPr>
            <a:picLocks noChangeAspect="1"/>
          </p:cNvPicPr>
          <p:nvPr/>
        </p:nvPicPr>
        <p:blipFill>
          <a:blip r:embed="rId1"/>
          <a:stretch>
            <a:fillRect/>
          </a:stretch>
        </p:blipFill>
        <p:spPr>
          <a:xfrm>
            <a:off x="477520" y="227965"/>
            <a:ext cx="1790700" cy="714375"/>
          </a:xfrm>
          <a:prstGeom prst="rect">
            <a:avLst/>
          </a:prstGeom>
        </p:spPr>
      </p:pic>
      <p:sp>
        <p:nvSpPr>
          <p:cNvPr id="6" name="文本框 5"/>
          <p:cNvSpPr txBox="1"/>
          <p:nvPr/>
        </p:nvSpPr>
        <p:spPr>
          <a:xfrm>
            <a:off x="6271895" y="475615"/>
            <a:ext cx="5487670" cy="6283325"/>
          </a:xfrm>
          <a:prstGeom prst="rect">
            <a:avLst/>
          </a:prstGeom>
          <a:noFill/>
        </p:spPr>
        <p:txBody>
          <a:bodyPr wrap="square" rtlCol="0" anchor="t">
            <a:spAutoFit/>
          </a:bodyPr>
          <a:p>
            <a:r>
              <a:rPr lang="zh-CN" altLang="en-US" b="1">
                <a:solidFill>
                  <a:srgbClr val="FF0000"/>
                </a:solidFill>
              </a:rPr>
              <a:t>社会科学</a:t>
            </a:r>
            <a:endParaRPr lang="zh-CN" altLang="en-US"/>
          </a:p>
          <a:p>
            <a:pPr marL="285750" indent="-285750">
              <a:lnSpc>
                <a:spcPct val="110000"/>
              </a:lnSpc>
              <a:buFont typeface="Wingdings" panose="05000000000000000000" charset="0"/>
              <a:buChar char=""/>
            </a:pPr>
            <a:r>
              <a:rPr lang="zh-CN" altLang="en-US" sz="1400"/>
              <a:t>非裔美国人研究</a:t>
            </a:r>
            <a:endParaRPr lang="zh-CN" altLang="en-US" sz="1400"/>
          </a:p>
          <a:p>
            <a:pPr marL="285750" indent="-285750">
              <a:lnSpc>
                <a:spcPct val="110000"/>
              </a:lnSpc>
              <a:buFont typeface="Wingdings" panose="05000000000000000000" charset="0"/>
              <a:buChar char=""/>
            </a:pPr>
            <a:r>
              <a:rPr lang="zh-CN" altLang="en-US" sz="1400"/>
              <a:t>人类学</a:t>
            </a:r>
            <a:endParaRPr lang="zh-CN" altLang="en-US" sz="1400"/>
          </a:p>
          <a:p>
            <a:pPr marL="285750" indent="-285750">
              <a:lnSpc>
                <a:spcPct val="110000"/>
              </a:lnSpc>
              <a:buFont typeface="Wingdings" panose="05000000000000000000" charset="0"/>
              <a:buChar char=""/>
            </a:pPr>
            <a:r>
              <a:rPr lang="zh-CN" altLang="en-US" sz="1400"/>
              <a:t>亚裔美国人和亚洲侨民研究</a:t>
            </a:r>
            <a:endParaRPr lang="zh-CN" altLang="en-US" sz="1400"/>
          </a:p>
          <a:p>
            <a:pPr marL="285750" indent="-285750">
              <a:lnSpc>
                <a:spcPct val="110000"/>
              </a:lnSpc>
              <a:buFont typeface="Wingdings" panose="05000000000000000000" charset="0"/>
              <a:buChar char=""/>
            </a:pPr>
            <a:r>
              <a:rPr lang="zh-CN" altLang="en-US" sz="1400"/>
              <a:t>奇卡诺/拉丁裔研究</a:t>
            </a:r>
            <a:endParaRPr lang="zh-CN" altLang="en-US" sz="1400"/>
          </a:p>
          <a:p>
            <a:pPr marL="285750" indent="-285750">
              <a:lnSpc>
                <a:spcPct val="110000"/>
              </a:lnSpc>
              <a:buFont typeface="Wingdings" panose="05000000000000000000" charset="0"/>
              <a:buChar char=""/>
            </a:pPr>
            <a:r>
              <a:rPr lang="zh-CN" altLang="en-US" sz="1400"/>
              <a:t>认知科学</a:t>
            </a:r>
            <a:endParaRPr lang="zh-CN" altLang="en-US" sz="1400"/>
          </a:p>
          <a:p>
            <a:pPr marL="285750" indent="-285750">
              <a:lnSpc>
                <a:spcPct val="110000"/>
              </a:lnSpc>
              <a:buFont typeface="Wingdings" panose="05000000000000000000" charset="0"/>
              <a:buChar char=""/>
            </a:pPr>
            <a:r>
              <a:rPr lang="zh-CN" altLang="en-US" sz="1400"/>
              <a:t>经济</a:t>
            </a:r>
            <a:endParaRPr lang="zh-CN" altLang="en-US" sz="1400"/>
          </a:p>
          <a:p>
            <a:pPr marL="285750" indent="-285750">
              <a:lnSpc>
                <a:spcPct val="110000"/>
              </a:lnSpc>
              <a:buFont typeface="Wingdings" panose="05000000000000000000" charset="0"/>
              <a:buChar char=""/>
            </a:pPr>
            <a:r>
              <a:rPr lang="zh-CN" altLang="en-US" sz="1400"/>
              <a:t>种族研究</a:t>
            </a:r>
            <a:endParaRPr lang="zh-CN" altLang="en-US" sz="1400"/>
          </a:p>
          <a:p>
            <a:pPr marL="285750" indent="-285750">
              <a:lnSpc>
                <a:spcPct val="110000"/>
              </a:lnSpc>
              <a:buFont typeface="Wingdings" panose="05000000000000000000" charset="0"/>
              <a:buChar char=""/>
            </a:pPr>
            <a:r>
              <a:rPr lang="zh-CN" altLang="en-US" sz="1400"/>
              <a:t>性别与妇女研究</a:t>
            </a:r>
            <a:endParaRPr lang="zh-CN" altLang="en-US" sz="1400"/>
          </a:p>
          <a:p>
            <a:pPr marL="285750" indent="-285750">
              <a:lnSpc>
                <a:spcPct val="110000"/>
              </a:lnSpc>
              <a:buFont typeface="Wingdings" panose="05000000000000000000" charset="0"/>
              <a:buChar char=""/>
            </a:pPr>
            <a:r>
              <a:rPr lang="zh-CN" altLang="en-US" sz="1400"/>
              <a:t>地理</a:t>
            </a:r>
            <a:endParaRPr lang="zh-CN" altLang="en-US" sz="1400"/>
          </a:p>
          <a:p>
            <a:pPr marL="285750" indent="-285750">
              <a:lnSpc>
                <a:spcPct val="110000"/>
              </a:lnSpc>
              <a:buFont typeface="Wingdings" panose="05000000000000000000" charset="0"/>
              <a:buChar char=""/>
            </a:pPr>
            <a:r>
              <a:rPr lang="zh-CN" altLang="en-US" sz="1400"/>
              <a:t>全球研究</a:t>
            </a:r>
            <a:endParaRPr lang="zh-CN" altLang="en-US" sz="1400"/>
          </a:p>
          <a:p>
            <a:pPr marL="285750" indent="-285750">
              <a:lnSpc>
                <a:spcPct val="110000"/>
              </a:lnSpc>
              <a:buFont typeface="Wingdings" panose="05000000000000000000" charset="0"/>
              <a:buChar char=""/>
            </a:pPr>
            <a:r>
              <a:rPr lang="zh-CN" altLang="en-US" sz="1400"/>
              <a:t>       亚洲地区研究I-中国</a:t>
            </a:r>
            <a:endParaRPr lang="zh-CN" altLang="en-US" sz="1400"/>
          </a:p>
          <a:p>
            <a:pPr marL="285750" indent="-285750">
              <a:lnSpc>
                <a:spcPct val="110000"/>
              </a:lnSpc>
              <a:buFont typeface="Wingdings" panose="05000000000000000000" charset="0"/>
              <a:buChar char=""/>
            </a:pPr>
            <a:r>
              <a:rPr lang="zh-CN" altLang="en-US" sz="1400"/>
              <a:t>       亚洲地区研究II-日本</a:t>
            </a:r>
            <a:endParaRPr lang="zh-CN" altLang="en-US" sz="1400"/>
          </a:p>
          <a:p>
            <a:pPr marL="285750" indent="-285750">
              <a:lnSpc>
                <a:spcPct val="110000"/>
              </a:lnSpc>
              <a:buFont typeface="Wingdings" panose="05000000000000000000" charset="0"/>
              <a:buChar char=""/>
            </a:pPr>
            <a:r>
              <a:rPr lang="zh-CN" altLang="en-US" sz="1400"/>
              <a:t>       发展研究</a:t>
            </a:r>
            <a:endParaRPr lang="zh-CN" altLang="en-US" sz="1400"/>
          </a:p>
          <a:p>
            <a:pPr marL="285750" indent="-285750">
              <a:lnSpc>
                <a:spcPct val="110000"/>
              </a:lnSpc>
              <a:buFont typeface="Wingdings" panose="05000000000000000000" charset="0"/>
              <a:buChar char=""/>
            </a:pPr>
            <a:r>
              <a:rPr lang="zh-CN" altLang="en-US" sz="1400"/>
              <a:t>        拉丁美洲研究</a:t>
            </a:r>
            <a:endParaRPr lang="zh-CN" altLang="en-US" sz="1400"/>
          </a:p>
          <a:p>
            <a:pPr marL="285750" indent="-285750">
              <a:lnSpc>
                <a:spcPct val="110000"/>
              </a:lnSpc>
              <a:buFont typeface="Wingdings" panose="05000000000000000000" charset="0"/>
              <a:buChar char=""/>
            </a:pPr>
            <a:r>
              <a:rPr lang="zh-CN" altLang="en-US" sz="1400"/>
              <a:t>        中东研究</a:t>
            </a:r>
            <a:endParaRPr lang="zh-CN" altLang="en-US" sz="1400"/>
          </a:p>
          <a:p>
            <a:pPr marL="285750" indent="-285750">
              <a:lnSpc>
                <a:spcPct val="110000"/>
              </a:lnSpc>
              <a:buFont typeface="Wingdings" panose="05000000000000000000" charset="0"/>
              <a:buChar char=""/>
            </a:pPr>
            <a:r>
              <a:rPr lang="zh-CN" altLang="en-US" sz="1400"/>
              <a:t>        和平与冲突研究</a:t>
            </a:r>
            <a:endParaRPr lang="zh-CN" altLang="en-US" sz="1400"/>
          </a:p>
          <a:p>
            <a:pPr marL="285750" indent="-285750">
              <a:lnSpc>
                <a:spcPct val="110000"/>
              </a:lnSpc>
              <a:buFont typeface="Wingdings" panose="05000000000000000000" charset="0"/>
              <a:buChar char=""/>
            </a:pPr>
            <a:r>
              <a:rPr lang="zh-CN" altLang="en-US" sz="1400"/>
              <a:t>历史</a:t>
            </a:r>
            <a:endParaRPr lang="zh-CN" altLang="en-US" sz="1400"/>
          </a:p>
          <a:p>
            <a:pPr marL="285750" indent="-285750">
              <a:lnSpc>
                <a:spcPct val="110000"/>
              </a:lnSpc>
              <a:buFont typeface="Wingdings" panose="05000000000000000000" charset="0"/>
              <a:buChar char=""/>
            </a:pPr>
            <a:r>
              <a:rPr lang="zh-CN" altLang="en-US" sz="1400"/>
              <a:t>语言学</a:t>
            </a:r>
            <a:endParaRPr lang="zh-CN" altLang="en-US" sz="1400"/>
          </a:p>
          <a:p>
            <a:pPr marL="285750" indent="-285750">
              <a:lnSpc>
                <a:spcPct val="110000"/>
              </a:lnSpc>
              <a:buFont typeface="Wingdings" panose="05000000000000000000" charset="0"/>
              <a:buChar char=""/>
            </a:pPr>
            <a:r>
              <a:rPr lang="zh-CN" altLang="en-US" sz="1400"/>
              <a:t>美国原住民研究</a:t>
            </a:r>
            <a:endParaRPr lang="zh-CN" altLang="en-US" sz="1400"/>
          </a:p>
          <a:p>
            <a:pPr marL="285750" indent="-285750">
              <a:lnSpc>
                <a:spcPct val="110000"/>
              </a:lnSpc>
              <a:buFont typeface="Wingdings" panose="05000000000000000000" charset="0"/>
              <a:buChar char=""/>
            </a:pPr>
            <a:r>
              <a:rPr lang="zh-CN" altLang="en-US" sz="1400"/>
              <a:t>政治经济学</a:t>
            </a:r>
            <a:endParaRPr lang="zh-CN" altLang="en-US" sz="1400"/>
          </a:p>
          <a:p>
            <a:pPr marL="285750" indent="-285750">
              <a:lnSpc>
                <a:spcPct val="110000"/>
              </a:lnSpc>
              <a:buFont typeface="Wingdings" panose="05000000000000000000" charset="0"/>
              <a:buChar char=""/>
            </a:pPr>
            <a:r>
              <a:rPr lang="zh-CN" altLang="en-US" sz="1400"/>
              <a:t>政治科学</a:t>
            </a:r>
            <a:endParaRPr lang="zh-CN" altLang="en-US" sz="1400"/>
          </a:p>
          <a:p>
            <a:pPr marL="285750" indent="-285750">
              <a:lnSpc>
                <a:spcPct val="110000"/>
              </a:lnSpc>
              <a:buFont typeface="Wingdings" panose="05000000000000000000" charset="0"/>
              <a:buChar char=""/>
            </a:pPr>
            <a:r>
              <a:rPr lang="zh-CN" altLang="en-US" sz="1400"/>
              <a:t>心理学</a:t>
            </a:r>
            <a:endParaRPr lang="zh-CN" altLang="en-US" sz="1400"/>
          </a:p>
          <a:p>
            <a:pPr marL="285750" indent="-285750">
              <a:lnSpc>
                <a:spcPct val="110000"/>
              </a:lnSpc>
              <a:buFont typeface="Wingdings" panose="05000000000000000000" charset="0"/>
              <a:buChar char=""/>
            </a:pPr>
            <a:r>
              <a:rPr lang="zh-CN" altLang="en-US" sz="1400"/>
              <a:t>社会福利</a:t>
            </a:r>
            <a:endParaRPr lang="zh-CN" altLang="en-US" sz="1400"/>
          </a:p>
          <a:p>
            <a:pPr marL="285750" indent="-285750">
              <a:lnSpc>
                <a:spcPct val="110000"/>
              </a:lnSpc>
              <a:buFont typeface="Wingdings" panose="05000000000000000000" charset="0"/>
              <a:buChar char=""/>
            </a:pPr>
            <a:r>
              <a:rPr lang="zh-CN" altLang="en-US" sz="1400"/>
              <a:t>社会学</a:t>
            </a:r>
            <a:endParaRPr lang="zh-CN" altLang="en-US" sz="1400"/>
          </a:p>
          <a:p>
            <a:pPr marL="285750" indent="-285750">
              <a:lnSpc>
                <a:spcPct val="110000"/>
              </a:lnSpc>
              <a:buFont typeface="Wingdings" panose="05000000000000000000" charset="0"/>
              <a:buChar char=""/>
            </a:pPr>
            <a:r>
              <a:rPr lang="zh-CN" altLang="en-US" sz="1400"/>
              <a:t>未申报-社会科学*</a:t>
            </a:r>
            <a:endParaRPr lang="zh-CN"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797560" y="1200150"/>
            <a:ext cx="3330575" cy="574675"/>
          </a:xfrm>
        </p:spPr>
        <p:txBody>
          <a:bodyPr>
            <a:normAutofit/>
          </a:bodyPr>
          <a:p>
            <a:pPr algn="l">
              <a:lnSpc>
                <a:spcPct val="30000"/>
              </a:lnSpc>
            </a:pPr>
            <a:r>
              <a:rPr lang="zh-CN" altLang="en-US" sz="2000" b="1">
                <a:sym typeface="+mn-ea"/>
              </a:rPr>
              <a:t>化学学院</a:t>
            </a:r>
            <a:r>
              <a:rPr lang="zh-CN" altLang="en-US" sz="2000" b="1">
                <a:solidFill>
                  <a:srgbClr val="FF0000"/>
                </a:solidFill>
                <a:sym typeface="+mn-ea"/>
              </a:rPr>
              <a:t>专业</a:t>
            </a:r>
            <a:endParaRPr lang="zh-CN" altLang="en-US" sz="2000" b="1">
              <a:sym typeface="+mn-ea"/>
            </a:endParaRPr>
          </a:p>
        </p:txBody>
      </p:sp>
      <p:sp>
        <p:nvSpPr>
          <p:cNvPr id="3" name="副标题 2"/>
          <p:cNvSpPr>
            <a:spLocks noGrp="1"/>
          </p:cNvSpPr>
          <p:nvPr>
            <p:ph type="subTitle" idx="1"/>
          </p:nvPr>
        </p:nvSpPr>
        <p:spPr>
          <a:xfrm>
            <a:off x="692150" y="1422400"/>
            <a:ext cx="6520815" cy="4419600"/>
          </a:xfrm>
        </p:spPr>
        <p:txBody>
          <a:bodyPr/>
          <a:p>
            <a:pPr marL="0" indent="0" algn="l">
              <a:buNone/>
            </a:pPr>
            <a:endParaRPr lang="zh-CN" altLang="en-US" b="1">
              <a:solidFill>
                <a:srgbClr val="FF0000"/>
              </a:solidFill>
            </a:endParaRPr>
          </a:p>
          <a:p>
            <a:pPr marL="0" indent="0" algn="l">
              <a:buNone/>
            </a:pPr>
            <a:r>
              <a:rPr lang="zh-CN" altLang="en-US" b="1">
                <a:solidFill>
                  <a:srgbClr val="FF0000"/>
                </a:solidFill>
                <a:sym typeface="+mn-ea"/>
              </a:rPr>
              <a:t>    </a:t>
            </a:r>
            <a:r>
              <a:rPr lang="zh-CN" altLang="en-US" sz="1800" b="1">
                <a:sym typeface="+mn-ea"/>
              </a:rPr>
              <a:t>化学学院提供所有化学领域的基本知识。有无机、有机和物理化学等一般领域的讲座课程，以及许多更专业的课程，包括分析、核和生物物理化学以及化学生物学。</a:t>
            </a:r>
            <a:endParaRPr lang="zh-CN" altLang="en-US" sz="1800" b="1">
              <a:sym typeface="+mn-ea"/>
            </a:endParaRPr>
          </a:p>
        </p:txBody>
      </p:sp>
      <p:pic>
        <p:nvPicPr>
          <p:cNvPr id="5" name="图片 4" descr="logo-ucberkeley"/>
          <p:cNvPicPr>
            <a:picLocks noChangeAspect="1"/>
          </p:cNvPicPr>
          <p:nvPr/>
        </p:nvPicPr>
        <p:blipFill>
          <a:blip r:embed="rId1"/>
          <a:stretch>
            <a:fillRect/>
          </a:stretch>
        </p:blipFill>
        <p:spPr>
          <a:xfrm>
            <a:off x="0" y="0"/>
            <a:ext cx="2195195" cy="875665"/>
          </a:xfrm>
          <a:prstGeom prst="rect">
            <a:avLst/>
          </a:prstGeom>
        </p:spPr>
      </p:pic>
      <p:pic>
        <p:nvPicPr>
          <p:cNvPr id="6" name="图片 5" descr="7521670210914_.pic"/>
          <p:cNvPicPr>
            <a:picLocks noChangeAspect="1"/>
          </p:cNvPicPr>
          <p:nvPr/>
        </p:nvPicPr>
        <p:blipFill>
          <a:blip r:embed="rId2"/>
          <a:stretch>
            <a:fillRect/>
          </a:stretch>
        </p:blipFill>
        <p:spPr>
          <a:xfrm>
            <a:off x="798195" y="3086100"/>
            <a:ext cx="2532380" cy="15722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598805"/>
            <a:ext cx="7747000" cy="1295400"/>
          </a:xfrm>
        </p:spPr>
        <p:txBody>
          <a:bodyPr>
            <a:normAutofit/>
          </a:bodyPr>
          <a:p>
            <a:r>
              <a:rPr lang="zh-CN" altLang="en-US" sz="1600" b="1"/>
              <a:t>工程学院</a:t>
            </a:r>
            <a:br>
              <a:rPr lang="zh-CN" altLang="en-US"/>
            </a:br>
            <a:r>
              <a:rPr lang="zh-CN" altLang="en-US" sz="1200">
                <a:latin typeface="Songti SC Regular" panose="02010800040101010101" charset="-122"/>
                <a:ea typeface="Songti SC Regular" panose="02010800040101010101" charset="-122"/>
                <a:cs typeface="Songti SC Regular" panose="02010800040101010101" charset="-122"/>
              </a:rPr>
              <a:t>伯克利工程是工程教育的国家领导者，来自世界各地的学生和研究人员以其卓越的声誉、国际公认的教师以及研究和教学影响传统而吸引着我们系。该学院包括生物工程系、土木与环境工程系、电气工程系和计算机科学系、工业工程与运营研究系、材料科学与工程系、机械工程系和核工程系。</a:t>
            </a:r>
            <a:br>
              <a:rPr lang="zh-CN" altLang="en-US" sz="1200">
                <a:latin typeface="Songti SC Regular" panose="02010800040101010101" charset="-122"/>
                <a:ea typeface="Songti SC Regular" panose="02010800040101010101" charset="-122"/>
                <a:cs typeface="Songti SC Regular" panose="02010800040101010101" charset="-122"/>
              </a:rPr>
            </a:br>
            <a:r>
              <a:rPr lang="zh-CN" altLang="en-US" sz="1200">
                <a:latin typeface="Songti SC Regular" panose="02010800040101010101" charset="-122"/>
                <a:ea typeface="Songti SC Regular" panose="02010800040101010101" charset="-122"/>
                <a:cs typeface="Songti SC Regular" panose="02010800040101010101" charset="-122"/>
              </a:rPr>
              <a:t>管理、创业和技术（M.E.T.）课程是针对对工程学院和哈斯商学院专业感兴趣的学生的新项目。</a:t>
            </a:r>
            <a:endParaRPr lang="zh-CN" altLang="en-US" sz="1200">
              <a:latin typeface="Songti SC Regular" panose="02010800040101010101" charset="-122"/>
              <a:ea typeface="Songti SC Regular" panose="02010800040101010101" charset="-122"/>
              <a:cs typeface="Songti SC Regular" panose="02010800040101010101" charset="-122"/>
            </a:endParaRPr>
          </a:p>
        </p:txBody>
      </p:sp>
      <p:sp>
        <p:nvSpPr>
          <p:cNvPr id="3" name="内容占位符 2"/>
          <p:cNvSpPr>
            <a:spLocks noGrp="1"/>
          </p:cNvSpPr>
          <p:nvPr>
            <p:ph idx="1"/>
          </p:nvPr>
        </p:nvSpPr>
        <p:spPr>
          <a:xfrm>
            <a:off x="838200" y="1781810"/>
            <a:ext cx="5675630" cy="4909820"/>
          </a:xfrm>
        </p:spPr>
        <p:txBody>
          <a:bodyPr>
            <a:noAutofit/>
          </a:bodyPr>
          <a:p>
            <a:pPr marL="0" indent="0">
              <a:lnSpc>
                <a:spcPct val="40000"/>
              </a:lnSpc>
              <a:buNone/>
            </a:pPr>
            <a:r>
              <a:rPr lang="zh-CN" altLang="en-US" sz="1200" b="1">
                <a:solidFill>
                  <a:srgbClr val="FF0000"/>
                </a:solidFill>
              </a:rPr>
              <a:t>专业</a:t>
            </a:r>
            <a:endParaRPr lang="zh-CN" altLang="en-US" sz="1200"/>
          </a:p>
          <a:p>
            <a:pPr>
              <a:lnSpc>
                <a:spcPct val="40000"/>
              </a:lnSpc>
              <a:buFont typeface="Wingdings" panose="05000000000000000000" charset="0"/>
              <a:buChar char=""/>
            </a:pPr>
            <a:r>
              <a:rPr lang="zh-CN" altLang="en-US" sz="1200"/>
              <a:t>航空航天工程</a:t>
            </a:r>
            <a:endParaRPr lang="zh-CN" altLang="en-US" sz="1200"/>
          </a:p>
          <a:p>
            <a:pPr>
              <a:lnSpc>
                <a:spcPct val="40000"/>
              </a:lnSpc>
              <a:buFont typeface="Wingdings" panose="05000000000000000000" charset="0"/>
              <a:buChar char=""/>
            </a:pPr>
            <a:r>
              <a:rPr lang="zh-CN" altLang="en-US" sz="1200"/>
              <a:t>生物工程</a:t>
            </a:r>
            <a:endParaRPr lang="zh-CN" altLang="en-US" sz="1200"/>
          </a:p>
          <a:p>
            <a:pPr>
              <a:lnSpc>
                <a:spcPct val="40000"/>
              </a:lnSpc>
              <a:buFont typeface="Wingdings" panose="05000000000000000000" charset="0"/>
              <a:buChar char=""/>
            </a:pPr>
            <a:r>
              <a:rPr lang="zh-CN" altLang="en-US" sz="1200"/>
              <a:t>土木工程</a:t>
            </a:r>
            <a:endParaRPr lang="zh-CN" altLang="en-US" sz="1200"/>
          </a:p>
          <a:p>
            <a:pPr>
              <a:lnSpc>
                <a:spcPct val="40000"/>
              </a:lnSpc>
              <a:buFont typeface="Wingdings" panose="05000000000000000000" charset="0"/>
              <a:buChar char=""/>
            </a:pPr>
            <a:r>
              <a:rPr lang="zh-CN" altLang="en-US" sz="1200"/>
              <a:t>电气工程和计算机科学</a:t>
            </a:r>
            <a:endParaRPr lang="zh-CN" altLang="en-US" sz="1200"/>
          </a:p>
          <a:p>
            <a:pPr>
              <a:lnSpc>
                <a:spcPct val="40000"/>
              </a:lnSpc>
              <a:buFont typeface="Wingdings" panose="05000000000000000000" charset="0"/>
              <a:buChar char=""/>
            </a:pPr>
            <a:r>
              <a:rPr lang="zh-CN" altLang="en-US" sz="1200"/>
              <a:t>工程科学项目</a:t>
            </a:r>
            <a:endParaRPr lang="zh-CN" altLang="en-US" sz="1200"/>
          </a:p>
          <a:p>
            <a:pPr>
              <a:lnSpc>
                <a:spcPct val="40000"/>
              </a:lnSpc>
              <a:buFont typeface="Arial" panose="020B0604020202090204" pitchFamily="34" charset="0"/>
              <a:buChar char="•"/>
            </a:pPr>
            <a:r>
              <a:rPr lang="zh-CN" altLang="en-US" sz="1200"/>
              <a:t>能源工程</a:t>
            </a:r>
            <a:endParaRPr lang="zh-CN" altLang="en-US" sz="1200"/>
          </a:p>
          <a:p>
            <a:pPr>
              <a:lnSpc>
                <a:spcPct val="40000"/>
              </a:lnSpc>
              <a:buFont typeface="Arial" panose="020B0604020202090204" pitchFamily="34" charset="0"/>
              <a:buChar char="•"/>
            </a:pPr>
            <a:r>
              <a:rPr lang="zh-CN" altLang="en-US" sz="1200"/>
              <a:t>工程数学和统计学</a:t>
            </a:r>
            <a:endParaRPr lang="zh-CN" altLang="en-US" sz="1200"/>
          </a:p>
          <a:p>
            <a:pPr>
              <a:lnSpc>
                <a:spcPct val="40000"/>
              </a:lnSpc>
              <a:buFont typeface="Arial" panose="020B0604020202090204" pitchFamily="34" charset="0"/>
              <a:buChar char="•"/>
            </a:pPr>
            <a:r>
              <a:rPr lang="zh-CN" altLang="en-US" sz="1200"/>
              <a:t>工程物理学</a:t>
            </a:r>
            <a:endParaRPr lang="zh-CN" altLang="en-US" sz="1200"/>
          </a:p>
          <a:p>
            <a:pPr>
              <a:lnSpc>
                <a:spcPct val="40000"/>
              </a:lnSpc>
              <a:buFont typeface="Arial" panose="020B0604020202090204" pitchFamily="34" charset="0"/>
              <a:buChar char="•"/>
            </a:pPr>
            <a:r>
              <a:rPr lang="zh-CN" altLang="en-US" sz="1200"/>
              <a:t>环境工程科学</a:t>
            </a:r>
            <a:endParaRPr lang="zh-CN" altLang="en-US" sz="1200"/>
          </a:p>
          <a:p>
            <a:pPr marL="0" algn="l">
              <a:lnSpc>
                <a:spcPct val="40000"/>
              </a:lnSpc>
              <a:buFont typeface="Wingdings" panose="05000000000000000000" charset="0"/>
              <a:buChar char=""/>
            </a:pPr>
            <a:r>
              <a:rPr lang="zh-CN" altLang="en-US" sz="1200"/>
              <a:t>工业工程和运营研究</a:t>
            </a:r>
            <a:endParaRPr lang="zh-CN" altLang="en-US" sz="1200"/>
          </a:p>
          <a:p>
            <a:pPr marL="0" algn="l">
              <a:lnSpc>
                <a:spcPct val="40000"/>
              </a:lnSpc>
              <a:buFont typeface="Wingdings" panose="05000000000000000000" charset="0"/>
              <a:buChar char=""/>
            </a:pPr>
            <a:r>
              <a:rPr lang="zh-CN" altLang="en-US" sz="1200"/>
              <a:t>材料科学与工程</a:t>
            </a:r>
            <a:endParaRPr lang="zh-CN" altLang="en-US" sz="1200"/>
          </a:p>
          <a:p>
            <a:pPr marL="0" algn="l">
              <a:lnSpc>
                <a:spcPct val="40000"/>
              </a:lnSpc>
              <a:buFont typeface="Wingdings" panose="05000000000000000000" charset="0"/>
              <a:buChar char=""/>
            </a:pPr>
            <a:r>
              <a:rPr lang="zh-CN" altLang="en-US" sz="1200"/>
              <a:t>机械工程</a:t>
            </a:r>
            <a:endParaRPr lang="zh-CN" altLang="en-US" sz="1200"/>
          </a:p>
          <a:p>
            <a:pPr marL="0" algn="l">
              <a:lnSpc>
                <a:spcPct val="40000"/>
              </a:lnSpc>
              <a:buFont typeface="Wingdings" panose="05000000000000000000" charset="0"/>
              <a:buChar char=""/>
            </a:pPr>
            <a:r>
              <a:rPr lang="zh-CN" altLang="en-US" sz="1200"/>
              <a:t>核工程</a:t>
            </a:r>
            <a:endParaRPr lang="zh-CN" altLang="en-US" sz="1200"/>
          </a:p>
          <a:p>
            <a:pPr marL="0" algn="l">
              <a:lnSpc>
                <a:spcPct val="40000"/>
              </a:lnSpc>
              <a:buFont typeface="Wingdings" panose="05000000000000000000" charset="0"/>
              <a:buChar char=""/>
            </a:pPr>
            <a:r>
              <a:rPr lang="zh-CN" altLang="en-US" sz="1200"/>
              <a:t>管理、创业和技术（M.E.T.）*</a:t>
            </a:r>
            <a:endParaRPr lang="zh-CN" altLang="en-US" sz="1200"/>
          </a:p>
          <a:p>
            <a:pPr>
              <a:lnSpc>
                <a:spcPct val="40000"/>
              </a:lnSpc>
              <a:buFont typeface="Arial" panose="020B0604020202090204" pitchFamily="34" charset="0"/>
              <a:buChar char="•"/>
            </a:pPr>
            <a:r>
              <a:rPr lang="zh-CN" altLang="en-US" sz="1200"/>
              <a:t>生物工程和工商管理</a:t>
            </a:r>
            <a:endParaRPr lang="zh-CN" altLang="en-US" sz="1200"/>
          </a:p>
          <a:p>
            <a:pPr>
              <a:lnSpc>
                <a:spcPct val="40000"/>
              </a:lnSpc>
              <a:buFont typeface="Arial" panose="020B0604020202090204" pitchFamily="34" charset="0"/>
              <a:buChar char="•"/>
            </a:pPr>
            <a:r>
              <a:rPr lang="zh-CN" altLang="en-US" sz="1200"/>
              <a:t>土木工程和工商管理</a:t>
            </a:r>
            <a:endParaRPr lang="zh-CN" altLang="en-US" sz="1200"/>
          </a:p>
          <a:p>
            <a:pPr>
              <a:lnSpc>
                <a:spcPct val="40000"/>
              </a:lnSpc>
              <a:buFont typeface="Arial" panose="020B0604020202090204" pitchFamily="34" charset="0"/>
              <a:buChar char="•"/>
            </a:pPr>
            <a:r>
              <a:rPr lang="zh-CN" altLang="en-US" sz="1200"/>
              <a:t>电气工程和计算机科学与工商管理</a:t>
            </a:r>
            <a:endParaRPr lang="zh-CN" altLang="en-US" sz="1200"/>
          </a:p>
          <a:p>
            <a:pPr>
              <a:lnSpc>
                <a:spcPct val="40000"/>
              </a:lnSpc>
              <a:buFont typeface="Arial" panose="020B0604020202090204" pitchFamily="34" charset="0"/>
              <a:buChar char="•"/>
            </a:pPr>
            <a:r>
              <a:rPr lang="zh-CN" altLang="en-US" sz="1200"/>
              <a:t>工业工程和运营研究与工商管理</a:t>
            </a:r>
            <a:endParaRPr lang="zh-CN" altLang="en-US" sz="1200"/>
          </a:p>
          <a:p>
            <a:pPr>
              <a:lnSpc>
                <a:spcPct val="40000"/>
              </a:lnSpc>
              <a:buFont typeface="Arial" panose="020B0604020202090204" pitchFamily="34" charset="0"/>
              <a:buChar char="•"/>
            </a:pPr>
            <a:r>
              <a:rPr lang="zh-CN" altLang="en-US" sz="1200"/>
              <a:t>材料科学与工程与工商管理</a:t>
            </a:r>
            <a:endParaRPr lang="zh-CN" altLang="en-US" sz="1200"/>
          </a:p>
          <a:p>
            <a:pPr>
              <a:lnSpc>
                <a:spcPct val="40000"/>
              </a:lnSpc>
              <a:buFont typeface="Arial" panose="020B0604020202090204" pitchFamily="34" charset="0"/>
              <a:buChar char="•"/>
            </a:pPr>
            <a:r>
              <a:rPr lang="zh-CN" altLang="en-US" sz="1200"/>
              <a:t>机械工程和工商管理</a:t>
            </a:r>
            <a:endParaRPr lang="zh-CN" altLang="en-US" sz="1200"/>
          </a:p>
          <a:p>
            <a:pPr>
              <a:lnSpc>
                <a:spcPct val="40000"/>
              </a:lnSpc>
              <a:buFont typeface="Arial" panose="020B0604020202090204" pitchFamily="34" charset="0"/>
              <a:buChar char="•"/>
            </a:pPr>
            <a:r>
              <a:rPr lang="zh-CN" altLang="en-US" sz="1200"/>
              <a:t>未申报的工程和工商管理</a:t>
            </a:r>
            <a:endParaRPr lang="zh-CN" altLang="en-US" sz="1200"/>
          </a:p>
          <a:p>
            <a:pPr>
              <a:lnSpc>
                <a:spcPct val="40000"/>
              </a:lnSpc>
              <a:buFont typeface="Wingdings" panose="05000000000000000000" charset="0"/>
              <a:buChar char=""/>
            </a:pPr>
            <a:r>
              <a:rPr lang="zh-CN" altLang="en-US" sz="1200"/>
              <a:t>Mills 3+2工程计划*</a:t>
            </a:r>
            <a:endParaRPr lang="zh-CN" altLang="en-US" sz="1200"/>
          </a:p>
          <a:p>
            <a:pPr>
              <a:lnSpc>
                <a:spcPct val="40000"/>
              </a:lnSpc>
              <a:buFont typeface="Wingdings" panose="05000000000000000000" charset="0"/>
              <a:buChar char=""/>
            </a:pPr>
            <a:r>
              <a:rPr lang="zh-CN" altLang="en-US" sz="1200"/>
              <a:t>未申报的工程*</a:t>
            </a:r>
            <a:endParaRPr lang="zh-CN" altLang="en-US" sz="1200"/>
          </a:p>
          <a:p>
            <a:pPr>
              <a:lnSpc>
                <a:spcPct val="40000"/>
              </a:lnSpc>
              <a:buNone/>
            </a:pPr>
            <a:r>
              <a:rPr lang="zh-CN" altLang="en-US" sz="1200"/>
              <a:t> </a:t>
            </a:r>
            <a:endParaRPr lang="zh-CN" altLang="en-US" sz="1200"/>
          </a:p>
        </p:txBody>
      </p:sp>
      <p:pic>
        <p:nvPicPr>
          <p:cNvPr id="4" name="图片 3" descr="logo-ucberkeley"/>
          <p:cNvPicPr>
            <a:picLocks noChangeAspect="1"/>
          </p:cNvPicPr>
          <p:nvPr/>
        </p:nvPicPr>
        <p:blipFill>
          <a:blip r:embed="rId1"/>
          <a:stretch>
            <a:fillRect/>
          </a:stretch>
        </p:blipFill>
        <p:spPr>
          <a:xfrm>
            <a:off x="0" y="0"/>
            <a:ext cx="1500505" cy="598805"/>
          </a:xfrm>
          <a:prstGeom prst="rect">
            <a:avLst/>
          </a:prstGeom>
        </p:spPr>
      </p:pic>
      <p:sp>
        <p:nvSpPr>
          <p:cNvPr id="5" name="文本框 4"/>
          <p:cNvSpPr txBox="1"/>
          <p:nvPr/>
        </p:nvSpPr>
        <p:spPr>
          <a:xfrm>
            <a:off x="7138670" y="5605145"/>
            <a:ext cx="3548380" cy="306705"/>
          </a:xfrm>
          <a:prstGeom prst="rect">
            <a:avLst/>
          </a:prstGeom>
          <a:noFill/>
        </p:spPr>
        <p:txBody>
          <a:bodyPr wrap="square" rtlCol="0">
            <a:spAutoFit/>
          </a:bodyPr>
          <a:p>
            <a:pPr algn="l"/>
            <a:r>
              <a:rPr lang="zh-CN" altLang="en-US" sz="1400"/>
              <a:t>*标有星号的专业仅适用于新生。</a:t>
            </a:r>
            <a:endParaRPr lang="zh-CN"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163955"/>
            <a:ext cx="4843780" cy="527050"/>
          </a:xfrm>
        </p:spPr>
        <p:txBody>
          <a:bodyPr>
            <a:normAutofit fontScale="90000"/>
          </a:bodyPr>
          <a:p>
            <a:r>
              <a:rPr lang="zh-CN" altLang="en-US"/>
              <a:t>环境设计学院</a:t>
            </a:r>
            <a:endParaRPr lang="zh-CN" altLang="en-US"/>
          </a:p>
        </p:txBody>
      </p:sp>
      <p:pic>
        <p:nvPicPr>
          <p:cNvPr id="4" name="图片 3" descr="logo-ucberkeley"/>
          <p:cNvPicPr>
            <a:picLocks noChangeAspect="1"/>
          </p:cNvPicPr>
          <p:nvPr/>
        </p:nvPicPr>
        <p:blipFill>
          <a:blip r:embed="rId1"/>
          <a:stretch>
            <a:fillRect/>
          </a:stretch>
        </p:blipFill>
        <p:spPr>
          <a:xfrm>
            <a:off x="153035" y="231140"/>
            <a:ext cx="1507490" cy="601345"/>
          </a:xfrm>
          <a:prstGeom prst="rect">
            <a:avLst/>
          </a:prstGeom>
        </p:spPr>
      </p:pic>
      <p:pic>
        <p:nvPicPr>
          <p:cNvPr id="5" name="内容占位符 4"/>
          <p:cNvPicPr>
            <a:picLocks noChangeAspect="1"/>
          </p:cNvPicPr>
          <p:nvPr>
            <p:ph idx="1"/>
          </p:nvPr>
        </p:nvPicPr>
        <p:blipFill>
          <a:blip r:embed="rId2"/>
          <a:stretch>
            <a:fillRect/>
          </a:stretch>
        </p:blipFill>
        <p:spPr>
          <a:xfrm>
            <a:off x="914400" y="1825625"/>
            <a:ext cx="10361930" cy="435165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94"/>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94"/>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0994"/>
  <p:tag name="KSO_WM_TEMPLATE_THUMBS_INDEX" val="1、5、6、7、8、9、10、11、12、13、15"/>
  <p:tag name="KSO_WM_TEMPLATE_MASTER_TYPE" val="1"/>
  <p:tag name="KSO_WM_TEMPLATE_COLOR_TYPE" val="1"/>
  <p:tag name="KSO_WM_TEMPLATE_MASTER_THUMB_INDEX" val="12"/>
</p:tagLst>
</file>

<file path=ppt/tags/tag137.xml><?xml version="1.0" encoding="utf-8"?>
<p:tagLst xmlns:p="http://schemas.openxmlformats.org/presentationml/2006/main">
  <p:tag name="KSO_WM_UNIT_ISCONTENTSTITLE" val="0"/>
  <p:tag name="KSO_WM_UNIT_NOCLEAR" val="1"/>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0994_15*a*1"/>
  <p:tag name="KSO_WM_TEMPLATE_CATEGORY" val="custom"/>
  <p:tag name="KSO_WM_TEMPLATE_INDEX" val="20200994"/>
  <p:tag name="KSO_WM_UNIT_LAYERLEVEL" val="1"/>
  <p:tag name="KSO_WM_TAG_VERSION" val="1.0"/>
  <p:tag name="KSO_WM_BEAUTIFY_FLAG" val="#wm#"/>
  <p:tag name="KSO_WM_UNIT_PRESET_TEXT" val="感谢观看"/>
  <p:tag name="KSO_WM_UNIT_ISNUMDGMTITLE" val="0"/>
</p:tagLst>
</file>

<file path=ppt/tags/tag138.xml><?xml version="1.0" encoding="utf-8"?>
<p:tagLst xmlns:p="http://schemas.openxmlformats.org/presentationml/2006/main">
  <p:tag name="KSO_WM_UNIT_ISCONTENTSTITLE" val="0"/>
  <p:tag name="KSO_WM_UNIT_NOCLEAR" val="0"/>
  <p:tag name="KSO_WM_UNIT_VALUE" val="20"/>
  <p:tag name="KSO_WM_UNIT_HIGHLIGHT" val="0"/>
  <p:tag name="KSO_WM_UNIT_COMPATIBLE" val="0"/>
  <p:tag name="KSO_WM_UNIT_DIAGRAM_ISNUMVISUAL" val="0"/>
  <p:tag name="KSO_WM_UNIT_DIAGRAM_ISREFERUNIT" val="0"/>
  <p:tag name="KSO_WM_UNIT_TYPE" val="b"/>
  <p:tag name="KSO_WM_UNIT_INDEX" val="1"/>
  <p:tag name="KSO_WM_UNIT_ID" val="custom20200994_15*b*1"/>
  <p:tag name="KSO_WM_TEMPLATE_CATEGORY" val="custom"/>
  <p:tag name="KSO_WM_TEMPLATE_INDEX" val="20200994"/>
  <p:tag name="KSO_WM_UNIT_LAYERLEVEL" val="1"/>
  <p:tag name="KSO_WM_TAG_VERSION" val="1.0"/>
  <p:tag name="KSO_WM_BEAUTIFY_FLAG" val="#wm#"/>
  <p:tag name="KSO_WM_UNIT_PRESET_TEXT" val="点击此处输入副标题"/>
  <p:tag name="KSO_WM_UNIT_ISNUMDGMTITLE" val="0"/>
</p:tagLst>
</file>

<file path=ppt/tags/tag139.xml><?xml version="1.0" encoding="utf-8"?>
<p:tagLst xmlns:p="http://schemas.openxmlformats.org/presentationml/2006/main">
  <p:tag name="KSO_WM_SLIDE_ID" val="custom20200994_15"/>
  <p:tag name="KSO_WM_TEMPLATE_SUBCATEGORY" val="0"/>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0994"/>
  <p:tag name="KSO_WM_SLIDE_LAYOUT" val="a_b"/>
  <p:tag name="KSO_WM_SLIDE_LAYOUT_CNT" val="1_1"/>
  <p:tag name="KSO_WM_TEMPLATE_MASTER_TYPE" val="1"/>
  <p:tag name="KSO_WM_TEMPLATE_COLOR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LARGE_SHA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LARGE_SHA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LARGE_SHA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LARGE_SHAPE"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55">
      <a:dk1>
        <a:srgbClr val="000000"/>
      </a:dk1>
      <a:lt1>
        <a:srgbClr val="FFFFFF"/>
      </a:lt1>
      <a:dk2>
        <a:srgbClr val="E4F0E4"/>
      </a:dk2>
      <a:lt2>
        <a:srgbClr val="FFFFFF"/>
      </a:lt2>
      <a:accent1>
        <a:srgbClr val="8EAF98"/>
      </a:accent1>
      <a:accent2>
        <a:srgbClr val="99B596"/>
      </a:accent2>
      <a:accent3>
        <a:srgbClr val="A6BB92"/>
      </a:accent3>
      <a:accent4>
        <a:srgbClr val="B5C08E"/>
      </a:accent4>
      <a:accent5>
        <a:srgbClr val="C6C58C"/>
      </a:accent5>
      <a:accent6>
        <a:srgbClr val="D8C78B"/>
      </a:accent6>
      <a:hlink>
        <a:srgbClr val="99CCE3"/>
      </a:hlink>
      <a:folHlink>
        <a:srgbClr val="A27CA4"/>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55">
    <a:dk1>
      <a:srgbClr val="000000"/>
    </a:dk1>
    <a:lt1>
      <a:srgbClr val="FFFFFF"/>
    </a:lt1>
    <a:dk2>
      <a:srgbClr val="E4F0E4"/>
    </a:dk2>
    <a:lt2>
      <a:srgbClr val="FFFFFF"/>
    </a:lt2>
    <a:accent1>
      <a:srgbClr val="8EAF98"/>
    </a:accent1>
    <a:accent2>
      <a:srgbClr val="99B596"/>
    </a:accent2>
    <a:accent3>
      <a:srgbClr val="A6BB92"/>
    </a:accent3>
    <a:accent4>
      <a:srgbClr val="B5C08E"/>
    </a:accent4>
    <a:accent5>
      <a:srgbClr val="C6C58C"/>
    </a:accent5>
    <a:accent6>
      <a:srgbClr val="D8C78B"/>
    </a:accent6>
    <a:hlink>
      <a:srgbClr val="99CCE3"/>
    </a:hlink>
    <a:folHlink>
      <a:srgbClr val="A27CA4"/>
    </a:folHlink>
  </a:clrScheme>
</a:themeOverride>
</file>

<file path=docProps/app.xml><?xml version="1.0" encoding="utf-8"?>
<Properties xmlns="http://schemas.openxmlformats.org/officeDocument/2006/extended-properties" xmlns:vt="http://schemas.openxmlformats.org/officeDocument/2006/docPropsVTypes">
  <TotalTime>0</TotalTime>
  <Words>2841</Words>
  <Application>WPS 表格</Application>
  <PresentationFormat>宽屏</PresentationFormat>
  <Paragraphs>236</Paragraphs>
  <Slides>13</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13</vt:i4>
      </vt:variant>
    </vt:vector>
  </HeadingPairs>
  <TitlesOfParts>
    <vt:vector size="32" baseType="lpstr">
      <vt:lpstr>Arial</vt:lpstr>
      <vt:lpstr>方正书宋_GBK</vt:lpstr>
      <vt:lpstr>Wingdings</vt:lpstr>
      <vt:lpstr>宋体</vt:lpstr>
      <vt:lpstr>汉仪书宋二KW</vt:lpstr>
      <vt:lpstr>Calibri Light</vt:lpstr>
      <vt:lpstr>Helvetica Neue</vt:lpstr>
      <vt:lpstr>Calibri</vt:lpstr>
      <vt:lpstr>微软雅黑</vt:lpstr>
      <vt:lpstr>汉仪旗黑</vt:lpstr>
      <vt:lpstr>Arial Unicode MS</vt:lpstr>
      <vt:lpstr>Wingdings</vt:lpstr>
      <vt:lpstr>宋体-简</vt:lpstr>
      <vt:lpstr>Songti SC Regular</vt:lpstr>
      <vt:lpstr>汉仪旗黑-85S</vt:lpstr>
      <vt:lpstr>苹方-简</vt:lpstr>
      <vt:lpstr>Viner Hand ITC</vt:lpstr>
      <vt:lpstr>Office 主题</vt:lpstr>
      <vt:lpstr>1_Office 主题​​</vt:lpstr>
      <vt:lpstr>PowerPoint 演示文稿</vt:lpstr>
      <vt:lpstr>加利福尼亚大学伯克利分校 学校简介</vt:lpstr>
      <vt:lpstr>   加州大学伯克利分校从成立时的10名教职员工、40名学生和3个研究领域发展到130个学术部门和80个跨学科研究单位的1600多名教职员工、35,000名学生和350多个学位课程</vt:lpstr>
      <vt:lpstr>学校和学院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zhouguojuan</dc:creator>
  <cp:lastModifiedBy>zhouguojuan</cp:lastModifiedBy>
  <cp:revision>2</cp:revision>
  <dcterms:created xsi:type="dcterms:W3CDTF">2022-12-05T04:33:10Z</dcterms:created>
  <dcterms:modified xsi:type="dcterms:W3CDTF">2022-12-05T04:33:10Z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2052-4.1.2.6545</vt:lpwstr>
  </property>
</Properties>
</file>